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88"/>
  </p:notesMasterIdLst>
  <p:sldIdLst>
    <p:sldId id="259" r:id="rId5"/>
    <p:sldId id="256" r:id="rId6"/>
    <p:sldId id="257" r:id="rId7"/>
    <p:sldId id="305" r:id="rId8"/>
    <p:sldId id="306" r:id="rId9"/>
    <p:sldId id="271" r:id="rId10"/>
    <p:sldId id="272" r:id="rId11"/>
    <p:sldId id="304" r:id="rId12"/>
    <p:sldId id="303" r:id="rId13"/>
    <p:sldId id="269" r:id="rId14"/>
    <p:sldId id="394" r:id="rId15"/>
    <p:sldId id="395" r:id="rId16"/>
    <p:sldId id="396" r:id="rId17"/>
    <p:sldId id="397" r:id="rId18"/>
    <p:sldId id="398" r:id="rId19"/>
    <p:sldId id="393" r:id="rId20"/>
    <p:sldId id="366" r:id="rId21"/>
    <p:sldId id="310" r:id="rId22"/>
    <p:sldId id="308" r:id="rId23"/>
    <p:sldId id="322" r:id="rId24"/>
    <p:sldId id="356" r:id="rId25"/>
    <p:sldId id="399" r:id="rId26"/>
    <p:sldId id="368" r:id="rId27"/>
    <p:sldId id="370" r:id="rId28"/>
    <p:sldId id="323" r:id="rId29"/>
    <p:sldId id="332" r:id="rId30"/>
    <p:sldId id="317" r:id="rId31"/>
    <p:sldId id="318" r:id="rId32"/>
    <p:sldId id="320" r:id="rId33"/>
    <p:sldId id="324" r:id="rId34"/>
    <p:sldId id="325" r:id="rId35"/>
    <p:sldId id="331" r:id="rId36"/>
    <p:sldId id="321" r:id="rId37"/>
    <p:sldId id="327" r:id="rId38"/>
    <p:sldId id="328" r:id="rId39"/>
    <p:sldId id="329" r:id="rId40"/>
    <p:sldId id="326" r:id="rId41"/>
    <p:sldId id="330" r:id="rId42"/>
    <p:sldId id="335" r:id="rId43"/>
    <p:sldId id="377" r:id="rId44"/>
    <p:sldId id="384" r:id="rId45"/>
    <p:sldId id="381" r:id="rId46"/>
    <p:sldId id="372" r:id="rId47"/>
    <p:sldId id="374" r:id="rId48"/>
    <p:sldId id="359" r:id="rId49"/>
    <p:sldId id="373" r:id="rId50"/>
    <p:sldId id="361" r:id="rId51"/>
    <p:sldId id="362" r:id="rId52"/>
    <p:sldId id="382" r:id="rId53"/>
    <p:sldId id="349" r:id="rId54"/>
    <p:sldId id="350" r:id="rId55"/>
    <p:sldId id="385" r:id="rId56"/>
    <p:sldId id="363" r:id="rId57"/>
    <p:sldId id="375" r:id="rId58"/>
    <p:sldId id="376" r:id="rId59"/>
    <p:sldId id="386" r:id="rId60"/>
    <p:sldId id="336" r:id="rId61"/>
    <p:sldId id="344" r:id="rId62"/>
    <p:sldId id="339" r:id="rId63"/>
    <p:sldId id="341" r:id="rId64"/>
    <p:sldId id="347" r:id="rId65"/>
    <p:sldId id="342" r:id="rId66"/>
    <p:sldId id="343" r:id="rId67"/>
    <p:sldId id="345" r:id="rId68"/>
    <p:sldId id="387" r:id="rId69"/>
    <p:sldId id="354" r:id="rId70"/>
    <p:sldId id="388" r:id="rId71"/>
    <p:sldId id="391" r:id="rId72"/>
    <p:sldId id="338" r:id="rId73"/>
    <p:sldId id="312" r:id="rId74"/>
    <p:sldId id="355" r:id="rId75"/>
    <p:sldId id="337" r:id="rId76"/>
    <p:sldId id="364" r:id="rId77"/>
    <p:sldId id="371" r:id="rId78"/>
    <p:sldId id="392" r:id="rId79"/>
    <p:sldId id="353" r:id="rId80"/>
    <p:sldId id="351" r:id="rId81"/>
    <p:sldId id="389" r:id="rId82"/>
    <p:sldId id="334" r:id="rId83"/>
    <p:sldId id="346" r:id="rId84"/>
    <p:sldId id="348" r:id="rId85"/>
    <p:sldId id="390" r:id="rId86"/>
    <p:sldId id="358" r:id="rId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7536" userDrawn="1">
          <p15:clr>
            <a:srgbClr val="A4A3A4"/>
          </p15:clr>
        </p15:guide>
        <p15:guide id="2" orient="horz" pos="3888"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2DC4103-968E-B349-F923-3B312F946F5A}" name="Aaron M Geller" initials="AG" userId="S::amg416@ads.northwestern.edu::d8a535b4-4966-43c9-9db3-0de26afd9189" providerId="AD"/>
  <p188:author id="{6BFD8881-B8EF-A3A8-0DF1-7612FB82037B}" name="Colby Witherup Wood" initials="" userId="S::cew588@ads.northwestern.edu::accba222-3a6e-49e9-b628-2eecdfbc3796" providerId="AD"/>
  <p188:author id="{DD1DDF8C-1F6C-D3B8-9A71-8D4AA527FCC5}" name="Emilio Lehoucq" initials="EL" userId="S::elm8295@ads.northwestern.edu::fb1e86bc-2dff-49e3-9a0f-9c63245e88ac"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E4E0EE"/>
    <a:srgbClr val="000000"/>
    <a:srgbClr val="4E2A84"/>
    <a:srgbClr val="7030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7F9827F-9384-3BEC-A17E-BD7C31168B63}" v="1416" dt="2025-08-29T19:10:33.483"/>
    <p1510:client id="{DF8E2E82-5999-259F-FB04-48C7CF07F2D9}" v="2197" dt="2025-08-29T17:49:08.2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03"/>
    <p:restoredTop sz="94737"/>
  </p:normalViewPr>
  <p:slideViewPr>
    <p:cSldViewPr snapToGrid="0">
      <p:cViewPr varScale="1">
        <p:scale>
          <a:sx n="129" d="100"/>
          <a:sy n="129" d="100"/>
        </p:scale>
        <p:origin x="104" y="192"/>
      </p:cViewPr>
      <p:guideLst>
        <p:guide pos="7536"/>
        <p:guide orient="horz" pos="388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presProps" Target="presProp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viewProps" Target="viewProps.xml"/><Relationship Id="rId95" Type="http://schemas.microsoft.com/office/2018/10/relationships/authors" Target="authors.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tableStyles" Target="tableStyles.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ilio Lehoucq" userId="S::elm8295@ads.northwestern.edu::fb1e86bc-2dff-49e3-9a0f-9c63245e88ac" providerId="AD" clId="Web-{F4A4B54E-86FB-5B5A-4EEB-B63762E32295}"/>
    <pc:docChg chg="addSld delSld modSld sldOrd">
      <pc:chgData name="Emilio Lehoucq" userId="S::elm8295@ads.northwestern.edu::fb1e86bc-2dff-49e3-9a0f-9c63245e88ac" providerId="AD" clId="Web-{F4A4B54E-86FB-5B5A-4EEB-B63762E32295}" dt="2025-05-29T21:58:27.389" v="2812" actId="20577"/>
      <pc:docMkLst>
        <pc:docMk/>
      </pc:docMkLst>
      <pc:sldChg chg="addSp modSp">
        <pc:chgData name="Emilio Lehoucq" userId="S::elm8295@ads.northwestern.edu::fb1e86bc-2dff-49e3-9a0f-9c63245e88ac" providerId="AD" clId="Web-{F4A4B54E-86FB-5B5A-4EEB-B63762E32295}" dt="2025-05-29T21:24:19.035" v="2063" actId="1076"/>
        <pc:sldMkLst>
          <pc:docMk/>
          <pc:sldMk cId="1122296333" sldId="259"/>
        </pc:sldMkLst>
      </pc:sldChg>
      <pc:sldChg chg="modSp">
        <pc:chgData name="Emilio Lehoucq" userId="S::elm8295@ads.northwestern.edu::fb1e86bc-2dff-49e3-9a0f-9c63245e88ac" providerId="AD" clId="Web-{F4A4B54E-86FB-5B5A-4EEB-B63762E32295}" dt="2025-05-29T19:06:59.893" v="1131" actId="20577"/>
        <pc:sldMkLst>
          <pc:docMk/>
          <pc:sldMk cId="1475797127" sldId="307"/>
        </pc:sldMkLst>
      </pc:sldChg>
      <pc:sldChg chg="modSp">
        <pc:chgData name="Emilio Lehoucq" userId="S::elm8295@ads.northwestern.edu::fb1e86bc-2dff-49e3-9a0f-9c63245e88ac" providerId="AD" clId="Web-{F4A4B54E-86FB-5B5A-4EEB-B63762E32295}" dt="2025-05-29T18:41:00.950" v="401" actId="20577"/>
        <pc:sldMkLst>
          <pc:docMk/>
          <pc:sldMk cId="1218516318" sldId="308"/>
        </pc:sldMkLst>
      </pc:sldChg>
      <pc:sldChg chg="del">
        <pc:chgData name="Emilio Lehoucq" userId="S::elm8295@ads.northwestern.edu::fb1e86bc-2dff-49e3-9a0f-9c63245e88ac" providerId="AD" clId="Web-{F4A4B54E-86FB-5B5A-4EEB-B63762E32295}" dt="2025-05-29T19:07:02.049" v="1132"/>
        <pc:sldMkLst>
          <pc:docMk/>
          <pc:sldMk cId="3862717364" sldId="311"/>
        </pc:sldMkLst>
      </pc:sldChg>
      <pc:sldChg chg="modSp new ord">
        <pc:chgData name="Emilio Lehoucq" userId="S::elm8295@ads.northwestern.edu::fb1e86bc-2dff-49e3-9a0f-9c63245e88ac" providerId="AD" clId="Web-{F4A4B54E-86FB-5B5A-4EEB-B63762E32295}" dt="2025-05-29T19:10:31.409" v="1179" actId="20577"/>
        <pc:sldMkLst>
          <pc:docMk/>
          <pc:sldMk cId="954106059" sldId="334"/>
        </pc:sldMkLst>
      </pc:sldChg>
      <pc:sldChg chg="modSp add replId">
        <pc:chgData name="Emilio Lehoucq" userId="S::elm8295@ads.northwestern.edu::fb1e86bc-2dff-49e3-9a0f-9c63245e88ac" providerId="AD" clId="Web-{F4A4B54E-86FB-5B5A-4EEB-B63762E32295}" dt="2025-05-29T18:28:46.604" v="5" actId="20577"/>
        <pc:sldMkLst>
          <pc:docMk/>
          <pc:sldMk cId="1534107746" sldId="335"/>
        </pc:sldMkLst>
      </pc:sldChg>
      <pc:sldChg chg="modSp new">
        <pc:chgData name="Emilio Lehoucq" userId="S::elm8295@ads.northwestern.edu::fb1e86bc-2dff-49e3-9a0f-9c63245e88ac" providerId="AD" clId="Web-{F4A4B54E-86FB-5B5A-4EEB-B63762E32295}" dt="2025-05-29T19:10:19.253" v="1161" actId="20577"/>
        <pc:sldMkLst>
          <pc:docMk/>
          <pc:sldMk cId="2008984567" sldId="336"/>
        </pc:sldMkLst>
      </pc:sldChg>
      <pc:sldChg chg="modSp new">
        <pc:chgData name="Emilio Lehoucq" userId="S::elm8295@ads.northwestern.edu::fb1e86bc-2dff-49e3-9a0f-9c63245e88ac" providerId="AD" clId="Web-{F4A4B54E-86FB-5B5A-4EEB-B63762E32295}" dt="2025-05-29T18:45:27.498" v="602" actId="20577"/>
        <pc:sldMkLst>
          <pc:docMk/>
          <pc:sldMk cId="3757882355" sldId="337"/>
        </pc:sldMkLst>
      </pc:sldChg>
      <pc:sldChg chg="modSp new ord">
        <pc:chgData name="Emilio Lehoucq" userId="S::elm8295@ads.northwestern.edu::fb1e86bc-2dff-49e3-9a0f-9c63245e88ac" providerId="AD" clId="Web-{F4A4B54E-86FB-5B5A-4EEB-B63762E32295}" dt="2025-05-29T19:11:40.410" v="1180"/>
        <pc:sldMkLst>
          <pc:docMk/>
          <pc:sldMk cId="1190598283" sldId="338"/>
        </pc:sldMkLst>
      </pc:sldChg>
      <pc:sldChg chg="modSp new">
        <pc:chgData name="Emilio Lehoucq" userId="S::elm8295@ads.northwestern.edu::fb1e86bc-2dff-49e3-9a0f-9c63245e88ac" providerId="AD" clId="Web-{F4A4B54E-86FB-5B5A-4EEB-B63762E32295}" dt="2025-05-29T21:58:17.733" v="2810" actId="20577"/>
        <pc:sldMkLst>
          <pc:docMk/>
          <pc:sldMk cId="1581678844" sldId="339"/>
        </pc:sldMkLst>
      </pc:sldChg>
      <pc:sldChg chg="modSp new">
        <pc:chgData name="Emilio Lehoucq" userId="S::elm8295@ads.northwestern.edu::fb1e86bc-2dff-49e3-9a0f-9c63245e88ac" providerId="AD" clId="Web-{F4A4B54E-86FB-5B5A-4EEB-B63762E32295}" dt="2025-05-29T19:12:54.050" v="1238" actId="20577"/>
        <pc:sldMkLst>
          <pc:docMk/>
          <pc:sldMk cId="70144218" sldId="340"/>
        </pc:sldMkLst>
      </pc:sldChg>
      <pc:sldChg chg="modSp new">
        <pc:chgData name="Emilio Lehoucq" userId="S::elm8295@ads.northwestern.edu::fb1e86bc-2dff-49e3-9a0f-9c63245e88ac" providerId="AD" clId="Web-{F4A4B54E-86FB-5B5A-4EEB-B63762E32295}" dt="2025-05-29T21:36:28.336" v="2191" actId="20577"/>
        <pc:sldMkLst>
          <pc:docMk/>
          <pc:sldMk cId="2392923702" sldId="341"/>
        </pc:sldMkLst>
      </pc:sldChg>
      <pc:sldChg chg="modSp new">
        <pc:chgData name="Emilio Lehoucq" userId="S::elm8295@ads.northwestern.edu::fb1e86bc-2dff-49e3-9a0f-9c63245e88ac" providerId="AD" clId="Web-{F4A4B54E-86FB-5B5A-4EEB-B63762E32295}" dt="2025-05-29T21:52:34.075" v="2506" actId="20577"/>
        <pc:sldMkLst>
          <pc:docMk/>
          <pc:sldMk cId="3570447128" sldId="342"/>
        </pc:sldMkLst>
      </pc:sldChg>
      <pc:sldChg chg="modSp new">
        <pc:chgData name="Emilio Lehoucq" userId="S::elm8295@ads.northwestern.edu::fb1e86bc-2dff-49e3-9a0f-9c63245e88ac" providerId="AD" clId="Web-{F4A4B54E-86FB-5B5A-4EEB-B63762E32295}" dt="2025-05-29T21:58:27.389" v="2812" actId="20577"/>
        <pc:sldMkLst>
          <pc:docMk/>
          <pc:sldMk cId="2174766657" sldId="343"/>
        </pc:sldMkLst>
      </pc:sldChg>
      <pc:sldChg chg="modSp new">
        <pc:chgData name="Emilio Lehoucq" userId="S::elm8295@ads.northwestern.edu::fb1e86bc-2dff-49e3-9a0f-9c63245e88ac" providerId="AD" clId="Web-{F4A4B54E-86FB-5B5A-4EEB-B63762E32295}" dt="2025-05-29T21:58:07.280" v="2784" actId="20577"/>
        <pc:sldMkLst>
          <pc:docMk/>
          <pc:sldMk cId="705029036" sldId="344"/>
        </pc:sldMkLst>
      </pc:sldChg>
    </pc:docChg>
  </pc:docChgLst>
  <pc:docChgLst>
    <pc:chgData name="Emilio Lehoucq" userId="S::elm8295@ads.northwestern.edu::fb1e86bc-2dff-49e3-9a0f-9c63245e88ac" providerId="AD" clId="Web-{682EFE98-2B1D-E60D-B1BA-9A5EFB5851AD}"/>
    <pc:docChg chg="modSld">
      <pc:chgData name="Emilio Lehoucq" userId="S::elm8295@ads.northwestern.edu::fb1e86bc-2dff-49e3-9a0f-9c63245e88ac" providerId="AD" clId="Web-{682EFE98-2B1D-E60D-B1BA-9A5EFB5851AD}" dt="2024-12-02T16:26:00.996" v="31" actId="20577"/>
      <pc:docMkLst>
        <pc:docMk/>
      </pc:docMkLst>
      <pc:sldChg chg="modSp">
        <pc:chgData name="Emilio Lehoucq" userId="S::elm8295@ads.northwestern.edu::fb1e86bc-2dff-49e3-9a0f-9c63245e88ac" providerId="AD" clId="Web-{682EFE98-2B1D-E60D-B1BA-9A5EFB5851AD}" dt="2024-12-02T16:26:00.996" v="31" actId="20577"/>
        <pc:sldMkLst>
          <pc:docMk/>
          <pc:sldMk cId="594445095" sldId="272"/>
        </pc:sldMkLst>
      </pc:sldChg>
    </pc:docChg>
  </pc:docChgLst>
  <pc:docChgLst>
    <pc:chgData name="Emilio Lehoucq" userId="S::elm8295@ads.northwestern.edu::fb1e86bc-2dff-49e3-9a0f-9c63245e88ac" providerId="AD" clId="Web-{DF8E2E82-5999-259F-FB04-48C7CF07F2D9}"/>
    <pc:docChg chg="addSld delSld modSld sldOrd">
      <pc:chgData name="Emilio Lehoucq" userId="S::elm8295@ads.northwestern.edu::fb1e86bc-2dff-49e3-9a0f-9c63245e88ac" providerId="AD" clId="Web-{DF8E2E82-5999-259F-FB04-48C7CF07F2D9}" dt="2025-08-29T17:49:06.580" v="2166" actId="20577"/>
      <pc:docMkLst>
        <pc:docMk/>
      </pc:docMkLst>
      <pc:sldChg chg="del">
        <pc:chgData name="Emilio Lehoucq" userId="S::elm8295@ads.northwestern.edu::fb1e86bc-2dff-49e3-9a0f-9c63245e88ac" providerId="AD" clId="Web-{DF8E2E82-5999-259F-FB04-48C7CF07F2D9}" dt="2025-08-29T16:58:48.464" v="134"/>
        <pc:sldMkLst>
          <pc:docMk/>
          <pc:sldMk cId="1475797127" sldId="307"/>
        </pc:sldMkLst>
      </pc:sldChg>
      <pc:sldChg chg="modSp ord">
        <pc:chgData name="Emilio Lehoucq" userId="S::elm8295@ads.northwestern.edu::fb1e86bc-2dff-49e3-9a0f-9c63245e88ac" providerId="AD" clId="Web-{DF8E2E82-5999-259F-FB04-48C7CF07F2D9}" dt="2025-08-29T17:49:06.580" v="2166" actId="20577"/>
        <pc:sldMkLst>
          <pc:docMk/>
          <pc:sldMk cId="1218516318" sldId="308"/>
        </pc:sldMkLst>
        <pc:spChg chg="mod">
          <ac:chgData name="Emilio Lehoucq" userId="S::elm8295@ads.northwestern.edu::fb1e86bc-2dff-49e3-9a0f-9c63245e88ac" providerId="AD" clId="Web-{DF8E2E82-5999-259F-FB04-48C7CF07F2D9}" dt="2025-08-29T17:40:41.686" v="1901" actId="20577"/>
          <ac:spMkLst>
            <pc:docMk/>
            <pc:sldMk cId="1218516318" sldId="308"/>
            <ac:spMk id="2" creationId="{48F58AA5-5F31-7AB2-CAAD-2F04FB789C9B}"/>
          </ac:spMkLst>
        </pc:spChg>
        <pc:spChg chg="mod">
          <ac:chgData name="Emilio Lehoucq" userId="S::elm8295@ads.northwestern.edu::fb1e86bc-2dff-49e3-9a0f-9c63245e88ac" providerId="AD" clId="Web-{DF8E2E82-5999-259F-FB04-48C7CF07F2D9}" dt="2025-08-29T17:49:06.580" v="2166" actId="20577"/>
          <ac:spMkLst>
            <pc:docMk/>
            <pc:sldMk cId="1218516318" sldId="308"/>
            <ac:spMk id="3" creationId="{97BF456E-05EF-C589-80FD-07FB630C9DE4}"/>
          </ac:spMkLst>
        </pc:spChg>
      </pc:sldChg>
      <pc:sldChg chg="modSp ord">
        <pc:chgData name="Emilio Lehoucq" userId="S::elm8295@ads.northwestern.edu::fb1e86bc-2dff-49e3-9a0f-9c63245e88ac" providerId="AD" clId="Web-{DF8E2E82-5999-259F-FB04-48C7CF07F2D9}" dt="2025-08-29T17:40:16.310" v="1892" actId="20577"/>
        <pc:sldMkLst>
          <pc:docMk/>
          <pc:sldMk cId="9298261" sldId="310"/>
        </pc:sldMkLst>
        <pc:spChg chg="mod">
          <ac:chgData name="Emilio Lehoucq" userId="S::elm8295@ads.northwestern.edu::fb1e86bc-2dff-49e3-9a0f-9c63245e88ac" providerId="AD" clId="Web-{DF8E2E82-5999-259F-FB04-48C7CF07F2D9}" dt="2025-08-29T17:40:16.310" v="1892" actId="20577"/>
          <ac:spMkLst>
            <pc:docMk/>
            <pc:sldMk cId="9298261" sldId="310"/>
            <ac:spMk id="2" creationId="{14ECB591-8E9A-1F25-62BE-297FF088FB73}"/>
          </ac:spMkLst>
        </pc:spChg>
      </pc:sldChg>
      <pc:sldChg chg="del">
        <pc:chgData name="Emilio Lehoucq" userId="S::elm8295@ads.northwestern.edu::fb1e86bc-2dff-49e3-9a0f-9c63245e88ac" providerId="AD" clId="Web-{DF8E2E82-5999-259F-FB04-48C7CF07F2D9}" dt="2025-08-29T17:38:30.462" v="1794"/>
        <pc:sldMkLst>
          <pc:docMk/>
          <pc:sldMk cId="3131594222" sldId="357"/>
        </pc:sldMkLst>
      </pc:sldChg>
      <pc:sldChg chg="del">
        <pc:chgData name="Emilio Lehoucq" userId="S::elm8295@ads.northwestern.edu::fb1e86bc-2dff-49e3-9a0f-9c63245e88ac" providerId="AD" clId="Web-{DF8E2E82-5999-259F-FB04-48C7CF07F2D9}" dt="2025-08-29T17:38:22.399" v="1792"/>
        <pc:sldMkLst>
          <pc:docMk/>
          <pc:sldMk cId="430590561" sldId="365"/>
        </pc:sldMkLst>
      </pc:sldChg>
      <pc:sldChg chg="modSp ord">
        <pc:chgData name="Emilio Lehoucq" userId="S::elm8295@ads.northwestern.edu::fb1e86bc-2dff-49e3-9a0f-9c63245e88ac" providerId="AD" clId="Web-{DF8E2E82-5999-259F-FB04-48C7CF07F2D9}" dt="2025-08-29T17:48:29.423" v="2163" actId="20577"/>
        <pc:sldMkLst>
          <pc:docMk/>
          <pc:sldMk cId="3759512853" sldId="366"/>
        </pc:sldMkLst>
        <pc:spChg chg="mod">
          <ac:chgData name="Emilio Lehoucq" userId="S::elm8295@ads.northwestern.edu::fb1e86bc-2dff-49e3-9a0f-9c63245e88ac" providerId="AD" clId="Web-{DF8E2E82-5999-259F-FB04-48C7CF07F2D9}" dt="2025-08-29T17:38:34.041" v="1798" actId="20577"/>
          <ac:spMkLst>
            <pc:docMk/>
            <pc:sldMk cId="3759512853" sldId="366"/>
            <ac:spMk id="2" creationId="{4A0B8A46-2459-59D5-D652-48E7F8392CB2}"/>
          </ac:spMkLst>
        </pc:spChg>
        <pc:spChg chg="mod">
          <ac:chgData name="Emilio Lehoucq" userId="S::elm8295@ads.northwestern.edu::fb1e86bc-2dff-49e3-9a0f-9c63245e88ac" providerId="AD" clId="Web-{DF8E2E82-5999-259F-FB04-48C7CF07F2D9}" dt="2025-08-29T17:48:29.423" v="2163" actId="20577"/>
          <ac:spMkLst>
            <pc:docMk/>
            <pc:sldMk cId="3759512853" sldId="366"/>
            <ac:spMk id="3" creationId="{3AEBCE46-A3FF-7A7E-4C73-0775FC29D8A1}"/>
          </ac:spMkLst>
        </pc:spChg>
      </pc:sldChg>
      <pc:sldChg chg="new del">
        <pc:chgData name="Emilio Lehoucq" userId="S::elm8295@ads.northwestern.edu::fb1e86bc-2dff-49e3-9a0f-9c63245e88ac" providerId="AD" clId="Web-{DF8E2E82-5999-259F-FB04-48C7CF07F2D9}" dt="2025-08-29T16:55:47.035" v="1"/>
        <pc:sldMkLst>
          <pc:docMk/>
          <pc:sldMk cId="86082426" sldId="393"/>
        </pc:sldMkLst>
      </pc:sldChg>
      <pc:sldChg chg="addSp modSp new ord modNotes">
        <pc:chgData name="Emilio Lehoucq" userId="S::elm8295@ads.northwestern.edu::fb1e86bc-2dff-49e3-9a0f-9c63245e88ac" providerId="AD" clId="Web-{DF8E2E82-5999-259F-FB04-48C7CF07F2D9}" dt="2025-08-29T17:43:22.677" v="2026" actId="20577"/>
        <pc:sldMkLst>
          <pc:docMk/>
          <pc:sldMk cId="1605273735" sldId="393"/>
        </pc:sldMkLst>
        <pc:spChg chg="mod">
          <ac:chgData name="Emilio Lehoucq" userId="S::elm8295@ads.northwestern.edu::fb1e86bc-2dff-49e3-9a0f-9c63245e88ac" providerId="AD" clId="Web-{DF8E2E82-5999-259F-FB04-48C7CF07F2D9}" dt="2025-08-29T17:43:22.677" v="2026" actId="20577"/>
          <ac:spMkLst>
            <pc:docMk/>
            <pc:sldMk cId="1605273735" sldId="393"/>
            <ac:spMk id="2" creationId="{32442362-595A-E66B-6160-25DE578B2F2C}"/>
          </ac:spMkLst>
        </pc:spChg>
        <pc:spChg chg="mod">
          <ac:chgData name="Emilio Lehoucq" userId="S::elm8295@ads.northwestern.edu::fb1e86bc-2dff-49e3-9a0f-9c63245e88ac" providerId="AD" clId="Web-{DF8E2E82-5999-259F-FB04-48C7CF07F2D9}" dt="2025-08-29T16:58:32.838" v="131" actId="20577"/>
          <ac:spMkLst>
            <pc:docMk/>
            <pc:sldMk cId="1605273735" sldId="393"/>
            <ac:spMk id="3" creationId="{68EDE887-5106-B841-E2C5-FEF23D2D7960}"/>
          </ac:spMkLst>
        </pc:spChg>
        <pc:picChg chg="add mod">
          <ac:chgData name="Emilio Lehoucq" userId="S::elm8295@ads.northwestern.edu::fb1e86bc-2dff-49e3-9a0f-9c63245e88ac" providerId="AD" clId="Web-{DF8E2E82-5999-259F-FB04-48C7CF07F2D9}" dt="2025-08-29T16:58:45.167" v="133" actId="1076"/>
          <ac:picMkLst>
            <pc:docMk/>
            <pc:sldMk cId="1605273735" sldId="393"/>
            <ac:picMk id="4" creationId="{A50BA73F-7E75-9C0B-EDCC-B78EB9735917}"/>
          </ac:picMkLst>
        </pc:picChg>
      </pc:sldChg>
      <pc:sldChg chg="modSp new ord">
        <pc:chgData name="Emilio Lehoucq" userId="S::elm8295@ads.northwestern.edu::fb1e86bc-2dff-49e3-9a0f-9c63245e88ac" providerId="AD" clId="Web-{DF8E2E82-5999-259F-FB04-48C7CF07F2D9}" dt="2025-08-29T17:44:56.461" v="2028" actId="20577"/>
        <pc:sldMkLst>
          <pc:docMk/>
          <pc:sldMk cId="2770862459" sldId="394"/>
        </pc:sldMkLst>
        <pc:spChg chg="mod">
          <ac:chgData name="Emilio Lehoucq" userId="S::elm8295@ads.northwestern.edu::fb1e86bc-2dff-49e3-9a0f-9c63245e88ac" providerId="AD" clId="Web-{DF8E2E82-5999-259F-FB04-48C7CF07F2D9}" dt="2025-08-29T17:04:34.540" v="468" actId="20577"/>
          <ac:spMkLst>
            <pc:docMk/>
            <pc:sldMk cId="2770862459" sldId="394"/>
            <ac:spMk id="2" creationId="{2C241070-BDD9-5353-EF75-BA48FD010452}"/>
          </ac:spMkLst>
        </pc:spChg>
        <pc:spChg chg="mod">
          <ac:chgData name="Emilio Lehoucq" userId="S::elm8295@ads.northwestern.edu::fb1e86bc-2dff-49e3-9a0f-9c63245e88ac" providerId="AD" clId="Web-{DF8E2E82-5999-259F-FB04-48C7CF07F2D9}" dt="2025-08-29T17:44:56.461" v="2028" actId="20577"/>
          <ac:spMkLst>
            <pc:docMk/>
            <pc:sldMk cId="2770862459" sldId="394"/>
            <ac:spMk id="3" creationId="{B2EF3174-D6DF-B011-BCAE-848BE53EE042}"/>
          </ac:spMkLst>
        </pc:spChg>
      </pc:sldChg>
      <pc:sldChg chg="modSp new">
        <pc:chgData name="Emilio Lehoucq" userId="S::elm8295@ads.northwestern.edu::fb1e86bc-2dff-49e3-9a0f-9c63245e88ac" providerId="AD" clId="Web-{DF8E2E82-5999-259F-FB04-48C7CF07F2D9}" dt="2025-08-29T17:46:38.356" v="2138" actId="20577"/>
        <pc:sldMkLst>
          <pc:docMk/>
          <pc:sldMk cId="889004402" sldId="395"/>
        </pc:sldMkLst>
        <pc:spChg chg="mod">
          <ac:chgData name="Emilio Lehoucq" userId="S::elm8295@ads.northwestern.edu::fb1e86bc-2dff-49e3-9a0f-9c63245e88ac" providerId="AD" clId="Web-{DF8E2E82-5999-259F-FB04-48C7CF07F2D9}" dt="2025-08-29T17:32:12.244" v="1393" actId="20577"/>
          <ac:spMkLst>
            <pc:docMk/>
            <pc:sldMk cId="889004402" sldId="395"/>
            <ac:spMk id="2" creationId="{DAF06916-AD08-3B5F-D6F6-7C81647FDDF2}"/>
          </ac:spMkLst>
        </pc:spChg>
        <pc:spChg chg="mod">
          <ac:chgData name="Emilio Lehoucq" userId="S::elm8295@ads.northwestern.edu::fb1e86bc-2dff-49e3-9a0f-9c63245e88ac" providerId="AD" clId="Web-{DF8E2E82-5999-259F-FB04-48C7CF07F2D9}" dt="2025-08-29T17:46:38.356" v="2138" actId="20577"/>
          <ac:spMkLst>
            <pc:docMk/>
            <pc:sldMk cId="889004402" sldId="395"/>
            <ac:spMk id="3" creationId="{75949B23-0522-DEB1-8BF2-626554D7E06A}"/>
          </ac:spMkLst>
        </pc:spChg>
      </pc:sldChg>
      <pc:sldChg chg="modSp new">
        <pc:chgData name="Emilio Lehoucq" userId="S::elm8295@ads.northwestern.edu::fb1e86bc-2dff-49e3-9a0f-9c63245e88ac" providerId="AD" clId="Web-{DF8E2E82-5999-259F-FB04-48C7CF07F2D9}" dt="2025-08-29T17:47:13.904" v="2146" actId="20577"/>
        <pc:sldMkLst>
          <pc:docMk/>
          <pc:sldMk cId="3798965973" sldId="396"/>
        </pc:sldMkLst>
        <pc:spChg chg="mod">
          <ac:chgData name="Emilio Lehoucq" userId="S::elm8295@ads.northwestern.edu::fb1e86bc-2dff-49e3-9a0f-9c63245e88ac" providerId="AD" clId="Web-{DF8E2E82-5999-259F-FB04-48C7CF07F2D9}" dt="2025-08-29T17:33:41.075" v="1442" actId="20577"/>
          <ac:spMkLst>
            <pc:docMk/>
            <pc:sldMk cId="3798965973" sldId="396"/>
            <ac:spMk id="2" creationId="{483DEB18-A96B-0047-2718-FFC521B36D59}"/>
          </ac:spMkLst>
        </pc:spChg>
        <pc:spChg chg="mod">
          <ac:chgData name="Emilio Lehoucq" userId="S::elm8295@ads.northwestern.edu::fb1e86bc-2dff-49e3-9a0f-9c63245e88ac" providerId="AD" clId="Web-{DF8E2E82-5999-259F-FB04-48C7CF07F2D9}" dt="2025-08-29T17:47:13.904" v="2146" actId="20577"/>
          <ac:spMkLst>
            <pc:docMk/>
            <pc:sldMk cId="3798965973" sldId="396"/>
            <ac:spMk id="3" creationId="{BF424E47-2508-4E73-6472-22019A55A9C5}"/>
          </ac:spMkLst>
        </pc:spChg>
      </pc:sldChg>
      <pc:sldChg chg="modSp new">
        <pc:chgData name="Emilio Lehoucq" userId="S::elm8295@ads.northwestern.edu::fb1e86bc-2dff-49e3-9a0f-9c63245e88ac" providerId="AD" clId="Web-{DF8E2E82-5999-259F-FB04-48C7CF07F2D9}" dt="2025-08-29T17:47:37.999" v="2148" actId="20577"/>
        <pc:sldMkLst>
          <pc:docMk/>
          <pc:sldMk cId="1145270446" sldId="397"/>
        </pc:sldMkLst>
        <pc:spChg chg="mod">
          <ac:chgData name="Emilio Lehoucq" userId="S::elm8295@ads.northwestern.edu::fb1e86bc-2dff-49e3-9a0f-9c63245e88ac" providerId="AD" clId="Web-{DF8E2E82-5999-259F-FB04-48C7CF07F2D9}" dt="2025-08-29T17:32:35.635" v="1431" actId="20577"/>
          <ac:spMkLst>
            <pc:docMk/>
            <pc:sldMk cId="1145270446" sldId="397"/>
            <ac:spMk id="2" creationId="{36004B5A-0289-982F-5F68-B193530652FC}"/>
          </ac:spMkLst>
        </pc:spChg>
        <pc:spChg chg="mod">
          <ac:chgData name="Emilio Lehoucq" userId="S::elm8295@ads.northwestern.edu::fb1e86bc-2dff-49e3-9a0f-9c63245e88ac" providerId="AD" clId="Web-{DF8E2E82-5999-259F-FB04-48C7CF07F2D9}" dt="2025-08-29T17:47:37.999" v="2148" actId="20577"/>
          <ac:spMkLst>
            <pc:docMk/>
            <pc:sldMk cId="1145270446" sldId="397"/>
            <ac:spMk id="3" creationId="{8677793B-BD9C-ECDC-F259-3EAE9026EF48}"/>
          </ac:spMkLst>
        </pc:spChg>
      </pc:sldChg>
      <pc:sldChg chg="modSp new">
        <pc:chgData name="Emilio Lehoucq" userId="S::elm8295@ads.northwestern.edu::fb1e86bc-2dff-49e3-9a0f-9c63245e88ac" providerId="AD" clId="Web-{DF8E2E82-5999-259F-FB04-48C7CF07F2D9}" dt="2025-08-29T17:37:50.492" v="1754" actId="20577"/>
        <pc:sldMkLst>
          <pc:docMk/>
          <pc:sldMk cId="2343273283" sldId="398"/>
        </pc:sldMkLst>
        <pc:spChg chg="mod">
          <ac:chgData name="Emilio Lehoucq" userId="S::elm8295@ads.northwestern.edu::fb1e86bc-2dff-49e3-9a0f-9c63245e88ac" providerId="AD" clId="Web-{DF8E2E82-5999-259F-FB04-48C7CF07F2D9}" dt="2025-08-29T17:37:50.492" v="1754" actId="20577"/>
          <ac:spMkLst>
            <pc:docMk/>
            <pc:sldMk cId="2343273283" sldId="398"/>
            <ac:spMk id="2" creationId="{9F8D5E52-D4C0-7219-3810-06C89896A488}"/>
          </ac:spMkLst>
        </pc:spChg>
        <pc:spChg chg="mod">
          <ac:chgData name="Emilio Lehoucq" userId="S::elm8295@ads.northwestern.edu::fb1e86bc-2dff-49e3-9a0f-9c63245e88ac" providerId="AD" clId="Web-{DF8E2E82-5999-259F-FB04-48C7CF07F2D9}" dt="2025-08-29T17:37:10.350" v="1746" actId="20577"/>
          <ac:spMkLst>
            <pc:docMk/>
            <pc:sldMk cId="2343273283" sldId="398"/>
            <ac:spMk id="3" creationId="{F47A392B-8733-561A-FCA6-521D67F21AF3}"/>
          </ac:spMkLst>
        </pc:spChg>
      </pc:sldChg>
      <pc:sldChg chg="modSp new del">
        <pc:chgData name="Emilio Lehoucq" userId="S::elm8295@ads.northwestern.edu::fb1e86bc-2dff-49e3-9a0f-9c63245e88ac" providerId="AD" clId="Web-{DF8E2E82-5999-259F-FB04-48C7CF07F2D9}" dt="2025-08-29T17:38:29.337" v="1793"/>
        <pc:sldMkLst>
          <pc:docMk/>
          <pc:sldMk cId="2004926890" sldId="399"/>
        </pc:sldMkLst>
        <pc:spChg chg="mod">
          <ac:chgData name="Emilio Lehoucq" userId="S::elm8295@ads.northwestern.edu::fb1e86bc-2dff-49e3-9a0f-9c63245e88ac" providerId="AD" clId="Web-{DF8E2E82-5999-259F-FB04-48C7CF07F2D9}" dt="2025-08-29T17:38:13.180" v="1791" actId="20577"/>
          <ac:spMkLst>
            <pc:docMk/>
            <pc:sldMk cId="2004926890" sldId="399"/>
            <ac:spMk id="2" creationId="{AAD02AF7-9180-1368-BD72-2ACB48350971}"/>
          </ac:spMkLst>
        </pc:spChg>
      </pc:sldChg>
    </pc:docChg>
  </pc:docChgLst>
  <pc:docChgLst>
    <pc:chgData name="Emilio Lehoucq" userId="S::elm8295@ads.northwestern.edu::fb1e86bc-2dff-49e3-9a0f-9c63245e88ac" providerId="AD" clId="Web-{77F9827F-9384-3BEC-A17E-BD7C31168B63}"/>
    <pc:docChg chg="addSld delSld modSld">
      <pc:chgData name="Emilio Lehoucq" userId="S::elm8295@ads.northwestern.edu::fb1e86bc-2dff-49e3-9a0f-9c63245e88ac" providerId="AD" clId="Web-{77F9827F-9384-3BEC-A17E-BD7C31168B63}" dt="2025-08-29T19:10:33.483" v="1403" actId="20577"/>
      <pc:docMkLst>
        <pc:docMk/>
      </pc:docMkLst>
      <pc:sldChg chg="modSp">
        <pc:chgData name="Emilio Lehoucq" userId="S::elm8295@ads.northwestern.edu::fb1e86bc-2dff-49e3-9a0f-9c63245e88ac" providerId="AD" clId="Web-{77F9827F-9384-3BEC-A17E-BD7C31168B63}" dt="2025-08-29T19:10:33.483" v="1403" actId="20577"/>
        <pc:sldMkLst>
          <pc:docMk/>
          <pc:sldMk cId="3828057444" sldId="332"/>
        </pc:sldMkLst>
        <pc:spChg chg="mod">
          <ac:chgData name="Emilio Lehoucq" userId="S::elm8295@ads.northwestern.edu::fb1e86bc-2dff-49e3-9a0f-9c63245e88ac" providerId="AD" clId="Web-{77F9827F-9384-3BEC-A17E-BD7C31168B63}" dt="2025-08-29T19:10:33.483" v="1403" actId="20577"/>
          <ac:spMkLst>
            <pc:docMk/>
            <pc:sldMk cId="3828057444" sldId="332"/>
            <ac:spMk id="3" creationId="{3A7ECF99-2424-45FE-5553-1AF6FBEF31CE}"/>
          </ac:spMkLst>
        </pc:spChg>
      </pc:sldChg>
      <pc:sldChg chg="del">
        <pc:chgData name="Emilio Lehoucq" userId="S::elm8295@ads.northwestern.edu::fb1e86bc-2dff-49e3-9a0f-9c63245e88ac" providerId="AD" clId="Web-{77F9827F-9384-3BEC-A17E-BD7C31168B63}" dt="2025-08-29T17:56:19.672" v="14"/>
        <pc:sldMkLst>
          <pc:docMk/>
          <pc:sldMk cId="2934752077" sldId="367"/>
        </pc:sldMkLst>
      </pc:sldChg>
      <pc:sldChg chg="modSp">
        <pc:chgData name="Emilio Lehoucq" userId="S::elm8295@ads.northwestern.edu::fb1e86bc-2dff-49e3-9a0f-9c63245e88ac" providerId="AD" clId="Web-{77F9827F-9384-3BEC-A17E-BD7C31168B63}" dt="2025-08-29T19:08:04.373" v="1382" actId="20577"/>
        <pc:sldMkLst>
          <pc:docMk/>
          <pc:sldMk cId="2770862459" sldId="394"/>
        </pc:sldMkLst>
        <pc:spChg chg="mod">
          <ac:chgData name="Emilio Lehoucq" userId="S::elm8295@ads.northwestern.edu::fb1e86bc-2dff-49e3-9a0f-9c63245e88ac" providerId="AD" clId="Web-{77F9827F-9384-3BEC-A17E-BD7C31168B63}" dt="2025-08-29T19:08:04.373" v="1382" actId="20577"/>
          <ac:spMkLst>
            <pc:docMk/>
            <pc:sldMk cId="2770862459" sldId="394"/>
            <ac:spMk id="3" creationId="{B2EF3174-D6DF-B011-BCAE-848BE53EE042}"/>
          </ac:spMkLst>
        </pc:spChg>
      </pc:sldChg>
      <pc:sldChg chg="modSp">
        <pc:chgData name="Emilio Lehoucq" userId="S::elm8295@ads.northwestern.edu::fb1e86bc-2dff-49e3-9a0f-9c63245e88ac" providerId="AD" clId="Web-{77F9827F-9384-3BEC-A17E-BD7C31168B63}" dt="2025-08-29T19:06:54.682" v="1380" actId="20577"/>
        <pc:sldMkLst>
          <pc:docMk/>
          <pc:sldMk cId="889004402" sldId="395"/>
        </pc:sldMkLst>
        <pc:spChg chg="mod">
          <ac:chgData name="Emilio Lehoucq" userId="S::elm8295@ads.northwestern.edu::fb1e86bc-2dff-49e3-9a0f-9c63245e88ac" providerId="AD" clId="Web-{77F9827F-9384-3BEC-A17E-BD7C31168B63}" dt="2025-08-29T18:49:59.883" v="574" actId="20577"/>
          <ac:spMkLst>
            <pc:docMk/>
            <pc:sldMk cId="889004402" sldId="395"/>
            <ac:spMk id="2" creationId="{DAF06916-AD08-3B5F-D6F6-7C81647FDDF2}"/>
          </ac:spMkLst>
        </pc:spChg>
        <pc:spChg chg="mod">
          <ac:chgData name="Emilio Lehoucq" userId="S::elm8295@ads.northwestern.edu::fb1e86bc-2dff-49e3-9a0f-9c63245e88ac" providerId="AD" clId="Web-{77F9827F-9384-3BEC-A17E-BD7C31168B63}" dt="2025-08-29T19:06:54.682" v="1380" actId="20577"/>
          <ac:spMkLst>
            <pc:docMk/>
            <pc:sldMk cId="889004402" sldId="395"/>
            <ac:spMk id="3" creationId="{75949B23-0522-DEB1-8BF2-626554D7E06A}"/>
          </ac:spMkLst>
        </pc:spChg>
      </pc:sldChg>
      <pc:sldChg chg="modSp">
        <pc:chgData name="Emilio Lehoucq" userId="S::elm8295@ads.northwestern.edu::fb1e86bc-2dff-49e3-9a0f-9c63245e88ac" providerId="AD" clId="Web-{77F9827F-9384-3BEC-A17E-BD7C31168B63}" dt="2025-08-29T19:07:00.464" v="1381" actId="20577"/>
        <pc:sldMkLst>
          <pc:docMk/>
          <pc:sldMk cId="3798965973" sldId="396"/>
        </pc:sldMkLst>
        <pc:spChg chg="mod">
          <ac:chgData name="Emilio Lehoucq" userId="S::elm8295@ads.northwestern.edu::fb1e86bc-2dff-49e3-9a0f-9c63245e88ac" providerId="AD" clId="Web-{77F9827F-9384-3BEC-A17E-BD7C31168B63}" dt="2025-08-29T19:07:00.464" v="1381" actId="20577"/>
          <ac:spMkLst>
            <pc:docMk/>
            <pc:sldMk cId="3798965973" sldId="396"/>
            <ac:spMk id="3" creationId="{BF424E47-2508-4E73-6472-22019A55A9C5}"/>
          </ac:spMkLst>
        </pc:spChg>
      </pc:sldChg>
      <pc:sldChg chg="modSp">
        <pc:chgData name="Emilio Lehoucq" userId="S::elm8295@ads.northwestern.edu::fb1e86bc-2dff-49e3-9a0f-9c63245e88ac" providerId="AD" clId="Web-{77F9827F-9384-3BEC-A17E-BD7C31168B63}" dt="2025-08-29T19:09:17.936" v="1400" actId="20577"/>
        <pc:sldMkLst>
          <pc:docMk/>
          <pc:sldMk cId="1145270446" sldId="397"/>
        </pc:sldMkLst>
        <pc:spChg chg="mod">
          <ac:chgData name="Emilio Lehoucq" userId="S::elm8295@ads.northwestern.edu::fb1e86bc-2dff-49e3-9a0f-9c63245e88ac" providerId="AD" clId="Web-{77F9827F-9384-3BEC-A17E-BD7C31168B63}" dt="2025-08-29T19:00:15.737" v="1260" actId="20577"/>
          <ac:spMkLst>
            <pc:docMk/>
            <pc:sldMk cId="1145270446" sldId="397"/>
            <ac:spMk id="2" creationId="{36004B5A-0289-982F-5F68-B193530652FC}"/>
          </ac:spMkLst>
        </pc:spChg>
        <pc:spChg chg="mod">
          <ac:chgData name="Emilio Lehoucq" userId="S::elm8295@ads.northwestern.edu::fb1e86bc-2dff-49e3-9a0f-9c63245e88ac" providerId="AD" clId="Web-{77F9827F-9384-3BEC-A17E-BD7C31168B63}" dt="2025-08-29T19:09:17.936" v="1400" actId="20577"/>
          <ac:spMkLst>
            <pc:docMk/>
            <pc:sldMk cId="1145270446" sldId="397"/>
            <ac:spMk id="3" creationId="{8677793B-BD9C-ECDC-F259-3EAE9026EF48}"/>
          </ac:spMkLst>
        </pc:spChg>
      </pc:sldChg>
      <pc:sldChg chg="modSp">
        <pc:chgData name="Emilio Lehoucq" userId="S::elm8295@ads.northwestern.edu::fb1e86bc-2dff-49e3-9a0f-9c63245e88ac" providerId="AD" clId="Web-{77F9827F-9384-3BEC-A17E-BD7C31168B63}" dt="2025-08-29T19:09:56.873" v="1401" actId="20577"/>
        <pc:sldMkLst>
          <pc:docMk/>
          <pc:sldMk cId="2343273283" sldId="398"/>
        </pc:sldMkLst>
        <pc:spChg chg="mod">
          <ac:chgData name="Emilio Lehoucq" userId="S::elm8295@ads.northwestern.edu::fb1e86bc-2dff-49e3-9a0f-9c63245e88ac" providerId="AD" clId="Web-{77F9827F-9384-3BEC-A17E-BD7C31168B63}" dt="2025-08-29T19:09:56.873" v="1401" actId="20577"/>
          <ac:spMkLst>
            <pc:docMk/>
            <pc:sldMk cId="2343273283" sldId="398"/>
            <ac:spMk id="3" creationId="{F47A392B-8733-561A-FCA6-521D67F21AF3}"/>
          </ac:spMkLst>
        </pc:spChg>
      </pc:sldChg>
      <pc:sldChg chg="modSp new">
        <pc:chgData name="Emilio Lehoucq" userId="S::elm8295@ads.northwestern.edu::fb1e86bc-2dff-49e3-9a0f-9c63245e88ac" providerId="AD" clId="Web-{77F9827F-9384-3BEC-A17E-BD7C31168B63}" dt="2025-08-29T17:56:35.735" v="19" actId="20577"/>
        <pc:sldMkLst>
          <pc:docMk/>
          <pc:sldMk cId="1149842132" sldId="399"/>
        </pc:sldMkLst>
        <pc:spChg chg="mod">
          <ac:chgData name="Emilio Lehoucq" userId="S::elm8295@ads.northwestern.edu::fb1e86bc-2dff-49e3-9a0f-9c63245e88ac" providerId="AD" clId="Web-{77F9827F-9384-3BEC-A17E-BD7C31168B63}" dt="2025-08-29T17:56:14.453" v="12" actId="20577"/>
          <ac:spMkLst>
            <pc:docMk/>
            <pc:sldMk cId="1149842132" sldId="399"/>
            <ac:spMk id="2" creationId="{EA4FD0D4-088D-7F74-4EFF-754D9868641B}"/>
          </ac:spMkLst>
        </pc:spChg>
        <pc:spChg chg="mod">
          <ac:chgData name="Emilio Lehoucq" userId="S::elm8295@ads.northwestern.edu::fb1e86bc-2dff-49e3-9a0f-9c63245e88ac" providerId="AD" clId="Web-{77F9827F-9384-3BEC-A17E-BD7C31168B63}" dt="2025-08-29T17:56:35.735" v="19" actId="20577"/>
          <ac:spMkLst>
            <pc:docMk/>
            <pc:sldMk cId="1149842132" sldId="399"/>
            <ac:spMk id="3" creationId="{33613DE3-3494-A7DC-BFE6-6A5D677BE208}"/>
          </ac:spMkLst>
        </pc:spChg>
      </pc:sldChg>
    </pc:docChg>
  </pc:docChgLst>
  <pc:docChgLst>
    <pc:chgData name="Emilio Lehoucq" userId="S::elm8295@ads.northwestern.edu::fb1e86bc-2dff-49e3-9a0f-9c63245e88ac" providerId="AD" clId="Web-{D27C746C-947B-EF81-C9D4-93C36AFDCA13}"/>
    <pc:docChg chg="addSld delSld modSld">
      <pc:chgData name="Emilio Lehoucq" userId="S::elm8295@ads.northwestern.edu::fb1e86bc-2dff-49e3-9a0f-9c63245e88ac" providerId="AD" clId="Web-{D27C746C-947B-EF81-C9D4-93C36AFDCA13}" dt="2025-07-09T20:21:28.922" v="2273" actId="1076"/>
      <pc:docMkLst>
        <pc:docMk/>
      </pc:docMkLst>
      <pc:sldChg chg="modSp">
        <pc:chgData name="Emilio Lehoucq" userId="S::elm8295@ads.northwestern.edu::fb1e86bc-2dff-49e3-9a0f-9c63245e88ac" providerId="AD" clId="Web-{D27C746C-947B-EF81-C9D4-93C36AFDCA13}" dt="2025-07-09T20:21:28.922" v="2273" actId="1076"/>
        <pc:sldMkLst>
          <pc:docMk/>
          <pc:sldMk cId="1122296333" sldId="259"/>
        </pc:sldMkLst>
      </pc:sldChg>
      <pc:sldChg chg="modSp modCm">
        <pc:chgData name="Emilio Lehoucq" userId="S::elm8295@ads.northwestern.edu::fb1e86bc-2dff-49e3-9a0f-9c63245e88ac" providerId="AD" clId="Web-{D27C746C-947B-EF81-C9D4-93C36AFDCA13}" dt="2025-07-09T18:33:30.573" v="1583" actId="20577"/>
        <pc:sldMkLst>
          <pc:docMk/>
          <pc:sldMk cId="1475797127" sldId="307"/>
        </pc:sldMkLst>
        <pc:extLst>
          <p:ext xmlns:p="http://schemas.openxmlformats.org/presentationml/2006/main" uri="{D6D511B9-2390-475A-947B-AFAB55BFBCF1}">
            <pc226:cmChg xmlns:pc226="http://schemas.microsoft.com/office/powerpoint/2022/06/main/command" chg="mod">
              <pc226:chgData name="Emilio Lehoucq" userId="S::elm8295@ads.northwestern.edu::fb1e86bc-2dff-49e3-9a0f-9c63245e88ac" providerId="AD" clId="Web-{D27C746C-947B-EF81-C9D4-93C36AFDCA13}" dt="2025-07-09T18:33:27.901" v="1582" actId="20577"/>
              <pc2:cmMkLst xmlns:pc2="http://schemas.microsoft.com/office/powerpoint/2019/9/main/command">
                <pc:docMk/>
                <pc:sldMk cId="1475797127" sldId="307"/>
                <pc2:cmMk id="{51E2AB34-E0C7-44A7-B0FD-B69891C7B549}"/>
              </pc2:cmMkLst>
            </pc226:cmChg>
          </p:ext>
        </pc:extLst>
      </pc:sldChg>
      <pc:sldChg chg="modSp">
        <pc:chgData name="Emilio Lehoucq" userId="S::elm8295@ads.northwestern.edu::fb1e86bc-2dff-49e3-9a0f-9c63245e88ac" providerId="AD" clId="Web-{D27C746C-947B-EF81-C9D4-93C36AFDCA13}" dt="2025-07-09T18:34:46.075" v="1598" actId="20577"/>
        <pc:sldMkLst>
          <pc:docMk/>
          <pc:sldMk cId="1218516318" sldId="308"/>
        </pc:sldMkLst>
      </pc:sldChg>
      <pc:sldChg chg="modSp modCm">
        <pc:chgData name="Emilio Lehoucq" userId="S::elm8295@ads.northwestern.edu::fb1e86bc-2dff-49e3-9a0f-9c63245e88ac" providerId="AD" clId="Web-{D27C746C-947B-EF81-C9D4-93C36AFDCA13}" dt="2025-07-09T17:33:57.362" v="591" actId="20577"/>
        <pc:sldMkLst>
          <pc:docMk/>
          <pc:sldMk cId="9298261" sldId="310"/>
        </pc:sldMkLst>
        <pc:extLst>
          <p:ext xmlns:p="http://schemas.openxmlformats.org/presentationml/2006/main" uri="{D6D511B9-2390-475A-947B-AFAB55BFBCF1}">
            <pc226:cmChg xmlns:pc226="http://schemas.microsoft.com/office/powerpoint/2022/06/main/command" chg="mod">
              <pc226:chgData name="Emilio Lehoucq" userId="S::elm8295@ads.northwestern.edu::fb1e86bc-2dff-49e3-9a0f-9c63245e88ac" providerId="AD" clId="Web-{D27C746C-947B-EF81-C9D4-93C36AFDCA13}" dt="2025-07-09T17:33:57.362" v="591" actId="20577"/>
              <pc2:cmMkLst xmlns:pc2="http://schemas.microsoft.com/office/powerpoint/2019/9/main/command">
                <pc:docMk/>
                <pc:sldMk cId="9298261" sldId="310"/>
                <pc2:cmMk id="{E1F3C1D6-1557-4E12-9EDD-118587746D2B}"/>
              </pc2:cmMkLst>
            </pc226:cmChg>
          </p:ext>
        </pc:extLst>
      </pc:sldChg>
      <pc:sldChg chg="del">
        <pc:chgData name="Emilio Lehoucq" userId="S::elm8295@ads.northwestern.edu::fb1e86bc-2dff-49e3-9a0f-9c63245e88ac" providerId="AD" clId="Web-{D27C746C-947B-EF81-C9D4-93C36AFDCA13}" dt="2025-07-09T18:32:44.462" v="1580"/>
        <pc:sldMkLst>
          <pc:docMk/>
          <pc:sldMk cId="3602113699" sldId="313"/>
        </pc:sldMkLst>
      </pc:sldChg>
      <pc:sldChg chg="modSp del">
        <pc:chgData name="Emilio Lehoucq" userId="S::elm8295@ads.northwestern.edu::fb1e86bc-2dff-49e3-9a0f-9c63245e88ac" providerId="AD" clId="Web-{D27C746C-947B-EF81-C9D4-93C36AFDCA13}" dt="2025-07-09T18:10:23.293" v="1367"/>
        <pc:sldMkLst>
          <pc:docMk/>
          <pc:sldMk cId="1399022037" sldId="314"/>
        </pc:sldMkLst>
      </pc:sldChg>
      <pc:sldChg chg="modSp del">
        <pc:chgData name="Emilio Lehoucq" userId="S::elm8295@ads.northwestern.edu::fb1e86bc-2dff-49e3-9a0f-9c63245e88ac" providerId="AD" clId="Web-{D27C746C-947B-EF81-C9D4-93C36AFDCA13}" dt="2025-07-09T18:15:44.772" v="1482"/>
        <pc:sldMkLst>
          <pc:docMk/>
          <pc:sldMk cId="32012033" sldId="315"/>
        </pc:sldMkLst>
      </pc:sldChg>
      <pc:sldChg chg="modSp">
        <pc:chgData name="Emilio Lehoucq" userId="S::elm8295@ads.northwestern.edu::fb1e86bc-2dff-49e3-9a0f-9c63245e88ac" providerId="AD" clId="Web-{D27C746C-947B-EF81-C9D4-93C36AFDCA13}" dt="2025-07-09T18:37:26.455" v="1633" actId="20577"/>
        <pc:sldMkLst>
          <pc:docMk/>
          <pc:sldMk cId="3025712385" sldId="317"/>
        </pc:sldMkLst>
      </pc:sldChg>
      <pc:sldChg chg="addSp delSp modSp">
        <pc:chgData name="Emilio Lehoucq" userId="S::elm8295@ads.northwestern.edu::fb1e86bc-2dff-49e3-9a0f-9c63245e88ac" providerId="AD" clId="Web-{D27C746C-947B-EF81-C9D4-93C36AFDCA13}" dt="2025-07-09T17:37:34.400" v="640" actId="1076"/>
        <pc:sldMkLst>
          <pc:docMk/>
          <pc:sldMk cId="4245056867" sldId="356"/>
        </pc:sldMkLst>
      </pc:sldChg>
      <pc:sldChg chg="addSp delSp modSp">
        <pc:chgData name="Emilio Lehoucq" userId="S::elm8295@ads.northwestern.edu::fb1e86bc-2dff-49e3-9a0f-9c63245e88ac" providerId="AD" clId="Web-{D27C746C-947B-EF81-C9D4-93C36AFDCA13}" dt="2025-07-09T18:34:03.652" v="1588" actId="20577"/>
        <pc:sldMkLst>
          <pc:docMk/>
          <pc:sldMk cId="3131594222" sldId="357"/>
        </pc:sldMkLst>
      </pc:sldChg>
      <pc:sldChg chg="addSp delSp modSp new">
        <pc:chgData name="Emilio Lehoucq" userId="S::elm8295@ads.northwestern.edu::fb1e86bc-2dff-49e3-9a0f-9c63245e88ac" providerId="AD" clId="Web-{D27C746C-947B-EF81-C9D4-93C36AFDCA13}" dt="2025-07-09T18:12:18.047" v="1387" actId="20577"/>
        <pc:sldMkLst>
          <pc:docMk/>
          <pc:sldMk cId="430590561" sldId="365"/>
        </pc:sldMkLst>
      </pc:sldChg>
      <pc:sldChg chg="modSp new">
        <pc:chgData name="Emilio Lehoucq" userId="S::elm8295@ads.northwestern.edu::fb1e86bc-2dff-49e3-9a0f-9c63245e88ac" providerId="AD" clId="Web-{D27C746C-947B-EF81-C9D4-93C36AFDCA13}" dt="2025-07-09T18:03:49.593" v="1300" actId="20577"/>
        <pc:sldMkLst>
          <pc:docMk/>
          <pc:sldMk cId="3759512853" sldId="366"/>
        </pc:sldMkLst>
      </pc:sldChg>
      <pc:sldChg chg="addSp delSp modSp new">
        <pc:chgData name="Emilio Lehoucq" userId="S::elm8295@ads.northwestern.edu::fb1e86bc-2dff-49e3-9a0f-9c63245e88ac" providerId="AD" clId="Web-{D27C746C-947B-EF81-C9D4-93C36AFDCA13}" dt="2025-07-09T18:38:54.130" v="1635" actId="20577"/>
        <pc:sldMkLst>
          <pc:docMk/>
          <pc:sldMk cId="2934752077" sldId="367"/>
        </pc:sldMkLst>
      </pc:sldChg>
      <pc:sldChg chg="addSp delSp modSp new">
        <pc:chgData name="Emilio Lehoucq" userId="S::elm8295@ads.northwestern.edu::fb1e86bc-2dff-49e3-9a0f-9c63245e88ac" providerId="AD" clId="Web-{D27C746C-947B-EF81-C9D4-93C36AFDCA13}" dt="2025-07-09T18:37:15.908" v="1629" actId="20577"/>
        <pc:sldMkLst>
          <pc:docMk/>
          <pc:sldMk cId="107269334" sldId="368"/>
        </pc:sldMkLst>
      </pc:sldChg>
      <pc:sldChg chg="addSp delSp modSp new del">
        <pc:chgData name="Emilio Lehoucq" userId="S::elm8295@ads.northwestern.edu::fb1e86bc-2dff-49e3-9a0f-9c63245e88ac" providerId="AD" clId="Web-{D27C746C-947B-EF81-C9D4-93C36AFDCA13}" dt="2025-07-09T18:29:21.065" v="1554"/>
        <pc:sldMkLst>
          <pc:docMk/>
          <pc:sldMk cId="839759177" sldId="369"/>
        </pc:sldMkLst>
      </pc:sldChg>
      <pc:sldChg chg="addSp delSp modSp new">
        <pc:chgData name="Emilio Lehoucq" userId="S::elm8295@ads.northwestern.edu::fb1e86bc-2dff-49e3-9a0f-9c63245e88ac" providerId="AD" clId="Web-{D27C746C-947B-EF81-C9D4-93C36AFDCA13}" dt="2025-07-09T18:36:42.782" v="1625" actId="20577"/>
        <pc:sldMkLst>
          <pc:docMk/>
          <pc:sldMk cId="218266346" sldId="370"/>
        </pc:sldMkLst>
      </pc:sldChg>
      <pc:sldChg chg="modSp new">
        <pc:chgData name="Emilio Lehoucq" userId="S::elm8295@ads.northwestern.edu::fb1e86bc-2dff-49e3-9a0f-9c63245e88ac" providerId="AD" clId="Web-{D27C746C-947B-EF81-C9D4-93C36AFDCA13}" dt="2025-07-09T19:34:12.294" v="2261" actId="20577"/>
        <pc:sldMkLst>
          <pc:docMk/>
          <pc:sldMk cId="1101280498" sldId="371"/>
        </pc:sldMkLst>
      </pc:sldChg>
      <pc:sldChg chg="addSp delSp modSp new del">
        <pc:chgData name="Emilio Lehoucq" userId="S::elm8295@ads.northwestern.edu::fb1e86bc-2dff-49e3-9a0f-9c63245e88ac" providerId="AD" clId="Web-{D27C746C-947B-EF81-C9D4-93C36AFDCA13}" dt="2025-07-09T18:32:08.226" v="1579"/>
        <pc:sldMkLst>
          <pc:docMk/>
          <pc:sldMk cId="3255259232" sldId="371"/>
        </pc:sldMkLst>
      </pc:sldChg>
    </pc:docChg>
  </pc:docChgLst>
  <pc:docChgLst>
    <pc:chgData name="Emilio Lehoucq" userId="S::elm8295@ads.northwestern.edu::fb1e86bc-2dff-49e3-9a0f-9c63245e88ac" providerId="AD" clId="Web-{87B1227E-67ED-8B10-2F6A-8D13C09111AF}"/>
    <pc:docChg chg="modSld">
      <pc:chgData name="Emilio Lehoucq" userId="S::elm8295@ads.northwestern.edu::fb1e86bc-2dff-49e3-9a0f-9c63245e88ac" providerId="AD" clId="Web-{87B1227E-67ED-8B10-2F6A-8D13C09111AF}" dt="2025-03-13T18:15:29.122" v="0" actId="20577"/>
      <pc:docMkLst>
        <pc:docMk/>
      </pc:docMkLst>
      <pc:sldChg chg="modSp">
        <pc:chgData name="Emilio Lehoucq" userId="S::elm8295@ads.northwestern.edu::fb1e86bc-2dff-49e3-9a0f-9c63245e88ac" providerId="AD" clId="Web-{87B1227E-67ED-8B10-2F6A-8D13C09111AF}" dt="2025-03-13T18:15:29.122" v="0" actId="20577"/>
        <pc:sldMkLst>
          <pc:docMk/>
          <pc:sldMk cId="594445095" sldId="272"/>
        </pc:sldMkLst>
      </pc:sldChg>
    </pc:docChg>
  </pc:docChgLst>
  <pc:docChgLst>
    <pc:chgData name="Emilio Lehoucq" userId="S::elm8295@ads.northwestern.edu::fb1e86bc-2dff-49e3-9a0f-9c63245e88ac" providerId="AD" clId="Web-{05D27B6D-F06C-5200-3459-CBE35788B1DC}"/>
    <pc:docChg chg="modSld">
      <pc:chgData name="Emilio Lehoucq" userId="S::elm8295@ads.northwestern.edu::fb1e86bc-2dff-49e3-9a0f-9c63245e88ac" providerId="AD" clId="Web-{05D27B6D-F06C-5200-3459-CBE35788B1DC}" dt="2025-03-12T17:51:22.748" v="19" actId="20577"/>
      <pc:docMkLst>
        <pc:docMk/>
      </pc:docMkLst>
      <pc:sldChg chg="modSp">
        <pc:chgData name="Emilio Lehoucq" userId="S::elm8295@ads.northwestern.edu::fb1e86bc-2dff-49e3-9a0f-9c63245e88ac" providerId="AD" clId="Web-{05D27B6D-F06C-5200-3459-CBE35788B1DC}" dt="2025-03-12T17:51:22.748" v="19" actId="20577"/>
        <pc:sldMkLst>
          <pc:docMk/>
          <pc:sldMk cId="594445095" sldId="272"/>
        </pc:sldMkLst>
      </pc:sldChg>
    </pc:docChg>
  </pc:docChgLst>
  <pc:docChgLst>
    <pc:chgData name="Emilio Lehoucq" userId="S::elm8295@ads.northwestern.edu::fb1e86bc-2dff-49e3-9a0f-9c63245e88ac" providerId="AD" clId="Web-{8DD152AF-F9BA-8393-D81E-E158BBA56086}"/>
    <pc:docChg chg="addSld delSld modSld sldOrd">
      <pc:chgData name="Emilio Lehoucq" userId="S::elm8295@ads.northwestern.edu::fb1e86bc-2dff-49e3-9a0f-9c63245e88ac" providerId="AD" clId="Web-{8DD152AF-F9BA-8393-D81E-E158BBA56086}" dt="2025-05-12T15:32:57.319" v="1381" actId="20577"/>
      <pc:docMkLst>
        <pc:docMk/>
      </pc:docMkLst>
      <pc:sldChg chg="modSp">
        <pc:chgData name="Emilio Lehoucq" userId="S::elm8295@ads.northwestern.edu::fb1e86bc-2dff-49e3-9a0f-9c63245e88ac" providerId="AD" clId="Web-{8DD152AF-F9BA-8393-D81E-E158BBA56086}" dt="2025-05-12T14:54:03.950" v="495" actId="20577"/>
        <pc:sldMkLst>
          <pc:docMk/>
          <pc:sldMk cId="3300945402" sldId="269"/>
        </pc:sldMkLst>
      </pc:sldChg>
      <pc:sldChg chg="modSp">
        <pc:chgData name="Emilio Lehoucq" userId="S::elm8295@ads.northwestern.edu::fb1e86bc-2dff-49e3-9a0f-9c63245e88ac" providerId="AD" clId="Web-{8DD152AF-F9BA-8393-D81E-E158BBA56086}" dt="2025-05-12T15:30:21.468" v="1213" actId="20577"/>
        <pc:sldMkLst>
          <pc:docMk/>
          <pc:sldMk cId="1615984364" sldId="271"/>
        </pc:sldMkLst>
      </pc:sldChg>
      <pc:sldChg chg="modSp">
        <pc:chgData name="Emilio Lehoucq" userId="S::elm8295@ads.northwestern.edu::fb1e86bc-2dff-49e3-9a0f-9c63245e88ac" providerId="AD" clId="Web-{8DD152AF-F9BA-8393-D81E-E158BBA56086}" dt="2025-05-12T14:43:42.486" v="59" actId="20577"/>
        <pc:sldMkLst>
          <pc:docMk/>
          <pc:sldMk cId="1475797127" sldId="307"/>
        </pc:sldMkLst>
      </pc:sldChg>
      <pc:sldChg chg="modSp add replId">
        <pc:chgData name="Emilio Lehoucq" userId="S::elm8295@ads.northwestern.edu::fb1e86bc-2dff-49e3-9a0f-9c63245e88ac" providerId="AD" clId="Web-{8DD152AF-F9BA-8393-D81E-E158BBA56086}" dt="2025-05-12T14:43:25.095" v="33" actId="20577"/>
        <pc:sldMkLst>
          <pc:docMk/>
          <pc:sldMk cId="1218516318" sldId="308"/>
        </pc:sldMkLst>
      </pc:sldChg>
      <pc:sldChg chg="add del ord replId">
        <pc:chgData name="Emilio Lehoucq" userId="S::elm8295@ads.northwestern.edu::fb1e86bc-2dff-49e3-9a0f-9c63245e88ac" providerId="AD" clId="Web-{8DD152AF-F9BA-8393-D81E-E158BBA56086}" dt="2025-05-12T14:50:41.629" v="396"/>
        <pc:sldMkLst>
          <pc:docMk/>
          <pc:sldMk cId="1291572869" sldId="309"/>
        </pc:sldMkLst>
      </pc:sldChg>
      <pc:sldChg chg="modSp add replId">
        <pc:chgData name="Emilio Lehoucq" userId="S::elm8295@ads.northwestern.edu::fb1e86bc-2dff-49e3-9a0f-9c63245e88ac" providerId="AD" clId="Web-{8DD152AF-F9BA-8393-D81E-E158BBA56086}" dt="2025-05-12T14:44:49.270" v="85" actId="20577"/>
        <pc:sldMkLst>
          <pc:docMk/>
          <pc:sldMk cId="9298261" sldId="310"/>
        </pc:sldMkLst>
      </pc:sldChg>
      <pc:sldChg chg="modSp add replId">
        <pc:chgData name="Emilio Lehoucq" userId="S::elm8295@ads.northwestern.edu::fb1e86bc-2dff-49e3-9a0f-9c63245e88ac" providerId="AD" clId="Web-{8DD152AF-F9BA-8393-D81E-E158BBA56086}" dt="2025-05-12T14:45:20.553" v="145" actId="20577"/>
        <pc:sldMkLst>
          <pc:docMk/>
          <pc:sldMk cId="3862717364" sldId="311"/>
        </pc:sldMkLst>
      </pc:sldChg>
      <pc:sldChg chg="modSp add replId">
        <pc:chgData name="Emilio Lehoucq" userId="S::elm8295@ads.northwestern.edu::fb1e86bc-2dff-49e3-9a0f-9c63245e88ac" providerId="AD" clId="Web-{8DD152AF-F9BA-8393-D81E-E158BBA56086}" dt="2025-05-12T14:45:32.585" v="160" actId="20577"/>
        <pc:sldMkLst>
          <pc:docMk/>
          <pc:sldMk cId="1668039106" sldId="312"/>
        </pc:sldMkLst>
      </pc:sldChg>
      <pc:sldChg chg="modSp add replId">
        <pc:chgData name="Emilio Lehoucq" userId="S::elm8295@ads.northwestern.edu::fb1e86bc-2dff-49e3-9a0f-9c63245e88ac" providerId="AD" clId="Web-{8DD152AF-F9BA-8393-D81E-E158BBA56086}" dt="2025-05-12T14:46:12.415" v="198" actId="20577"/>
        <pc:sldMkLst>
          <pc:docMk/>
          <pc:sldMk cId="3602113699" sldId="313"/>
        </pc:sldMkLst>
      </pc:sldChg>
      <pc:sldChg chg="modSp add replId">
        <pc:chgData name="Emilio Lehoucq" userId="S::elm8295@ads.northwestern.edu::fb1e86bc-2dff-49e3-9a0f-9c63245e88ac" providerId="AD" clId="Web-{8DD152AF-F9BA-8393-D81E-E158BBA56086}" dt="2025-05-12T14:46:31.040" v="218" actId="20577"/>
        <pc:sldMkLst>
          <pc:docMk/>
          <pc:sldMk cId="1399022037" sldId="314"/>
        </pc:sldMkLst>
      </pc:sldChg>
      <pc:sldChg chg="modSp add replId">
        <pc:chgData name="Emilio Lehoucq" userId="S::elm8295@ads.northwestern.edu::fb1e86bc-2dff-49e3-9a0f-9c63245e88ac" providerId="AD" clId="Web-{8DD152AF-F9BA-8393-D81E-E158BBA56086}" dt="2025-05-12T14:47:23.636" v="249" actId="20577"/>
        <pc:sldMkLst>
          <pc:docMk/>
          <pc:sldMk cId="32012033" sldId="315"/>
        </pc:sldMkLst>
      </pc:sldChg>
      <pc:sldChg chg="modSp add replId">
        <pc:chgData name="Emilio Lehoucq" userId="S::elm8295@ads.northwestern.edu::fb1e86bc-2dff-49e3-9a0f-9c63245e88ac" providerId="AD" clId="Web-{8DD152AF-F9BA-8393-D81E-E158BBA56086}" dt="2025-05-12T14:47:46.091" v="266" actId="20577"/>
        <pc:sldMkLst>
          <pc:docMk/>
          <pc:sldMk cId="537640629" sldId="316"/>
        </pc:sldMkLst>
      </pc:sldChg>
      <pc:sldChg chg="modSp add replId">
        <pc:chgData name="Emilio Lehoucq" userId="S::elm8295@ads.northwestern.edu::fb1e86bc-2dff-49e3-9a0f-9c63245e88ac" providerId="AD" clId="Web-{8DD152AF-F9BA-8393-D81E-E158BBA56086}" dt="2025-05-12T15:31:57.613" v="1333" actId="20577"/>
        <pc:sldMkLst>
          <pc:docMk/>
          <pc:sldMk cId="3025712385" sldId="317"/>
        </pc:sldMkLst>
      </pc:sldChg>
      <pc:sldChg chg="modSp new">
        <pc:chgData name="Emilio Lehoucq" userId="S::elm8295@ads.northwestern.edu::fb1e86bc-2dff-49e3-9a0f-9c63245e88ac" providerId="AD" clId="Web-{8DD152AF-F9BA-8393-D81E-E158BBA56086}" dt="2025-05-12T14:50:21.738" v="384" actId="20577"/>
        <pc:sldMkLst>
          <pc:docMk/>
          <pc:sldMk cId="1792061700" sldId="318"/>
        </pc:sldMkLst>
      </pc:sldChg>
      <pc:sldChg chg="modSp new del">
        <pc:chgData name="Emilio Lehoucq" userId="S::elm8295@ads.northwestern.edu::fb1e86bc-2dff-49e3-9a0f-9c63245e88ac" providerId="AD" clId="Web-{8DD152AF-F9BA-8393-D81E-E158BBA56086}" dt="2025-05-12T14:52:25.415" v="428"/>
        <pc:sldMkLst>
          <pc:docMk/>
          <pc:sldMk cId="1827438425" sldId="319"/>
        </pc:sldMkLst>
      </pc:sldChg>
      <pc:sldChg chg="modSp new">
        <pc:chgData name="Emilio Lehoucq" userId="S::elm8295@ads.northwestern.edu::fb1e86bc-2dff-49e3-9a0f-9c63245e88ac" providerId="AD" clId="Web-{8DD152AF-F9BA-8393-D81E-E158BBA56086}" dt="2025-05-12T14:52:13.758" v="423" actId="20577"/>
        <pc:sldMkLst>
          <pc:docMk/>
          <pc:sldMk cId="1021622308" sldId="320"/>
        </pc:sldMkLst>
      </pc:sldChg>
      <pc:sldChg chg="addSp delSp modSp new">
        <pc:chgData name="Emilio Lehoucq" userId="S::elm8295@ads.northwestern.edu::fb1e86bc-2dff-49e3-9a0f-9c63245e88ac" providerId="AD" clId="Web-{8DD152AF-F9BA-8393-D81E-E158BBA56086}" dt="2025-05-12T15:23:57.842" v="1009" actId="1076"/>
        <pc:sldMkLst>
          <pc:docMk/>
          <pc:sldMk cId="2926164178" sldId="321"/>
        </pc:sldMkLst>
      </pc:sldChg>
      <pc:sldChg chg="modSp add replId">
        <pc:chgData name="Emilio Lehoucq" userId="S::elm8295@ads.northwestern.edu::fb1e86bc-2dff-49e3-9a0f-9c63245e88ac" providerId="AD" clId="Web-{8DD152AF-F9BA-8393-D81E-E158BBA56086}" dt="2025-05-12T14:54:12.654" v="501" actId="20577"/>
        <pc:sldMkLst>
          <pc:docMk/>
          <pc:sldMk cId="1132394848" sldId="322"/>
        </pc:sldMkLst>
      </pc:sldChg>
      <pc:sldChg chg="modSp add replId">
        <pc:chgData name="Emilio Lehoucq" userId="S::elm8295@ads.northwestern.edu::fb1e86bc-2dff-49e3-9a0f-9c63245e88ac" providerId="AD" clId="Web-{8DD152AF-F9BA-8393-D81E-E158BBA56086}" dt="2025-05-12T14:54:47.530" v="506" actId="20577"/>
        <pc:sldMkLst>
          <pc:docMk/>
          <pc:sldMk cId="394027652" sldId="323"/>
        </pc:sldMkLst>
      </pc:sldChg>
      <pc:sldChg chg="modSp add replId">
        <pc:chgData name="Emilio Lehoucq" userId="S::elm8295@ads.northwestern.edu::fb1e86bc-2dff-49e3-9a0f-9c63245e88ac" providerId="AD" clId="Web-{8DD152AF-F9BA-8393-D81E-E158BBA56086}" dt="2025-05-12T14:55:02.734" v="533" actId="20577"/>
        <pc:sldMkLst>
          <pc:docMk/>
          <pc:sldMk cId="2697616599" sldId="324"/>
        </pc:sldMkLst>
      </pc:sldChg>
      <pc:sldChg chg="modSp new ord">
        <pc:chgData name="Emilio Lehoucq" userId="S::elm8295@ads.northwestern.edu::fb1e86bc-2dff-49e3-9a0f-9c63245e88ac" providerId="AD" clId="Web-{8DD152AF-F9BA-8393-D81E-E158BBA56086}" dt="2025-05-12T15:32:57.319" v="1381" actId="20577"/>
        <pc:sldMkLst>
          <pc:docMk/>
          <pc:sldMk cId="1395932391" sldId="325"/>
        </pc:sldMkLst>
      </pc:sldChg>
      <pc:sldChg chg="new del">
        <pc:chgData name="Emilio Lehoucq" userId="S::elm8295@ads.northwestern.edu::fb1e86bc-2dff-49e3-9a0f-9c63245e88ac" providerId="AD" clId="Web-{8DD152AF-F9BA-8393-D81E-E158BBA56086}" dt="2025-05-12T14:55:13.703" v="535"/>
        <pc:sldMkLst>
          <pc:docMk/>
          <pc:sldMk cId="2500983661" sldId="325"/>
        </pc:sldMkLst>
      </pc:sldChg>
      <pc:sldChg chg="modSp new">
        <pc:chgData name="Emilio Lehoucq" userId="S::elm8295@ads.northwestern.edu::fb1e86bc-2dff-49e3-9a0f-9c63245e88ac" providerId="AD" clId="Web-{8DD152AF-F9BA-8393-D81E-E158BBA56086}" dt="2025-05-12T15:27:01.381" v="1048" actId="20577"/>
        <pc:sldMkLst>
          <pc:docMk/>
          <pc:sldMk cId="777847877" sldId="326"/>
        </pc:sldMkLst>
      </pc:sldChg>
      <pc:sldChg chg="modSp add replId">
        <pc:chgData name="Emilio Lehoucq" userId="S::elm8295@ads.northwestern.edu::fb1e86bc-2dff-49e3-9a0f-9c63245e88ac" providerId="AD" clId="Web-{8DD152AF-F9BA-8393-D81E-E158BBA56086}" dt="2025-05-12T15:01:23.610" v="553" actId="20577"/>
        <pc:sldMkLst>
          <pc:docMk/>
          <pc:sldMk cId="4138610042" sldId="327"/>
        </pc:sldMkLst>
      </pc:sldChg>
      <pc:sldChg chg="modSp add replId">
        <pc:chgData name="Emilio Lehoucq" userId="S::elm8295@ads.northwestern.edu::fb1e86bc-2dff-49e3-9a0f-9c63245e88ac" providerId="AD" clId="Web-{8DD152AF-F9BA-8393-D81E-E158BBA56086}" dt="2025-05-12T15:01:49.392" v="575" actId="20577"/>
        <pc:sldMkLst>
          <pc:docMk/>
          <pc:sldMk cId="1322215251" sldId="328"/>
        </pc:sldMkLst>
      </pc:sldChg>
      <pc:sldChg chg="add del replId">
        <pc:chgData name="Emilio Lehoucq" userId="S::elm8295@ads.northwestern.edu::fb1e86bc-2dff-49e3-9a0f-9c63245e88ac" providerId="AD" clId="Web-{8DD152AF-F9BA-8393-D81E-E158BBA56086}" dt="2025-05-12T15:01:40.860" v="562"/>
        <pc:sldMkLst>
          <pc:docMk/>
          <pc:sldMk cId="2956814032" sldId="328"/>
        </pc:sldMkLst>
      </pc:sldChg>
      <pc:sldChg chg="modSp add replId">
        <pc:chgData name="Emilio Lehoucq" userId="S::elm8295@ads.northwestern.edu::fb1e86bc-2dff-49e3-9a0f-9c63245e88ac" providerId="AD" clId="Web-{8DD152AF-F9BA-8393-D81E-E158BBA56086}" dt="2025-05-12T15:27:43.821" v="1124" actId="20577"/>
        <pc:sldMkLst>
          <pc:docMk/>
          <pc:sldMk cId="552271594" sldId="329"/>
        </pc:sldMkLst>
      </pc:sldChg>
      <pc:sldChg chg="addSp delSp modSp add replId">
        <pc:chgData name="Emilio Lehoucq" userId="S::elm8295@ads.northwestern.edu::fb1e86bc-2dff-49e3-9a0f-9c63245e88ac" providerId="AD" clId="Web-{8DD152AF-F9BA-8393-D81E-E158BBA56086}" dt="2025-05-12T15:18:01.951" v="964" actId="14100"/>
        <pc:sldMkLst>
          <pc:docMk/>
          <pc:sldMk cId="926557938" sldId="330"/>
        </pc:sldMkLst>
      </pc:sldChg>
      <pc:sldChg chg="modSp new">
        <pc:chgData name="Emilio Lehoucq" userId="S::elm8295@ads.northwestern.edu::fb1e86bc-2dff-49e3-9a0f-9c63245e88ac" providerId="AD" clId="Web-{8DD152AF-F9BA-8393-D81E-E158BBA56086}" dt="2025-05-12T15:23:35.403" v="1007" actId="20577"/>
        <pc:sldMkLst>
          <pc:docMk/>
          <pc:sldMk cId="1284650093" sldId="331"/>
        </pc:sldMkLst>
      </pc:sldChg>
    </pc:docChg>
  </pc:docChgLst>
  <pc:docChgLst>
    <pc:chgData name="Emilio Lehoucq" userId="S::elm8295@ads.northwestern.edu::fb1e86bc-2dff-49e3-9a0f-9c63245e88ac" providerId="AD" clId="Web-{3D5500A4-248D-CF36-41AD-3758366845F0}"/>
    <pc:docChg chg="addSld modSld sldOrd">
      <pc:chgData name="Emilio Lehoucq" userId="S::elm8295@ads.northwestern.edu::fb1e86bc-2dff-49e3-9a0f-9c63245e88ac" providerId="AD" clId="Web-{3D5500A4-248D-CF36-41AD-3758366845F0}" dt="2025-08-26T17:45:48.246" v="1659" actId="20577"/>
      <pc:docMkLst>
        <pc:docMk/>
      </pc:docMkLst>
      <pc:sldChg chg="modSp">
        <pc:chgData name="Emilio Lehoucq" userId="S::elm8295@ads.northwestern.edu::fb1e86bc-2dff-49e3-9a0f-9c63245e88ac" providerId="AD" clId="Web-{3D5500A4-248D-CF36-41AD-3758366845F0}" dt="2025-08-26T15:54:27.696" v="0" actId="20577"/>
        <pc:sldMkLst>
          <pc:docMk/>
          <pc:sldMk cId="1122296333" sldId="259"/>
        </pc:sldMkLst>
        <pc:spChg chg="mod">
          <ac:chgData name="Emilio Lehoucq" userId="S::elm8295@ads.northwestern.edu::fb1e86bc-2dff-49e3-9a0f-9c63245e88ac" providerId="AD" clId="Web-{3D5500A4-248D-CF36-41AD-3758366845F0}" dt="2025-08-26T15:54:27.696" v="0" actId="20577"/>
          <ac:spMkLst>
            <pc:docMk/>
            <pc:sldMk cId="1122296333" sldId="259"/>
            <ac:spMk id="4" creationId="{64DEF87A-AE29-9BDA-57F1-2F3721024093}"/>
          </ac:spMkLst>
        </pc:spChg>
      </pc:sldChg>
      <pc:sldChg chg="modSp">
        <pc:chgData name="Emilio Lehoucq" userId="S::elm8295@ads.northwestern.edu::fb1e86bc-2dff-49e3-9a0f-9c63245e88ac" providerId="AD" clId="Web-{3D5500A4-248D-CF36-41AD-3758366845F0}" dt="2025-08-26T15:55:18.229" v="34" actId="20577"/>
        <pc:sldMkLst>
          <pc:docMk/>
          <pc:sldMk cId="1615984364" sldId="271"/>
        </pc:sldMkLst>
        <pc:spChg chg="mod">
          <ac:chgData name="Emilio Lehoucq" userId="S::elm8295@ads.northwestern.edu::fb1e86bc-2dff-49e3-9a0f-9c63245e88ac" providerId="AD" clId="Web-{3D5500A4-248D-CF36-41AD-3758366845F0}" dt="2025-08-26T15:55:18.229" v="34" actId="20577"/>
          <ac:spMkLst>
            <pc:docMk/>
            <pc:sldMk cId="1615984364" sldId="271"/>
            <ac:spMk id="3" creationId="{A737146B-6CED-6191-6133-907EBC12D8B2}"/>
          </ac:spMkLst>
        </pc:spChg>
      </pc:sldChg>
      <pc:sldChg chg="modSp">
        <pc:chgData name="Emilio Lehoucq" userId="S::elm8295@ads.northwestern.edu::fb1e86bc-2dff-49e3-9a0f-9c63245e88ac" providerId="AD" clId="Web-{3D5500A4-248D-CF36-41AD-3758366845F0}" dt="2025-08-26T15:55:32.979" v="39" actId="20577"/>
        <pc:sldMkLst>
          <pc:docMk/>
          <pc:sldMk cId="594445095" sldId="272"/>
        </pc:sldMkLst>
        <pc:spChg chg="mod">
          <ac:chgData name="Emilio Lehoucq" userId="S::elm8295@ads.northwestern.edu::fb1e86bc-2dff-49e3-9a0f-9c63245e88ac" providerId="AD" clId="Web-{3D5500A4-248D-CF36-41AD-3758366845F0}" dt="2025-08-26T15:55:32.979" v="39" actId="20577"/>
          <ac:spMkLst>
            <pc:docMk/>
            <pc:sldMk cId="594445095" sldId="272"/>
            <ac:spMk id="3" creationId="{381BAA9E-457C-FDC7-CC7F-E31AD284B6A5}"/>
          </ac:spMkLst>
        </pc:spChg>
      </pc:sldChg>
      <pc:sldChg chg="modSp modCm">
        <pc:chgData name="Emilio Lehoucq" userId="S::elm8295@ads.northwestern.edu::fb1e86bc-2dff-49e3-9a0f-9c63245e88ac" providerId="AD" clId="Web-{3D5500A4-248D-CF36-41AD-3758366845F0}" dt="2025-08-26T15:57:21.749" v="42" actId="20577"/>
        <pc:sldMkLst>
          <pc:docMk/>
          <pc:sldMk cId="9298261" sldId="310"/>
        </pc:sldMkLst>
        <pc:spChg chg="mod">
          <ac:chgData name="Emilio Lehoucq" userId="S::elm8295@ads.northwestern.edu::fb1e86bc-2dff-49e3-9a0f-9c63245e88ac" providerId="AD" clId="Web-{3D5500A4-248D-CF36-41AD-3758366845F0}" dt="2025-08-26T15:57:21.749" v="42" actId="20577"/>
          <ac:spMkLst>
            <pc:docMk/>
            <pc:sldMk cId="9298261" sldId="310"/>
            <ac:spMk id="3" creationId="{F988DD3A-24FB-427A-4140-25269BBE9562}"/>
          </ac:spMkLst>
        </pc:spChg>
        <pc:extLst>
          <p:ext xmlns:p="http://schemas.openxmlformats.org/presentationml/2006/main" uri="{D6D511B9-2390-475A-947B-AFAB55BFBCF1}">
            <pc226:cmChg xmlns:pc226="http://schemas.microsoft.com/office/powerpoint/2022/06/main/command" chg="mod">
              <pc226:chgData name="Emilio Lehoucq" userId="S::elm8295@ads.northwestern.edu::fb1e86bc-2dff-49e3-9a0f-9c63245e88ac" providerId="AD" clId="Web-{3D5500A4-248D-CF36-41AD-3758366845F0}" dt="2025-08-26T15:57:21.749" v="42" actId="20577"/>
              <pc2:cmMkLst xmlns:pc2="http://schemas.microsoft.com/office/powerpoint/2019/9/main/command">
                <pc:docMk/>
                <pc:sldMk cId="9298261" sldId="310"/>
                <pc2:cmMk id="{E1F3C1D6-1557-4E12-9EDD-118587746D2B}"/>
              </pc2:cmMkLst>
            </pc226:cmChg>
          </p:ext>
        </pc:extLst>
      </pc:sldChg>
      <pc:sldChg chg="modSp">
        <pc:chgData name="Emilio Lehoucq" userId="S::elm8295@ads.northwestern.edu::fb1e86bc-2dff-49e3-9a0f-9c63245e88ac" providerId="AD" clId="Web-{3D5500A4-248D-CF36-41AD-3758366845F0}" dt="2025-08-26T16:00:20.537" v="51" actId="20577"/>
        <pc:sldMkLst>
          <pc:docMk/>
          <pc:sldMk cId="3025712385" sldId="317"/>
        </pc:sldMkLst>
        <pc:spChg chg="mod">
          <ac:chgData name="Emilio Lehoucq" userId="S::elm8295@ads.northwestern.edu::fb1e86bc-2dff-49e3-9a0f-9c63245e88ac" providerId="AD" clId="Web-{3D5500A4-248D-CF36-41AD-3758366845F0}" dt="2025-08-26T16:00:20.537" v="51" actId="20577"/>
          <ac:spMkLst>
            <pc:docMk/>
            <pc:sldMk cId="3025712385" sldId="317"/>
            <ac:spMk id="3" creationId="{934047A6-0469-95D0-FEAB-F01A17DEC1A3}"/>
          </ac:spMkLst>
        </pc:spChg>
      </pc:sldChg>
      <pc:sldChg chg="modSp">
        <pc:chgData name="Emilio Lehoucq" userId="S::elm8295@ads.northwestern.edu::fb1e86bc-2dff-49e3-9a0f-9c63245e88ac" providerId="AD" clId="Web-{3D5500A4-248D-CF36-41AD-3758366845F0}" dt="2025-08-26T16:01:04.523" v="80" actId="20577"/>
        <pc:sldMkLst>
          <pc:docMk/>
          <pc:sldMk cId="1792061700" sldId="318"/>
        </pc:sldMkLst>
        <pc:spChg chg="mod">
          <ac:chgData name="Emilio Lehoucq" userId="S::elm8295@ads.northwestern.edu::fb1e86bc-2dff-49e3-9a0f-9c63245e88ac" providerId="AD" clId="Web-{3D5500A4-248D-CF36-41AD-3758366845F0}" dt="2025-08-26T16:01:04.523" v="80" actId="20577"/>
          <ac:spMkLst>
            <pc:docMk/>
            <pc:sldMk cId="1792061700" sldId="318"/>
            <ac:spMk id="3" creationId="{CC6D8167-986B-367F-40E2-39D614E366A5}"/>
          </ac:spMkLst>
        </pc:spChg>
      </pc:sldChg>
      <pc:sldChg chg="modSp modCm">
        <pc:chgData name="Emilio Lehoucq" userId="S::elm8295@ads.northwestern.edu::fb1e86bc-2dff-49e3-9a0f-9c63245e88ac" providerId="AD" clId="Web-{3D5500A4-248D-CF36-41AD-3758366845F0}" dt="2025-08-26T16:02:13.822" v="86" actId="20577"/>
        <pc:sldMkLst>
          <pc:docMk/>
          <pc:sldMk cId="1395932391" sldId="325"/>
        </pc:sldMkLst>
        <pc:spChg chg="mod">
          <ac:chgData name="Emilio Lehoucq" userId="S::elm8295@ads.northwestern.edu::fb1e86bc-2dff-49e3-9a0f-9c63245e88ac" providerId="AD" clId="Web-{3D5500A4-248D-CF36-41AD-3758366845F0}" dt="2025-08-26T16:02:13.822" v="86" actId="20577"/>
          <ac:spMkLst>
            <pc:docMk/>
            <pc:sldMk cId="1395932391" sldId="325"/>
            <ac:spMk id="2" creationId="{E1413993-0EC3-051C-0F26-38DCA204B29A}"/>
          </ac:spMkLst>
        </pc:spChg>
        <pc:extLst>
          <p:ext xmlns:p="http://schemas.openxmlformats.org/presentationml/2006/main" uri="{D6D511B9-2390-475A-947B-AFAB55BFBCF1}">
            <pc226:cmChg xmlns:pc226="http://schemas.microsoft.com/office/powerpoint/2022/06/main/command" chg="mod">
              <pc226:chgData name="Emilio Lehoucq" userId="S::elm8295@ads.northwestern.edu::fb1e86bc-2dff-49e3-9a0f-9c63245e88ac" providerId="AD" clId="Web-{3D5500A4-248D-CF36-41AD-3758366845F0}" dt="2025-08-26T16:02:13.822" v="86" actId="20577"/>
              <pc2:cmMkLst xmlns:pc2="http://schemas.microsoft.com/office/powerpoint/2019/9/main/command">
                <pc:docMk/>
                <pc:sldMk cId="1395932391" sldId="325"/>
                <pc2:cmMk id="{7052313A-34DE-405E-BE56-983E4B8D4403}"/>
              </pc2:cmMkLst>
            </pc226:cmChg>
          </p:ext>
        </pc:extLst>
      </pc:sldChg>
      <pc:sldChg chg="modSp">
        <pc:chgData name="Emilio Lehoucq" userId="S::elm8295@ads.northwestern.edu::fb1e86bc-2dff-49e3-9a0f-9c63245e88ac" providerId="AD" clId="Web-{3D5500A4-248D-CF36-41AD-3758366845F0}" dt="2025-08-26T16:32:50.485" v="346" actId="20577"/>
        <pc:sldMkLst>
          <pc:docMk/>
          <pc:sldMk cId="47304939" sldId="347"/>
        </pc:sldMkLst>
        <pc:spChg chg="mod">
          <ac:chgData name="Emilio Lehoucq" userId="S::elm8295@ads.northwestern.edu::fb1e86bc-2dff-49e3-9a0f-9c63245e88ac" providerId="AD" clId="Web-{3D5500A4-248D-CF36-41AD-3758366845F0}" dt="2025-08-26T16:32:50.485" v="346" actId="20577"/>
          <ac:spMkLst>
            <pc:docMk/>
            <pc:sldMk cId="47304939" sldId="347"/>
            <ac:spMk id="3" creationId="{EDABC14F-C4F8-9D0E-C804-205ABAB35024}"/>
          </ac:spMkLst>
        </pc:spChg>
      </pc:sldChg>
      <pc:sldChg chg="modSp">
        <pc:chgData name="Emilio Lehoucq" userId="S::elm8295@ads.northwestern.edu::fb1e86bc-2dff-49e3-9a0f-9c63245e88ac" providerId="AD" clId="Web-{3D5500A4-248D-CF36-41AD-3758366845F0}" dt="2025-08-26T15:57:43.719" v="44" actId="20577"/>
        <pc:sldMkLst>
          <pc:docMk/>
          <pc:sldMk cId="4245056867" sldId="356"/>
        </pc:sldMkLst>
        <pc:spChg chg="mod">
          <ac:chgData name="Emilio Lehoucq" userId="S::elm8295@ads.northwestern.edu::fb1e86bc-2dff-49e3-9a0f-9c63245e88ac" providerId="AD" clId="Web-{3D5500A4-248D-CF36-41AD-3758366845F0}" dt="2025-08-26T15:57:43.719" v="44" actId="20577"/>
          <ac:spMkLst>
            <pc:docMk/>
            <pc:sldMk cId="4245056867" sldId="356"/>
            <ac:spMk id="3" creationId="{8C1A862C-FF45-2687-149E-1B1621682E05}"/>
          </ac:spMkLst>
        </pc:spChg>
      </pc:sldChg>
      <pc:sldChg chg="modSp">
        <pc:chgData name="Emilio Lehoucq" userId="S::elm8295@ads.northwestern.edu::fb1e86bc-2dff-49e3-9a0f-9c63245e88ac" providerId="AD" clId="Web-{3D5500A4-248D-CF36-41AD-3758366845F0}" dt="2025-08-26T17:45:28.933" v="1654" actId="20577"/>
        <pc:sldMkLst>
          <pc:docMk/>
          <pc:sldMk cId="3158007906" sldId="362"/>
        </pc:sldMkLst>
        <pc:spChg chg="mod">
          <ac:chgData name="Emilio Lehoucq" userId="S::elm8295@ads.northwestern.edu::fb1e86bc-2dff-49e3-9a0f-9c63245e88ac" providerId="AD" clId="Web-{3D5500A4-248D-CF36-41AD-3758366845F0}" dt="2025-08-26T17:45:26.480" v="1652" actId="20577"/>
          <ac:spMkLst>
            <pc:docMk/>
            <pc:sldMk cId="3158007906" sldId="362"/>
            <ac:spMk id="2" creationId="{9E72AC03-C19B-850F-A33D-4E3700925DB8}"/>
          </ac:spMkLst>
        </pc:spChg>
        <pc:spChg chg="mod">
          <ac:chgData name="Emilio Lehoucq" userId="S::elm8295@ads.northwestern.edu::fb1e86bc-2dff-49e3-9a0f-9c63245e88ac" providerId="AD" clId="Web-{3D5500A4-248D-CF36-41AD-3758366845F0}" dt="2025-08-26T17:45:28.933" v="1654" actId="20577"/>
          <ac:spMkLst>
            <pc:docMk/>
            <pc:sldMk cId="3158007906" sldId="362"/>
            <ac:spMk id="3" creationId="{A342E93D-EB54-ABEB-0777-7DC8C753024B}"/>
          </ac:spMkLst>
        </pc:spChg>
      </pc:sldChg>
      <pc:sldChg chg="modSp modNotes">
        <pc:chgData name="Emilio Lehoucq" userId="S::elm8295@ads.northwestern.edu::fb1e86bc-2dff-49e3-9a0f-9c63245e88ac" providerId="AD" clId="Web-{3D5500A4-248D-CF36-41AD-3758366845F0}" dt="2025-08-26T16:15:12.289" v="339"/>
        <pc:sldMkLst>
          <pc:docMk/>
          <pc:sldMk cId="3017286409" sldId="364"/>
        </pc:sldMkLst>
        <pc:spChg chg="mod">
          <ac:chgData name="Emilio Lehoucq" userId="S::elm8295@ads.northwestern.edu::fb1e86bc-2dff-49e3-9a0f-9c63245e88ac" providerId="AD" clId="Web-{3D5500A4-248D-CF36-41AD-3758366845F0}" dt="2025-08-26T16:15:09.633" v="334" actId="20577"/>
          <ac:spMkLst>
            <pc:docMk/>
            <pc:sldMk cId="3017286409" sldId="364"/>
            <ac:spMk id="3" creationId="{C8582DB3-7967-3E51-72CF-78905A83DBA9}"/>
          </ac:spMkLst>
        </pc:spChg>
      </pc:sldChg>
      <pc:sldChg chg="modSp">
        <pc:chgData name="Emilio Lehoucq" userId="S::elm8295@ads.northwestern.edu::fb1e86bc-2dff-49e3-9a0f-9c63245e88ac" providerId="AD" clId="Web-{3D5500A4-248D-CF36-41AD-3758366845F0}" dt="2025-08-26T16:57:22.790" v="572" actId="20577"/>
        <pc:sldMkLst>
          <pc:docMk/>
          <pc:sldMk cId="3759512853" sldId="366"/>
        </pc:sldMkLst>
        <pc:spChg chg="mod">
          <ac:chgData name="Emilio Lehoucq" userId="S::elm8295@ads.northwestern.edu::fb1e86bc-2dff-49e3-9a0f-9c63245e88ac" providerId="AD" clId="Web-{3D5500A4-248D-CF36-41AD-3758366845F0}" dt="2025-08-26T16:57:22.790" v="572" actId="20577"/>
          <ac:spMkLst>
            <pc:docMk/>
            <pc:sldMk cId="3759512853" sldId="366"/>
            <ac:spMk id="3" creationId="{3AEBCE46-A3FF-7A7E-4C73-0775FC29D8A1}"/>
          </ac:spMkLst>
        </pc:spChg>
      </pc:sldChg>
      <pc:sldChg chg="modSp">
        <pc:chgData name="Emilio Lehoucq" userId="S::elm8295@ads.northwestern.edu::fb1e86bc-2dff-49e3-9a0f-9c63245e88ac" providerId="AD" clId="Web-{3D5500A4-248D-CF36-41AD-3758366845F0}" dt="2025-08-26T17:45:18.152" v="1650" actId="20577"/>
        <pc:sldMkLst>
          <pc:docMk/>
          <pc:sldMk cId="107269334" sldId="368"/>
        </pc:sldMkLst>
        <pc:graphicFrameChg chg="modGraphic">
          <ac:chgData name="Emilio Lehoucq" userId="S::elm8295@ads.northwestern.edu::fb1e86bc-2dff-49e3-9a0f-9c63245e88ac" providerId="AD" clId="Web-{3D5500A4-248D-CF36-41AD-3758366845F0}" dt="2025-08-26T17:45:18.152" v="1650" actId="20577"/>
          <ac:graphicFrameMkLst>
            <pc:docMk/>
            <pc:sldMk cId="107269334" sldId="368"/>
            <ac:graphicFrameMk id="12" creationId="{D13CC6EC-18C1-2BB4-5232-64B3E172821A}"/>
          </ac:graphicFrameMkLst>
        </pc:graphicFrameChg>
      </pc:sldChg>
      <pc:sldChg chg="modSp new modNotes">
        <pc:chgData name="Emilio Lehoucq" userId="S::elm8295@ads.northwestern.edu::fb1e86bc-2dff-49e3-9a0f-9c63245e88ac" providerId="AD" clId="Web-{3D5500A4-248D-CF36-41AD-3758366845F0}" dt="2025-08-26T16:56:55.929" v="547" actId="20577"/>
        <pc:sldMkLst>
          <pc:docMk/>
          <pc:sldMk cId="356835193" sldId="372"/>
        </pc:sldMkLst>
        <pc:spChg chg="mod">
          <ac:chgData name="Emilio Lehoucq" userId="S::elm8295@ads.northwestern.edu::fb1e86bc-2dff-49e3-9a0f-9c63245e88ac" providerId="AD" clId="Web-{3D5500A4-248D-CF36-41AD-3758366845F0}" dt="2025-08-26T16:56:55.929" v="547" actId="20577"/>
          <ac:spMkLst>
            <pc:docMk/>
            <pc:sldMk cId="356835193" sldId="372"/>
            <ac:spMk id="2" creationId="{4D6E7A46-DDAE-54B1-F678-D261DB58C7CF}"/>
          </ac:spMkLst>
        </pc:spChg>
        <pc:spChg chg="mod">
          <ac:chgData name="Emilio Lehoucq" userId="S::elm8295@ads.northwestern.edu::fb1e86bc-2dff-49e3-9a0f-9c63245e88ac" providerId="AD" clId="Web-{3D5500A4-248D-CF36-41AD-3758366845F0}" dt="2025-08-26T16:56:42.898" v="534" actId="20577"/>
          <ac:spMkLst>
            <pc:docMk/>
            <pc:sldMk cId="356835193" sldId="372"/>
            <ac:spMk id="3" creationId="{1D30C69C-EDE5-09F3-FA08-29BAA7607190}"/>
          </ac:spMkLst>
        </pc:spChg>
      </pc:sldChg>
      <pc:sldChg chg="modSp new ord">
        <pc:chgData name="Emilio Lehoucq" userId="S::elm8295@ads.northwestern.edu::fb1e86bc-2dff-49e3-9a0f-9c63245e88ac" providerId="AD" clId="Web-{3D5500A4-248D-CF36-41AD-3758366845F0}" dt="2025-08-26T16:59:50.655" v="772"/>
        <pc:sldMkLst>
          <pc:docMk/>
          <pc:sldMk cId="1741958848" sldId="373"/>
        </pc:sldMkLst>
        <pc:spChg chg="mod">
          <ac:chgData name="Emilio Lehoucq" userId="S::elm8295@ads.northwestern.edu::fb1e86bc-2dff-49e3-9a0f-9c63245e88ac" providerId="AD" clId="Web-{3D5500A4-248D-CF36-41AD-3758366845F0}" dt="2025-08-26T16:57:58.760" v="580" actId="20577"/>
          <ac:spMkLst>
            <pc:docMk/>
            <pc:sldMk cId="1741958848" sldId="373"/>
            <ac:spMk id="2" creationId="{B5B473D9-C456-43F1-437F-7CF39DEBF177}"/>
          </ac:spMkLst>
        </pc:spChg>
        <pc:spChg chg="mod">
          <ac:chgData name="Emilio Lehoucq" userId="S::elm8295@ads.northwestern.edu::fb1e86bc-2dff-49e3-9a0f-9c63245e88ac" providerId="AD" clId="Web-{3D5500A4-248D-CF36-41AD-3758366845F0}" dt="2025-08-26T16:59:46.936" v="771" actId="20577"/>
          <ac:spMkLst>
            <pc:docMk/>
            <pc:sldMk cId="1741958848" sldId="373"/>
            <ac:spMk id="3" creationId="{AA14F899-9033-15AD-B8C7-A7329D8F1F6C}"/>
          </ac:spMkLst>
        </pc:spChg>
      </pc:sldChg>
      <pc:sldChg chg="modSp new modNotes">
        <pc:chgData name="Emilio Lehoucq" userId="S::elm8295@ads.northwestern.edu::fb1e86bc-2dff-49e3-9a0f-9c63245e88ac" providerId="AD" clId="Web-{3D5500A4-248D-CF36-41AD-3758366845F0}" dt="2025-08-26T17:01:15.486" v="850"/>
        <pc:sldMkLst>
          <pc:docMk/>
          <pc:sldMk cId="1060903349" sldId="374"/>
        </pc:sldMkLst>
        <pc:spChg chg="mod">
          <ac:chgData name="Emilio Lehoucq" userId="S::elm8295@ads.northwestern.edu::fb1e86bc-2dff-49e3-9a0f-9c63245e88ac" providerId="AD" clId="Web-{3D5500A4-248D-CF36-41AD-3758366845F0}" dt="2025-08-26T17:00:42.407" v="779" actId="20577"/>
          <ac:spMkLst>
            <pc:docMk/>
            <pc:sldMk cId="1060903349" sldId="374"/>
            <ac:spMk id="2" creationId="{CFAB7250-D1BC-A543-8E3F-60BC367D8A14}"/>
          </ac:spMkLst>
        </pc:spChg>
        <pc:spChg chg="mod">
          <ac:chgData name="Emilio Lehoucq" userId="S::elm8295@ads.northwestern.edu::fb1e86bc-2dff-49e3-9a0f-9c63245e88ac" providerId="AD" clId="Web-{3D5500A4-248D-CF36-41AD-3758366845F0}" dt="2025-08-26T17:01:11.751" v="847" actId="20577"/>
          <ac:spMkLst>
            <pc:docMk/>
            <pc:sldMk cId="1060903349" sldId="374"/>
            <ac:spMk id="3" creationId="{7D669CDC-1D3E-AEA1-8557-F255A72F0EBB}"/>
          </ac:spMkLst>
        </pc:spChg>
      </pc:sldChg>
      <pc:sldChg chg="modSp new modNotes">
        <pc:chgData name="Emilio Lehoucq" userId="S::elm8295@ads.northwestern.edu::fb1e86bc-2dff-49e3-9a0f-9c63245e88ac" providerId="AD" clId="Web-{3D5500A4-248D-CF36-41AD-3758366845F0}" dt="2025-08-26T17:45:48.246" v="1659" actId="20577"/>
        <pc:sldMkLst>
          <pc:docMk/>
          <pc:sldMk cId="2228245084" sldId="375"/>
        </pc:sldMkLst>
        <pc:spChg chg="mod">
          <ac:chgData name="Emilio Lehoucq" userId="S::elm8295@ads.northwestern.edu::fb1e86bc-2dff-49e3-9a0f-9c63245e88ac" providerId="AD" clId="Web-{3D5500A4-248D-CF36-41AD-3758366845F0}" dt="2025-08-26T17:08:53.253" v="1186" actId="20577"/>
          <ac:spMkLst>
            <pc:docMk/>
            <pc:sldMk cId="2228245084" sldId="375"/>
            <ac:spMk id="2" creationId="{99F544B3-7131-465C-FFE1-10ABC3669DA9}"/>
          </ac:spMkLst>
        </pc:spChg>
        <pc:spChg chg="mod">
          <ac:chgData name="Emilio Lehoucq" userId="S::elm8295@ads.northwestern.edu::fb1e86bc-2dff-49e3-9a0f-9c63245e88ac" providerId="AD" clId="Web-{3D5500A4-248D-CF36-41AD-3758366845F0}" dt="2025-08-26T17:45:48.246" v="1659" actId="20577"/>
          <ac:spMkLst>
            <pc:docMk/>
            <pc:sldMk cId="2228245084" sldId="375"/>
            <ac:spMk id="3" creationId="{6A4E8B43-EEAC-F0C2-8139-B719311FFE07}"/>
          </ac:spMkLst>
        </pc:spChg>
      </pc:sldChg>
      <pc:sldChg chg="modSp new modNotes">
        <pc:chgData name="Emilio Lehoucq" userId="S::elm8295@ads.northwestern.edu::fb1e86bc-2dff-49e3-9a0f-9c63245e88ac" providerId="AD" clId="Web-{3D5500A4-248D-CF36-41AD-3758366845F0}" dt="2025-08-26T17:17:36.225" v="1624" actId="20577"/>
        <pc:sldMkLst>
          <pc:docMk/>
          <pc:sldMk cId="2379385841" sldId="376"/>
        </pc:sldMkLst>
        <pc:spChg chg="mod">
          <ac:chgData name="Emilio Lehoucq" userId="S::elm8295@ads.northwestern.edu::fb1e86bc-2dff-49e3-9a0f-9c63245e88ac" providerId="AD" clId="Web-{3D5500A4-248D-CF36-41AD-3758366845F0}" dt="2025-08-26T17:14:24.671" v="1383" actId="20577"/>
          <ac:spMkLst>
            <pc:docMk/>
            <pc:sldMk cId="2379385841" sldId="376"/>
            <ac:spMk id="2" creationId="{1DD6F98C-4022-AF05-BA90-513815C85014}"/>
          </ac:spMkLst>
        </pc:spChg>
        <pc:spChg chg="mod">
          <ac:chgData name="Emilio Lehoucq" userId="S::elm8295@ads.northwestern.edu::fb1e86bc-2dff-49e3-9a0f-9c63245e88ac" providerId="AD" clId="Web-{3D5500A4-248D-CF36-41AD-3758366845F0}" dt="2025-08-26T17:17:36.225" v="1624" actId="20577"/>
          <ac:spMkLst>
            <pc:docMk/>
            <pc:sldMk cId="2379385841" sldId="376"/>
            <ac:spMk id="3" creationId="{29EBA6AA-B691-7ABE-B17D-5EA36FA31BC4}"/>
          </ac:spMkLst>
        </pc:spChg>
      </pc:sldChg>
    </pc:docChg>
  </pc:docChgLst>
  <pc:docChgLst>
    <pc:chgData name="Emilio Lehoucq" userId="S::elm8295@ads.northwestern.edu::fb1e86bc-2dff-49e3-9a0f-9c63245e88ac" providerId="AD" clId="Web-{B3B517CC-AA62-7417-4639-5FDED812E025}"/>
    <pc:docChg chg="delSld modSld">
      <pc:chgData name="Emilio Lehoucq" userId="S::elm8295@ads.northwestern.edu::fb1e86bc-2dff-49e3-9a0f-9c63245e88ac" providerId="AD" clId="Web-{B3B517CC-AA62-7417-4639-5FDED812E025}" dt="2024-10-21T20:57:39.148" v="3"/>
      <pc:docMkLst>
        <pc:docMk/>
      </pc:docMkLst>
      <pc:sldChg chg="addSp modSp">
        <pc:chgData name="Emilio Lehoucq" userId="S::elm8295@ads.northwestern.edu::fb1e86bc-2dff-49e3-9a0f-9c63245e88ac" providerId="AD" clId="Web-{B3B517CC-AA62-7417-4639-5FDED812E025}" dt="2024-10-21T20:57:23.334" v="2" actId="14100"/>
        <pc:sldMkLst>
          <pc:docMk/>
          <pc:sldMk cId="1122296333" sldId="259"/>
        </pc:sldMkLst>
      </pc:sldChg>
      <pc:sldChg chg="del">
        <pc:chgData name="Emilio Lehoucq" userId="S::elm8295@ads.northwestern.edu::fb1e86bc-2dff-49e3-9a0f-9c63245e88ac" providerId="AD" clId="Web-{B3B517CC-AA62-7417-4639-5FDED812E025}" dt="2024-10-21T20:57:39.148" v="3"/>
        <pc:sldMkLst>
          <pc:docMk/>
          <pc:sldMk cId="2176332958" sldId="265"/>
        </pc:sldMkLst>
      </pc:sldChg>
    </pc:docChg>
  </pc:docChgLst>
  <pc:docChgLst>
    <pc:chgData name="Aaron M Geller" userId="S::amg416@ads.northwestern.edu::d8a535b4-4966-43c9-9db3-0de26afd9189" providerId="AD" clId="Web-{398799E6-8AD4-5B25-9873-FD34A3F03FF7}"/>
    <pc:docChg chg="mod">
      <pc:chgData name="Aaron M Geller" userId="S::amg416@ads.northwestern.edu::d8a535b4-4966-43c9-9db3-0de26afd9189" providerId="AD" clId="Web-{398799E6-8AD4-5B25-9873-FD34A3F03FF7}" dt="2025-05-13T14:10:27.268" v="0"/>
      <pc:docMkLst>
        <pc:docMk/>
      </pc:docMkLst>
    </pc:docChg>
  </pc:docChgLst>
  <pc:docChgLst>
    <pc:chgData name="Emilio Lehoucq" userId="S::elm8295@ads.northwestern.edu::fb1e86bc-2dff-49e3-9a0f-9c63245e88ac" providerId="AD" clId="Web-{B997FA96-47F4-F522-4B08-B6D6BAA276C3}"/>
    <pc:docChg chg="modSld">
      <pc:chgData name="Emilio Lehoucq" userId="S::elm8295@ads.northwestern.edu::fb1e86bc-2dff-49e3-9a0f-9c63245e88ac" providerId="AD" clId="Web-{B997FA96-47F4-F522-4B08-B6D6BAA276C3}" dt="2025-06-18T19:32:57.199" v="1" actId="20577"/>
      <pc:docMkLst>
        <pc:docMk/>
      </pc:docMkLst>
      <pc:sldChg chg="modSp">
        <pc:chgData name="Emilio Lehoucq" userId="S::elm8295@ads.northwestern.edu::fb1e86bc-2dff-49e3-9a0f-9c63245e88ac" providerId="AD" clId="Web-{B997FA96-47F4-F522-4B08-B6D6BAA276C3}" dt="2025-06-18T19:32:57.199" v="1" actId="20577"/>
        <pc:sldMkLst>
          <pc:docMk/>
          <pc:sldMk cId="3499594374" sldId="257"/>
        </pc:sldMkLst>
      </pc:sldChg>
    </pc:docChg>
  </pc:docChgLst>
  <pc:docChgLst>
    <pc:chgData name="Emilio Lehoucq" userId="S::elm8295@ads.northwestern.edu::fb1e86bc-2dff-49e3-9a0f-9c63245e88ac" providerId="AD" clId="Web-{3C727E61-0E61-65F4-DD3D-AC0D4227BD1A}"/>
    <pc:docChg chg="delSld modSld sldOrd">
      <pc:chgData name="Emilio Lehoucq" userId="S::elm8295@ads.northwestern.edu::fb1e86bc-2dff-49e3-9a0f-9c63245e88ac" providerId="AD" clId="Web-{3C727E61-0E61-65F4-DD3D-AC0D4227BD1A}" dt="2025-05-30T20:50:50.725" v="3199" actId="20577"/>
      <pc:docMkLst>
        <pc:docMk/>
      </pc:docMkLst>
      <pc:sldChg chg="modSp">
        <pc:chgData name="Emilio Lehoucq" userId="S::elm8295@ads.northwestern.edu::fb1e86bc-2dff-49e3-9a0f-9c63245e88ac" providerId="AD" clId="Web-{3C727E61-0E61-65F4-DD3D-AC0D4227BD1A}" dt="2025-05-30T20:32:56.386" v="1873" actId="20577"/>
        <pc:sldMkLst>
          <pc:docMk/>
          <pc:sldMk cId="1668039106" sldId="312"/>
        </pc:sldMkLst>
      </pc:sldChg>
      <pc:sldChg chg="modSp">
        <pc:chgData name="Emilio Lehoucq" userId="S::elm8295@ads.northwestern.edu::fb1e86bc-2dff-49e3-9a0f-9c63245e88ac" providerId="AD" clId="Web-{3C727E61-0E61-65F4-DD3D-AC0D4227BD1A}" dt="2025-05-30T20:48:07.312" v="3164" actId="20577"/>
        <pc:sldMkLst>
          <pc:docMk/>
          <pc:sldMk cId="2008984567" sldId="336"/>
        </pc:sldMkLst>
      </pc:sldChg>
      <pc:sldChg chg="modSp">
        <pc:chgData name="Emilio Lehoucq" userId="S::elm8295@ads.northwestern.edu::fb1e86bc-2dff-49e3-9a0f-9c63245e88ac" providerId="AD" clId="Web-{3C727E61-0E61-65F4-DD3D-AC0D4227BD1A}" dt="2025-05-30T20:47:45.624" v="3162" actId="20577"/>
        <pc:sldMkLst>
          <pc:docMk/>
          <pc:sldMk cId="3757882355" sldId="337"/>
        </pc:sldMkLst>
      </pc:sldChg>
      <pc:sldChg chg="modSp">
        <pc:chgData name="Emilio Lehoucq" userId="S::elm8295@ads.northwestern.edu::fb1e86bc-2dff-49e3-9a0f-9c63245e88ac" providerId="AD" clId="Web-{3C727E61-0E61-65F4-DD3D-AC0D4227BD1A}" dt="2025-05-30T20:49:19.753" v="3193" actId="20577"/>
        <pc:sldMkLst>
          <pc:docMk/>
          <pc:sldMk cId="3570447128" sldId="342"/>
        </pc:sldMkLst>
      </pc:sldChg>
      <pc:sldChg chg="modSp">
        <pc:chgData name="Emilio Lehoucq" userId="S::elm8295@ads.northwestern.edu::fb1e86bc-2dff-49e3-9a0f-9c63245e88ac" providerId="AD" clId="Web-{3C727E61-0E61-65F4-DD3D-AC0D4227BD1A}" dt="2025-05-30T20:46:13.417" v="3154" actId="20577"/>
        <pc:sldMkLst>
          <pc:docMk/>
          <pc:sldMk cId="47304939" sldId="347"/>
        </pc:sldMkLst>
      </pc:sldChg>
      <pc:sldChg chg="modSp">
        <pc:chgData name="Emilio Lehoucq" userId="S::elm8295@ads.northwestern.edu::fb1e86bc-2dff-49e3-9a0f-9c63245e88ac" providerId="AD" clId="Web-{3C727E61-0E61-65F4-DD3D-AC0D4227BD1A}" dt="2025-05-30T20:45:47.713" v="3106" actId="20577"/>
        <pc:sldMkLst>
          <pc:docMk/>
          <pc:sldMk cId="1612255167" sldId="348"/>
        </pc:sldMkLst>
      </pc:sldChg>
      <pc:sldChg chg="modSp">
        <pc:chgData name="Emilio Lehoucq" userId="S::elm8295@ads.northwestern.edu::fb1e86bc-2dff-49e3-9a0f-9c63245e88ac" providerId="AD" clId="Web-{3C727E61-0E61-65F4-DD3D-AC0D4227BD1A}" dt="2025-05-30T20:46:43.934" v="3159" actId="20577"/>
        <pc:sldMkLst>
          <pc:docMk/>
          <pc:sldMk cId="728215957" sldId="349"/>
        </pc:sldMkLst>
      </pc:sldChg>
      <pc:sldChg chg="modSp">
        <pc:chgData name="Emilio Lehoucq" userId="S::elm8295@ads.northwestern.edu::fb1e86bc-2dff-49e3-9a0f-9c63245e88ac" providerId="AD" clId="Web-{3C727E61-0E61-65F4-DD3D-AC0D4227BD1A}" dt="2025-05-30T20:46:56.669" v="3160" actId="20577"/>
        <pc:sldMkLst>
          <pc:docMk/>
          <pc:sldMk cId="3663748536" sldId="350"/>
        </pc:sldMkLst>
      </pc:sldChg>
      <pc:sldChg chg="modSp">
        <pc:chgData name="Emilio Lehoucq" userId="S::elm8295@ads.northwestern.edu::fb1e86bc-2dff-49e3-9a0f-9c63245e88ac" providerId="AD" clId="Web-{3C727E61-0E61-65F4-DD3D-AC0D4227BD1A}" dt="2025-05-30T20:50:23.755" v="3196" actId="20577"/>
        <pc:sldMkLst>
          <pc:docMk/>
          <pc:sldMk cId="2997880624" sldId="353"/>
        </pc:sldMkLst>
      </pc:sldChg>
      <pc:sldChg chg="modSp">
        <pc:chgData name="Emilio Lehoucq" userId="S::elm8295@ads.northwestern.edu::fb1e86bc-2dff-49e3-9a0f-9c63245e88ac" providerId="AD" clId="Web-{3C727E61-0E61-65F4-DD3D-AC0D4227BD1A}" dt="2025-05-30T20:50:50.725" v="3199" actId="20577"/>
        <pc:sldMkLst>
          <pc:docMk/>
          <pc:sldMk cId="2161887775" sldId="358"/>
        </pc:sldMkLst>
      </pc:sldChg>
      <pc:sldChg chg="modSp modNotes">
        <pc:chgData name="Emilio Lehoucq" userId="S::elm8295@ads.northwestern.edu::fb1e86bc-2dff-49e3-9a0f-9c63245e88ac" providerId="AD" clId="Web-{3C727E61-0E61-65F4-DD3D-AC0D4227BD1A}" dt="2025-05-30T20:13:46.496" v="589"/>
        <pc:sldMkLst>
          <pc:docMk/>
          <pc:sldMk cId="1652904497" sldId="359"/>
        </pc:sldMkLst>
      </pc:sldChg>
      <pc:sldChg chg="del">
        <pc:chgData name="Emilio Lehoucq" userId="S::elm8295@ads.northwestern.edu::fb1e86bc-2dff-49e3-9a0f-9c63245e88ac" providerId="AD" clId="Web-{3C727E61-0E61-65F4-DD3D-AC0D4227BD1A}" dt="2025-05-30T20:11:12.756" v="97"/>
        <pc:sldMkLst>
          <pc:docMk/>
          <pc:sldMk cId="3943101947" sldId="360"/>
        </pc:sldMkLst>
      </pc:sldChg>
      <pc:sldChg chg="modSp modNotes">
        <pc:chgData name="Emilio Lehoucq" userId="S::elm8295@ads.northwestern.edu::fb1e86bc-2dff-49e3-9a0f-9c63245e88ac" providerId="AD" clId="Web-{3C727E61-0E61-65F4-DD3D-AC0D4227BD1A}" dt="2025-05-30T20:17:50.037" v="1076"/>
        <pc:sldMkLst>
          <pc:docMk/>
          <pc:sldMk cId="3390019454" sldId="361"/>
        </pc:sldMkLst>
      </pc:sldChg>
      <pc:sldChg chg="modSp modNotes">
        <pc:chgData name="Emilio Lehoucq" userId="S::elm8295@ads.northwestern.edu::fb1e86bc-2dff-49e3-9a0f-9c63245e88ac" providerId="AD" clId="Web-{3C727E61-0E61-65F4-DD3D-AC0D4227BD1A}" dt="2025-05-30T20:28:37.563" v="1449"/>
        <pc:sldMkLst>
          <pc:docMk/>
          <pc:sldMk cId="3158007906" sldId="362"/>
        </pc:sldMkLst>
      </pc:sldChg>
      <pc:sldChg chg="modSp modNotes">
        <pc:chgData name="Emilio Lehoucq" userId="S::elm8295@ads.northwestern.edu::fb1e86bc-2dff-49e3-9a0f-9c63245e88ac" providerId="AD" clId="Web-{3C727E61-0E61-65F4-DD3D-AC0D4227BD1A}" dt="2025-05-30T20:38:09.898" v="2442"/>
        <pc:sldMkLst>
          <pc:docMk/>
          <pc:sldMk cId="687840432" sldId="363"/>
        </pc:sldMkLst>
      </pc:sldChg>
      <pc:sldChg chg="modSp modNotes">
        <pc:chgData name="Emilio Lehoucq" userId="S::elm8295@ads.northwestern.edu::fb1e86bc-2dff-49e3-9a0f-9c63245e88ac" providerId="AD" clId="Web-{3C727E61-0E61-65F4-DD3D-AC0D4227BD1A}" dt="2025-05-30T20:44:33.444" v="3101" actId="20577"/>
        <pc:sldMkLst>
          <pc:docMk/>
          <pc:sldMk cId="3017286409" sldId="364"/>
        </pc:sldMkLst>
      </pc:sldChg>
      <pc:sldChg chg="modSp del ord">
        <pc:chgData name="Emilio Lehoucq" userId="S::elm8295@ads.northwestern.edu::fb1e86bc-2dff-49e3-9a0f-9c63245e88ac" providerId="AD" clId="Web-{3C727E61-0E61-65F4-DD3D-AC0D4227BD1A}" dt="2025-05-30T20:32:06.212" v="1852"/>
        <pc:sldMkLst>
          <pc:docMk/>
          <pc:sldMk cId="2359693617" sldId="365"/>
        </pc:sldMkLst>
      </pc:sldChg>
    </pc:docChg>
  </pc:docChgLst>
  <pc:docChgLst>
    <pc:chgData name="Emilio Lehoucq" userId="S::elm8295@ads.northwestern.edu::fb1e86bc-2dff-49e3-9a0f-9c63245e88ac" providerId="AD" clId="Web-{23ECF7ED-CD7D-6A73-A43F-95E86F8BABE3}"/>
    <pc:docChg chg="modSld">
      <pc:chgData name="Emilio Lehoucq" userId="S::elm8295@ads.northwestern.edu::fb1e86bc-2dff-49e3-9a0f-9c63245e88ac" providerId="AD" clId="Web-{23ECF7ED-CD7D-6A73-A43F-95E86F8BABE3}" dt="2025-07-10T17:15:47.870" v="85" actId="20577"/>
      <pc:docMkLst>
        <pc:docMk/>
      </pc:docMkLst>
      <pc:sldChg chg="modSp">
        <pc:chgData name="Emilio Lehoucq" userId="S::elm8295@ads.northwestern.edu::fb1e86bc-2dff-49e3-9a0f-9c63245e88ac" providerId="AD" clId="Web-{23ECF7ED-CD7D-6A73-A43F-95E86F8BABE3}" dt="2025-07-10T15:11:54.385" v="80" actId="20577"/>
        <pc:sldMkLst>
          <pc:docMk/>
          <pc:sldMk cId="1615984364" sldId="271"/>
        </pc:sldMkLst>
      </pc:sldChg>
      <pc:sldChg chg="modSp">
        <pc:chgData name="Emilio Lehoucq" userId="S::elm8295@ads.northwestern.edu::fb1e86bc-2dff-49e3-9a0f-9c63245e88ac" providerId="AD" clId="Web-{23ECF7ED-CD7D-6A73-A43F-95E86F8BABE3}" dt="2025-07-10T17:15:47.870" v="85" actId="20577"/>
        <pc:sldMkLst>
          <pc:docMk/>
          <pc:sldMk cId="1021622308" sldId="320"/>
        </pc:sldMkLst>
      </pc:sldChg>
    </pc:docChg>
  </pc:docChgLst>
  <pc:docChgLst>
    <pc:chgData name="Emilio Lehoucq" userId="S::elm8295@ads.northwestern.edu::fb1e86bc-2dff-49e3-9a0f-9c63245e88ac" providerId="AD" clId="Web-{13A8B909-B035-2541-5E68-F829FDA795C9}"/>
    <pc:docChg chg="addSld modSld">
      <pc:chgData name="Emilio Lehoucq" userId="S::elm8295@ads.northwestern.edu::fb1e86bc-2dff-49e3-9a0f-9c63245e88ac" providerId="AD" clId="Web-{13A8B909-B035-2541-5E68-F829FDA795C9}" dt="2025-05-08T20:26:26.963" v="40" actId="20577"/>
      <pc:docMkLst>
        <pc:docMk/>
      </pc:docMkLst>
      <pc:sldChg chg="modSp">
        <pc:chgData name="Emilio Lehoucq" userId="S::elm8295@ads.northwestern.edu::fb1e86bc-2dff-49e3-9a0f-9c63245e88ac" providerId="AD" clId="Web-{13A8B909-B035-2541-5E68-F829FDA795C9}" dt="2025-05-08T20:23:11.088" v="13" actId="20577"/>
        <pc:sldMkLst>
          <pc:docMk/>
          <pc:sldMk cId="3929284829" sldId="256"/>
        </pc:sldMkLst>
      </pc:sldChg>
      <pc:sldChg chg="modSp">
        <pc:chgData name="Emilio Lehoucq" userId="S::elm8295@ads.northwestern.edu::fb1e86bc-2dff-49e3-9a0f-9c63245e88ac" providerId="AD" clId="Web-{13A8B909-B035-2541-5E68-F829FDA795C9}" dt="2025-05-08T20:23:57.760" v="24" actId="20577"/>
        <pc:sldMkLst>
          <pc:docMk/>
          <pc:sldMk cId="1122296333" sldId="259"/>
        </pc:sldMkLst>
      </pc:sldChg>
      <pc:sldChg chg="modSp">
        <pc:chgData name="Emilio Lehoucq" userId="S::elm8295@ads.northwestern.edu::fb1e86bc-2dff-49e3-9a0f-9c63245e88ac" providerId="AD" clId="Web-{13A8B909-B035-2541-5E68-F829FDA795C9}" dt="2025-05-08T20:24:25.807" v="26" actId="20577"/>
        <pc:sldMkLst>
          <pc:docMk/>
          <pc:sldMk cId="594445095" sldId="272"/>
        </pc:sldMkLst>
      </pc:sldChg>
      <pc:sldChg chg="modSp add replId">
        <pc:chgData name="Emilio Lehoucq" userId="S::elm8295@ads.northwestern.edu::fb1e86bc-2dff-49e3-9a0f-9c63245e88ac" providerId="AD" clId="Web-{13A8B909-B035-2541-5E68-F829FDA795C9}" dt="2025-05-08T20:26:26.963" v="40" actId="20577"/>
        <pc:sldMkLst>
          <pc:docMk/>
          <pc:sldMk cId="1475797127" sldId="307"/>
        </pc:sldMkLst>
      </pc:sldChg>
    </pc:docChg>
  </pc:docChgLst>
  <pc:docChgLst>
    <pc:chgData name="Emilio Lehoucq" userId="S::elm8295@ads.northwestern.edu::fb1e86bc-2dff-49e3-9a0f-9c63245e88ac" providerId="AD" clId="Web-{1D9986D5-6696-3ECE-E3C5-D51B9524E611}"/>
    <pc:docChg chg="modSld">
      <pc:chgData name="Emilio Lehoucq" userId="S::elm8295@ads.northwestern.edu::fb1e86bc-2dff-49e3-9a0f-9c63245e88ac" providerId="AD" clId="Web-{1D9986D5-6696-3ECE-E3C5-D51B9524E611}" dt="2024-09-23T18:12:07.949" v="165" actId="20577"/>
      <pc:docMkLst>
        <pc:docMk/>
      </pc:docMkLst>
      <pc:sldChg chg="modSp">
        <pc:chgData name="Emilio Lehoucq" userId="S::elm8295@ads.northwestern.edu::fb1e86bc-2dff-49e3-9a0f-9c63245e88ac" providerId="AD" clId="Web-{1D9986D5-6696-3ECE-E3C5-D51B9524E611}" dt="2024-09-23T18:12:07.949" v="165" actId="20577"/>
        <pc:sldMkLst>
          <pc:docMk/>
          <pc:sldMk cId="3499594374" sldId="257"/>
        </pc:sldMkLst>
      </pc:sldChg>
    </pc:docChg>
  </pc:docChgLst>
  <pc:docChgLst>
    <pc:chgData name="Emilio Lehoucq" userId="S::elm8295@ads.northwestern.edu::fb1e86bc-2dff-49e3-9a0f-9c63245e88ac" providerId="AD" clId="Web-{CF064446-7B99-AA60-A6E4-A4F2D0C3A496}"/>
    <pc:docChg chg="modSld">
      <pc:chgData name="Emilio Lehoucq" userId="S::elm8295@ads.northwestern.edu::fb1e86bc-2dff-49e3-9a0f-9c63245e88ac" providerId="AD" clId="Web-{CF064446-7B99-AA60-A6E4-A4F2D0C3A496}" dt="2024-12-02T16:24:38.441" v="8" actId="20577"/>
      <pc:docMkLst>
        <pc:docMk/>
      </pc:docMkLst>
      <pc:sldChg chg="modSp">
        <pc:chgData name="Emilio Lehoucq" userId="S::elm8295@ads.northwestern.edu::fb1e86bc-2dff-49e3-9a0f-9c63245e88ac" providerId="AD" clId="Web-{CF064446-7B99-AA60-A6E4-A4F2D0C3A496}" dt="2024-12-02T16:24:38.441" v="8" actId="20577"/>
        <pc:sldMkLst>
          <pc:docMk/>
          <pc:sldMk cId="1122296333" sldId="259"/>
        </pc:sldMkLst>
      </pc:sldChg>
    </pc:docChg>
  </pc:docChgLst>
  <pc:docChgLst>
    <pc:chgData name="Emilio Lehoucq" userId="S::elm8295@ads.northwestern.edu::fb1e86bc-2dff-49e3-9a0f-9c63245e88ac" providerId="AD" clId="Web-{9B26BB42-56BE-CEC7-7A55-77F9031E946C}"/>
    <pc:docChg chg="modSld">
      <pc:chgData name="Emilio Lehoucq" userId="S::elm8295@ads.northwestern.edu::fb1e86bc-2dff-49e3-9a0f-9c63245e88ac" providerId="AD" clId="Web-{9B26BB42-56BE-CEC7-7A55-77F9031E946C}" dt="2025-05-13T15:05:03.099" v="4" actId="14100"/>
      <pc:docMkLst>
        <pc:docMk/>
      </pc:docMkLst>
      <pc:sldChg chg="modSp modCm">
        <pc:chgData name="Emilio Lehoucq" userId="S::elm8295@ads.northwestern.edu::fb1e86bc-2dff-49e3-9a0f-9c63245e88ac" providerId="AD" clId="Web-{9B26BB42-56BE-CEC7-7A55-77F9031E946C}" dt="2025-05-13T15:05:03.099" v="4" actId="14100"/>
        <pc:sldMkLst>
          <pc:docMk/>
          <pc:sldMk cId="926557938" sldId="330"/>
        </pc:sldMkLst>
        <pc:extLst>
          <p:ext xmlns:p="http://schemas.openxmlformats.org/presentationml/2006/main" uri="{D6D511B9-2390-475A-947B-AFAB55BFBCF1}">
            <pc226:cmChg xmlns:pc226="http://schemas.microsoft.com/office/powerpoint/2022/06/main/command" chg="mod">
              <pc226:chgData name="Emilio Lehoucq" userId="S::elm8295@ads.northwestern.edu::fb1e86bc-2dff-49e3-9a0f-9c63245e88ac" providerId="AD" clId="Web-{9B26BB42-56BE-CEC7-7A55-77F9031E946C}" dt="2025-05-13T15:04:42.396" v="1" actId="20577"/>
              <pc2:cmMkLst xmlns:pc2="http://schemas.microsoft.com/office/powerpoint/2019/9/main/command">
                <pc:docMk/>
                <pc:sldMk cId="926557938" sldId="330"/>
                <pc2:cmMk id="{9BE6CA1F-676A-4A2E-AE74-0533716D3FB5}"/>
              </pc2:cmMkLst>
            </pc226:cmChg>
          </p:ext>
        </pc:extLst>
      </pc:sldChg>
    </pc:docChg>
  </pc:docChgLst>
  <pc:docChgLst>
    <pc:chgData name="Colby Witherup Wood" userId="S::cew588@ads.northwestern.edu::accba222-3a6e-49e9-b628-2eecdfbc3796" providerId="AD" clId="Web-{28564221-273E-0B05-0781-EB92C2E35E4F}"/>
    <pc:docChg chg="modSld">
      <pc:chgData name="Colby Witherup Wood" userId="S::cew588@ads.northwestern.edu::accba222-3a6e-49e9-b628-2eecdfbc3796" providerId="AD" clId="Web-{28564221-273E-0B05-0781-EB92C2E35E4F}" dt="2024-09-23T18:14:53.314" v="1" actId="20577"/>
      <pc:docMkLst>
        <pc:docMk/>
      </pc:docMkLst>
      <pc:sldChg chg="modSp">
        <pc:chgData name="Colby Witherup Wood" userId="S::cew588@ads.northwestern.edu::accba222-3a6e-49e9-b628-2eecdfbc3796" providerId="AD" clId="Web-{28564221-273E-0B05-0781-EB92C2E35E4F}" dt="2024-09-23T18:14:53.314" v="1" actId="20577"/>
        <pc:sldMkLst>
          <pc:docMk/>
          <pc:sldMk cId="3499594374" sldId="257"/>
        </pc:sldMkLst>
      </pc:sldChg>
    </pc:docChg>
  </pc:docChgLst>
  <pc:docChgLst>
    <pc:chgData name="Emilio Lehoucq" userId="S::elm8295@ads.northwestern.edu::fb1e86bc-2dff-49e3-9a0f-9c63245e88ac" providerId="AD" clId="Web-{52497337-2E68-57B4-202B-821F3B1481B4}"/>
    <pc:docChg chg="modSld">
      <pc:chgData name="Emilio Lehoucq" userId="S::elm8295@ads.northwestern.edu::fb1e86bc-2dff-49e3-9a0f-9c63245e88ac" providerId="AD" clId="Web-{52497337-2E68-57B4-202B-821F3B1481B4}" dt="2025-05-13T15:08:07.418" v="71" actId="20577"/>
      <pc:docMkLst>
        <pc:docMk/>
      </pc:docMkLst>
      <pc:sldChg chg="modSp modCm">
        <pc:chgData name="Emilio Lehoucq" userId="S::elm8295@ads.northwestern.edu::fb1e86bc-2dff-49e3-9a0f-9c63245e88ac" providerId="AD" clId="Web-{52497337-2E68-57B4-202B-821F3B1481B4}" dt="2025-05-13T15:08:07.418" v="71" actId="20577"/>
        <pc:sldMkLst>
          <pc:docMk/>
          <pc:sldMk cId="1395932391" sldId="325"/>
        </pc:sldMkLst>
        <pc:extLst>
          <p:ext xmlns:p="http://schemas.openxmlformats.org/presentationml/2006/main" uri="{D6D511B9-2390-475A-947B-AFAB55BFBCF1}">
            <pc226:cmChg xmlns:pc226="http://schemas.microsoft.com/office/powerpoint/2022/06/main/command" chg="mod">
              <pc226:chgData name="Emilio Lehoucq" userId="S::elm8295@ads.northwestern.edu::fb1e86bc-2dff-49e3-9a0f-9c63245e88ac" providerId="AD" clId="Web-{52497337-2E68-57B4-202B-821F3B1481B4}" dt="2025-05-13T15:07:59.340" v="70" actId="20577"/>
              <pc2:cmMkLst xmlns:pc2="http://schemas.microsoft.com/office/powerpoint/2019/9/main/command">
                <pc:docMk/>
                <pc:sldMk cId="1395932391" sldId="325"/>
                <pc2:cmMk id="{2E401FAC-B5C7-4B1A-A607-607CED1B7562}"/>
              </pc2:cmMkLst>
            </pc226:cmChg>
          </p:ext>
        </pc:extLst>
      </pc:sldChg>
    </pc:docChg>
  </pc:docChgLst>
  <pc:docChgLst>
    <pc:chgData name="Emilio Lehoucq" userId="S::elm8295@ads.northwestern.edu::fb1e86bc-2dff-49e3-9a0f-9c63245e88ac" providerId="AD" clId="Web-{33B6C8F6-D7CC-3C6F-1A0E-56E33AF599C2}"/>
    <pc:docChg chg="sldOrd">
      <pc:chgData name="Emilio Lehoucq" userId="S::elm8295@ads.northwestern.edu::fb1e86bc-2dff-49e3-9a0f-9c63245e88ac" providerId="AD" clId="Web-{33B6C8F6-D7CC-3C6F-1A0E-56E33AF599C2}" dt="2025-06-05T14:46:50.065" v="1"/>
      <pc:docMkLst>
        <pc:docMk/>
      </pc:docMkLst>
      <pc:sldChg chg="ord">
        <pc:chgData name="Emilio Lehoucq" userId="S::elm8295@ads.northwestern.edu::fb1e86bc-2dff-49e3-9a0f-9c63245e88ac" providerId="AD" clId="Web-{33B6C8F6-D7CC-3C6F-1A0E-56E33AF599C2}" dt="2025-06-05T14:46:37.377" v="0"/>
        <pc:sldMkLst>
          <pc:docMk/>
          <pc:sldMk cId="3602113699" sldId="313"/>
        </pc:sldMkLst>
      </pc:sldChg>
      <pc:sldChg chg="ord">
        <pc:chgData name="Emilio Lehoucq" userId="S::elm8295@ads.northwestern.edu::fb1e86bc-2dff-49e3-9a0f-9c63245e88ac" providerId="AD" clId="Web-{33B6C8F6-D7CC-3C6F-1A0E-56E33AF599C2}" dt="2025-06-05T14:46:50.065" v="1"/>
        <pc:sldMkLst>
          <pc:docMk/>
          <pc:sldMk cId="32012033" sldId="315"/>
        </pc:sldMkLst>
      </pc:sldChg>
    </pc:docChg>
  </pc:docChgLst>
  <pc:docChgLst>
    <pc:chgData name="Emilio Lehoucq" userId="S::elm8295@ads.northwestern.edu::fb1e86bc-2dff-49e3-9a0f-9c63245e88ac" providerId="AD" clId="Web-{B44F5138-6F51-C43B-B6F1-23C1196D0CBF}"/>
    <pc:docChg chg="addSld sldOrd">
      <pc:chgData name="Emilio Lehoucq" userId="S::elm8295@ads.northwestern.edu::fb1e86bc-2dff-49e3-9a0f-9c63245e88ac" providerId="AD" clId="Web-{B44F5138-6F51-C43B-B6F1-23C1196D0CBF}" dt="2024-10-21T15:41:27.536" v="1"/>
      <pc:docMkLst>
        <pc:docMk/>
      </pc:docMkLst>
      <pc:sldChg chg="add ord">
        <pc:chgData name="Emilio Lehoucq" userId="S::elm8295@ads.northwestern.edu::fb1e86bc-2dff-49e3-9a0f-9c63245e88ac" providerId="AD" clId="Web-{B44F5138-6F51-C43B-B6F1-23C1196D0CBF}" dt="2024-10-21T15:41:27.536" v="1"/>
        <pc:sldMkLst>
          <pc:docMk/>
          <pc:sldMk cId="2176332958" sldId="265"/>
        </pc:sldMkLst>
      </pc:sldChg>
      <pc:sldMasterChg chg="addSldLayout">
        <pc:chgData name="Emilio Lehoucq" userId="S::elm8295@ads.northwestern.edu::fb1e86bc-2dff-49e3-9a0f-9c63245e88ac" providerId="AD" clId="Web-{B44F5138-6F51-C43B-B6F1-23C1196D0CBF}" dt="2024-10-21T15:41:18.348" v="0"/>
        <pc:sldMasterMkLst>
          <pc:docMk/>
          <pc:sldMasterMk cId="4270580658" sldId="2147483648"/>
        </pc:sldMasterMkLst>
        <pc:sldLayoutChg chg="add">
          <pc:chgData name="Emilio Lehoucq" userId="S::elm8295@ads.northwestern.edu::fb1e86bc-2dff-49e3-9a0f-9c63245e88ac" providerId="AD" clId="Web-{B44F5138-6F51-C43B-B6F1-23C1196D0CBF}" dt="2024-10-21T15:41:18.348" v="0"/>
          <pc:sldLayoutMkLst>
            <pc:docMk/>
            <pc:sldMasterMk cId="4270580658" sldId="2147483648"/>
            <pc:sldLayoutMk cId="2213598434" sldId="2147483662"/>
          </pc:sldLayoutMkLst>
        </pc:sldLayoutChg>
      </pc:sldMasterChg>
    </pc:docChg>
  </pc:docChgLst>
  <pc:docChgLst>
    <pc:chgData name="Emilio Lehoucq" userId="S::elm8295@ads.northwestern.edu::fb1e86bc-2dff-49e3-9a0f-9c63245e88ac" providerId="AD" clId="Web-{7446067D-C669-33C4-7B0B-E2E988306830}"/>
    <pc:docChg chg="addSld modSld">
      <pc:chgData name="Emilio Lehoucq" userId="S::elm8295@ads.northwestern.edu::fb1e86bc-2dff-49e3-9a0f-9c63245e88ac" providerId="AD" clId="Web-{7446067D-C669-33C4-7B0B-E2E988306830}" dt="2025-05-08T20:19:16.163" v="121" actId="20577"/>
      <pc:docMkLst>
        <pc:docMk/>
      </pc:docMkLst>
      <pc:sldChg chg="modSp">
        <pc:chgData name="Emilio Lehoucq" userId="S::elm8295@ads.northwestern.edu::fb1e86bc-2dff-49e3-9a0f-9c63245e88ac" providerId="AD" clId="Web-{7446067D-C669-33C4-7B0B-E2E988306830}" dt="2025-05-08T19:25:22.879" v="56" actId="20577"/>
        <pc:sldMkLst>
          <pc:docMk/>
          <pc:sldMk cId="1615984364" sldId="271"/>
        </pc:sldMkLst>
      </pc:sldChg>
      <pc:sldChg chg="modSp">
        <pc:chgData name="Emilio Lehoucq" userId="S::elm8295@ads.northwestern.edu::fb1e86bc-2dff-49e3-9a0f-9c63245e88ac" providerId="AD" clId="Web-{7446067D-C669-33C4-7B0B-E2E988306830}" dt="2025-05-08T20:19:16.163" v="121" actId="20577"/>
        <pc:sldMkLst>
          <pc:docMk/>
          <pc:sldMk cId="594445095" sldId="272"/>
        </pc:sldMkLst>
      </pc:sldChg>
      <pc:sldChg chg="addSp delSp modSp add replId">
        <pc:chgData name="Emilio Lehoucq" userId="S::elm8295@ads.northwestern.edu::fb1e86bc-2dff-49e3-9a0f-9c63245e88ac" providerId="AD" clId="Web-{7446067D-C669-33C4-7B0B-E2E988306830}" dt="2025-05-08T19:24:08.864" v="34"/>
        <pc:sldMkLst>
          <pc:docMk/>
          <pc:sldMk cId="2126057444" sldId="305"/>
        </pc:sldMkLst>
      </pc:sldChg>
      <pc:sldChg chg="modSp add replId">
        <pc:chgData name="Emilio Lehoucq" userId="S::elm8295@ads.northwestern.edu::fb1e86bc-2dff-49e3-9a0f-9c63245e88ac" providerId="AD" clId="Web-{7446067D-C669-33C4-7B0B-E2E988306830}" dt="2025-05-08T19:24:56.254" v="53" actId="20577"/>
        <pc:sldMkLst>
          <pc:docMk/>
          <pc:sldMk cId="4285256136" sldId="306"/>
        </pc:sldMkLst>
      </pc:sldChg>
    </pc:docChg>
  </pc:docChgLst>
  <pc:docChgLst>
    <pc:chgData name="Emilio Lehoucq" userId="S::elm8295@ads.northwestern.edu::fb1e86bc-2dff-49e3-9a0f-9c63245e88ac" providerId="AD" clId="Web-{409C21DC-D4C9-AF2E-AC99-1431C16DFAD5}"/>
    <pc:docChg chg="addSld delSld modSld sldOrd">
      <pc:chgData name="Emilio Lehoucq" userId="S::elm8295@ads.northwestern.edu::fb1e86bc-2dff-49e3-9a0f-9c63245e88ac" providerId="AD" clId="Web-{409C21DC-D4C9-AF2E-AC99-1431C16DFAD5}" dt="2025-05-30T20:06:08.717" v="8473" actId="1076"/>
      <pc:docMkLst>
        <pc:docMk/>
      </pc:docMkLst>
      <pc:sldChg chg="modSp">
        <pc:chgData name="Emilio Lehoucq" userId="S::elm8295@ads.northwestern.edu::fb1e86bc-2dff-49e3-9a0f-9c63245e88ac" providerId="AD" clId="Web-{409C21DC-D4C9-AF2E-AC99-1431C16DFAD5}" dt="2025-05-30T18:02:13.509" v="5770" actId="20577"/>
        <pc:sldMkLst>
          <pc:docMk/>
          <pc:sldMk cId="1475797127" sldId="307"/>
        </pc:sldMkLst>
      </pc:sldChg>
      <pc:sldChg chg="modSp">
        <pc:chgData name="Emilio Lehoucq" userId="S::elm8295@ads.northwestern.edu::fb1e86bc-2dff-49e3-9a0f-9c63245e88ac" providerId="AD" clId="Web-{409C21DC-D4C9-AF2E-AC99-1431C16DFAD5}" dt="2025-05-30T16:08:03.454" v="3406" actId="20577"/>
        <pc:sldMkLst>
          <pc:docMk/>
          <pc:sldMk cId="1218516318" sldId="308"/>
        </pc:sldMkLst>
      </pc:sldChg>
      <pc:sldChg chg="modSp">
        <pc:chgData name="Emilio Lehoucq" userId="S::elm8295@ads.northwestern.edu::fb1e86bc-2dff-49e3-9a0f-9c63245e88ac" providerId="AD" clId="Web-{409C21DC-D4C9-AF2E-AC99-1431C16DFAD5}" dt="2025-05-30T18:05:31.278" v="5905" actId="20577"/>
        <pc:sldMkLst>
          <pc:docMk/>
          <pc:sldMk cId="9298261" sldId="310"/>
        </pc:sldMkLst>
      </pc:sldChg>
      <pc:sldChg chg="modSp mod ord modShow">
        <pc:chgData name="Emilio Lehoucq" userId="S::elm8295@ads.northwestern.edu::fb1e86bc-2dff-49e3-9a0f-9c63245e88ac" providerId="AD" clId="Web-{409C21DC-D4C9-AF2E-AC99-1431C16DFAD5}" dt="2025-05-30T20:04:46.717" v="8418" actId="20577"/>
        <pc:sldMkLst>
          <pc:docMk/>
          <pc:sldMk cId="1668039106" sldId="312"/>
        </pc:sldMkLst>
      </pc:sldChg>
      <pc:sldChg chg="modSp">
        <pc:chgData name="Emilio Lehoucq" userId="S::elm8295@ads.northwestern.edu::fb1e86bc-2dff-49e3-9a0f-9c63245e88ac" providerId="AD" clId="Web-{409C21DC-D4C9-AF2E-AC99-1431C16DFAD5}" dt="2025-05-30T18:08:32.171" v="6026" actId="20577"/>
        <pc:sldMkLst>
          <pc:docMk/>
          <pc:sldMk cId="3602113699" sldId="313"/>
        </pc:sldMkLst>
      </pc:sldChg>
      <pc:sldChg chg="modSp">
        <pc:chgData name="Emilio Lehoucq" userId="S::elm8295@ads.northwestern.edu::fb1e86bc-2dff-49e3-9a0f-9c63245e88ac" providerId="AD" clId="Web-{409C21DC-D4C9-AF2E-AC99-1431C16DFAD5}" dt="2025-05-30T18:19:34.289" v="6976" actId="20577"/>
        <pc:sldMkLst>
          <pc:docMk/>
          <pc:sldMk cId="1399022037" sldId="314"/>
        </pc:sldMkLst>
      </pc:sldChg>
      <pc:sldChg chg="modSp">
        <pc:chgData name="Emilio Lehoucq" userId="S::elm8295@ads.northwestern.edu::fb1e86bc-2dff-49e3-9a0f-9c63245e88ac" providerId="AD" clId="Web-{409C21DC-D4C9-AF2E-AC99-1431C16DFAD5}" dt="2025-05-30T18:29:46.751" v="7509" actId="20577"/>
        <pc:sldMkLst>
          <pc:docMk/>
          <pc:sldMk cId="32012033" sldId="315"/>
        </pc:sldMkLst>
      </pc:sldChg>
      <pc:sldChg chg="modSp del">
        <pc:chgData name="Emilio Lehoucq" userId="S::elm8295@ads.northwestern.edu::fb1e86bc-2dff-49e3-9a0f-9c63245e88ac" providerId="AD" clId="Web-{409C21DC-D4C9-AF2E-AC99-1431C16DFAD5}" dt="2025-05-30T19:51:51.466" v="7554"/>
        <pc:sldMkLst>
          <pc:docMk/>
          <pc:sldMk cId="537640629" sldId="316"/>
        </pc:sldMkLst>
      </pc:sldChg>
      <pc:sldChg chg="modSp">
        <pc:chgData name="Emilio Lehoucq" userId="S::elm8295@ads.northwestern.edu::fb1e86bc-2dff-49e3-9a0f-9c63245e88ac" providerId="AD" clId="Web-{409C21DC-D4C9-AF2E-AC99-1431C16DFAD5}" dt="2025-05-30T19:58:12.310" v="7920" actId="20577"/>
        <pc:sldMkLst>
          <pc:docMk/>
          <pc:sldMk cId="3025712385" sldId="317"/>
        </pc:sldMkLst>
      </pc:sldChg>
      <pc:sldChg chg="modSp">
        <pc:chgData name="Emilio Lehoucq" userId="S::elm8295@ads.northwestern.edu::fb1e86bc-2dff-49e3-9a0f-9c63245e88ac" providerId="AD" clId="Web-{409C21DC-D4C9-AF2E-AC99-1431C16DFAD5}" dt="2025-05-30T20:03:43.452" v="8414" actId="20577"/>
        <pc:sldMkLst>
          <pc:docMk/>
          <pc:sldMk cId="777847877" sldId="326"/>
        </pc:sldMkLst>
      </pc:sldChg>
      <pc:sldChg chg="modSp">
        <pc:chgData name="Emilio Lehoucq" userId="S::elm8295@ads.northwestern.edu::fb1e86bc-2dff-49e3-9a0f-9c63245e88ac" providerId="AD" clId="Web-{409C21DC-D4C9-AF2E-AC99-1431C16DFAD5}" dt="2025-05-30T20:02:12.639" v="8274" actId="20577"/>
        <pc:sldMkLst>
          <pc:docMk/>
          <pc:sldMk cId="1322215251" sldId="328"/>
        </pc:sldMkLst>
      </pc:sldChg>
      <pc:sldChg chg="modSp">
        <pc:chgData name="Emilio Lehoucq" userId="S::elm8295@ads.northwestern.edu::fb1e86bc-2dff-49e3-9a0f-9c63245e88ac" providerId="AD" clId="Web-{409C21DC-D4C9-AF2E-AC99-1431C16DFAD5}" dt="2025-05-30T20:03:28.764" v="8413" actId="20577"/>
        <pc:sldMkLst>
          <pc:docMk/>
          <pc:sldMk cId="552271594" sldId="329"/>
        </pc:sldMkLst>
      </pc:sldChg>
      <pc:sldChg chg="modSp">
        <pc:chgData name="Emilio Lehoucq" userId="S::elm8295@ads.northwestern.edu::fb1e86bc-2dff-49e3-9a0f-9c63245e88ac" providerId="AD" clId="Web-{409C21DC-D4C9-AF2E-AC99-1431C16DFAD5}" dt="2025-05-30T19:52:38.607" v="7555" actId="20577"/>
        <pc:sldMkLst>
          <pc:docMk/>
          <pc:sldMk cId="3828057444" sldId="332"/>
        </pc:sldMkLst>
      </pc:sldChg>
      <pc:sldChg chg="modSp">
        <pc:chgData name="Emilio Lehoucq" userId="S::elm8295@ads.northwestern.edu::fb1e86bc-2dff-49e3-9a0f-9c63245e88ac" providerId="AD" clId="Web-{409C21DC-D4C9-AF2E-AC99-1431C16DFAD5}" dt="2025-05-30T13:22:56.296" v="227" actId="20577"/>
        <pc:sldMkLst>
          <pc:docMk/>
          <pc:sldMk cId="2008984567" sldId="336"/>
        </pc:sldMkLst>
      </pc:sldChg>
      <pc:sldChg chg="modSp del">
        <pc:chgData name="Emilio Lehoucq" userId="S::elm8295@ads.northwestern.edu::fb1e86bc-2dff-49e3-9a0f-9c63245e88ac" providerId="AD" clId="Web-{409C21DC-D4C9-AF2E-AC99-1431C16DFAD5}" dt="2025-05-30T13:21:11.901" v="106"/>
        <pc:sldMkLst>
          <pc:docMk/>
          <pc:sldMk cId="70144218" sldId="340"/>
        </pc:sldMkLst>
      </pc:sldChg>
      <pc:sldChg chg="modSp">
        <pc:chgData name="Emilio Lehoucq" userId="S::elm8295@ads.northwestern.edu::fb1e86bc-2dff-49e3-9a0f-9c63245e88ac" providerId="AD" clId="Web-{409C21DC-D4C9-AF2E-AC99-1431C16DFAD5}" dt="2025-05-30T16:39:19.083" v="3911" actId="20577"/>
        <pc:sldMkLst>
          <pc:docMk/>
          <pc:sldMk cId="3570447128" sldId="342"/>
        </pc:sldMkLst>
      </pc:sldChg>
      <pc:sldChg chg="modSp">
        <pc:chgData name="Emilio Lehoucq" userId="S::elm8295@ads.northwestern.edu::fb1e86bc-2dff-49e3-9a0f-9c63245e88ac" providerId="AD" clId="Web-{409C21DC-D4C9-AF2E-AC99-1431C16DFAD5}" dt="2025-05-30T13:24:14.705" v="234" actId="20577"/>
        <pc:sldMkLst>
          <pc:docMk/>
          <pc:sldMk cId="705029036" sldId="344"/>
        </pc:sldMkLst>
      </pc:sldChg>
      <pc:sldChg chg="modSp new">
        <pc:chgData name="Emilio Lehoucq" userId="S::elm8295@ads.northwestern.edu::fb1e86bc-2dff-49e3-9a0f-9c63245e88ac" providerId="AD" clId="Web-{409C21DC-D4C9-AF2E-AC99-1431C16DFAD5}" dt="2025-05-30T16:24:35.091" v="3606" actId="20577"/>
        <pc:sldMkLst>
          <pc:docMk/>
          <pc:sldMk cId="696491560" sldId="345"/>
        </pc:sldMkLst>
      </pc:sldChg>
      <pc:sldChg chg="modSp new ord">
        <pc:chgData name="Emilio Lehoucq" userId="S::elm8295@ads.northwestern.edu::fb1e86bc-2dff-49e3-9a0f-9c63245e88ac" providerId="AD" clId="Web-{409C21DC-D4C9-AF2E-AC99-1431C16DFAD5}" dt="2025-05-30T17:28:17.935" v="5217" actId="20577"/>
        <pc:sldMkLst>
          <pc:docMk/>
          <pc:sldMk cId="2955243020" sldId="346"/>
        </pc:sldMkLst>
      </pc:sldChg>
      <pc:sldChg chg="modSp new">
        <pc:chgData name="Emilio Lehoucq" userId="S::elm8295@ads.northwestern.edu::fb1e86bc-2dff-49e3-9a0f-9c63245e88ac" providerId="AD" clId="Web-{409C21DC-D4C9-AF2E-AC99-1431C16DFAD5}" dt="2025-05-30T13:45:51.597" v="1118" actId="20577"/>
        <pc:sldMkLst>
          <pc:docMk/>
          <pc:sldMk cId="47304939" sldId="347"/>
        </pc:sldMkLst>
      </pc:sldChg>
      <pc:sldChg chg="modSp new">
        <pc:chgData name="Emilio Lehoucq" userId="S::elm8295@ads.northwestern.edu::fb1e86bc-2dff-49e3-9a0f-9c63245e88ac" providerId="AD" clId="Web-{409C21DC-D4C9-AF2E-AC99-1431C16DFAD5}" dt="2025-05-30T16:01:01.935" v="3214" actId="20577"/>
        <pc:sldMkLst>
          <pc:docMk/>
          <pc:sldMk cId="1612255167" sldId="348"/>
        </pc:sldMkLst>
      </pc:sldChg>
      <pc:sldChg chg="modSp new">
        <pc:chgData name="Emilio Lehoucq" userId="S::elm8295@ads.northwestern.edu::fb1e86bc-2dff-49e3-9a0f-9c63245e88ac" providerId="AD" clId="Web-{409C21DC-D4C9-AF2E-AC99-1431C16DFAD5}" dt="2025-05-30T15:44:55.237" v="2814" actId="20577"/>
        <pc:sldMkLst>
          <pc:docMk/>
          <pc:sldMk cId="728215957" sldId="349"/>
        </pc:sldMkLst>
      </pc:sldChg>
      <pc:sldChg chg="modSp new del ord">
        <pc:chgData name="Emilio Lehoucq" userId="S::elm8295@ads.northwestern.edu::fb1e86bc-2dff-49e3-9a0f-9c63245e88ac" providerId="AD" clId="Web-{409C21DC-D4C9-AF2E-AC99-1431C16DFAD5}" dt="2025-05-30T13:54:12.881" v="1337"/>
        <pc:sldMkLst>
          <pc:docMk/>
          <pc:sldMk cId="2018350575" sldId="349"/>
        </pc:sldMkLst>
      </pc:sldChg>
      <pc:sldChg chg="modSp new modNotes">
        <pc:chgData name="Emilio Lehoucq" userId="S::elm8295@ads.northwestern.edu::fb1e86bc-2dff-49e3-9a0f-9c63245e88ac" providerId="AD" clId="Web-{409C21DC-D4C9-AF2E-AC99-1431C16DFAD5}" dt="2025-05-30T17:15:23.330" v="5177" actId="20577"/>
        <pc:sldMkLst>
          <pc:docMk/>
          <pc:sldMk cId="3663748536" sldId="350"/>
        </pc:sldMkLst>
      </pc:sldChg>
      <pc:sldChg chg="modSp new ord">
        <pc:chgData name="Emilio Lehoucq" userId="S::elm8295@ads.northwestern.edu::fb1e86bc-2dff-49e3-9a0f-9c63245e88ac" providerId="AD" clId="Web-{409C21DC-D4C9-AF2E-AC99-1431C16DFAD5}" dt="2025-05-30T17:12:29.765" v="4944" actId="20577"/>
        <pc:sldMkLst>
          <pc:docMk/>
          <pc:sldMk cId="2030348317" sldId="351"/>
        </pc:sldMkLst>
      </pc:sldChg>
      <pc:sldChg chg="addSp delSp modSp new add del ord modNotes">
        <pc:chgData name="Emilio Lehoucq" userId="S::elm8295@ads.northwestern.edu::fb1e86bc-2dff-49e3-9a0f-9c63245e88ac" providerId="AD" clId="Web-{409C21DC-D4C9-AF2E-AC99-1431C16DFAD5}" dt="2025-05-30T17:44:26.495" v="5419"/>
        <pc:sldMkLst>
          <pc:docMk/>
          <pc:sldMk cId="211921324" sldId="352"/>
        </pc:sldMkLst>
      </pc:sldChg>
      <pc:sldChg chg="new del">
        <pc:chgData name="Emilio Lehoucq" userId="S::elm8295@ads.northwestern.edu::fb1e86bc-2dff-49e3-9a0f-9c63245e88ac" providerId="AD" clId="Web-{409C21DC-D4C9-AF2E-AC99-1431C16DFAD5}" dt="2025-05-30T17:07:09.042" v="4485"/>
        <pc:sldMkLst>
          <pc:docMk/>
          <pc:sldMk cId="1984330476" sldId="353"/>
        </pc:sldMkLst>
      </pc:sldChg>
      <pc:sldChg chg="new del">
        <pc:chgData name="Emilio Lehoucq" userId="S::elm8295@ads.northwestern.edu::fb1e86bc-2dff-49e3-9a0f-9c63245e88ac" providerId="AD" clId="Web-{409C21DC-D4C9-AF2E-AC99-1431C16DFAD5}" dt="2025-05-30T17:07:01.214" v="4482"/>
        <pc:sldMkLst>
          <pc:docMk/>
          <pc:sldMk cId="2820350730" sldId="353"/>
        </pc:sldMkLst>
      </pc:sldChg>
      <pc:sldChg chg="modSp new">
        <pc:chgData name="Emilio Lehoucq" userId="S::elm8295@ads.northwestern.edu::fb1e86bc-2dff-49e3-9a0f-9c63245e88ac" providerId="AD" clId="Web-{409C21DC-D4C9-AF2E-AC99-1431C16DFAD5}" dt="2025-05-30T17:10:01.513" v="4750" actId="20577"/>
        <pc:sldMkLst>
          <pc:docMk/>
          <pc:sldMk cId="2997880624" sldId="353"/>
        </pc:sldMkLst>
      </pc:sldChg>
      <pc:sldChg chg="addSp delSp modSp new ord">
        <pc:chgData name="Emilio Lehoucq" userId="S::elm8295@ads.northwestern.edu::fb1e86bc-2dff-49e3-9a0f-9c63245e88ac" providerId="AD" clId="Web-{409C21DC-D4C9-AF2E-AC99-1431C16DFAD5}" dt="2025-05-30T17:21:40.273" v="5203"/>
        <pc:sldMkLst>
          <pc:docMk/>
          <pc:sldMk cId="2274568704" sldId="354"/>
        </pc:sldMkLst>
      </pc:sldChg>
      <pc:sldChg chg="addSp delSp modSp new mod ord modShow modNotes">
        <pc:chgData name="Emilio Lehoucq" userId="S::elm8295@ads.northwestern.edu::fb1e86bc-2dff-49e3-9a0f-9c63245e88ac" providerId="AD" clId="Web-{409C21DC-D4C9-AF2E-AC99-1431C16DFAD5}" dt="2025-05-30T20:06:08.717" v="8473" actId="1076"/>
        <pc:sldMkLst>
          <pc:docMk/>
          <pc:sldMk cId="274809627" sldId="355"/>
        </pc:sldMkLst>
      </pc:sldChg>
      <pc:sldChg chg="addSp delSp modSp new ord">
        <pc:chgData name="Emilio Lehoucq" userId="S::elm8295@ads.northwestern.edu::fb1e86bc-2dff-49e3-9a0f-9c63245e88ac" providerId="AD" clId="Web-{409C21DC-D4C9-AF2E-AC99-1431C16DFAD5}" dt="2025-05-30T17:53:36.799" v="5708" actId="20577"/>
        <pc:sldMkLst>
          <pc:docMk/>
          <pc:sldMk cId="4245056867" sldId="356"/>
        </pc:sldMkLst>
      </pc:sldChg>
      <pc:sldChg chg="modSp new">
        <pc:chgData name="Emilio Lehoucq" userId="S::elm8295@ads.northwestern.edu::fb1e86bc-2dff-49e3-9a0f-9c63245e88ac" providerId="AD" clId="Web-{409C21DC-D4C9-AF2E-AC99-1431C16DFAD5}" dt="2025-05-30T18:04:33.839" v="5889" actId="20577"/>
        <pc:sldMkLst>
          <pc:docMk/>
          <pc:sldMk cId="3131594222" sldId="357"/>
        </pc:sldMkLst>
      </pc:sldChg>
      <pc:sldChg chg="modSp new ord modNotes">
        <pc:chgData name="Emilio Lehoucq" userId="S::elm8295@ads.northwestern.edu::fb1e86bc-2dff-49e3-9a0f-9c63245e88ac" providerId="AD" clId="Web-{409C21DC-D4C9-AF2E-AC99-1431C16DFAD5}" dt="2025-05-30T20:05:42.186" v="8461"/>
        <pc:sldMkLst>
          <pc:docMk/>
          <pc:sldMk cId="2161887775" sldId="358"/>
        </pc:sldMkLst>
      </pc:sldChg>
      <pc:sldChg chg="modSp new">
        <pc:chgData name="Emilio Lehoucq" userId="S::elm8295@ads.northwestern.edu::fb1e86bc-2dff-49e3-9a0f-9c63245e88ac" providerId="AD" clId="Web-{409C21DC-D4C9-AF2E-AC99-1431C16DFAD5}" dt="2025-05-30T18:28:45.719" v="7444" actId="20577"/>
        <pc:sldMkLst>
          <pc:docMk/>
          <pc:sldMk cId="1652904497" sldId="359"/>
        </pc:sldMkLst>
      </pc:sldChg>
      <pc:sldChg chg="modSp new">
        <pc:chgData name="Emilio Lehoucq" userId="S::elm8295@ads.northwestern.edu::fb1e86bc-2dff-49e3-9a0f-9c63245e88ac" providerId="AD" clId="Web-{409C21DC-D4C9-AF2E-AC99-1431C16DFAD5}" dt="2025-05-30T18:28:51.625" v="7447" actId="20577"/>
        <pc:sldMkLst>
          <pc:docMk/>
          <pc:sldMk cId="3943101947" sldId="360"/>
        </pc:sldMkLst>
      </pc:sldChg>
      <pc:sldChg chg="modSp new">
        <pc:chgData name="Emilio Lehoucq" userId="S::elm8295@ads.northwestern.edu::fb1e86bc-2dff-49e3-9a0f-9c63245e88ac" providerId="AD" clId="Web-{409C21DC-D4C9-AF2E-AC99-1431C16DFAD5}" dt="2025-05-30T18:28:56.094" v="7452" actId="20577"/>
        <pc:sldMkLst>
          <pc:docMk/>
          <pc:sldMk cId="3390019454" sldId="361"/>
        </pc:sldMkLst>
      </pc:sldChg>
      <pc:sldChg chg="modSp new">
        <pc:chgData name="Emilio Lehoucq" userId="S::elm8295@ads.northwestern.edu::fb1e86bc-2dff-49e3-9a0f-9c63245e88ac" providerId="AD" clId="Web-{409C21DC-D4C9-AF2E-AC99-1431C16DFAD5}" dt="2025-05-30T18:29:03.703" v="7463" actId="20577"/>
        <pc:sldMkLst>
          <pc:docMk/>
          <pc:sldMk cId="3158007906" sldId="362"/>
        </pc:sldMkLst>
      </pc:sldChg>
      <pc:sldChg chg="modSp new">
        <pc:chgData name="Emilio Lehoucq" userId="S::elm8295@ads.northwestern.edu::fb1e86bc-2dff-49e3-9a0f-9c63245e88ac" providerId="AD" clId="Web-{409C21DC-D4C9-AF2E-AC99-1431C16DFAD5}" dt="2025-05-30T18:29:39.282" v="7508" actId="20577"/>
        <pc:sldMkLst>
          <pc:docMk/>
          <pc:sldMk cId="687840432" sldId="363"/>
        </pc:sldMkLst>
      </pc:sldChg>
      <pc:sldChg chg="modSp new">
        <pc:chgData name="Emilio Lehoucq" userId="S::elm8295@ads.northwestern.edu::fb1e86bc-2dff-49e3-9a0f-9c63245e88ac" providerId="AD" clId="Web-{409C21DC-D4C9-AF2E-AC99-1431C16DFAD5}" dt="2025-05-30T18:38:05.133" v="7539" actId="20577"/>
        <pc:sldMkLst>
          <pc:docMk/>
          <pc:sldMk cId="3017286409" sldId="364"/>
        </pc:sldMkLst>
      </pc:sldChg>
      <pc:sldChg chg="new del">
        <pc:chgData name="Emilio Lehoucq" userId="S::elm8295@ads.northwestern.edu::fb1e86bc-2dff-49e3-9a0f-9c63245e88ac" providerId="AD" clId="Web-{409C21DC-D4C9-AF2E-AC99-1431C16DFAD5}" dt="2025-05-30T19:58:38.123" v="7922"/>
        <pc:sldMkLst>
          <pc:docMk/>
          <pc:sldMk cId="1679348599" sldId="365"/>
        </pc:sldMkLst>
      </pc:sldChg>
      <pc:sldChg chg="modSp new">
        <pc:chgData name="Emilio Lehoucq" userId="S::elm8295@ads.northwestern.edu::fb1e86bc-2dff-49e3-9a0f-9c63245e88ac" providerId="AD" clId="Web-{409C21DC-D4C9-AF2E-AC99-1431C16DFAD5}" dt="2025-05-30T20:05:07.827" v="8459" actId="20577"/>
        <pc:sldMkLst>
          <pc:docMk/>
          <pc:sldMk cId="2359693617" sldId="365"/>
        </pc:sldMkLst>
      </pc:sldChg>
    </pc:docChg>
  </pc:docChgLst>
  <pc:docChgLst>
    <pc:chgData name="Emilio Lehoucq" userId="S::elm8295@ads.northwestern.edu::fb1e86bc-2dff-49e3-9a0f-9c63245e88ac" providerId="AD" clId="Web-{FCBC2CDA-ACCD-17A7-7872-D76B0F4F6D89}"/>
    <pc:docChg chg="addSld sldOrd">
      <pc:chgData name="Emilio Lehoucq" userId="S::elm8295@ads.northwestern.edu::fb1e86bc-2dff-49e3-9a0f-9c63245e88ac" providerId="AD" clId="Web-{FCBC2CDA-ACCD-17A7-7872-D76B0F4F6D89}" dt="2025-01-08T15:54:23.269" v="1"/>
      <pc:docMkLst>
        <pc:docMk/>
      </pc:docMkLst>
      <pc:sldChg chg="add ord">
        <pc:chgData name="Emilio Lehoucq" userId="S::elm8295@ads.northwestern.edu::fb1e86bc-2dff-49e3-9a0f-9c63245e88ac" providerId="AD" clId="Web-{FCBC2CDA-ACCD-17A7-7872-D76B0F4F6D89}" dt="2025-01-08T15:54:23.269" v="1"/>
        <pc:sldMkLst>
          <pc:docMk/>
          <pc:sldMk cId="4093799048" sldId="304"/>
        </pc:sldMkLst>
      </pc:sldChg>
    </pc:docChg>
  </pc:docChgLst>
  <pc:docChgLst>
    <pc:chgData name="Emilio Lehoucq" userId="S::elm8295@ads.northwestern.edu::fb1e86bc-2dff-49e3-9a0f-9c63245e88ac" providerId="AD" clId="Web-{0A42BD6D-E5E5-D7CE-D82F-A8059507D580}"/>
    <pc:docChg chg="modSld">
      <pc:chgData name="Emilio Lehoucq" userId="S::elm8295@ads.northwestern.edu::fb1e86bc-2dff-49e3-9a0f-9c63245e88ac" providerId="AD" clId="Web-{0A42BD6D-E5E5-D7CE-D82F-A8059507D580}" dt="2024-10-21T20:59:10.072" v="4" actId="1076"/>
      <pc:docMkLst>
        <pc:docMk/>
      </pc:docMkLst>
      <pc:sldChg chg="modSp">
        <pc:chgData name="Emilio Lehoucq" userId="S::elm8295@ads.northwestern.edu::fb1e86bc-2dff-49e3-9a0f-9c63245e88ac" providerId="AD" clId="Web-{0A42BD6D-E5E5-D7CE-D82F-A8059507D580}" dt="2024-10-21T20:59:10.072" v="4" actId="1076"/>
        <pc:sldMkLst>
          <pc:docMk/>
          <pc:sldMk cId="1122296333" sldId="259"/>
        </pc:sldMkLst>
      </pc:sldChg>
    </pc:docChg>
  </pc:docChgLst>
  <pc:docChgLst>
    <pc:chgData name="Emilio Lehoucq" userId="S::elm8295@ads.northwestern.edu::fb1e86bc-2dff-49e3-9a0f-9c63245e88ac" providerId="AD" clId="Web-{1CA41D3A-94FA-7AC5-C7F9-7C99997555E2}"/>
    <pc:docChg chg="modSld">
      <pc:chgData name="Emilio Lehoucq" userId="S::elm8295@ads.northwestern.edu::fb1e86bc-2dff-49e3-9a0f-9c63245e88ac" providerId="AD" clId="Web-{1CA41D3A-94FA-7AC5-C7F9-7C99997555E2}" dt="2024-09-24T14:03:32.856" v="46" actId="20577"/>
      <pc:docMkLst>
        <pc:docMk/>
      </pc:docMkLst>
      <pc:sldChg chg="modSp">
        <pc:chgData name="Emilio Lehoucq" userId="S::elm8295@ads.northwestern.edu::fb1e86bc-2dff-49e3-9a0f-9c63245e88ac" providerId="AD" clId="Web-{1CA41D3A-94FA-7AC5-C7F9-7C99997555E2}" dt="2024-09-24T14:02:49.808" v="24" actId="20577"/>
        <pc:sldMkLst>
          <pc:docMk/>
          <pc:sldMk cId="1122296333" sldId="259"/>
        </pc:sldMkLst>
      </pc:sldChg>
      <pc:sldChg chg="modSp">
        <pc:chgData name="Emilio Lehoucq" userId="S::elm8295@ads.northwestern.edu::fb1e86bc-2dff-49e3-9a0f-9c63245e88ac" providerId="AD" clId="Web-{1CA41D3A-94FA-7AC5-C7F9-7C99997555E2}" dt="2024-09-24T14:03:32.856" v="46" actId="20577"/>
        <pc:sldMkLst>
          <pc:docMk/>
          <pc:sldMk cId="594445095" sldId="272"/>
        </pc:sldMkLst>
      </pc:sldChg>
    </pc:docChg>
  </pc:docChgLst>
  <pc:docChgLst>
    <pc:chgData name="Emilio Lehoucq" userId="S::elm8295@ads.northwestern.edu::fb1e86bc-2dff-49e3-9a0f-9c63245e88ac" providerId="AD" clId="Web-{3A5A653A-7B7C-71EA-01E2-2CFE7556C2E5}"/>
    <pc:docChg chg="addSld delSld modSld sldOrd">
      <pc:chgData name="Emilio Lehoucq" userId="S::elm8295@ads.northwestern.edu::fb1e86bc-2dff-49e3-9a0f-9c63245e88ac" providerId="AD" clId="Web-{3A5A653A-7B7C-71EA-01E2-2CFE7556C2E5}" dt="2025-08-27T18:29:52.632" v="453" actId="20577"/>
      <pc:docMkLst>
        <pc:docMk/>
      </pc:docMkLst>
      <pc:sldChg chg="modSp modNotes">
        <pc:chgData name="Emilio Lehoucq" userId="S::elm8295@ads.northwestern.edu::fb1e86bc-2dff-49e3-9a0f-9c63245e88ac" providerId="AD" clId="Web-{3A5A653A-7B7C-71EA-01E2-2CFE7556C2E5}" dt="2025-08-27T15:56:16.388" v="406" actId="20577"/>
        <pc:sldMkLst>
          <pc:docMk/>
          <pc:sldMk cId="3025712385" sldId="317"/>
        </pc:sldMkLst>
        <pc:spChg chg="mod">
          <ac:chgData name="Emilio Lehoucq" userId="S::elm8295@ads.northwestern.edu::fb1e86bc-2dff-49e3-9a0f-9c63245e88ac" providerId="AD" clId="Web-{3A5A653A-7B7C-71EA-01E2-2CFE7556C2E5}" dt="2025-08-27T15:56:16.388" v="406" actId="20577"/>
          <ac:spMkLst>
            <pc:docMk/>
            <pc:sldMk cId="3025712385" sldId="317"/>
            <ac:spMk id="3" creationId="{934047A6-0469-95D0-FEAB-F01A17DEC1A3}"/>
          </ac:spMkLst>
        </pc:spChg>
      </pc:sldChg>
      <pc:sldChg chg="modSp">
        <pc:chgData name="Emilio Lehoucq" userId="S::elm8295@ads.northwestern.edu::fb1e86bc-2dff-49e3-9a0f-9c63245e88ac" providerId="AD" clId="Web-{3A5A653A-7B7C-71EA-01E2-2CFE7556C2E5}" dt="2025-08-27T15:18:48.287" v="63" actId="20577"/>
        <pc:sldMkLst>
          <pc:docMk/>
          <pc:sldMk cId="1395932391" sldId="325"/>
        </pc:sldMkLst>
        <pc:spChg chg="mod">
          <ac:chgData name="Emilio Lehoucq" userId="S::elm8295@ads.northwestern.edu::fb1e86bc-2dff-49e3-9a0f-9c63245e88ac" providerId="AD" clId="Web-{3A5A653A-7B7C-71EA-01E2-2CFE7556C2E5}" dt="2025-08-27T15:18:48.287" v="63" actId="20577"/>
          <ac:spMkLst>
            <pc:docMk/>
            <pc:sldMk cId="1395932391" sldId="325"/>
            <ac:spMk id="3" creationId="{3F02F76B-9988-C699-7821-22A1E8B62D49}"/>
          </ac:spMkLst>
        </pc:spChg>
      </pc:sldChg>
      <pc:sldChg chg="modSp">
        <pc:chgData name="Emilio Lehoucq" userId="S::elm8295@ads.northwestern.edu::fb1e86bc-2dff-49e3-9a0f-9c63245e88ac" providerId="AD" clId="Web-{3A5A653A-7B7C-71EA-01E2-2CFE7556C2E5}" dt="2025-08-27T18:29:52.632" v="453" actId="20577"/>
        <pc:sldMkLst>
          <pc:docMk/>
          <pc:sldMk cId="3828057444" sldId="332"/>
        </pc:sldMkLst>
        <pc:spChg chg="mod">
          <ac:chgData name="Emilio Lehoucq" userId="S::elm8295@ads.northwestern.edu::fb1e86bc-2dff-49e3-9a0f-9c63245e88ac" providerId="AD" clId="Web-{3A5A653A-7B7C-71EA-01E2-2CFE7556C2E5}" dt="2025-08-27T18:29:52.632" v="453" actId="20577"/>
          <ac:spMkLst>
            <pc:docMk/>
            <pc:sldMk cId="3828057444" sldId="332"/>
            <ac:spMk id="3" creationId="{3A7ECF99-2424-45FE-5553-1AF6FBEF31CE}"/>
          </ac:spMkLst>
        </pc:spChg>
      </pc:sldChg>
      <pc:sldChg chg="ord">
        <pc:chgData name="Emilio Lehoucq" userId="S::elm8295@ads.northwestern.edu::fb1e86bc-2dff-49e3-9a0f-9c63245e88ac" providerId="AD" clId="Web-{3A5A653A-7B7C-71EA-01E2-2CFE7556C2E5}" dt="2025-08-27T15:42:04.980" v="205"/>
        <pc:sldMkLst>
          <pc:docMk/>
          <pc:sldMk cId="2008984567" sldId="336"/>
        </pc:sldMkLst>
      </pc:sldChg>
      <pc:sldChg chg="modSp ord">
        <pc:chgData name="Emilio Lehoucq" userId="S::elm8295@ads.northwestern.edu::fb1e86bc-2dff-49e3-9a0f-9c63245e88ac" providerId="AD" clId="Web-{3A5A653A-7B7C-71EA-01E2-2CFE7556C2E5}" dt="2025-08-27T15:50:15.059" v="359" actId="20577"/>
        <pc:sldMkLst>
          <pc:docMk/>
          <pc:sldMk cId="3757882355" sldId="337"/>
        </pc:sldMkLst>
        <pc:spChg chg="mod">
          <ac:chgData name="Emilio Lehoucq" userId="S::elm8295@ads.northwestern.edu::fb1e86bc-2dff-49e3-9a0f-9c63245e88ac" providerId="AD" clId="Web-{3A5A653A-7B7C-71EA-01E2-2CFE7556C2E5}" dt="2025-08-27T15:50:15.059" v="359" actId="20577"/>
          <ac:spMkLst>
            <pc:docMk/>
            <pc:sldMk cId="3757882355" sldId="337"/>
            <ac:spMk id="2" creationId="{68EBD84B-E3DF-2E5D-9890-1E55B46F9425}"/>
          </ac:spMkLst>
        </pc:spChg>
      </pc:sldChg>
      <pc:sldChg chg="ord">
        <pc:chgData name="Emilio Lehoucq" userId="S::elm8295@ads.northwestern.edu::fb1e86bc-2dff-49e3-9a0f-9c63245e88ac" providerId="AD" clId="Web-{3A5A653A-7B7C-71EA-01E2-2CFE7556C2E5}" dt="2025-08-27T15:40:18.089" v="191"/>
        <pc:sldMkLst>
          <pc:docMk/>
          <pc:sldMk cId="1190598283" sldId="338"/>
        </pc:sldMkLst>
      </pc:sldChg>
      <pc:sldChg chg="ord">
        <pc:chgData name="Emilio Lehoucq" userId="S::elm8295@ads.northwestern.edu::fb1e86bc-2dff-49e3-9a0f-9c63245e88ac" providerId="AD" clId="Web-{3A5A653A-7B7C-71EA-01E2-2CFE7556C2E5}" dt="2025-08-27T15:42:04.980" v="203"/>
        <pc:sldMkLst>
          <pc:docMk/>
          <pc:sldMk cId="1581678844" sldId="339"/>
        </pc:sldMkLst>
      </pc:sldChg>
      <pc:sldChg chg="ord">
        <pc:chgData name="Emilio Lehoucq" userId="S::elm8295@ads.northwestern.edu::fb1e86bc-2dff-49e3-9a0f-9c63245e88ac" providerId="AD" clId="Web-{3A5A653A-7B7C-71EA-01E2-2CFE7556C2E5}" dt="2025-08-27T15:42:04.980" v="202"/>
        <pc:sldMkLst>
          <pc:docMk/>
          <pc:sldMk cId="2392923702" sldId="341"/>
        </pc:sldMkLst>
      </pc:sldChg>
      <pc:sldChg chg="ord">
        <pc:chgData name="Emilio Lehoucq" userId="S::elm8295@ads.northwestern.edu::fb1e86bc-2dff-49e3-9a0f-9c63245e88ac" providerId="AD" clId="Web-{3A5A653A-7B7C-71EA-01E2-2CFE7556C2E5}" dt="2025-08-27T15:42:04.980" v="200"/>
        <pc:sldMkLst>
          <pc:docMk/>
          <pc:sldMk cId="3570447128" sldId="342"/>
        </pc:sldMkLst>
      </pc:sldChg>
      <pc:sldChg chg="ord">
        <pc:chgData name="Emilio Lehoucq" userId="S::elm8295@ads.northwestern.edu::fb1e86bc-2dff-49e3-9a0f-9c63245e88ac" providerId="AD" clId="Web-{3A5A653A-7B7C-71EA-01E2-2CFE7556C2E5}" dt="2025-08-27T15:42:04.980" v="198"/>
        <pc:sldMkLst>
          <pc:docMk/>
          <pc:sldMk cId="2174766657" sldId="343"/>
        </pc:sldMkLst>
      </pc:sldChg>
      <pc:sldChg chg="ord">
        <pc:chgData name="Emilio Lehoucq" userId="S::elm8295@ads.northwestern.edu::fb1e86bc-2dff-49e3-9a0f-9c63245e88ac" providerId="AD" clId="Web-{3A5A653A-7B7C-71EA-01E2-2CFE7556C2E5}" dt="2025-08-27T15:42:04.980" v="204"/>
        <pc:sldMkLst>
          <pc:docMk/>
          <pc:sldMk cId="705029036" sldId="344"/>
        </pc:sldMkLst>
      </pc:sldChg>
      <pc:sldChg chg="ord">
        <pc:chgData name="Emilio Lehoucq" userId="S::elm8295@ads.northwestern.edu::fb1e86bc-2dff-49e3-9a0f-9c63245e88ac" providerId="AD" clId="Web-{3A5A653A-7B7C-71EA-01E2-2CFE7556C2E5}" dt="2025-08-27T15:42:04.980" v="197"/>
        <pc:sldMkLst>
          <pc:docMk/>
          <pc:sldMk cId="696491560" sldId="345"/>
        </pc:sldMkLst>
      </pc:sldChg>
      <pc:sldChg chg="ord">
        <pc:chgData name="Emilio Lehoucq" userId="S::elm8295@ads.northwestern.edu::fb1e86bc-2dff-49e3-9a0f-9c63245e88ac" providerId="AD" clId="Web-{3A5A653A-7B7C-71EA-01E2-2CFE7556C2E5}" dt="2025-08-27T15:42:04.980" v="201"/>
        <pc:sldMkLst>
          <pc:docMk/>
          <pc:sldMk cId="47304939" sldId="347"/>
        </pc:sldMkLst>
      </pc:sldChg>
      <pc:sldChg chg="modSp">
        <pc:chgData name="Emilio Lehoucq" userId="S::elm8295@ads.northwestern.edu::fb1e86bc-2dff-49e3-9a0f-9c63245e88ac" providerId="AD" clId="Web-{3A5A653A-7B7C-71EA-01E2-2CFE7556C2E5}" dt="2025-08-27T15:45:41.043" v="307" actId="20577"/>
        <pc:sldMkLst>
          <pc:docMk/>
          <pc:sldMk cId="1612255167" sldId="348"/>
        </pc:sldMkLst>
        <pc:spChg chg="mod">
          <ac:chgData name="Emilio Lehoucq" userId="S::elm8295@ads.northwestern.edu::fb1e86bc-2dff-49e3-9a0f-9c63245e88ac" providerId="AD" clId="Web-{3A5A653A-7B7C-71EA-01E2-2CFE7556C2E5}" dt="2025-08-27T15:45:41.043" v="307" actId="20577"/>
          <ac:spMkLst>
            <pc:docMk/>
            <pc:sldMk cId="1612255167" sldId="348"/>
            <ac:spMk id="2" creationId="{450AE87D-6ABF-EB8C-D563-A58EE03EE6D1}"/>
          </ac:spMkLst>
        </pc:spChg>
      </pc:sldChg>
      <pc:sldChg chg="ord">
        <pc:chgData name="Emilio Lehoucq" userId="S::elm8295@ads.northwestern.edu::fb1e86bc-2dff-49e3-9a0f-9c63245e88ac" providerId="AD" clId="Web-{3A5A653A-7B7C-71EA-01E2-2CFE7556C2E5}" dt="2025-08-27T15:40:05.573" v="189"/>
        <pc:sldMkLst>
          <pc:docMk/>
          <pc:sldMk cId="728215957" sldId="349"/>
        </pc:sldMkLst>
      </pc:sldChg>
      <pc:sldChg chg="ord">
        <pc:chgData name="Emilio Lehoucq" userId="S::elm8295@ads.northwestern.edu::fb1e86bc-2dff-49e3-9a0f-9c63245e88ac" providerId="AD" clId="Web-{3A5A653A-7B7C-71EA-01E2-2CFE7556C2E5}" dt="2025-08-27T15:40:05.573" v="188"/>
        <pc:sldMkLst>
          <pc:docMk/>
          <pc:sldMk cId="3663748536" sldId="350"/>
        </pc:sldMkLst>
      </pc:sldChg>
      <pc:sldChg chg="ord">
        <pc:chgData name="Emilio Lehoucq" userId="S::elm8295@ads.northwestern.edu::fb1e86bc-2dff-49e3-9a0f-9c63245e88ac" providerId="AD" clId="Web-{3A5A653A-7B7C-71EA-01E2-2CFE7556C2E5}" dt="2025-08-27T15:41:08.464" v="194"/>
        <pc:sldMkLst>
          <pc:docMk/>
          <pc:sldMk cId="2030348317" sldId="351"/>
        </pc:sldMkLst>
      </pc:sldChg>
      <pc:sldChg chg="ord">
        <pc:chgData name="Emilio Lehoucq" userId="S::elm8295@ads.northwestern.edu::fb1e86bc-2dff-49e3-9a0f-9c63245e88ac" providerId="AD" clId="Web-{3A5A653A-7B7C-71EA-01E2-2CFE7556C2E5}" dt="2025-08-27T15:41:08.464" v="195"/>
        <pc:sldMkLst>
          <pc:docMk/>
          <pc:sldMk cId="2997880624" sldId="353"/>
        </pc:sldMkLst>
      </pc:sldChg>
      <pc:sldChg chg="ord">
        <pc:chgData name="Emilio Lehoucq" userId="S::elm8295@ads.northwestern.edu::fb1e86bc-2dff-49e3-9a0f-9c63245e88ac" providerId="AD" clId="Web-{3A5A653A-7B7C-71EA-01E2-2CFE7556C2E5}" dt="2025-08-27T15:29:35.038" v="154"/>
        <pc:sldMkLst>
          <pc:docMk/>
          <pc:sldMk cId="2274568704" sldId="354"/>
        </pc:sldMkLst>
      </pc:sldChg>
      <pc:sldChg chg="ord">
        <pc:chgData name="Emilio Lehoucq" userId="S::elm8295@ads.northwestern.edu::fb1e86bc-2dff-49e3-9a0f-9c63245e88ac" providerId="AD" clId="Web-{3A5A653A-7B7C-71EA-01E2-2CFE7556C2E5}" dt="2025-08-27T15:19:50.881" v="66"/>
        <pc:sldMkLst>
          <pc:docMk/>
          <pc:sldMk cId="1652904497" sldId="359"/>
        </pc:sldMkLst>
      </pc:sldChg>
      <pc:sldChg chg="modSp ord">
        <pc:chgData name="Emilio Lehoucq" userId="S::elm8295@ads.northwestern.edu::fb1e86bc-2dff-49e3-9a0f-9c63245e88ac" providerId="AD" clId="Web-{3A5A653A-7B7C-71EA-01E2-2CFE7556C2E5}" dt="2025-08-27T15:23:09.694" v="102" actId="20577"/>
        <pc:sldMkLst>
          <pc:docMk/>
          <pc:sldMk cId="3390019454" sldId="361"/>
        </pc:sldMkLst>
        <pc:spChg chg="mod">
          <ac:chgData name="Emilio Lehoucq" userId="S::elm8295@ads.northwestern.edu::fb1e86bc-2dff-49e3-9a0f-9c63245e88ac" providerId="AD" clId="Web-{3A5A653A-7B7C-71EA-01E2-2CFE7556C2E5}" dt="2025-08-27T15:23:09.694" v="102" actId="20577"/>
          <ac:spMkLst>
            <pc:docMk/>
            <pc:sldMk cId="3390019454" sldId="361"/>
            <ac:spMk id="3" creationId="{8561007E-530E-E861-86FB-9C6158A8FF0E}"/>
          </ac:spMkLst>
        </pc:spChg>
      </pc:sldChg>
      <pc:sldChg chg="ord">
        <pc:chgData name="Emilio Lehoucq" userId="S::elm8295@ads.northwestern.edu::fb1e86bc-2dff-49e3-9a0f-9c63245e88ac" providerId="AD" clId="Web-{3A5A653A-7B7C-71EA-01E2-2CFE7556C2E5}" dt="2025-08-27T15:21:32.866" v="75"/>
        <pc:sldMkLst>
          <pc:docMk/>
          <pc:sldMk cId="3158007906" sldId="362"/>
        </pc:sldMkLst>
      </pc:sldChg>
      <pc:sldChg chg="ord">
        <pc:chgData name="Emilio Lehoucq" userId="S::elm8295@ads.northwestern.edu::fb1e86bc-2dff-49e3-9a0f-9c63245e88ac" providerId="AD" clId="Web-{3A5A653A-7B7C-71EA-01E2-2CFE7556C2E5}" dt="2025-08-27T15:21:32.866" v="74"/>
        <pc:sldMkLst>
          <pc:docMk/>
          <pc:sldMk cId="687840432" sldId="363"/>
        </pc:sldMkLst>
      </pc:sldChg>
      <pc:sldChg chg="modSp ord">
        <pc:chgData name="Emilio Lehoucq" userId="S::elm8295@ads.northwestern.edu::fb1e86bc-2dff-49e3-9a0f-9c63245e88ac" providerId="AD" clId="Web-{3A5A653A-7B7C-71EA-01E2-2CFE7556C2E5}" dt="2025-08-27T15:45:17.027" v="283" actId="20577"/>
        <pc:sldMkLst>
          <pc:docMk/>
          <pc:sldMk cId="3017286409" sldId="364"/>
        </pc:sldMkLst>
        <pc:spChg chg="mod">
          <ac:chgData name="Emilio Lehoucq" userId="S::elm8295@ads.northwestern.edu::fb1e86bc-2dff-49e3-9a0f-9c63245e88ac" providerId="AD" clId="Web-{3A5A653A-7B7C-71EA-01E2-2CFE7556C2E5}" dt="2025-08-27T15:45:17.027" v="283" actId="20577"/>
          <ac:spMkLst>
            <pc:docMk/>
            <pc:sldMk cId="3017286409" sldId="364"/>
            <ac:spMk id="2" creationId="{4FBE678E-E44E-FDCD-1E05-F9E92CE6B43C}"/>
          </ac:spMkLst>
        </pc:spChg>
      </pc:sldChg>
      <pc:sldChg chg="modSp">
        <pc:chgData name="Emilio Lehoucq" userId="S::elm8295@ads.northwestern.edu::fb1e86bc-2dff-49e3-9a0f-9c63245e88ac" providerId="AD" clId="Web-{3A5A653A-7B7C-71EA-01E2-2CFE7556C2E5}" dt="2025-08-27T15:13:36.739" v="25" actId="20577"/>
        <pc:sldMkLst>
          <pc:docMk/>
          <pc:sldMk cId="107269334" sldId="368"/>
        </pc:sldMkLst>
        <pc:graphicFrameChg chg="modGraphic">
          <ac:chgData name="Emilio Lehoucq" userId="S::elm8295@ads.northwestern.edu::fb1e86bc-2dff-49e3-9a0f-9c63245e88ac" providerId="AD" clId="Web-{3A5A653A-7B7C-71EA-01E2-2CFE7556C2E5}" dt="2025-08-27T15:13:36.739" v="25" actId="20577"/>
          <ac:graphicFrameMkLst>
            <pc:docMk/>
            <pc:sldMk cId="107269334" sldId="368"/>
            <ac:graphicFrameMk id="12" creationId="{D13CC6EC-18C1-2BB4-5232-64B3E172821A}"/>
          </ac:graphicFrameMkLst>
        </pc:graphicFrameChg>
      </pc:sldChg>
      <pc:sldChg chg="ord">
        <pc:chgData name="Emilio Lehoucq" userId="S::elm8295@ads.northwestern.edu::fb1e86bc-2dff-49e3-9a0f-9c63245e88ac" providerId="AD" clId="Web-{3A5A653A-7B7C-71EA-01E2-2CFE7556C2E5}" dt="2025-08-27T15:44:44.543" v="263"/>
        <pc:sldMkLst>
          <pc:docMk/>
          <pc:sldMk cId="1101280498" sldId="371"/>
        </pc:sldMkLst>
      </pc:sldChg>
      <pc:sldChg chg="ord">
        <pc:chgData name="Emilio Lehoucq" userId="S::elm8295@ads.northwestern.edu::fb1e86bc-2dff-49e3-9a0f-9c63245e88ac" providerId="AD" clId="Web-{3A5A653A-7B7C-71EA-01E2-2CFE7556C2E5}" dt="2025-08-27T15:19:42.896" v="64"/>
        <pc:sldMkLst>
          <pc:docMk/>
          <pc:sldMk cId="356835193" sldId="372"/>
        </pc:sldMkLst>
      </pc:sldChg>
      <pc:sldChg chg="modSp ord">
        <pc:chgData name="Emilio Lehoucq" userId="S::elm8295@ads.northwestern.edu::fb1e86bc-2dff-49e3-9a0f-9c63245e88ac" providerId="AD" clId="Web-{3A5A653A-7B7C-71EA-01E2-2CFE7556C2E5}" dt="2025-08-27T15:20:56.740" v="70" actId="20577"/>
        <pc:sldMkLst>
          <pc:docMk/>
          <pc:sldMk cId="1741958848" sldId="373"/>
        </pc:sldMkLst>
        <pc:spChg chg="mod">
          <ac:chgData name="Emilio Lehoucq" userId="S::elm8295@ads.northwestern.edu::fb1e86bc-2dff-49e3-9a0f-9c63245e88ac" providerId="AD" clId="Web-{3A5A653A-7B7C-71EA-01E2-2CFE7556C2E5}" dt="2025-08-27T15:20:56.740" v="70" actId="20577"/>
          <ac:spMkLst>
            <pc:docMk/>
            <pc:sldMk cId="1741958848" sldId="373"/>
            <ac:spMk id="3" creationId="{AA14F899-9033-15AD-B8C7-A7329D8F1F6C}"/>
          </ac:spMkLst>
        </pc:spChg>
      </pc:sldChg>
      <pc:sldChg chg="ord">
        <pc:chgData name="Emilio Lehoucq" userId="S::elm8295@ads.northwestern.edu::fb1e86bc-2dff-49e3-9a0f-9c63245e88ac" providerId="AD" clId="Web-{3A5A653A-7B7C-71EA-01E2-2CFE7556C2E5}" dt="2025-08-27T15:19:45.100" v="65"/>
        <pc:sldMkLst>
          <pc:docMk/>
          <pc:sldMk cId="1060903349" sldId="374"/>
        </pc:sldMkLst>
      </pc:sldChg>
      <pc:sldChg chg="ord">
        <pc:chgData name="Emilio Lehoucq" userId="S::elm8295@ads.northwestern.edu::fb1e86bc-2dff-49e3-9a0f-9c63245e88ac" providerId="AD" clId="Web-{3A5A653A-7B7C-71EA-01E2-2CFE7556C2E5}" dt="2025-08-27T15:26:19.538" v="112"/>
        <pc:sldMkLst>
          <pc:docMk/>
          <pc:sldMk cId="2228245084" sldId="375"/>
        </pc:sldMkLst>
      </pc:sldChg>
      <pc:sldChg chg="modSp ord">
        <pc:chgData name="Emilio Lehoucq" userId="S::elm8295@ads.northwestern.edu::fb1e86bc-2dff-49e3-9a0f-9c63245e88ac" providerId="AD" clId="Web-{3A5A653A-7B7C-71EA-01E2-2CFE7556C2E5}" dt="2025-08-27T15:49:44.075" v="343" actId="20577"/>
        <pc:sldMkLst>
          <pc:docMk/>
          <pc:sldMk cId="2379385841" sldId="376"/>
        </pc:sldMkLst>
        <pc:spChg chg="mod">
          <ac:chgData name="Emilio Lehoucq" userId="S::elm8295@ads.northwestern.edu::fb1e86bc-2dff-49e3-9a0f-9c63245e88ac" providerId="AD" clId="Web-{3A5A653A-7B7C-71EA-01E2-2CFE7556C2E5}" dt="2025-08-27T15:49:44.075" v="343" actId="20577"/>
          <ac:spMkLst>
            <pc:docMk/>
            <pc:sldMk cId="2379385841" sldId="376"/>
            <ac:spMk id="3" creationId="{29EBA6AA-B691-7ABE-B17D-5EA36FA31BC4}"/>
          </ac:spMkLst>
        </pc:spChg>
      </pc:sldChg>
      <pc:sldChg chg="modSp add replId">
        <pc:chgData name="Emilio Lehoucq" userId="S::elm8295@ads.northwestern.edu::fb1e86bc-2dff-49e3-9a0f-9c63245e88ac" providerId="AD" clId="Web-{3A5A653A-7B7C-71EA-01E2-2CFE7556C2E5}" dt="2025-08-27T15:42:19.355" v="209" actId="20577"/>
        <pc:sldMkLst>
          <pc:docMk/>
          <pc:sldMk cId="2554705719" sldId="377"/>
        </pc:sldMkLst>
        <pc:spChg chg="mod">
          <ac:chgData name="Emilio Lehoucq" userId="S::elm8295@ads.northwestern.edu::fb1e86bc-2dff-49e3-9a0f-9c63245e88ac" providerId="AD" clId="Web-{3A5A653A-7B7C-71EA-01E2-2CFE7556C2E5}" dt="2025-08-27T15:42:19.355" v="209" actId="20577"/>
          <ac:spMkLst>
            <pc:docMk/>
            <pc:sldMk cId="2554705719" sldId="377"/>
            <ac:spMk id="3" creationId="{551AA136-CA78-9F7A-8EAC-8E0863B168F2}"/>
          </ac:spMkLst>
        </pc:spChg>
      </pc:sldChg>
      <pc:sldChg chg="new del">
        <pc:chgData name="Emilio Lehoucq" userId="S::elm8295@ads.northwestern.edu::fb1e86bc-2dff-49e3-9a0f-9c63245e88ac" providerId="AD" clId="Web-{3A5A653A-7B7C-71EA-01E2-2CFE7556C2E5}" dt="2025-08-27T15:21:49.397" v="78"/>
        <pc:sldMkLst>
          <pc:docMk/>
          <pc:sldMk cId="3063532579" sldId="377"/>
        </pc:sldMkLst>
      </pc:sldChg>
      <pc:sldChg chg="modSp add del replId">
        <pc:chgData name="Emilio Lehoucq" userId="S::elm8295@ads.northwestern.edu::fb1e86bc-2dff-49e3-9a0f-9c63245e88ac" providerId="AD" clId="Web-{3A5A653A-7B7C-71EA-01E2-2CFE7556C2E5}" dt="2025-08-27T15:43:25.058" v="245"/>
        <pc:sldMkLst>
          <pc:docMk/>
          <pc:sldMk cId="5680686" sldId="378"/>
        </pc:sldMkLst>
      </pc:sldChg>
      <pc:sldChg chg="modSp add del replId">
        <pc:chgData name="Emilio Lehoucq" userId="S::elm8295@ads.northwestern.edu::fb1e86bc-2dff-49e3-9a0f-9c63245e88ac" providerId="AD" clId="Web-{3A5A653A-7B7C-71EA-01E2-2CFE7556C2E5}" dt="2025-08-27T15:43:40.746" v="258"/>
        <pc:sldMkLst>
          <pc:docMk/>
          <pc:sldMk cId="1826466389" sldId="379"/>
        </pc:sldMkLst>
      </pc:sldChg>
      <pc:sldChg chg="modSp add del ord replId">
        <pc:chgData name="Emilio Lehoucq" userId="S::elm8295@ads.northwestern.edu::fb1e86bc-2dff-49e3-9a0f-9c63245e88ac" providerId="AD" clId="Web-{3A5A653A-7B7C-71EA-01E2-2CFE7556C2E5}" dt="2025-08-27T15:42:48.917" v="225"/>
        <pc:sldMkLst>
          <pc:docMk/>
          <pc:sldMk cId="2627632054" sldId="380"/>
        </pc:sldMkLst>
      </pc:sldChg>
      <pc:sldChg chg="addSp delSp modSp new ord modNotes">
        <pc:chgData name="Emilio Lehoucq" userId="S::elm8295@ads.northwestern.edu::fb1e86bc-2dff-49e3-9a0f-9c63245e88ac" providerId="AD" clId="Web-{3A5A653A-7B7C-71EA-01E2-2CFE7556C2E5}" dt="2025-08-27T15:29:03.929" v="153" actId="1076"/>
        <pc:sldMkLst>
          <pc:docMk/>
          <pc:sldMk cId="1608856313" sldId="381"/>
        </pc:sldMkLst>
        <pc:spChg chg="mod">
          <ac:chgData name="Emilio Lehoucq" userId="S::elm8295@ads.northwestern.edu::fb1e86bc-2dff-49e3-9a0f-9c63245e88ac" providerId="AD" clId="Web-{3A5A653A-7B7C-71EA-01E2-2CFE7556C2E5}" dt="2025-08-27T15:28:41.429" v="146" actId="20577"/>
          <ac:spMkLst>
            <pc:docMk/>
            <pc:sldMk cId="1608856313" sldId="381"/>
            <ac:spMk id="2" creationId="{DB1C9A98-C764-B4C8-C814-CECB7A10D8A9}"/>
          </ac:spMkLst>
        </pc:spChg>
        <pc:picChg chg="add mod ord">
          <ac:chgData name="Emilio Lehoucq" userId="S::elm8295@ads.northwestern.edu::fb1e86bc-2dff-49e3-9a0f-9c63245e88ac" providerId="AD" clId="Web-{3A5A653A-7B7C-71EA-01E2-2CFE7556C2E5}" dt="2025-08-27T15:29:03.929" v="153" actId="1076"/>
          <ac:picMkLst>
            <pc:docMk/>
            <pc:sldMk cId="1608856313" sldId="381"/>
            <ac:picMk id="4" creationId="{661F7D54-329A-DD90-AD89-7989449B0A55}"/>
          </ac:picMkLst>
        </pc:picChg>
      </pc:sldChg>
      <pc:sldChg chg="modSp add ord replId">
        <pc:chgData name="Emilio Lehoucq" userId="S::elm8295@ads.northwestern.edu::fb1e86bc-2dff-49e3-9a0f-9c63245e88ac" providerId="AD" clId="Web-{3A5A653A-7B7C-71EA-01E2-2CFE7556C2E5}" dt="2025-08-27T15:40:05.573" v="190"/>
        <pc:sldMkLst>
          <pc:docMk/>
          <pc:sldMk cId="1322590431" sldId="382"/>
        </pc:sldMkLst>
        <pc:spChg chg="mod">
          <ac:chgData name="Emilio Lehoucq" userId="S::elm8295@ads.northwestern.edu::fb1e86bc-2dff-49e3-9a0f-9c63245e88ac" providerId="AD" clId="Web-{3A5A653A-7B7C-71EA-01E2-2CFE7556C2E5}" dt="2025-08-27T15:30:04.039" v="161" actId="20577"/>
          <ac:spMkLst>
            <pc:docMk/>
            <pc:sldMk cId="1322590431" sldId="382"/>
            <ac:spMk id="3" creationId="{B80B873B-6AC1-94A8-D07A-ADC342983D8A}"/>
          </ac:spMkLst>
        </pc:spChg>
      </pc:sldChg>
      <pc:sldChg chg="modSp add del replId">
        <pc:chgData name="Emilio Lehoucq" userId="S::elm8295@ads.northwestern.edu::fb1e86bc-2dff-49e3-9a0f-9c63245e88ac" providerId="AD" clId="Web-{3A5A653A-7B7C-71EA-01E2-2CFE7556C2E5}" dt="2025-08-27T15:43:49.605" v="262"/>
        <pc:sldMkLst>
          <pc:docMk/>
          <pc:sldMk cId="3651633662" sldId="383"/>
        </pc:sldMkLst>
      </pc:sldChg>
      <pc:sldChg chg="modSp add replId">
        <pc:chgData name="Emilio Lehoucq" userId="S::elm8295@ads.northwestern.edu::fb1e86bc-2dff-49e3-9a0f-9c63245e88ac" providerId="AD" clId="Web-{3A5A653A-7B7C-71EA-01E2-2CFE7556C2E5}" dt="2025-08-27T15:39:14.198" v="176" actId="20577"/>
        <pc:sldMkLst>
          <pc:docMk/>
          <pc:sldMk cId="1835752622" sldId="384"/>
        </pc:sldMkLst>
        <pc:spChg chg="mod">
          <ac:chgData name="Emilio Lehoucq" userId="S::elm8295@ads.northwestern.edu::fb1e86bc-2dff-49e3-9a0f-9c63245e88ac" providerId="AD" clId="Web-{3A5A653A-7B7C-71EA-01E2-2CFE7556C2E5}" dt="2025-08-27T15:39:14.198" v="176" actId="20577"/>
          <ac:spMkLst>
            <pc:docMk/>
            <pc:sldMk cId="1835752622" sldId="384"/>
            <ac:spMk id="3" creationId="{5862B107-0274-73D5-8294-0555D90BD378}"/>
          </ac:spMkLst>
        </pc:spChg>
      </pc:sldChg>
      <pc:sldChg chg="modSp add replId">
        <pc:chgData name="Emilio Lehoucq" userId="S::elm8295@ads.northwestern.edu::fb1e86bc-2dff-49e3-9a0f-9c63245e88ac" providerId="AD" clId="Web-{3A5A653A-7B7C-71EA-01E2-2CFE7556C2E5}" dt="2025-08-27T15:39:32.604" v="183" actId="20577"/>
        <pc:sldMkLst>
          <pc:docMk/>
          <pc:sldMk cId="1364318607" sldId="385"/>
        </pc:sldMkLst>
        <pc:spChg chg="mod">
          <ac:chgData name="Emilio Lehoucq" userId="S::elm8295@ads.northwestern.edu::fb1e86bc-2dff-49e3-9a0f-9c63245e88ac" providerId="AD" clId="Web-{3A5A653A-7B7C-71EA-01E2-2CFE7556C2E5}" dt="2025-08-27T15:39:32.604" v="183" actId="20577"/>
          <ac:spMkLst>
            <pc:docMk/>
            <pc:sldMk cId="1364318607" sldId="385"/>
            <ac:spMk id="3" creationId="{EDE38126-0DA1-B12E-B879-663163B741E0}"/>
          </ac:spMkLst>
        </pc:spChg>
      </pc:sldChg>
      <pc:sldChg chg="modSp add ord replId">
        <pc:chgData name="Emilio Lehoucq" userId="S::elm8295@ads.northwestern.edu::fb1e86bc-2dff-49e3-9a0f-9c63245e88ac" providerId="AD" clId="Web-{3A5A653A-7B7C-71EA-01E2-2CFE7556C2E5}" dt="2025-08-27T15:42:04.980" v="207"/>
        <pc:sldMkLst>
          <pc:docMk/>
          <pc:sldMk cId="412183418" sldId="386"/>
        </pc:sldMkLst>
        <pc:spChg chg="mod">
          <ac:chgData name="Emilio Lehoucq" userId="S::elm8295@ads.northwestern.edu::fb1e86bc-2dff-49e3-9a0f-9c63245e88ac" providerId="AD" clId="Web-{3A5A653A-7B7C-71EA-01E2-2CFE7556C2E5}" dt="2025-08-27T15:40:45.651" v="193" actId="20577"/>
          <ac:spMkLst>
            <pc:docMk/>
            <pc:sldMk cId="412183418" sldId="386"/>
            <ac:spMk id="3" creationId="{A977D772-8282-B71B-0169-E626E9C37EFD}"/>
          </ac:spMkLst>
        </pc:spChg>
      </pc:sldChg>
      <pc:sldChg chg="modSp add replId">
        <pc:chgData name="Emilio Lehoucq" userId="S::elm8295@ads.northwestern.edu::fb1e86bc-2dff-49e3-9a0f-9c63245e88ac" providerId="AD" clId="Web-{3A5A653A-7B7C-71EA-01E2-2CFE7556C2E5}" dt="2025-08-27T15:43:14.308" v="241" actId="20577"/>
        <pc:sldMkLst>
          <pc:docMk/>
          <pc:sldMk cId="1932191230" sldId="387"/>
        </pc:sldMkLst>
        <pc:spChg chg="mod">
          <ac:chgData name="Emilio Lehoucq" userId="S::elm8295@ads.northwestern.edu::fb1e86bc-2dff-49e3-9a0f-9c63245e88ac" providerId="AD" clId="Web-{3A5A653A-7B7C-71EA-01E2-2CFE7556C2E5}" dt="2025-08-27T15:43:14.308" v="241" actId="20577"/>
          <ac:spMkLst>
            <pc:docMk/>
            <pc:sldMk cId="1932191230" sldId="387"/>
            <ac:spMk id="3" creationId="{905817E1-844B-629A-6B92-8E3A5F97E944}"/>
          </ac:spMkLst>
        </pc:spChg>
      </pc:sldChg>
      <pc:sldChg chg="modSp add del replId">
        <pc:chgData name="Emilio Lehoucq" userId="S::elm8295@ads.northwestern.edu::fb1e86bc-2dff-49e3-9a0f-9c63245e88ac" providerId="AD" clId="Web-{3A5A653A-7B7C-71EA-01E2-2CFE7556C2E5}" dt="2025-08-27T15:43:15.855" v="242"/>
        <pc:sldMkLst>
          <pc:docMk/>
          <pc:sldMk cId="1856226969" sldId="388"/>
        </pc:sldMkLst>
      </pc:sldChg>
      <pc:sldChg chg="modSp add replId">
        <pc:chgData name="Emilio Lehoucq" userId="S::elm8295@ads.northwestern.edu::fb1e86bc-2dff-49e3-9a0f-9c63245e88ac" providerId="AD" clId="Web-{3A5A653A-7B7C-71EA-01E2-2CFE7556C2E5}" dt="2025-08-27T15:43:22.433" v="244" actId="20577"/>
        <pc:sldMkLst>
          <pc:docMk/>
          <pc:sldMk cId="3838610630" sldId="388"/>
        </pc:sldMkLst>
        <pc:spChg chg="mod">
          <ac:chgData name="Emilio Lehoucq" userId="S::elm8295@ads.northwestern.edu::fb1e86bc-2dff-49e3-9a0f-9c63245e88ac" providerId="AD" clId="Web-{3A5A653A-7B7C-71EA-01E2-2CFE7556C2E5}" dt="2025-08-27T15:43:22.433" v="244" actId="20577"/>
          <ac:spMkLst>
            <pc:docMk/>
            <pc:sldMk cId="3838610630" sldId="388"/>
            <ac:spMk id="3" creationId="{7048F5F2-A50C-7790-9E6A-69E2DA88F84E}"/>
          </ac:spMkLst>
        </pc:spChg>
      </pc:sldChg>
      <pc:sldChg chg="modSp add replId">
        <pc:chgData name="Emilio Lehoucq" userId="S::elm8295@ads.northwestern.edu::fb1e86bc-2dff-49e3-9a0f-9c63245e88ac" providerId="AD" clId="Web-{3A5A653A-7B7C-71EA-01E2-2CFE7556C2E5}" dt="2025-08-27T15:43:39.933" v="257" actId="20577"/>
        <pc:sldMkLst>
          <pc:docMk/>
          <pc:sldMk cId="1879629046" sldId="389"/>
        </pc:sldMkLst>
        <pc:spChg chg="mod">
          <ac:chgData name="Emilio Lehoucq" userId="S::elm8295@ads.northwestern.edu::fb1e86bc-2dff-49e3-9a0f-9c63245e88ac" providerId="AD" clId="Web-{3A5A653A-7B7C-71EA-01E2-2CFE7556C2E5}" dt="2025-08-27T15:43:39.933" v="257" actId="20577"/>
          <ac:spMkLst>
            <pc:docMk/>
            <pc:sldMk cId="1879629046" sldId="389"/>
            <ac:spMk id="3" creationId="{128E551F-A743-638A-8460-ADC72FCDD08D}"/>
          </ac:spMkLst>
        </pc:spChg>
      </pc:sldChg>
      <pc:sldChg chg="modSp add replId">
        <pc:chgData name="Emilio Lehoucq" userId="S::elm8295@ads.northwestern.edu::fb1e86bc-2dff-49e3-9a0f-9c63245e88ac" providerId="AD" clId="Web-{3A5A653A-7B7C-71EA-01E2-2CFE7556C2E5}" dt="2025-08-27T15:43:48.058" v="261" actId="20577"/>
        <pc:sldMkLst>
          <pc:docMk/>
          <pc:sldMk cId="2626828044" sldId="390"/>
        </pc:sldMkLst>
        <pc:spChg chg="mod">
          <ac:chgData name="Emilio Lehoucq" userId="S::elm8295@ads.northwestern.edu::fb1e86bc-2dff-49e3-9a0f-9c63245e88ac" providerId="AD" clId="Web-{3A5A653A-7B7C-71EA-01E2-2CFE7556C2E5}" dt="2025-08-27T15:43:48.058" v="261" actId="20577"/>
          <ac:spMkLst>
            <pc:docMk/>
            <pc:sldMk cId="2626828044" sldId="390"/>
            <ac:spMk id="3" creationId="{18312F01-FC31-44CA-C837-C5D51AEE0E76}"/>
          </ac:spMkLst>
        </pc:spChg>
      </pc:sldChg>
      <pc:sldChg chg="modSp add replId">
        <pc:chgData name="Emilio Lehoucq" userId="S::elm8295@ads.northwestern.edu::fb1e86bc-2dff-49e3-9a0f-9c63245e88ac" providerId="AD" clId="Web-{3A5A653A-7B7C-71EA-01E2-2CFE7556C2E5}" dt="2025-08-27T15:53:01.059" v="389" actId="20577"/>
        <pc:sldMkLst>
          <pc:docMk/>
          <pc:sldMk cId="1836256550" sldId="391"/>
        </pc:sldMkLst>
        <pc:spChg chg="mod">
          <ac:chgData name="Emilio Lehoucq" userId="S::elm8295@ads.northwestern.edu::fb1e86bc-2dff-49e3-9a0f-9c63245e88ac" providerId="AD" clId="Web-{3A5A653A-7B7C-71EA-01E2-2CFE7556C2E5}" dt="2025-08-27T15:53:01.059" v="389" actId="20577"/>
          <ac:spMkLst>
            <pc:docMk/>
            <pc:sldMk cId="1836256550" sldId="391"/>
            <ac:spMk id="3" creationId="{7D450093-DA8E-B54D-8974-7CC77D970076}"/>
          </ac:spMkLst>
        </pc:spChg>
      </pc:sldChg>
      <pc:sldChg chg="modSp add replId">
        <pc:chgData name="Emilio Lehoucq" userId="S::elm8295@ads.northwestern.edu::fb1e86bc-2dff-49e3-9a0f-9c63245e88ac" providerId="AD" clId="Web-{3A5A653A-7B7C-71EA-01E2-2CFE7556C2E5}" dt="2025-08-27T15:53:09.684" v="404" actId="20577"/>
        <pc:sldMkLst>
          <pc:docMk/>
          <pc:sldMk cId="438225691" sldId="392"/>
        </pc:sldMkLst>
        <pc:spChg chg="mod">
          <ac:chgData name="Emilio Lehoucq" userId="S::elm8295@ads.northwestern.edu::fb1e86bc-2dff-49e3-9a0f-9c63245e88ac" providerId="AD" clId="Web-{3A5A653A-7B7C-71EA-01E2-2CFE7556C2E5}" dt="2025-08-27T15:53:09.684" v="404" actId="20577"/>
          <ac:spMkLst>
            <pc:docMk/>
            <pc:sldMk cId="438225691" sldId="392"/>
            <ac:spMk id="3" creationId="{24A41AC2-DA36-7DD5-0FD4-75312863EB4B}"/>
          </ac:spMkLst>
        </pc:spChg>
      </pc:sldChg>
    </pc:docChg>
  </pc:docChgLst>
  <pc:docChgLst>
    <pc:chgData name="Emilio Lehoucq" userId="S::elm8295@ads.northwestern.edu::fb1e86bc-2dff-49e3-9a0f-9c63245e88ac" providerId="AD" clId="Web-{B8A4CD75-E846-FC1B-C595-3948B3ABD4BA}"/>
    <pc:docChg chg="addSld modSld sldOrd">
      <pc:chgData name="Emilio Lehoucq" userId="S::elm8295@ads.northwestern.edu::fb1e86bc-2dff-49e3-9a0f-9c63245e88ac" providerId="AD" clId="Web-{B8A4CD75-E846-FC1B-C595-3948B3ABD4BA}" dt="2025-05-12T16:44:39.253" v="638" actId="20577"/>
      <pc:docMkLst>
        <pc:docMk/>
      </pc:docMkLst>
      <pc:sldChg chg="modSp">
        <pc:chgData name="Emilio Lehoucq" userId="S::elm8295@ads.northwestern.edu::fb1e86bc-2dff-49e3-9a0f-9c63245e88ac" providerId="AD" clId="Web-{B8A4CD75-E846-FC1B-C595-3948B3ABD4BA}" dt="2025-05-12T16:32:22.385" v="423" actId="20577"/>
        <pc:sldMkLst>
          <pc:docMk/>
          <pc:sldMk cId="3300945402" sldId="269"/>
        </pc:sldMkLst>
      </pc:sldChg>
      <pc:sldChg chg="modSp">
        <pc:chgData name="Emilio Lehoucq" userId="S::elm8295@ads.northwestern.edu::fb1e86bc-2dff-49e3-9a0f-9c63245e88ac" providerId="AD" clId="Web-{B8A4CD75-E846-FC1B-C595-3948B3ABD4BA}" dt="2025-05-12T16:32:34.026" v="430" actId="20577"/>
        <pc:sldMkLst>
          <pc:docMk/>
          <pc:sldMk cId="1475797127" sldId="307"/>
        </pc:sldMkLst>
      </pc:sldChg>
      <pc:sldChg chg="modSp">
        <pc:chgData name="Emilio Lehoucq" userId="S::elm8295@ads.northwestern.edu::fb1e86bc-2dff-49e3-9a0f-9c63245e88ac" providerId="AD" clId="Web-{B8A4CD75-E846-FC1B-C595-3948B3ABD4BA}" dt="2025-05-12T16:33:09.544" v="454" actId="20577"/>
        <pc:sldMkLst>
          <pc:docMk/>
          <pc:sldMk cId="3862717364" sldId="311"/>
        </pc:sldMkLst>
      </pc:sldChg>
      <pc:sldChg chg="modSp">
        <pc:chgData name="Emilio Lehoucq" userId="S::elm8295@ads.northwestern.edu::fb1e86bc-2dff-49e3-9a0f-9c63245e88ac" providerId="AD" clId="Web-{B8A4CD75-E846-FC1B-C595-3948B3ABD4BA}" dt="2025-05-12T16:33:20.920" v="455" actId="20577"/>
        <pc:sldMkLst>
          <pc:docMk/>
          <pc:sldMk cId="1668039106" sldId="312"/>
        </pc:sldMkLst>
      </pc:sldChg>
      <pc:sldChg chg="modSp">
        <pc:chgData name="Emilio Lehoucq" userId="S::elm8295@ads.northwestern.edu::fb1e86bc-2dff-49e3-9a0f-9c63245e88ac" providerId="AD" clId="Web-{B8A4CD75-E846-FC1B-C595-3948B3ABD4BA}" dt="2025-05-12T16:44:27.783" v="625" actId="20577"/>
        <pc:sldMkLst>
          <pc:docMk/>
          <pc:sldMk cId="3602113699" sldId="313"/>
        </pc:sldMkLst>
      </pc:sldChg>
      <pc:sldChg chg="modSp">
        <pc:chgData name="Emilio Lehoucq" userId="S::elm8295@ads.northwestern.edu::fb1e86bc-2dff-49e3-9a0f-9c63245e88ac" providerId="AD" clId="Web-{B8A4CD75-E846-FC1B-C595-3948B3ABD4BA}" dt="2025-05-12T16:44:33.487" v="629" actId="20577"/>
        <pc:sldMkLst>
          <pc:docMk/>
          <pc:sldMk cId="1399022037" sldId="314"/>
        </pc:sldMkLst>
      </pc:sldChg>
      <pc:sldChg chg="modSp">
        <pc:chgData name="Emilio Lehoucq" userId="S::elm8295@ads.northwestern.edu::fb1e86bc-2dff-49e3-9a0f-9c63245e88ac" providerId="AD" clId="Web-{B8A4CD75-E846-FC1B-C595-3948B3ABD4BA}" dt="2025-05-12T16:44:39.253" v="638" actId="20577"/>
        <pc:sldMkLst>
          <pc:docMk/>
          <pc:sldMk cId="32012033" sldId="315"/>
        </pc:sldMkLst>
      </pc:sldChg>
      <pc:sldChg chg="modSp modNotes">
        <pc:chgData name="Emilio Lehoucq" userId="S::elm8295@ads.northwestern.edu::fb1e86bc-2dff-49e3-9a0f-9c63245e88ac" providerId="AD" clId="Web-{B8A4CD75-E846-FC1B-C595-3948B3ABD4BA}" dt="2025-05-12T16:35:42.118" v="505" actId="20577"/>
        <pc:sldMkLst>
          <pc:docMk/>
          <pc:sldMk cId="3025712385" sldId="317"/>
        </pc:sldMkLst>
      </pc:sldChg>
      <pc:sldChg chg="addSp delSp modSp">
        <pc:chgData name="Emilio Lehoucq" userId="S::elm8295@ads.northwestern.edu::fb1e86bc-2dff-49e3-9a0f-9c63245e88ac" providerId="AD" clId="Web-{B8A4CD75-E846-FC1B-C595-3948B3ABD4BA}" dt="2025-05-12T16:34:45.411" v="497"/>
        <pc:sldMkLst>
          <pc:docMk/>
          <pc:sldMk cId="1792061700" sldId="318"/>
        </pc:sldMkLst>
      </pc:sldChg>
      <pc:sldChg chg="modSp">
        <pc:chgData name="Emilio Lehoucq" userId="S::elm8295@ads.northwestern.edu::fb1e86bc-2dff-49e3-9a0f-9c63245e88ac" providerId="AD" clId="Web-{B8A4CD75-E846-FC1B-C595-3948B3ABD4BA}" dt="2025-05-12T16:36:39.154" v="532" actId="20577"/>
        <pc:sldMkLst>
          <pc:docMk/>
          <pc:sldMk cId="1021622308" sldId="320"/>
        </pc:sldMkLst>
      </pc:sldChg>
      <pc:sldChg chg="addSp delSp modSp">
        <pc:chgData name="Emilio Lehoucq" userId="S::elm8295@ads.northwestern.edu::fb1e86bc-2dff-49e3-9a0f-9c63245e88ac" providerId="AD" clId="Web-{B8A4CD75-E846-FC1B-C595-3948B3ABD4BA}" dt="2025-05-12T15:46:43.547" v="56"/>
        <pc:sldMkLst>
          <pc:docMk/>
          <pc:sldMk cId="2926164178" sldId="321"/>
        </pc:sldMkLst>
      </pc:sldChg>
      <pc:sldChg chg="modSp">
        <pc:chgData name="Emilio Lehoucq" userId="S::elm8295@ads.northwestern.edu::fb1e86bc-2dff-49e3-9a0f-9c63245e88ac" providerId="AD" clId="Web-{B8A4CD75-E846-FC1B-C595-3948B3ABD4BA}" dt="2025-05-12T16:32:53.762" v="438" actId="20577"/>
        <pc:sldMkLst>
          <pc:docMk/>
          <pc:sldMk cId="1132394848" sldId="322"/>
        </pc:sldMkLst>
      </pc:sldChg>
      <pc:sldChg chg="modSp">
        <pc:chgData name="Emilio Lehoucq" userId="S::elm8295@ads.northwestern.edu::fb1e86bc-2dff-49e3-9a0f-9c63245e88ac" providerId="AD" clId="Web-{B8A4CD75-E846-FC1B-C595-3948B3ABD4BA}" dt="2025-05-12T16:34:06.361" v="489" actId="20577"/>
        <pc:sldMkLst>
          <pc:docMk/>
          <pc:sldMk cId="394027652" sldId="323"/>
        </pc:sldMkLst>
      </pc:sldChg>
      <pc:sldChg chg="modSp">
        <pc:chgData name="Emilio Lehoucq" userId="S::elm8295@ads.northwestern.edu::fb1e86bc-2dff-49e3-9a0f-9c63245e88ac" providerId="AD" clId="Web-{B8A4CD75-E846-FC1B-C595-3948B3ABD4BA}" dt="2025-05-12T16:36:54.483" v="538" actId="20577"/>
        <pc:sldMkLst>
          <pc:docMk/>
          <pc:sldMk cId="2697616599" sldId="324"/>
        </pc:sldMkLst>
      </pc:sldChg>
      <pc:sldChg chg="modSp">
        <pc:chgData name="Emilio Lehoucq" userId="S::elm8295@ads.northwestern.edu::fb1e86bc-2dff-49e3-9a0f-9c63245e88ac" providerId="AD" clId="Web-{B8A4CD75-E846-FC1B-C595-3948B3ABD4BA}" dt="2025-05-12T16:37:45.190" v="548" actId="20577"/>
        <pc:sldMkLst>
          <pc:docMk/>
          <pc:sldMk cId="1395932391" sldId="325"/>
        </pc:sldMkLst>
      </pc:sldChg>
      <pc:sldChg chg="modSp">
        <pc:chgData name="Emilio Lehoucq" userId="S::elm8295@ads.northwestern.edu::fb1e86bc-2dff-49e3-9a0f-9c63245e88ac" providerId="AD" clId="Web-{B8A4CD75-E846-FC1B-C595-3948B3ABD4BA}" dt="2025-05-12T16:31:25.896" v="418" actId="14100"/>
        <pc:sldMkLst>
          <pc:docMk/>
          <pc:sldMk cId="777847877" sldId="326"/>
        </pc:sldMkLst>
      </pc:sldChg>
      <pc:sldChg chg="modSp">
        <pc:chgData name="Emilio Lehoucq" userId="S::elm8295@ads.northwestern.edu::fb1e86bc-2dff-49e3-9a0f-9c63245e88ac" providerId="AD" clId="Web-{B8A4CD75-E846-FC1B-C595-3948B3ABD4BA}" dt="2025-05-12T16:44:05.938" v="615" actId="20577"/>
        <pc:sldMkLst>
          <pc:docMk/>
          <pc:sldMk cId="1284650093" sldId="331"/>
        </pc:sldMkLst>
      </pc:sldChg>
      <pc:sldChg chg="addSp delSp modSp new ord">
        <pc:chgData name="Emilio Lehoucq" userId="S::elm8295@ads.northwestern.edu::fb1e86bc-2dff-49e3-9a0f-9c63245e88ac" providerId="AD" clId="Web-{B8A4CD75-E846-FC1B-C595-3948B3ABD4BA}" dt="2025-05-12T16:42:49.979" v="606" actId="1076"/>
        <pc:sldMkLst>
          <pc:docMk/>
          <pc:sldMk cId="3828057444" sldId="332"/>
        </pc:sldMkLst>
      </pc:sldChg>
      <pc:sldChg chg="modSp new ord">
        <pc:chgData name="Emilio Lehoucq" userId="S::elm8295@ads.northwestern.edu::fb1e86bc-2dff-49e3-9a0f-9c63245e88ac" providerId="AD" clId="Web-{B8A4CD75-E846-FC1B-C595-3948B3ABD4BA}" dt="2025-05-12T16:39:51.044" v="578"/>
        <pc:sldMkLst>
          <pc:docMk/>
          <pc:sldMk cId="499260205" sldId="333"/>
        </pc:sldMkLst>
      </pc:sldChg>
    </pc:docChg>
  </pc:docChgLst>
  <pc:docChgLst>
    <pc:chgData name="Emilio Lehoucq" userId="S::elm8295@ads.northwestern.edu::fb1e86bc-2dff-49e3-9a0f-9c63245e88ac" providerId="AD" clId="Web-{DADDD8F5-3C25-DAE3-3E6E-F5239B3B8812}"/>
    <pc:docChg chg="modSld">
      <pc:chgData name="Emilio Lehoucq" userId="S::elm8295@ads.northwestern.edu::fb1e86bc-2dff-49e3-9a0f-9c63245e88ac" providerId="AD" clId="Web-{DADDD8F5-3C25-DAE3-3E6E-F5239B3B8812}" dt="2025-07-14T15:30:50.115" v="156" actId="20577"/>
      <pc:docMkLst>
        <pc:docMk/>
      </pc:docMkLst>
      <pc:sldChg chg="modSp">
        <pc:chgData name="Emilio Lehoucq" userId="S::elm8295@ads.northwestern.edu::fb1e86bc-2dff-49e3-9a0f-9c63245e88ac" providerId="AD" clId="Web-{DADDD8F5-3C25-DAE3-3E6E-F5239B3B8812}" dt="2025-07-14T15:12:30.455" v="1" actId="20577"/>
        <pc:sldMkLst>
          <pc:docMk/>
          <pc:sldMk cId="1122296333" sldId="259"/>
        </pc:sldMkLst>
      </pc:sldChg>
      <pc:sldChg chg="modSp">
        <pc:chgData name="Emilio Lehoucq" userId="S::elm8295@ads.northwestern.edu::fb1e86bc-2dff-49e3-9a0f-9c63245e88ac" providerId="AD" clId="Web-{DADDD8F5-3C25-DAE3-3E6E-F5239B3B8812}" dt="2025-07-14T15:30:11.035" v="134" actId="20577"/>
        <pc:sldMkLst>
          <pc:docMk/>
          <pc:sldMk cId="1615984364" sldId="271"/>
        </pc:sldMkLst>
      </pc:sldChg>
      <pc:sldChg chg="modSp">
        <pc:chgData name="Emilio Lehoucq" userId="S::elm8295@ads.northwestern.edu::fb1e86bc-2dff-49e3-9a0f-9c63245e88ac" providerId="AD" clId="Web-{DADDD8F5-3C25-DAE3-3E6E-F5239B3B8812}" dt="2025-07-14T15:13:50.272" v="24" actId="20577"/>
        <pc:sldMkLst>
          <pc:docMk/>
          <pc:sldMk cId="1475797127" sldId="307"/>
        </pc:sldMkLst>
      </pc:sldChg>
      <pc:sldChg chg="modSp modCm">
        <pc:chgData name="Emilio Lehoucq" userId="S::elm8295@ads.northwestern.edu::fb1e86bc-2dff-49e3-9a0f-9c63245e88ac" providerId="AD" clId="Web-{DADDD8F5-3C25-DAE3-3E6E-F5239B3B8812}" dt="2025-07-14T15:16:07.046" v="65" actId="20577"/>
        <pc:sldMkLst>
          <pc:docMk/>
          <pc:sldMk cId="9298261" sldId="310"/>
        </pc:sldMkLst>
        <pc:extLst>
          <p:ext xmlns:p="http://schemas.openxmlformats.org/presentationml/2006/main" uri="{D6D511B9-2390-475A-947B-AFAB55BFBCF1}">
            <pc226:cmChg xmlns:pc226="http://schemas.microsoft.com/office/powerpoint/2022/06/main/command" chg="mod">
              <pc226:chgData name="Emilio Lehoucq" userId="S::elm8295@ads.northwestern.edu::fb1e86bc-2dff-49e3-9a0f-9c63245e88ac" providerId="AD" clId="Web-{DADDD8F5-3C25-DAE3-3E6E-F5239B3B8812}" dt="2025-07-14T15:15:48.514" v="64" actId="20577"/>
              <pc2:cmMkLst xmlns:pc2="http://schemas.microsoft.com/office/powerpoint/2019/9/main/command">
                <pc:docMk/>
                <pc:sldMk cId="9298261" sldId="310"/>
                <pc2:cmMk id="{E1F3C1D6-1557-4E12-9EDD-118587746D2B}"/>
              </pc2:cmMkLst>
            </pc226:cmChg>
          </p:ext>
        </pc:extLst>
      </pc:sldChg>
      <pc:sldChg chg="modSp">
        <pc:chgData name="Emilio Lehoucq" userId="S::elm8295@ads.northwestern.edu::fb1e86bc-2dff-49e3-9a0f-9c63245e88ac" providerId="AD" clId="Web-{DADDD8F5-3C25-DAE3-3E6E-F5239B3B8812}" dt="2025-07-14T15:26:37.803" v="90" actId="20577"/>
        <pc:sldMkLst>
          <pc:docMk/>
          <pc:sldMk cId="3025712385" sldId="317"/>
        </pc:sldMkLst>
      </pc:sldChg>
      <pc:sldChg chg="modSp modCm">
        <pc:chgData name="Emilio Lehoucq" userId="S::elm8295@ads.northwestern.edu::fb1e86bc-2dff-49e3-9a0f-9c63245e88ac" providerId="AD" clId="Web-{DADDD8F5-3C25-DAE3-3E6E-F5239B3B8812}" dt="2025-07-14T15:30:50.115" v="156" actId="20577"/>
        <pc:sldMkLst>
          <pc:docMk/>
          <pc:sldMk cId="1395932391" sldId="325"/>
        </pc:sldMkLst>
        <pc:extLst>
          <p:ext xmlns:p="http://schemas.openxmlformats.org/presentationml/2006/main" uri="{D6D511B9-2390-475A-947B-AFAB55BFBCF1}">
            <pc226:cmChg xmlns:pc226="http://schemas.microsoft.com/office/powerpoint/2022/06/main/command" chg="mod">
              <pc226:chgData name="Emilio Lehoucq" userId="S::elm8295@ads.northwestern.edu::fb1e86bc-2dff-49e3-9a0f-9c63245e88ac" providerId="AD" clId="Web-{DADDD8F5-3C25-DAE3-3E6E-F5239B3B8812}" dt="2025-07-14T15:30:48.897" v="155" actId="20577"/>
              <pc2:cmMkLst xmlns:pc2="http://schemas.microsoft.com/office/powerpoint/2019/9/main/command">
                <pc:docMk/>
                <pc:sldMk cId="1395932391" sldId="325"/>
                <pc2:cmMk id="{2F428672-238F-4D8B-824E-CBCE1D83754B}"/>
              </pc2:cmMkLst>
            </pc226:cmChg>
            <pc226:cmChg xmlns:pc226="http://schemas.microsoft.com/office/powerpoint/2022/06/main/command" chg="mod">
              <pc226:chgData name="Emilio Lehoucq" userId="S::elm8295@ads.northwestern.edu::fb1e86bc-2dff-49e3-9a0f-9c63245e88ac" providerId="AD" clId="Web-{DADDD8F5-3C25-DAE3-3E6E-F5239B3B8812}" dt="2025-07-14T15:30:48.897" v="155" actId="20577"/>
              <pc2:cmMkLst xmlns:pc2="http://schemas.microsoft.com/office/powerpoint/2019/9/main/command">
                <pc:docMk/>
                <pc:sldMk cId="1395932391" sldId="325"/>
                <pc2:cmMk id="{2E401FAC-B5C7-4B1A-A607-607CED1B7562}"/>
              </pc2:cmMkLst>
            </pc226:cmChg>
          </p:ext>
        </pc:extLst>
      </pc:sldChg>
      <pc:sldChg chg="modSp">
        <pc:chgData name="Emilio Lehoucq" userId="S::elm8295@ads.northwestern.edu::fb1e86bc-2dff-49e3-9a0f-9c63245e88ac" providerId="AD" clId="Web-{DADDD8F5-3C25-DAE3-3E6E-F5239B3B8812}" dt="2025-07-14T15:26:02.786" v="84" actId="20577"/>
        <pc:sldMkLst>
          <pc:docMk/>
          <pc:sldMk cId="3828057444" sldId="332"/>
        </pc:sldMkLst>
      </pc:sldChg>
      <pc:sldChg chg="modSp">
        <pc:chgData name="Emilio Lehoucq" userId="S::elm8295@ads.northwestern.edu::fb1e86bc-2dff-49e3-9a0f-9c63245e88ac" providerId="AD" clId="Web-{DADDD8F5-3C25-DAE3-3E6E-F5239B3B8812}" dt="2025-07-14T15:14:09.477" v="28" actId="20577"/>
        <pc:sldMkLst>
          <pc:docMk/>
          <pc:sldMk cId="3131594222" sldId="357"/>
        </pc:sldMkLst>
      </pc:sldChg>
      <pc:sldChg chg="modSp">
        <pc:chgData name="Emilio Lehoucq" userId="S::elm8295@ads.northwestern.edu::fb1e86bc-2dff-49e3-9a0f-9c63245e88ac" providerId="AD" clId="Web-{DADDD8F5-3C25-DAE3-3E6E-F5239B3B8812}" dt="2025-07-14T15:14:55.198" v="58" actId="20577"/>
        <pc:sldMkLst>
          <pc:docMk/>
          <pc:sldMk cId="3759512853" sldId="366"/>
        </pc:sldMkLst>
      </pc:sldChg>
      <pc:sldChg chg="modSp">
        <pc:chgData name="Emilio Lehoucq" userId="S::elm8295@ads.northwestern.edu::fb1e86bc-2dff-49e3-9a0f-9c63245e88ac" providerId="AD" clId="Web-{DADDD8F5-3C25-DAE3-3E6E-F5239B3B8812}" dt="2025-07-14T15:16:43.236" v="67" actId="20577"/>
        <pc:sldMkLst>
          <pc:docMk/>
          <pc:sldMk cId="2934752077" sldId="367"/>
        </pc:sldMkLst>
      </pc:sldChg>
      <pc:sldChg chg="modSp">
        <pc:chgData name="Emilio Lehoucq" userId="S::elm8295@ads.northwestern.edu::fb1e86bc-2dff-49e3-9a0f-9c63245e88ac" providerId="AD" clId="Web-{DADDD8F5-3C25-DAE3-3E6E-F5239B3B8812}" dt="2025-07-14T15:26:30.756" v="87" actId="20577"/>
        <pc:sldMkLst>
          <pc:docMk/>
          <pc:sldMk cId="107269334" sldId="368"/>
        </pc:sldMkLst>
      </pc:sldChg>
    </pc:docChg>
  </pc:docChgLst>
  <pc:docChgLst>
    <pc:chgData name="Emilio Lehoucq" userId="S::elm8295@ads.northwestern.edu::fb1e86bc-2dff-49e3-9a0f-9c63245e88ac" providerId="AD" clId="Web-{1A63784A-4F0D-C374-B2AD-9F50F3ED57A7}"/>
    <pc:docChg chg="delSld modSld">
      <pc:chgData name="Emilio Lehoucq" userId="S::elm8295@ads.northwestern.edu::fb1e86bc-2dff-49e3-9a0f-9c63245e88ac" providerId="AD" clId="Web-{1A63784A-4F0D-C374-B2AD-9F50F3ED57A7}" dt="2025-06-03T22:11:57.574" v="100"/>
      <pc:docMkLst>
        <pc:docMk/>
      </pc:docMkLst>
      <pc:sldChg chg="modSp">
        <pc:chgData name="Emilio Lehoucq" userId="S::elm8295@ads.northwestern.edu::fb1e86bc-2dff-49e3-9a0f-9c63245e88ac" providerId="AD" clId="Web-{1A63784A-4F0D-C374-B2AD-9F50F3ED57A7}" dt="2025-06-03T22:11:56.590" v="99" actId="20577"/>
        <pc:sldMkLst>
          <pc:docMk/>
          <pc:sldMk cId="3828057444" sldId="332"/>
        </pc:sldMkLst>
      </pc:sldChg>
      <pc:sldChg chg="modSp del">
        <pc:chgData name="Emilio Lehoucq" userId="S::elm8295@ads.northwestern.edu::fb1e86bc-2dff-49e3-9a0f-9c63245e88ac" providerId="AD" clId="Web-{1A63784A-4F0D-C374-B2AD-9F50F3ED57A7}" dt="2025-06-03T22:11:57.574" v="100"/>
        <pc:sldMkLst>
          <pc:docMk/>
          <pc:sldMk cId="499260205" sldId="333"/>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62CB19-FD52-442E-84DE-909E05470DEA}" type="doc">
      <dgm:prSet loTypeId="urn:microsoft.com/office/officeart/2005/8/layout/hProcess11" loCatId="process" qsTypeId="urn:microsoft.com/office/officeart/2005/8/quickstyle/simple1" qsCatId="simple" csTypeId="urn:microsoft.com/office/officeart/2005/8/colors/accent1_2" csCatId="accent1" phldr="1"/>
      <dgm:spPr/>
    </dgm:pt>
    <dgm:pt modelId="{0E6BC35C-EE81-4F8D-8303-A65DF8B99594}">
      <dgm:prSet phldr="0"/>
      <dgm:spPr/>
      <dgm:t>
        <a:bodyPr/>
        <a:lstStyle/>
        <a:p>
          <a:pPr algn="l" rtl="0">
            <a:lnSpc>
              <a:spcPct val="90000"/>
            </a:lnSpc>
          </a:pPr>
          <a:r>
            <a:rPr lang="en-US">
              <a:latin typeface="Aptos"/>
            </a:rPr>
            <a:t>How much manually labeled data to use and whether to under/oversample.</a:t>
          </a:r>
        </a:p>
      </dgm:t>
    </dgm:pt>
    <dgm:pt modelId="{65228CE7-1322-422C-BA2B-FFD4B0AFFCFD}" type="parTrans" cxnId="{BA5990B6-7D36-4222-A55A-FB1D08BE6494}">
      <dgm:prSet/>
      <dgm:spPr/>
    </dgm:pt>
    <dgm:pt modelId="{7D524366-4F15-4889-89E6-9DA3A0DA4BED}" type="sibTrans" cxnId="{BA5990B6-7D36-4222-A55A-FB1D08BE6494}">
      <dgm:prSet/>
      <dgm:spPr/>
    </dgm:pt>
    <dgm:pt modelId="{F2AB1F7A-F2CC-4A1E-ADD8-3BC976092868}">
      <dgm:prSet phldr="0"/>
      <dgm:spPr/>
      <dgm:t>
        <a:bodyPr/>
        <a:lstStyle/>
        <a:p>
          <a:pPr algn="l" rtl="0">
            <a:lnSpc>
              <a:spcPct val="90000"/>
            </a:lnSpc>
          </a:pPr>
          <a:r>
            <a:rPr lang="en-US">
              <a:latin typeface="Aptos"/>
            </a:rPr>
            <a:t>What model to use.</a:t>
          </a:r>
        </a:p>
      </dgm:t>
    </dgm:pt>
    <dgm:pt modelId="{DA5AD556-E04A-46A2-8848-412A6355E67A}" type="parTrans" cxnId="{9CDD5375-F3CB-4C32-8062-91E0D633DE94}">
      <dgm:prSet/>
      <dgm:spPr/>
    </dgm:pt>
    <dgm:pt modelId="{28F6F361-CA86-43D8-A3CB-C233B67B6546}" type="sibTrans" cxnId="{9CDD5375-F3CB-4C32-8062-91E0D633DE94}">
      <dgm:prSet/>
      <dgm:spPr/>
    </dgm:pt>
    <dgm:pt modelId="{31177639-62DD-4990-B439-1A44B49E1A6C}">
      <dgm:prSet phldr="0"/>
      <dgm:spPr/>
      <dgm:t>
        <a:bodyPr/>
        <a:lstStyle/>
        <a:p>
          <a:pPr algn="l" rtl="0">
            <a:lnSpc>
              <a:spcPct val="90000"/>
            </a:lnSpc>
          </a:pPr>
          <a:r>
            <a:rPr lang="en-US">
              <a:latin typeface="Aptos"/>
            </a:rPr>
            <a:t>Whether to use CPUs or GPUs.</a:t>
          </a:r>
        </a:p>
      </dgm:t>
    </dgm:pt>
    <dgm:pt modelId="{4A2237A8-A219-4945-8C7B-7F9846B9CD33}" type="parTrans" cxnId="{43D01D57-C21B-41D6-AD9B-DBCF6622AB51}">
      <dgm:prSet/>
      <dgm:spPr/>
    </dgm:pt>
    <dgm:pt modelId="{0D876BDD-75CB-497F-9D4D-48BE6D59E5F6}" type="sibTrans" cxnId="{43D01D57-C21B-41D6-AD9B-DBCF6622AB51}">
      <dgm:prSet/>
      <dgm:spPr/>
    </dgm:pt>
    <dgm:pt modelId="{5528D4E3-6CFF-4DAD-AFC0-0EB65673DB4D}">
      <dgm:prSet phldr="0"/>
      <dgm:spPr/>
      <dgm:t>
        <a:bodyPr/>
        <a:lstStyle/>
        <a:p>
          <a:pPr algn="l" rtl="0">
            <a:lnSpc>
              <a:spcPct val="90000"/>
            </a:lnSpc>
          </a:pPr>
          <a:r>
            <a:rPr lang="en-US">
              <a:latin typeface="Aptos"/>
            </a:rPr>
            <a:t>What performance metrics to use.</a:t>
          </a:r>
        </a:p>
      </dgm:t>
    </dgm:pt>
    <dgm:pt modelId="{3EC5C62F-07DF-4DA7-B18D-532857C459B4}" type="parTrans" cxnId="{3083F55B-397D-437F-8425-078792333A53}">
      <dgm:prSet/>
      <dgm:spPr/>
    </dgm:pt>
    <dgm:pt modelId="{144815CE-0E2E-410C-ACE2-D16DE19A4BEC}" type="sibTrans" cxnId="{3083F55B-397D-437F-8425-078792333A53}">
      <dgm:prSet/>
      <dgm:spPr/>
    </dgm:pt>
    <dgm:pt modelId="{E469CE39-B157-47DB-B5A4-8DC3F1570DA5}">
      <dgm:prSet phldr="0"/>
      <dgm:spPr/>
      <dgm:t>
        <a:bodyPr/>
        <a:lstStyle/>
        <a:p>
          <a:pPr algn="l" rtl="0">
            <a:lnSpc>
              <a:spcPct val="90000"/>
            </a:lnSpc>
          </a:pPr>
          <a:r>
            <a:rPr lang="en-US">
              <a:latin typeface="Aptos"/>
            </a:rPr>
            <a:t>What hyperparameters to explore, particularly the maximum input  length, number of epochs, batch size, learning rate, and weight decay.</a:t>
          </a:r>
        </a:p>
      </dgm:t>
    </dgm:pt>
    <dgm:pt modelId="{66039917-6827-43A1-99A6-49422C8998D6}" type="parTrans" cxnId="{BBA4164A-3FD9-426A-9929-5F76C66EEEAB}">
      <dgm:prSet/>
      <dgm:spPr/>
    </dgm:pt>
    <dgm:pt modelId="{11C3CFD9-C0EF-4453-A7A1-AAC684A9C8E5}" type="sibTrans" cxnId="{BBA4164A-3FD9-426A-9929-5F76C66EEEAB}">
      <dgm:prSet/>
      <dgm:spPr/>
    </dgm:pt>
    <dgm:pt modelId="{8410C09F-A5C3-4733-9CE4-81356F3B4A91}">
      <dgm:prSet phldr="0"/>
      <dgm:spPr/>
      <dgm:t>
        <a:bodyPr/>
        <a:lstStyle/>
        <a:p>
          <a:pPr algn="l" rtl="0">
            <a:lnSpc>
              <a:spcPct val="90000"/>
            </a:lnSpc>
          </a:pPr>
          <a:r>
            <a:rPr lang="en-US">
              <a:latin typeface="Aptos"/>
            </a:rPr>
            <a:t>How to explore hyperparameters (e.g., train/validation/test approach).</a:t>
          </a:r>
        </a:p>
      </dgm:t>
    </dgm:pt>
    <dgm:pt modelId="{81A47D94-8874-4E30-BDD8-6B4F0E48721B}" type="parTrans" cxnId="{AB2AB18D-560E-441E-B69C-935278A8BF53}">
      <dgm:prSet/>
      <dgm:spPr/>
    </dgm:pt>
    <dgm:pt modelId="{B0E3315B-C142-4D68-AA92-1DFAC9EB720F}" type="sibTrans" cxnId="{AB2AB18D-560E-441E-B69C-935278A8BF53}">
      <dgm:prSet/>
      <dgm:spPr/>
    </dgm:pt>
    <dgm:pt modelId="{7358D89D-9022-4C0B-93A4-D4420FF8AD05}" type="pres">
      <dgm:prSet presAssocID="{DB62CB19-FD52-442E-84DE-909E05470DEA}" presName="Name0" presStyleCnt="0">
        <dgm:presLayoutVars>
          <dgm:dir/>
          <dgm:resizeHandles val="exact"/>
        </dgm:presLayoutVars>
      </dgm:prSet>
      <dgm:spPr/>
    </dgm:pt>
    <dgm:pt modelId="{131431D0-1E44-457A-9156-D03237D6CDEE}" type="pres">
      <dgm:prSet presAssocID="{DB62CB19-FD52-442E-84DE-909E05470DEA}" presName="arrow" presStyleLbl="bgShp" presStyleIdx="0" presStyleCnt="1"/>
      <dgm:spPr/>
    </dgm:pt>
    <dgm:pt modelId="{59811EAD-AE42-4CAB-9F19-83D07078AEF0}" type="pres">
      <dgm:prSet presAssocID="{DB62CB19-FD52-442E-84DE-909E05470DEA}" presName="points" presStyleCnt="0"/>
      <dgm:spPr/>
    </dgm:pt>
    <dgm:pt modelId="{605C737D-8ECC-4D48-BFB3-1008813D4E3C}" type="pres">
      <dgm:prSet presAssocID="{0E6BC35C-EE81-4F8D-8303-A65DF8B99594}" presName="compositeA" presStyleCnt="0"/>
      <dgm:spPr/>
    </dgm:pt>
    <dgm:pt modelId="{BB78A87E-E31F-4113-ACED-615634A5864C}" type="pres">
      <dgm:prSet presAssocID="{0E6BC35C-EE81-4F8D-8303-A65DF8B99594}" presName="textA" presStyleLbl="revTx" presStyleIdx="0" presStyleCnt="6">
        <dgm:presLayoutVars>
          <dgm:bulletEnabled val="1"/>
        </dgm:presLayoutVars>
      </dgm:prSet>
      <dgm:spPr/>
    </dgm:pt>
    <dgm:pt modelId="{A63D2B44-AC21-4E1B-8064-0FEF44895D23}" type="pres">
      <dgm:prSet presAssocID="{0E6BC35C-EE81-4F8D-8303-A65DF8B99594}" presName="circleA" presStyleLbl="node1" presStyleIdx="0" presStyleCnt="6"/>
      <dgm:spPr/>
    </dgm:pt>
    <dgm:pt modelId="{565E5A2A-A45E-489D-8FDB-F2379F8675E7}" type="pres">
      <dgm:prSet presAssocID="{0E6BC35C-EE81-4F8D-8303-A65DF8B99594}" presName="spaceA" presStyleCnt="0"/>
      <dgm:spPr/>
    </dgm:pt>
    <dgm:pt modelId="{233D6875-3DF0-461E-866C-D64F13292898}" type="pres">
      <dgm:prSet presAssocID="{7D524366-4F15-4889-89E6-9DA3A0DA4BED}" presName="space" presStyleCnt="0"/>
      <dgm:spPr/>
    </dgm:pt>
    <dgm:pt modelId="{34AC74D7-7E2B-4B86-94CE-D6BF3CE596DB}" type="pres">
      <dgm:prSet presAssocID="{F2AB1F7A-F2CC-4A1E-ADD8-3BC976092868}" presName="compositeB" presStyleCnt="0"/>
      <dgm:spPr/>
    </dgm:pt>
    <dgm:pt modelId="{3570A1A9-B06B-4285-B0F0-B3E2950D0432}" type="pres">
      <dgm:prSet presAssocID="{F2AB1F7A-F2CC-4A1E-ADD8-3BC976092868}" presName="textB" presStyleLbl="revTx" presStyleIdx="1" presStyleCnt="6">
        <dgm:presLayoutVars>
          <dgm:bulletEnabled val="1"/>
        </dgm:presLayoutVars>
      </dgm:prSet>
      <dgm:spPr/>
    </dgm:pt>
    <dgm:pt modelId="{FE983418-40E2-4C79-B78E-52E9A68D6E00}" type="pres">
      <dgm:prSet presAssocID="{F2AB1F7A-F2CC-4A1E-ADD8-3BC976092868}" presName="circleB" presStyleLbl="node1" presStyleIdx="1" presStyleCnt="6"/>
      <dgm:spPr/>
    </dgm:pt>
    <dgm:pt modelId="{AAA10F11-42E8-4128-8335-C43AEC952A06}" type="pres">
      <dgm:prSet presAssocID="{F2AB1F7A-F2CC-4A1E-ADD8-3BC976092868}" presName="spaceB" presStyleCnt="0"/>
      <dgm:spPr/>
    </dgm:pt>
    <dgm:pt modelId="{226DF10E-A93F-4496-8117-22664E7C7831}" type="pres">
      <dgm:prSet presAssocID="{28F6F361-CA86-43D8-A3CB-C233B67B6546}" presName="space" presStyleCnt="0"/>
      <dgm:spPr/>
    </dgm:pt>
    <dgm:pt modelId="{FF0C73EF-2524-4655-A51E-E0364D69CBA3}" type="pres">
      <dgm:prSet presAssocID="{31177639-62DD-4990-B439-1A44B49E1A6C}" presName="compositeA" presStyleCnt="0"/>
      <dgm:spPr/>
    </dgm:pt>
    <dgm:pt modelId="{4B129B8D-4594-40D1-93AD-180D779051AD}" type="pres">
      <dgm:prSet presAssocID="{31177639-62DD-4990-B439-1A44B49E1A6C}" presName="textA" presStyleLbl="revTx" presStyleIdx="2" presStyleCnt="6">
        <dgm:presLayoutVars>
          <dgm:bulletEnabled val="1"/>
        </dgm:presLayoutVars>
      </dgm:prSet>
      <dgm:spPr/>
    </dgm:pt>
    <dgm:pt modelId="{12C68B21-495D-4600-8815-32E36A83246E}" type="pres">
      <dgm:prSet presAssocID="{31177639-62DD-4990-B439-1A44B49E1A6C}" presName="circleA" presStyleLbl="node1" presStyleIdx="2" presStyleCnt="6"/>
      <dgm:spPr/>
    </dgm:pt>
    <dgm:pt modelId="{5EB92CEE-232B-4131-9A50-137EBA8F3300}" type="pres">
      <dgm:prSet presAssocID="{31177639-62DD-4990-B439-1A44B49E1A6C}" presName="spaceA" presStyleCnt="0"/>
      <dgm:spPr/>
    </dgm:pt>
    <dgm:pt modelId="{3E2E1D93-865C-4476-BB50-38B05998B2AA}" type="pres">
      <dgm:prSet presAssocID="{0D876BDD-75CB-497F-9D4D-48BE6D59E5F6}" presName="space" presStyleCnt="0"/>
      <dgm:spPr/>
    </dgm:pt>
    <dgm:pt modelId="{F91CE63C-EAF9-41DC-88C2-0E0BDAADBD01}" type="pres">
      <dgm:prSet presAssocID="{5528D4E3-6CFF-4DAD-AFC0-0EB65673DB4D}" presName="compositeB" presStyleCnt="0"/>
      <dgm:spPr/>
    </dgm:pt>
    <dgm:pt modelId="{0806DAA6-3423-4C6C-A6C9-3F32CA9A3E6A}" type="pres">
      <dgm:prSet presAssocID="{5528D4E3-6CFF-4DAD-AFC0-0EB65673DB4D}" presName="textB" presStyleLbl="revTx" presStyleIdx="3" presStyleCnt="6">
        <dgm:presLayoutVars>
          <dgm:bulletEnabled val="1"/>
        </dgm:presLayoutVars>
      </dgm:prSet>
      <dgm:spPr/>
    </dgm:pt>
    <dgm:pt modelId="{799C31B1-028C-4F7B-B41A-3DF85DA8E40C}" type="pres">
      <dgm:prSet presAssocID="{5528D4E3-6CFF-4DAD-AFC0-0EB65673DB4D}" presName="circleB" presStyleLbl="node1" presStyleIdx="3" presStyleCnt="6"/>
      <dgm:spPr/>
    </dgm:pt>
    <dgm:pt modelId="{185CD853-7F5D-4D29-BA45-93A9CD0A147E}" type="pres">
      <dgm:prSet presAssocID="{5528D4E3-6CFF-4DAD-AFC0-0EB65673DB4D}" presName="spaceB" presStyleCnt="0"/>
      <dgm:spPr/>
    </dgm:pt>
    <dgm:pt modelId="{BE0F0A1F-6433-4DED-B885-C3304F2EB2C2}" type="pres">
      <dgm:prSet presAssocID="{144815CE-0E2E-410C-ACE2-D16DE19A4BEC}" presName="space" presStyleCnt="0"/>
      <dgm:spPr/>
    </dgm:pt>
    <dgm:pt modelId="{05B165DC-93ED-4C39-A8F1-1CD9928E7B8A}" type="pres">
      <dgm:prSet presAssocID="{E469CE39-B157-47DB-B5A4-8DC3F1570DA5}" presName="compositeA" presStyleCnt="0"/>
      <dgm:spPr/>
    </dgm:pt>
    <dgm:pt modelId="{ED686B41-65DC-4AE8-8747-44AABB920427}" type="pres">
      <dgm:prSet presAssocID="{E469CE39-B157-47DB-B5A4-8DC3F1570DA5}" presName="textA" presStyleLbl="revTx" presStyleIdx="4" presStyleCnt="6">
        <dgm:presLayoutVars>
          <dgm:bulletEnabled val="1"/>
        </dgm:presLayoutVars>
      </dgm:prSet>
      <dgm:spPr/>
    </dgm:pt>
    <dgm:pt modelId="{BC38373C-7BAD-48BE-893E-451A43E874CA}" type="pres">
      <dgm:prSet presAssocID="{E469CE39-B157-47DB-B5A4-8DC3F1570DA5}" presName="circleA" presStyleLbl="node1" presStyleIdx="4" presStyleCnt="6"/>
      <dgm:spPr/>
    </dgm:pt>
    <dgm:pt modelId="{AAF2FC10-C56E-4BE7-B83D-88E3F11046F7}" type="pres">
      <dgm:prSet presAssocID="{E469CE39-B157-47DB-B5A4-8DC3F1570DA5}" presName="spaceA" presStyleCnt="0"/>
      <dgm:spPr/>
    </dgm:pt>
    <dgm:pt modelId="{26D66C85-57DE-4162-9991-382A3A53CFE3}" type="pres">
      <dgm:prSet presAssocID="{11C3CFD9-C0EF-4453-A7A1-AAC684A9C8E5}" presName="space" presStyleCnt="0"/>
      <dgm:spPr/>
    </dgm:pt>
    <dgm:pt modelId="{2F4A2462-30F1-439A-9789-41EEF4D4ABA5}" type="pres">
      <dgm:prSet presAssocID="{8410C09F-A5C3-4733-9CE4-81356F3B4A91}" presName="compositeB" presStyleCnt="0"/>
      <dgm:spPr/>
    </dgm:pt>
    <dgm:pt modelId="{CF2F3F59-F9DC-42E5-923F-7E62B30F5288}" type="pres">
      <dgm:prSet presAssocID="{8410C09F-A5C3-4733-9CE4-81356F3B4A91}" presName="textB" presStyleLbl="revTx" presStyleIdx="5" presStyleCnt="6">
        <dgm:presLayoutVars>
          <dgm:bulletEnabled val="1"/>
        </dgm:presLayoutVars>
      </dgm:prSet>
      <dgm:spPr/>
    </dgm:pt>
    <dgm:pt modelId="{33B8E8E8-FD9C-4E3F-BBD1-8A7BF9EBF22F}" type="pres">
      <dgm:prSet presAssocID="{8410C09F-A5C3-4733-9CE4-81356F3B4A91}" presName="circleB" presStyleLbl="node1" presStyleIdx="5" presStyleCnt="6"/>
      <dgm:spPr/>
    </dgm:pt>
    <dgm:pt modelId="{9BAE3E75-B792-44C9-953F-D904D881690D}" type="pres">
      <dgm:prSet presAssocID="{8410C09F-A5C3-4733-9CE4-81356F3B4A91}" presName="spaceB" presStyleCnt="0"/>
      <dgm:spPr/>
    </dgm:pt>
  </dgm:ptLst>
  <dgm:cxnLst>
    <dgm:cxn modelId="{AA603543-4076-43DC-AC20-A6BB2BC2F80F}" type="presOf" srcId="{31177639-62DD-4990-B439-1A44B49E1A6C}" destId="{4B129B8D-4594-40D1-93AD-180D779051AD}" srcOrd="0" destOrd="0" presId="urn:microsoft.com/office/officeart/2005/8/layout/hProcess11"/>
    <dgm:cxn modelId="{BBA4164A-3FD9-426A-9929-5F76C66EEEAB}" srcId="{DB62CB19-FD52-442E-84DE-909E05470DEA}" destId="{E469CE39-B157-47DB-B5A4-8DC3F1570DA5}" srcOrd="4" destOrd="0" parTransId="{66039917-6827-43A1-99A6-49422C8998D6}" sibTransId="{11C3CFD9-C0EF-4453-A7A1-AAC684A9C8E5}"/>
    <dgm:cxn modelId="{43D01D57-C21B-41D6-AD9B-DBCF6622AB51}" srcId="{DB62CB19-FD52-442E-84DE-909E05470DEA}" destId="{31177639-62DD-4990-B439-1A44B49E1A6C}" srcOrd="2" destOrd="0" parTransId="{4A2237A8-A219-4945-8C7B-7F9846B9CD33}" sibTransId="{0D876BDD-75CB-497F-9D4D-48BE6D59E5F6}"/>
    <dgm:cxn modelId="{3083F55B-397D-437F-8425-078792333A53}" srcId="{DB62CB19-FD52-442E-84DE-909E05470DEA}" destId="{5528D4E3-6CFF-4DAD-AFC0-0EB65673DB4D}" srcOrd="3" destOrd="0" parTransId="{3EC5C62F-07DF-4DA7-B18D-532857C459B4}" sibTransId="{144815CE-0E2E-410C-ACE2-D16DE19A4BEC}"/>
    <dgm:cxn modelId="{9CDD5375-F3CB-4C32-8062-91E0D633DE94}" srcId="{DB62CB19-FD52-442E-84DE-909E05470DEA}" destId="{F2AB1F7A-F2CC-4A1E-ADD8-3BC976092868}" srcOrd="1" destOrd="0" parTransId="{DA5AD556-E04A-46A2-8848-412A6355E67A}" sibTransId="{28F6F361-CA86-43D8-A3CB-C233B67B6546}"/>
    <dgm:cxn modelId="{AB2AB18D-560E-441E-B69C-935278A8BF53}" srcId="{DB62CB19-FD52-442E-84DE-909E05470DEA}" destId="{8410C09F-A5C3-4733-9CE4-81356F3B4A91}" srcOrd="5" destOrd="0" parTransId="{81A47D94-8874-4E30-BDD8-6B4F0E48721B}" sibTransId="{B0E3315B-C142-4D68-AA92-1DFAC9EB720F}"/>
    <dgm:cxn modelId="{D4467F97-4672-4520-B87E-2C4DF59E6098}" type="presOf" srcId="{0E6BC35C-EE81-4F8D-8303-A65DF8B99594}" destId="{BB78A87E-E31F-4113-ACED-615634A5864C}" srcOrd="0" destOrd="0" presId="urn:microsoft.com/office/officeart/2005/8/layout/hProcess11"/>
    <dgm:cxn modelId="{0059F5B5-74F3-4918-8D68-2946C295918D}" type="presOf" srcId="{F2AB1F7A-F2CC-4A1E-ADD8-3BC976092868}" destId="{3570A1A9-B06B-4285-B0F0-B3E2950D0432}" srcOrd="0" destOrd="0" presId="urn:microsoft.com/office/officeart/2005/8/layout/hProcess11"/>
    <dgm:cxn modelId="{BA5990B6-7D36-4222-A55A-FB1D08BE6494}" srcId="{DB62CB19-FD52-442E-84DE-909E05470DEA}" destId="{0E6BC35C-EE81-4F8D-8303-A65DF8B99594}" srcOrd="0" destOrd="0" parTransId="{65228CE7-1322-422C-BA2B-FFD4B0AFFCFD}" sibTransId="{7D524366-4F15-4889-89E6-9DA3A0DA4BED}"/>
    <dgm:cxn modelId="{315B48C3-C09C-4419-AEA4-BBDA6084B7EC}" type="presOf" srcId="{8410C09F-A5C3-4733-9CE4-81356F3B4A91}" destId="{CF2F3F59-F9DC-42E5-923F-7E62B30F5288}" srcOrd="0" destOrd="0" presId="urn:microsoft.com/office/officeart/2005/8/layout/hProcess11"/>
    <dgm:cxn modelId="{A4DA2DC4-DB08-44D8-8427-04EA0195CA62}" type="presOf" srcId="{E469CE39-B157-47DB-B5A4-8DC3F1570DA5}" destId="{ED686B41-65DC-4AE8-8747-44AABB920427}" srcOrd="0" destOrd="0" presId="urn:microsoft.com/office/officeart/2005/8/layout/hProcess11"/>
    <dgm:cxn modelId="{25DAACF0-88F7-4907-9C8F-6007312F43C0}" type="presOf" srcId="{5528D4E3-6CFF-4DAD-AFC0-0EB65673DB4D}" destId="{0806DAA6-3423-4C6C-A6C9-3F32CA9A3E6A}" srcOrd="0" destOrd="0" presId="urn:microsoft.com/office/officeart/2005/8/layout/hProcess11"/>
    <dgm:cxn modelId="{2498F0FB-4CE6-4E94-98FD-9F98C659EE0B}" type="presOf" srcId="{DB62CB19-FD52-442E-84DE-909E05470DEA}" destId="{7358D89D-9022-4C0B-93A4-D4420FF8AD05}" srcOrd="0" destOrd="0" presId="urn:microsoft.com/office/officeart/2005/8/layout/hProcess11"/>
    <dgm:cxn modelId="{3E6CD59C-F133-4CBA-B449-EAD060F3A16A}" type="presParOf" srcId="{7358D89D-9022-4C0B-93A4-D4420FF8AD05}" destId="{131431D0-1E44-457A-9156-D03237D6CDEE}" srcOrd="0" destOrd="0" presId="urn:microsoft.com/office/officeart/2005/8/layout/hProcess11"/>
    <dgm:cxn modelId="{7BDBACB9-2ACE-4858-BB8C-41BDEA48D3DF}" type="presParOf" srcId="{7358D89D-9022-4C0B-93A4-D4420FF8AD05}" destId="{59811EAD-AE42-4CAB-9F19-83D07078AEF0}" srcOrd="1" destOrd="0" presId="urn:microsoft.com/office/officeart/2005/8/layout/hProcess11"/>
    <dgm:cxn modelId="{CA7175A5-BD29-4FB0-9F69-F07333A8E8F8}" type="presParOf" srcId="{59811EAD-AE42-4CAB-9F19-83D07078AEF0}" destId="{605C737D-8ECC-4D48-BFB3-1008813D4E3C}" srcOrd="0" destOrd="0" presId="urn:microsoft.com/office/officeart/2005/8/layout/hProcess11"/>
    <dgm:cxn modelId="{D8D83832-37DE-4918-825F-0D9B5DB58CF3}" type="presParOf" srcId="{605C737D-8ECC-4D48-BFB3-1008813D4E3C}" destId="{BB78A87E-E31F-4113-ACED-615634A5864C}" srcOrd="0" destOrd="0" presId="urn:microsoft.com/office/officeart/2005/8/layout/hProcess11"/>
    <dgm:cxn modelId="{0B86F116-D419-40E6-A873-3383BB0B0E81}" type="presParOf" srcId="{605C737D-8ECC-4D48-BFB3-1008813D4E3C}" destId="{A63D2B44-AC21-4E1B-8064-0FEF44895D23}" srcOrd="1" destOrd="0" presId="urn:microsoft.com/office/officeart/2005/8/layout/hProcess11"/>
    <dgm:cxn modelId="{9DF94B5A-8F5B-48FD-8D97-A6EF0BB69816}" type="presParOf" srcId="{605C737D-8ECC-4D48-BFB3-1008813D4E3C}" destId="{565E5A2A-A45E-489D-8FDB-F2379F8675E7}" srcOrd="2" destOrd="0" presId="urn:microsoft.com/office/officeart/2005/8/layout/hProcess11"/>
    <dgm:cxn modelId="{4ED6E748-6495-4D3F-BA6A-3A1558987836}" type="presParOf" srcId="{59811EAD-AE42-4CAB-9F19-83D07078AEF0}" destId="{233D6875-3DF0-461E-866C-D64F13292898}" srcOrd="1" destOrd="0" presId="urn:microsoft.com/office/officeart/2005/8/layout/hProcess11"/>
    <dgm:cxn modelId="{01C5EC00-FE94-4C9A-9009-BDC5A0F5D7E7}" type="presParOf" srcId="{59811EAD-AE42-4CAB-9F19-83D07078AEF0}" destId="{34AC74D7-7E2B-4B86-94CE-D6BF3CE596DB}" srcOrd="2" destOrd="0" presId="urn:microsoft.com/office/officeart/2005/8/layout/hProcess11"/>
    <dgm:cxn modelId="{E6494D2E-30E6-4490-AB90-F4523E4079CF}" type="presParOf" srcId="{34AC74D7-7E2B-4B86-94CE-D6BF3CE596DB}" destId="{3570A1A9-B06B-4285-B0F0-B3E2950D0432}" srcOrd="0" destOrd="0" presId="urn:microsoft.com/office/officeart/2005/8/layout/hProcess11"/>
    <dgm:cxn modelId="{C0B1DF47-A28E-4356-BF71-5DF95DE88F47}" type="presParOf" srcId="{34AC74D7-7E2B-4B86-94CE-D6BF3CE596DB}" destId="{FE983418-40E2-4C79-B78E-52E9A68D6E00}" srcOrd="1" destOrd="0" presId="urn:microsoft.com/office/officeart/2005/8/layout/hProcess11"/>
    <dgm:cxn modelId="{79D3C2EB-018D-44E5-8C80-3C5F0A42C196}" type="presParOf" srcId="{34AC74D7-7E2B-4B86-94CE-D6BF3CE596DB}" destId="{AAA10F11-42E8-4128-8335-C43AEC952A06}" srcOrd="2" destOrd="0" presId="urn:microsoft.com/office/officeart/2005/8/layout/hProcess11"/>
    <dgm:cxn modelId="{B8D20232-EB88-45C6-8996-ED134547AFFA}" type="presParOf" srcId="{59811EAD-AE42-4CAB-9F19-83D07078AEF0}" destId="{226DF10E-A93F-4496-8117-22664E7C7831}" srcOrd="3" destOrd="0" presId="urn:microsoft.com/office/officeart/2005/8/layout/hProcess11"/>
    <dgm:cxn modelId="{48F8F227-799E-490C-BCC0-F760D69AD53B}" type="presParOf" srcId="{59811EAD-AE42-4CAB-9F19-83D07078AEF0}" destId="{FF0C73EF-2524-4655-A51E-E0364D69CBA3}" srcOrd="4" destOrd="0" presId="urn:microsoft.com/office/officeart/2005/8/layout/hProcess11"/>
    <dgm:cxn modelId="{A6DBD834-E5FA-4F26-8404-6DF29F451F2D}" type="presParOf" srcId="{FF0C73EF-2524-4655-A51E-E0364D69CBA3}" destId="{4B129B8D-4594-40D1-93AD-180D779051AD}" srcOrd="0" destOrd="0" presId="urn:microsoft.com/office/officeart/2005/8/layout/hProcess11"/>
    <dgm:cxn modelId="{BCCB6B95-CEAD-4B38-9C1B-3D2F6F4A9077}" type="presParOf" srcId="{FF0C73EF-2524-4655-A51E-E0364D69CBA3}" destId="{12C68B21-495D-4600-8815-32E36A83246E}" srcOrd="1" destOrd="0" presId="urn:microsoft.com/office/officeart/2005/8/layout/hProcess11"/>
    <dgm:cxn modelId="{10DE1A99-BB57-4A89-8681-9508FC765620}" type="presParOf" srcId="{FF0C73EF-2524-4655-A51E-E0364D69CBA3}" destId="{5EB92CEE-232B-4131-9A50-137EBA8F3300}" srcOrd="2" destOrd="0" presId="urn:microsoft.com/office/officeart/2005/8/layout/hProcess11"/>
    <dgm:cxn modelId="{4D389069-250D-4EF9-AA6E-EEE28E922706}" type="presParOf" srcId="{59811EAD-AE42-4CAB-9F19-83D07078AEF0}" destId="{3E2E1D93-865C-4476-BB50-38B05998B2AA}" srcOrd="5" destOrd="0" presId="urn:microsoft.com/office/officeart/2005/8/layout/hProcess11"/>
    <dgm:cxn modelId="{FD53E9BC-F595-4720-B389-0C6767148819}" type="presParOf" srcId="{59811EAD-AE42-4CAB-9F19-83D07078AEF0}" destId="{F91CE63C-EAF9-41DC-88C2-0E0BDAADBD01}" srcOrd="6" destOrd="0" presId="urn:microsoft.com/office/officeart/2005/8/layout/hProcess11"/>
    <dgm:cxn modelId="{19E13093-6817-4CA2-AF75-2C8947C3BA58}" type="presParOf" srcId="{F91CE63C-EAF9-41DC-88C2-0E0BDAADBD01}" destId="{0806DAA6-3423-4C6C-A6C9-3F32CA9A3E6A}" srcOrd="0" destOrd="0" presId="urn:microsoft.com/office/officeart/2005/8/layout/hProcess11"/>
    <dgm:cxn modelId="{B4904844-97F0-4EBD-9404-7F7C3695646E}" type="presParOf" srcId="{F91CE63C-EAF9-41DC-88C2-0E0BDAADBD01}" destId="{799C31B1-028C-4F7B-B41A-3DF85DA8E40C}" srcOrd="1" destOrd="0" presId="urn:microsoft.com/office/officeart/2005/8/layout/hProcess11"/>
    <dgm:cxn modelId="{BF041535-64E3-4889-8A1F-0166475FCCD0}" type="presParOf" srcId="{F91CE63C-EAF9-41DC-88C2-0E0BDAADBD01}" destId="{185CD853-7F5D-4D29-BA45-93A9CD0A147E}" srcOrd="2" destOrd="0" presId="urn:microsoft.com/office/officeart/2005/8/layout/hProcess11"/>
    <dgm:cxn modelId="{284743C4-6116-497E-9534-2E551D3F7E64}" type="presParOf" srcId="{59811EAD-AE42-4CAB-9F19-83D07078AEF0}" destId="{BE0F0A1F-6433-4DED-B885-C3304F2EB2C2}" srcOrd="7" destOrd="0" presId="urn:microsoft.com/office/officeart/2005/8/layout/hProcess11"/>
    <dgm:cxn modelId="{AE488B77-8DFD-4B16-85AC-0FEFD5245AF2}" type="presParOf" srcId="{59811EAD-AE42-4CAB-9F19-83D07078AEF0}" destId="{05B165DC-93ED-4C39-A8F1-1CD9928E7B8A}" srcOrd="8" destOrd="0" presId="urn:microsoft.com/office/officeart/2005/8/layout/hProcess11"/>
    <dgm:cxn modelId="{2690C269-7A90-446F-8A14-63C4124676DF}" type="presParOf" srcId="{05B165DC-93ED-4C39-A8F1-1CD9928E7B8A}" destId="{ED686B41-65DC-4AE8-8747-44AABB920427}" srcOrd="0" destOrd="0" presId="urn:microsoft.com/office/officeart/2005/8/layout/hProcess11"/>
    <dgm:cxn modelId="{A4C424CB-1199-4C06-91CF-AE518375532E}" type="presParOf" srcId="{05B165DC-93ED-4C39-A8F1-1CD9928E7B8A}" destId="{BC38373C-7BAD-48BE-893E-451A43E874CA}" srcOrd="1" destOrd="0" presId="urn:microsoft.com/office/officeart/2005/8/layout/hProcess11"/>
    <dgm:cxn modelId="{3960FFD8-8931-469B-A27D-43D7711FFCD6}" type="presParOf" srcId="{05B165DC-93ED-4C39-A8F1-1CD9928E7B8A}" destId="{AAF2FC10-C56E-4BE7-B83D-88E3F11046F7}" srcOrd="2" destOrd="0" presId="urn:microsoft.com/office/officeart/2005/8/layout/hProcess11"/>
    <dgm:cxn modelId="{3726C0CB-97ED-4B23-9A51-70B57B2C4C06}" type="presParOf" srcId="{59811EAD-AE42-4CAB-9F19-83D07078AEF0}" destId="{26D66C85-57DE-4162-9991-382A3A53CFE3}" srcOrd="9" destOrd="0" presId="urn:microsoft.com/office/officeart/2005/8/layout/hProcess11"/>
    <dgm:cxn modelId="{4F02780D-F19B-44C9-804F-6BFF49E863DD}" type="presParOf" srcId="{59811EAD-AE42-4CAB-9F19-83D07078AEF0}" destId="{2F4A2462-30F1-439A-9789-41EEF4D4ABA5}" srcOrd="10" destOrd="0" presId="urn:microsoft.com/office/officeart/2005/8/layout/hProcess11"/>
    <dgm:cxn modelId="{C55C98D7-5D7E-4E4E-BA96-73F18127AFEE}" type="presParOf" srcId="{2F4A2462-30F1-439A-9789-41EEF4D4ABA5}" destId="{CF2F3F59-F9DC-42E5-923F-7E62B30F5288}" srcOrd="0" destOrd="0" presId="urn:microsoft.com/office/officeart/2005/8/layout/hProcess11"/>
    <dgm:cxn modelId="{FCBE008B-4C6F-40EB-BCEB-0912CE3106CB}" type="presParOf" srcId="{2F4A2462-30F1-439A-9789-41EEF4D4ABA5}" destId="{33B8E8E8-FD9C-4E3F-BBD1-8A7BF9EBF22F}" srcOrd="1" destOrd="0" presId="urn:microsoft.com/office/officeart/2005/8/layout/hProcess11"/>
    <dgm:cxn modelId="{BE258E3B-5ADE-4CE1-A39A-885D9EBE8D71}" type="presParOf" srcId="{2F4A2462-30F1-439A-9789-41EEF4D4ABA5}" destId="{9BAE3E75-B792-44C9-953F-D904D881690D}"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68169AE-2CED-4EE8-B69B-36A304341B84}" type="doc">
      <dgm:prSet loTypeId="urn:microsoft.com/office/officeart/2005/8/layout/cycle7" loCatId="cycle" qsTypeId="urn:microsoft.com/office/officeart/2005/8/quickstyle/simple1" qsCatId="simple" csTypeId="urn:microsoft.com/office/officeart/2005/8/colors/accent0_1" csCatId="mainScheme" phldr="1"/>
      <dgm:spPr/>
      <dgm:t>
        <a:bodyPr/>
        <a:lstStyle/>
        <a:p>
          <a:endParaRPr lang="en-US"/>
        </a:p>
      </dgm:t>
    </dgm:pt>
    <dgm:pt modelId="{65E3DB45-0052-444B-8440-1D55E77D17E0}">
      <dgm:prSet phldr="0"/>
      <dgm:spPr/>
      <dgm:t>
        <a:bodyPr/>
        <a:lstStyle/>
        <a:p>
          <a:pPr algn="l" rtl="0">
            <a:lnSpc>
              <a:spcPct val="90000"/>
            </a:lnSpc>
          </a:pPr>
          <a:r>
            <a:rPr lang="en-US">
              <a:latin typeface="Calibri"/>
              <a:ea typeface="Calibri"/>
              <a:cs typeface="Calibri"/>
            </a:rPr>
            <a:t>Estimate the performance of the fine-tuned model on a hold-out dataset using [</a:t>
          </a:r>
          <a:r>
            <a:rPr lang="en-US" i="1">
              <a:latin typeface="Calibri"/>
              <a:ea typeface="Calibri"/>
              <a:cs typeface="Calibri"/>
            </a:rPr>
            <a:t>appropriate</a:t>
          </a:r>
          <a:r>
            <a:rPr lang="en-US">
              <a:latin typeface="Calibri"/>
              <a:ea typeface="Calibri"/>
              <a:cs typeface="Calibri"/>
            </a:rPr>
            <a:t>] metrics.</a:t>
          </a:r>
        </a:p>
      </dgm:t>
    </dgm:pt>
    <dgm:pt modelId="{DA6AC346-71FA-4729-90F7-6FA28E3290CD}" type="parTrans" cxnId="{3F1A82D0-42E3-445E-99D8-904D9F4F7CF5}">
      <dgm:prSet/>
      <dgm:spPr/>
    </dgm:pt>
    <dgm:pt modelId="{D6DA5B29-CF3A-4B99-9865-64BCF71F1F87}" type="sibTrans" cxnId="{3F1A82D0-42E3-445E-99D8-904D9F4F7CF5}">
      <dgm:prSet/>
      <dgm:spPr/>
      <dgm:t>
        <a:bodyPr/>
        <a:lstStyle/>
        <a:p>
          <a:endParaRPr lang="en-US"/>
        </a:p>
      </dgm:t>
    </dgm:pt>
    <dgm:pt modelId="{BFC9269A-2CBF-443F-8798-B673C7ADA28A}">
      <dgm:prSet phldr="0"/>
      <dgm:spPr/>
      <dgm:t>
        <a:bodyPr/>
        <a:lstStyle/>
        <a:p>
          <a:pPr algn="l" rtl="0">
            <a:lnSpc>
              <a:spcPct val="90000"/>
            </a:lnSpc>
          </a:pPr>
          <a:r>
            <a:rPr lang="en-US">
              <a:latin typeface="Calibri"/>
              <a:ea typeface="Calibri"/>
              <a:cs typeface="Calibri"/>
            </a:rPr>
            <a:t>Check for biases that could affect your project or cause harm. Check whether false classifications correlate with relevant features of the text or task.</a:t>
          </a:r>
        </a:p>
      </dgm:t>
    </dgm:pt>
    <dgm:pt modelId="{35660AF5-84DE-41D8-B674-F51AF1760684}" type="parTrans" cxnId="{3A222954-6DD7-4C03-8E44-F02EB220FFE6}">
      <dgm:prSet/>
      <dgm:spPr/>
    </dgm:pt>
    <dgm:pt modelId="{4D2FD35C-70C3-44E6-9904-0E9FF7FBE6FE}" type="sibTrans" cxnId="{3A222954-6DD7-4C03-8E44-F02EB220FFE6}">
      <dgm:prSet/>
      <dgm:spPr/>
      <dgm:t>
        <a:bodyPr/>
        <a:lstStyle/>
        <a:p>
          <a:endParaRPr lang="en-US"/>
        </a:p>
      </dgm:t>
    </dgm:pt>
    <dgm:pt modelId="{8DB68EC6-5009-4C07-8973-AC4740E8FB35}">
      <dgm:prSet phldr="0"/>
      <dgm:spPr/>
      <dgm:t>
        <a:bodyPr/>
        <a:lstStyle/>
        <a:p>
          <a:pPr algn="l" rtl="0">
            <a:lnSpc>
              <a:spcPct val="90000"/>
            </a:lnSpc>
          </a:pPr>
          <a:r>
            <a:rPr lang="en-US">
              <a:latin typeface="Calibri"/>
              <a:ea typeface="Calibri"/>
              <a:cs typeface="Calibri"/>
            </a:rPr>
            <a:t>Compare the performance of the fine-tuned model with alternative approaches (classical machine learning models trained from scratch and zero-shot and few-shot learning using a decoder-only model).</a:t>
          </a:r>
        </a:p>
      </dgm:t>
    </dgm:pt>
    <dgm:pt modelId="{14EA4250-7BC1-4E7F-8868-2459614C4C1E}" type="parTrans" cxnId="{83159147-D8CD-4D15-8CAA-ACED1F6A2A59}">
      <dgm:prSet/>
      <dgm:spPr/>
    </dgm:pt>
    <dgm:pt modelId="{8B5EAFDE-FF10-4651-894A-110FD5BDD30E}" type="sibTrans" cxnId="{83159147-D8CD-4D15-8CAA-ACED1F6A2A59}">
      <dgm:prSet/>
      <dgm:spPr/>
      <dgm:t>
        <a:bodyPr/>
        <a:lstStyle/>
        <a:p>
          <a:endParaRPr lang="en-US"/>
        </a:p>
      </dgm:t>
    </dgm:pt>
    <dgm:pt modelId="{E4693074-50FC-4A31-BCCD-2CCC16EC80B4}" type="pres">
      <dgm:prSet presAssocID="{768169AE-2CED-4EE8-B69B-36A304341B84}" presName="Name0" presStyleCnt="0">
        <dgm:presLayoutVars>
          <dgm:dir/>
          <dgm:resizeHandles val="exact"/>
        </dgm:presLayoutVars>
      </dgm:prSet>
      <dgm:spPr/>
    </dgm:pt>
    <dgm:pt modelId="{6CAD162E-6956-4288-8CE5-D8F73A819765}" type="pres">
      <dgm:prSet presAssocID="{65E3DB45-0052-444B-8440-1D55E77D17E0}" presName="node" presStyleLbl="node1" presStyleIdx="0" presStyleCnt="3">
        <dgm:presLayoutVars>
          <dgm:bulletEnabled val="1"/>
        </dgm:presLayoutVars>
      </dgm:prSet>
      <dgm:spPr/>
    </dgm:pt>
    <dgm:pt modelId="{E06EBEA8-44C6-451D-95F1-6CB870E3290E}" type="pres">
      <dgm:prSet presAssocID="{D6DA5B29-CF3A-4B99-9865-64BCF71F1F87}" presName="sibTrans" presStyleLbl="sibTrans2D1" presStyleIdx="0" presStyleCnt="3"/>
      <dgm:spPr/>
    </dgm:pt>
    <dgm:pt modelId="{1A18CBC2-4945-48AA-A93D-5D5E2B4E67DD}" type="pres">
      <dgm:prSet presAssocID="{D6DA5B29-CF3A-4B99-9865-64BCF71F1F87}" presName="connectorText" presStyleLbl="sibTrans2D1" presStyleIdx="0" presStyleCnt="3"/>
      <dgm:spPr/>
    </dgm:pt>
    <dgm:pt modelId="{4832DC17-4445-4EB6-9380-9EF2A4070A3F}" type="pres">
      <dgm:prSet presAssocID="{BFC9269A-2CBF-443F-8798-B673C7ADA28A}" presName="node" presStyleLbl="node1" presStyleIdx="1" presStyleCnt="3">
        <dgm:presLayoutVars>
          <dgm:bulletEnabled val="1"/>
        </dgm:presLayoutVars>
      </dgm:prSet>
      <dgm:spPr/>
    </dgm:pt>
    <dgm:pt modelId="{2B1A49C9-9E85-4766-8518-A7DCA3F6B18F}" type="pres">
      <dgm:prSet presAssocID="{4D2FD35C-70C3-44E6-9904-0E9FF7FBE6FE}" presName="sibTrans" presStyleLbl="sibTrans2D1" presStyleIdx="1" presStyleCnt="3"/>
      <dgm:spPr/>
    </dgm:pt>
    <dgm:pt modelId="{36243CF8-4FBD-4AD5-B473-09425CF7283B}" type="pres">
      <dgm:prSet presAssocID="{4D2FD35C-70C3-44E6-9904-0E9FF7FBE6FE}" presName="connectorText" presStyleLbl="sibTrans2D1" presStyleIdx="1" presStyleCnt="3"/>
      <dgm:spPr/>
    </dgm:pt>
    <dgm:pt modelId="{B6EF3F85-1838-4D72-9E09-D0B7E6FB4977}" type="pres">
      <dgm:prSet presAssocID="{8DB68EC6-5009-4C07-8973-AC4740E8FB35}" presName="node" presStyleLbl="node1" presStyleIdx="2" presStyleCnt="3">
        <dgm:presLayoutVars>
          <dgm:bulletEnabled val="1"/>
        </dgm:presLayoutVars>
      </dgm:prSet>
      <dgm:spPr/>
    </dgm:pt>
    <dgm:pt modelId="{4AF217BD-9F2C-44CE-95D1-3579BC9E398F}" type="pres">
      <dgm:prSet presAssocID="{8B5EAFDE-FF10-4651-894A-110FD5BDD30E}" presName="sibTrans" presStyleLbl="sibTrans2D1" presStyleIdx="2" presStyleCnt="3"/>
      <dgm:spPr/>
    </dgm:pt>
    <dgm:pt modelId="{CC1A7A8A-7F21-4A79-AB64-F3B07156BC14}" type="pres">
      <dgm:prSet presAssocID="{8B5EAFDE-FF10-4651-894A-110FD5BDD30E}" presName="connectorText" presStyleLbl="sibTrans2D1" presStyleIdx="2" presStyleCnt="3"/>
      <dgm:spPr/>
    </dgm:pt>
  </dgm:ptLst>
  <dgm:cxnLst>
    <dgm:cxn modelId="{1B357502-605F-44B5-96F3-399DE3CF11A2}" type="presOf" srcId="{8B5EAFDE-FF10-4651-894A-110FD5BDD30E}" destId="{CC1A7A8A-7F21-4A79-AB64-F3B07156BC14}" srcOrd="1" destOrd="0" presId="urn:microsoft.com/office/officeart/2005/8/layout/cycle7"/>
    <dgm:cxn modelId="{34BD6607-B7F1-4876-9BE9-A7E1FCDA2259}" type="presOf" srcId="{D6DA5B29-CF3A-4B99-9865-64BCF71F1F87}" destId="{1A18CBC2-4945-48AA-A93D-5D5E2B4E67DD}" srcOrd="1" destOrd="0" presId="urn:microsoft.com/office/officeart/2005/8/layout/cycle7"/>
    <dgm:cxn modelId="{B60FEA13-FF70-4957-A9BF-0582FE83F209}" type="presOf" srcId="{8DB68EC6-5009-4C07-8973-AC4740E8FB35}" destId="{B6EF3F85-1838-4D72-9E09-D0B7E6FB4977}" srcOrd="0" destOrd="0" presId="urn:microsoft.com/office/officeart/2005/8/layout/cycle7"/>
    <dgm:cxn modelId="{453DCA2A-81B2-4A2A-B932-5499D281923B}" type="presOf" srcId="{BFC9269A-2CBF-443F-8798-B673C7ADA28A}" destId="{4832DC17-4445-4EB6-9380-9EF2A4070A3F}" srcOrd="0" destOrd="0" presId="urn:microsoft.com/office/officeart/2005/8/layout/cycle7"/>
    <dgm:cxn modelId="{83159147-D8CD-4D15-8CAA-ACED1F6A2A59}" srcId="{768169AE-2CED-4EE8-B69B-36A304341B84}" destId="{8DB68EC6-5009-4C07-8973-AC4740E8FB35}" srcOrd="2" destOrd="0" parTransId="{14EA4250-7BC1-4E7F-8868-2459614C4C1E}" sibTransId="{8B5EAFDE-FF10-4651-894A-110FD5BDD30E}"/>
    <dgm:cxn modelId="{34E63A53-E6BC-4F63-AFCC-534282330DF7}" type="presOf" srcId="{4D2FD35C-70C3-44E6-9904-0E9FF7FBE6FE}" destId="{2B1A49C9-9E85-4766-8518-A7DCA3F6B18F}" srcOrd="0" destOrd="0" presId="urn:microsoft.com/office/officeart/2005/8/layout/cycle7"/>
    <dgm:cxn modelId="{3A222954-6DD7-4C03-8E44-F02EB220FFE6}" srcId="{768169AE-2CED-4EE8-B69B-36A304341B84}" destId="{BFC9269A-2CBF-443F-8798-B673C7ADA28A}" srcOrd="1" destOrd="0" parTransId="{35660AF5-84DE-41D8-B674-F51AF1760684}" sibTransId="{4D2FD35C-70C3-44E6-9904-0E9FF7FBE6FE}"/>
    <dgm:cxn modelId="{0862D26C-CDB1-4A58-B48C-EE4F12D084C5}" type="presOf" srcId="{4D2FD35C-70C3-44E6-9904-0E9FF7FBE6FE}" destId="{36243CF8-4FBD-4AD5-B473-09425CF7283B}" srcOrd="1" destOrd="0" presId="urn:microsoft.com/office/officeart/2005/8/layout/cycle7"/>
    <dgm:cxn modelId="{47832D73-DC2B-4FE7-91EB-FBA6C1CFACCF}" type="presOf" srcId="{8B5EAFDE-FF10-4651-894A-110FD5BDD30E}" destId="{4AF217BD-9F2C-44CE-95D1-3579BC9E398F}" srcOrd="0" destOrd="0" presId="urn:microsoft.com/office/officeart/2005/8/layout/cycle7"/>
    <dgm:cxn modelId="{3F1A82D0-42E3-445E-99D8-904D9F4F7CF5}" srcId="{768169AE-2CED-4EE8-B69B-36A304341B84}" destId="{65E3DB45-0052-444B-8440-1D55E77D17E0}" srcOrd="0" destOrd="0" parTransId="{DA6AC346-71FA-4729-90F7-6FA28E3290CD}" sibTransId="{D6DA5B29-CF3A-4B99-9865-64BCF71F1F87}"/>
    <dgm:cxn modelId="{A1ED19DF-1CCC-4297-8C64-1AE3C6552855}" type="presOf" srcId="{768169AE-2CED-4EE8-B69B-36A304341B84}" destId="{E4693074-50FC-4A31-BCCD-2CCC16EC80B4}" srcOrd="0" destOrd="0" presId="urn:microsoft.com/office/officeart/2005/8/layout/cycle7"/>
    <dgm:cxn modelId="{21D789E2-41CE-4628-AFEF-F4AE5EBE3DD1}" type="presOf" srcId="{D6DA5B29-CF3A-4B99-9865-64BCF71F1F87}" destId="{E06EBEA8-44C6-451D-95F1-6CB870E3290E}" srcOrd="0" destOrd="0" presId="urn:microsoft.com/office/officeart/2005/8/layout/cycle7"/>
    <dgm:cxn modelId="{E7729BF7-3E5D-44AA-8F23-F0CF1F30534B}" type="presOf" srcId="{65E3DB45-0052-444B-8440-1D55E77D17E0}" destId="{6CAD162E-6956-4288-8CE5-D8F73A819765}" srcOrd="0" destOrd="0" presId="urn:microsoft.com/office/officeart/2005/8/layout/cycle7"/>
    <dgm:cxn modelId="{8DC3547E-2D00-43AC-B40C-B441EDFEBE85}" type="presParOf" srcId="{E4693074-50FC-4A31-BCCD-2CCC16EC80B4}" destId="{6CAD162E-6956-4288-8CE5-D8F73A819765}" srcOrd="0" destOrd="0" presId="urn:microsoft.com/office/officeart/2005/8/layout/cycle7"/>
    <dgm:cxn modelId="{F2124E9B-F7DF-4440-9F6E-34F39CCD74F4}" type="presParOf" srcId="{E4693074-50FC-4A31-BCCD-2CCC16EC80B4}" destId="{E06EBEA8-44C6-451D-95F1-6CB870E3290E}" srcOrd="1" destOrd="0" presId="urn:microsoft.com/office/officeart/2005/8/layout/cycle7"/>
    <dgm:cxn modelId="{66369DE9-3656-4AD5-98C6-18ADED2166B8}" type="presParOf" srcId="{E06EBEA8-44C6-451D-95F1-6CB870E3290E}" destId="{1A18CBC2-4945-48AA-A93D-5D5E2B4E67DD}" srcOrd="0" destOrd="0" presId="urn:microsoft.com/office/officeart/2005/8/layout/cycle7"/>
    <dgm:cxn modelId="{C952CEF9-0ACE-4F06-AE65-CBB0FCC0985E}" type="presParOf" srcId="{E4693074-50FC-4A31-BCCD-2CCC16EC80B4}" destId="{4832DC17-4445-4EB6-9380-9EF2A4070A3F}" srcOrd="2" destOrd="0" presId="urn:microsoft.com/office/officeart/2005/8/layout/cycle7"/>
    <dgm:cxn modelId="{BAE0EA23-F829-4E30-8A74-012838A2422D}" type="presParOf" srcId="{E4693074-50FC-4A31-BCCD-2CCC16EC80B4}" destId="{2B1A49C9-9E85-4766-8518-A7DCA3F6B18F}" srcOrd="3" destOrd="0" presId="urn:microsoft.com/office/officeart/2005/8/layout/cycle7"/>
    <dgm:cxn modelId="{C65BD7D2-D06C-4DA7-A66E-3BFBDF2D543A}" type="presParOf" srcId="{2B1A49C9-9E85-4766-8518-A7DCA3F6B18F}" destId="{36243CF8-4FBD-4AD5-B473-09425CF7283B}" srcOrd="0" destOrd="0" presId="urn:microsoft.com/office/officeart/2005/8/layout/cycle7"/>
    <dgm:cxn modelId="{E9F35C2B-9A22-4DDA-AF24-85883C170584}" type="presParOf" srcId="{E4693074-50FC-4A31-BCCD-2CCC16EC80B4}" destId="{B6EF3F85-1838-4D72-9E09-D0B7E6FB4977}" srcOrd="4" destOrd="0" presId="urn:microsoft.com/office/officeart/2005/8/layout/cycle7"/>
    <dgm:cxn modelId="{152846E4-D0D3-439E-9120-7F238B9A8EF0}" type="presParOf" srcId="{E4693074-50FC-4A31-BCCD-2CCC16EC80B4}" destId="{4AF217BD-9F2C-44CE-95D1-3579BC9E398F}" srcOrd="5" destOrd="0" presId="urn:microsoft.com/office/officeart/2005/8/layout/cycle7"/>
    <dgm:cxn modelId="{E7DD4D26-9816-4553-AEDA-15D30FC0481C}" type="presParOf" srcId="{4AF217BD-9F2C-44CE-95D1-3579BC9E398F}" destId="{CC1A7A8A-7F21-4A79-AB64-F3B07156BC14}" srcOrd="0" destOrd="0" presId="urn:microsoft.com/office/officeart/2005/8/layout/cycle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1431D0-1E44-457A-9156-D03237D6CDEE}">
      <dsp:nvSpPr>
        <dsp:cNvPr id="0" name=""/>
        <dsp:cNvSpPr/>
      </dsp:nvSpPr>
      <dsp:spPr>
        <a:xfrm>
          <a:off x="0" y="1644534"/>
          <a:ext cx="11845635" cy="2192712"/>
        </a:xfrm>
        <a:prstGeom prst="notched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B78A87E-E31F-4113-ACED-615634A5864C}">
      <dsp:nvSpPr>
        <dsp:cNvPr id="0" name=""/>
        <dsp:cNvSpPr/>
      </dsp:nvSpPr>
      <dsp:spPr>
        <a:xfrm>
          <a:off x="2928" y="0"/>
          <a:ext cx="1704834" cy="2192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l" defTabSz="577850" rtl="0">
            <a:lnSpc>
              <a:spcPct val="90000"/>
            </a:lnSpc>
            <a:spcBef>
              <a:spcPct val="0"/>
            </a:spcBef>
            <a:spcAft>
              <a:spcPct val="35000"/>
            </a:spcAft>
            <a:buNone/>
          </a:pPr>
          <a:r>
            <a:rPr lang="en-US" sz="1300" kern="1200">
              <a:latin typeface="Aptos"/>
            </a:rPr>
            <a:t>How much manually labeled data to use and whether to under/oversample.</a:t>
          </a:r>
        </a:p>
      </dsp:txBody>
      <dsp:txXfrm>
        <a:off x="2928" y="0"/>
        <a:ext cx="1704834" cy="2192712"/>
      </dsp:txXfrm>
    </dsp:sp>
    <dsp:sp modelId="{A63D2B44-AC21-4E1B-8064-0FEF44895D23}">
      <dsp:nvSpPr>
        <dsp:cNvPr id="0" name=""/>
        <dsp:cNvSpPr/>
      </dsp:nvSpPr>
      <dsp:spPr>
        <a:xfrm>
          <a:off x="581256" y="2466801"/>
          <a:ext cx="548178" cy="548178"/>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70A1A9-B06B-4285-B0F0-B3E2950D0432}">
      <dsp:nvSpPr>
        <dsp:cNvPr id="0" name=""/>
        <dsp:cNvSpPr/>
      </dsp:nvSpPr>
      <dsp:spPr>
        <a:xfrm>
          <a:off x="1793004" y="3289068"/>
          <a:ext cx="1704834" cy="2192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l" defTabSz="577850" rtl="0">
            <a:lnSpc>
              <a:spcPct val="90000"/>
            </a:lnSpc>
            <a:spcBef>
              <a:spcPct val="0"/>
            </a:spcBef>
            <a:spcAft>
              <a:spcPct val="35000"/>
            </a:spcAft>
            <a:buNone/>
          </a:pPr>
          <a:r>
            <a:rPr lang="en-US" sz="1300" kern="1200">
              <a:latin typeface="Aptos"/>
            </a:rPr>
            <a:t>What model to use.</a:t>
          </a:r>
        </a:p>
      </dsp:txBody>
      <dsp:txXfrm>
        <a:off x="1793004" y="3289068"/>
        <a:ext cx="1704834" cy="2192712"/>
      </dsp:txXfrm>
    </dsp:sp>
    <dsp:sp modelId="{FE983418-40E2-4C79-B78E-52E9A68D6E00}">
      <dsp:nvSpPr>
        <dsp:cNvPr id="0" name=""/>
        <dsp:cNvSpPr/>
      </dsp:nvSpPr>
      <dsp:spPr>
        <a:xfrm>
          <a:off x="2371332" y="2466801"/>
          <a:ext cx="548178" cy="548178"/>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B129B8D-4594-40D1-93AD-180D779051AD}">
      <dsp:nvSpPr>
        <dsp:cNvPr id="0" name=""/>
        <dsp:cNvSpPr/>
      </dsp:nvSpPr>
      <dsp:spPr>
        <a:xfrm>
          <a:off x="3583080" y="0"/>
          <a:ext cx="1704834" cy="2192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l" defTabSz="577850" rtl="0">
            <a:lnSpc>
              <a:spcPct val="90000"/>
            </a:lnSpc>
            <a:spcBef>
              <a:spcPct val="0"/>
            </a:spcBef>
            <a:spcAft>
              <a:spcPct val="35000"/>
            </a:spcAft>
            <a:buNone/>
          </a:pPr>
          <a:r>
            <a:rPr lang="en-US" sz="1300" kern="1200">
              <a:latin typeface="Aptos"/>
            </a:rPr>
            <a:t>Whether to use CPUs or GPUs.</a:t>
          </a:r>
        </a:p>
      </dsp:txBody>
      <dsp:txXfrm>
        <a:off x="3583080" y="0"/>
        <a:ext cx="1704834" cy="2192712"/>
      </dsp:txXfrm>
    </dsp:sp>
    <dsp:sp modelId="{12C68B21-495D-4600-8815-32E36A83246E}">
      <dsp:nvSpPr>
        <dsp:cNvPr id="0" name=""/>
        <dsp:cNvSpPr/>
      </dsp:nvSpPr>
      <dsp:spPr>
        <a:xfrm>
          <a:off x="4161408" y="2466801"/>
          <a:ext cx="548178" cy="548178"/>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06DAA6-3423-4C6C-A6C9-3F32CA9A3E6A}">
      <dsp:nvSpPr>
        <dsp:cNvPr id="0" name=""/>
        <dsp:cNvSpPr/>
      </dsp:nvSpPr>
      <dsp:spPr>
        <a:xfrm>
          <a:off x="5373156" y="3289068"/>
          <a:ext cx="1704834" cy="2192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l" defTabSz="577850" rtl="0">
            <a:lnSpc>
              <a:spcPct val="90000"/>
            </a:lnSpc>
            <a:spcBef>
              <a:spcPct val="0"/>
            </a:spcBef>
            <a:spcAft>
              <a:spcPct val="35000"/>
            </a:spcAft>
            <a:buNone/>
          </a:pPr>
          <a:r>
            <a:rPr lang="en-US" sz="1300" kern="1200">
              <a:latin typeface="Aptos"/>
            </a:rPr>
            <a:t>What performance metrics to use.</a:t>
          </a:r>
        </a:p>
      </dsp:txBody>
      <dsp:txXfrm>
        <a:off x="5373156" y="3289068"/>
        <a:ext cx="1704834" cy="2192712"/>
      </dsp:txXfrm>
    </dsp:sp>
    <dsp:sp modelId="{799C31B1-028C-4F7B-B41A-3DF85DA8E40C}">
      <dsp:nvSpPr>
        <dsp:cNvPr id="0" name=""/>
        <dsp:cNvSpPr/>
      </dsp:nvSpPr>
      <dsp:spPr>
        <a:xfrm>
          <a:off x="5951484" y="2466801"/>
          <a:ext cx="548178" cy="548178"/>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686B41-65DC-4AE8-8747-44AABB920427}">
      <dsp:nvSpPr>
        <dsp:cNvPr id="0" name=""/>
        <dsp:cNvSpPr/>
      </dsp:nvSpPr>
      <dsp:spPr>
        <a:xfrm>
          <a:off x="7163232" y="0"/>
          <a:ext cx="1704834" cy="2192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b" anchorCtr="0">
          <a:noAutofit/>
        </a:bodyPr>
        <a:lstStyle/>
        <a:p>
          <a:pPr marL="0" lvl="0" indent="0" algn="l" defTabSz="577850" rtl="0">
            <a:lnSpc>
              <a:spcPct val="90000"/>
            </a:lnSpc>
            <a:spcBef>
              <a:spcPct val="0"/>
            </a:spcBef>
            <a:spcAft>
              <a:spcPct val="35000"/>
            </a:spcAft>
            <a:buNone/>
          </a:pPr>
          <a:r>
            <a:rPr lang="en-US" sz="1300" kern="1200">
              <a:latin typeface="Aptos"/>
            </a:rPr>
            <a:t>What hyperparameters to explore, particularly the maximum input  length, number of epochs, batch size, learning rate, and weight decay.</a:t>
          </a:r>
        </a:p>
      </dsp:txBody>
      <dsp:txXfrm>
        <a:off x="7163232" y="0"/>
        <a:ext cx="1704834" cy="2192712"/>
      </dsp:txXfrm>
    </dsp:sp>
    <dsp:sp modelId="{BC38373C-7BAD-48BE-893E-451A43E874CA}">
      <dsp:nvSpPr>
        <dsp:cNvPr id="0" name=""/>
        <dsp:cNvSpPr/>
      </dsp:nvSpPr>
      <dsp:spPr>
        <a:xfrm>
          <a:off x="7741560" y="2466801"/>
          <a:ext cx="548178" cy="548178"/>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2F3F59-F9DC-42E5-923F-7E62B30F5288}">
      <dsp:nvSpPr>
        <dsp:cNvPr id="0" name=""/>
        <dsp:cNvSpPr/>
      </dsp:nvSpPr>
      <dsp:spPr>
        <a:xfrm>
          <a:off x="8953308" y="3289068"/>
          <a:ext cx="1704834" cy="2192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92456" rIns="92456" bIns="92456" numCol="1" spcCol="1270" anchor="t" anchorCtr="0">
          <a:noAutofit/>
        </a:bodyPr>
        <a:lstStyle/>
        <a:p>
          <a:pPr marL="0" lvl="0" indent="0" algn="l" defTabSz="577850" rtl="0">
            <a:lnSpc>
              <a:spcPct val="90000"/>
            </a:lnSpc>
            <a:spcBef>
              <a:spcPct val="0"/>
            </a:spcBef>
            <a:spcAft>
              <a:spcPct val="35000"/>
            </a:spcAft>
            <a:buNone/>
          </a:pPr>
          <a:r>
            <a:rPr lang="en-US" sz="1300" kern="1200">
              <a:latin typeface="Aptos"/>
            </a:rPr>
            <a:t>How to explore hyperparameters (e.g., train/validation/test approach).</a:t>
          </a:r>
        </a:p>
      </dsp:txBody>
      <dsp:txXfrm>
        <a:off x="8953308" y="3289068"/>
        <a:ext cx="1704834" cy="2192712"/>
      </dsp:txXfrm>
    </dsp:sp>
    <dsp:sp modelId="{33B8E8E8-FD9C-4E3F-BBD1-8A7BF9EBF22F}">
      <dsp:nvSpPr>
        <dsp:cNvPr id="0" name=""/>
        <dsp:cNvSpPr/>
      </dsp:nvSpPr>
      <dsp:spPr>
        <a:xfrm>
          <a:off x="9531637" y="2466801"/>
          <a:ext cx="548178" cy="548178"/>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AD162E-6956-4288-8CE5-D8F73A819765}">
      <dsp:nvSpPr>
        <dsp:cNvPr id="0" name=""/>
        <dsp:cNvSpPr/>
      </dsp:nvSpPr>
      <dsp:spPr>
        <a:xfrm>
          <a:off x="6644648" y="1638"/>
          <a:ext cx="2983635" cy="1491817"/>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a:latin typeface="Calibri"/>
              <a:ea typeface="Calibri"/>
              <a:cs typeface="Calibri"/>
            </a:rPr>
            <a:t>Estimate the performance of the fine-tuned model on a hold-out dataset using [</a:t>
          </a:r>
          <a:r>
            <a:rPr lang="en-US" sz="1400" i="1" kern="1200">
              <a:latin typeface="Calibri"/>
              <a:ea typeface="Calibri"/>
              <a:cs typeface="Calibri"/>
            </a:rPr>
            <a:t>appropriate</a:t>
          </a:r>
          <a:r>
            <a:rPr lang="en-US" sz="1400" kern="1200">
              <a:latin typeface="Calibri"/>
              <a:ea typeface="Calibri"/>
              <a:cs typeface="Calibri"/>
            </a:rPr>
            <a:t>] metrics.</a:t>
          </a:r>
        </a:p>
      </dsp:txBody>
      <dsp:txXfrm>
        <a:off x="6688342" y="45332"/>
        <a:ext cx="2896247" cy="1404429"/>
      </dsp:txXfrm>
    </dsp:sp>
    <dsp:sp modelId="{E06EBEA8-44C6-451D-95F1-6CB870E3290E}">
      <dsp:nvSpPr>
        <dsp:cNvPr id="0" name=""/>
        <dsp:cNvSpPr/>
      </dsp:nvSpPr>
      <dsp:spPr>
        <a:xfrm rot="3600000">
          <a:off x="8590854" y="2619979"/>
          <a:ext cx="1554776" cy="522136"/>
        </a:xfrm>
        <a:prstGeom prst="lef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8747495" y="2724406"/>
        <a:ext cx="1241494" cy="313282"/>
      </dsp:txXfrm>
    </dsp:sp>
    <dsp:sp modelId="{4832DC17-4445-4EB6-9380-9EF2A4070A3F}">
      <dsp:nvSpPr>
        <dsp:cNvPr id="0" name=""/>
        <dsp:cNvSpPr/>
      </dsp:nvSpPr>
      <dsp:spPr>
        <a:xfrm>
          <a:off x="9108201" y="4268638"/>
          <a:ext cx="2983635" cy="1491817"/>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a:latin typeface="Calibri"/>
              <a:ea typeface="Calibri"/>
              <a:cs typeface="Calibri"/>
            </a:rPr>
            <a:t>Check for biases that could affect your project or cause harm. Check whether false classifications correlate with relevant features of the text or task.</a:t>
          </a:r>
        </a:p>
      </dsp:txBody>
      <dsp:txXfrm>
        <a:off x="9151895" y="4312332"/>
        <a:ext cx="2896247" cy="1404429"/>
      </dsp:txXfrm>
    </dsp:sp>
    <dsp:sp modelId="{2B1A49C9-9E85-4766-8518-A7DCA3F6B18F}">
      <dsp:nvSpPr>
        <dsp:cNvPr id="0" name=""/>
        <dsp:cNvSpPr/>
      </dsp:nvSpPr>
      <dsp:spPr>
        <a:xfrm rot="10800000">
          <a:off x="7359077" y="4753479"/>
          <a:ext cx="1554776" cy="522136"/>
        </a:xfrm>
        <a:prstGeom prst="lef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7515718" y="4857906"/>
        <a:ext cx="1241494" cy="313282"/>
      </dsp:txXfrm>
    </dsp:sp>
    <dsp:sp modelId="{B6EF3F85-1838-4D72-9E09-D0B7E6FB4977}">
      <dsp:nvSpPr>
        <dsp:cNvPr id="0" name=""/>
        <dsp:cNvSpPr/>
      </dsp:nvSpPr>
      <dsp:spPr>
        <a:xfrm>
          <a:off x="4181094" y="4268638"/>
          <a:ext cx="2983635" cy="1491817"/>
        </a:xfrm>
        <a:prstGeom prst="roundRect">
          <a:avLst>
            <a:gd name="adj" fmla="val 10000"/>
          </a:avLst>
        </a:prstGeom>
        <a:solidFill>
          <a:schemeClr val="lt1">
            <a:hueOff val="0"/>
            <a:satOff val="0"/>
            <a:lumOff val="0"/>
            <a:alphaOff val="0"/>
          </a:schemeClr>
        </a:solidFill>
        <a:ln w="1905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n-US" sz="1400" kern="1200">
              <a:latin typeface="Calibri"/>
              <a:ea typeface="Calibri"/>
              <a:cs typeface="Calibri"/>
            </a:rPr>
            <a:t>Compare the performance of the fine-tuned model with alternative approaches (classical machine learning models trained from scratch and zero-shot and few-shot learning using a decoder-only model).</a:t>
          </a:r>
        </a:p>
      </dsp:txBody>
      <dsp:txXfrm>
        <a:off x="4224788" y="4312332"/>
        <a:ext cx="2896247" cy="1404429"/>
      </dsp:txXfrm>
    </dsp:sp>
    <dsp:sp modelId="{4AF217BD-9F2C-44CE-95D1-3579BC9E398F}">
      <dsp:nvSpPr>
        <dsp:cNvPr id="0" name=""/>
        <dsp:cNvSpPr/>
      </dsp:nvSpPr>
      <dsp:spPr>
        <a:xfrm rot="18000000">
          <a:off x="6127301" y="2619979"/>
          <a:ext cx="1554776" cy="522136"/>
        </a:xfrm>
        <a:prstGeom prst="leftRightArrow">
          <a:avLst>
            <a:gd name="adj1" fmla="val 60000"/>
            <a:gd name="adj2" fmla="val 50000"/>
          </a:avLst>
        </a:prstGeom>
        <a:solidFill>
          <a:schemeClr val="dk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6283942" y="2724406"/>
        <a:ext cx="1241494" cy="31328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cycle7">
  <dgm:title val=""/>
  <dgm:desc val=""/>
  <dgm:catLst>
    <dgm:cat type="cycle" pri="6000"/>
  </dgm:catLst>
  <dgm:sampData>
    <dgm:dataModel>
      <dgm:ptLst>
        <dgm:pt modelId="0" type="doc"/>
        <dgm:pt modelId="1">
          <dgm:prSet phldr="1"/>
        </dgm:pt>
        <dgm:pt modelId="2">
          <dgm:prSet phldr="1"/>
        </dgm:pt>
        <dgm:pt modelId="3">
          <dgm:prSet phldr="1"/>
        </dgm:pt>
      </dgm:ptLst>
      <dgm:cxnLst>
        <dgm:cxn modelId="6" srcId="0" destId="1" srcOrd="0" destOrd="0"/>
        <dgm:cxn modelId="7" srcId="0" destId="2" srcOrd="1" destOrd="0"/>
        <dgm:cxn modelId="8" srcId="0" destId="3" srcOrd="2"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func="var" arg="dir" op="equ" val="norm">
        <dgm:alg type="cycle">
          <dgm:param type="stAng" val="0"/>
          <dgm:param type="spanAng" val="360"/>
        </dgm:alg>
      </dgm:if>
      <dgm:else name="Name3">
        <dgm:alg type="cycle">
          <dgm:param type="stAng" val="0"/>
          <dgm:param type="spanAng" val="-360"/>
        </dgm:alg>
      </dgm:else>
    </dgm:choose>
    <dgm:shape xmlns:r="http://schemas.openxmlformats.org/officeDocument/2006/relationships" r:blip="">
      <dgm:adjLst/>
    </dgm:shape>
    <dgm:presOf/>
    <dgm:constrLst>
      <dgm:constr type="diam" refType="w"/>
      <dgm:constr type="w" for="ch" ptType="node" refType="w"/>
      <dgm:constr type="primFontSz" for="ch" ptType="node" op="equ" val="65"/>
      <dgm:constr type="w" for="ch" forName="sibTrans" refType="w" refFor="ch" refPtType="node" op="equ" fact="0.35"/>
      <dgm:constr type="connDist" for="ch" forName="sibTrans" op="equ"/>
      <dgm:constr type="primFontSz" for="des" forName="connectorText" op="equ" val="55"/>
      <dgm:constr type="primFontSz" for="des" forName="connectorText" refType="primFontSz" refFor="ch" refPtType="node" op="lte" fact="0.8"/>
      <dgm:constr type="sibSp" refType="w" refFor="ch" refPtType="node" op="equ" fact="0.65"/>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4">
        <dgm:if name="Name5" axis="par ch" ptType="doc node" func="cnt" op="gt" val="1">
          <dgm:forEach name="sibTransForEach" axis="followSib" ptType="sibTrans" hideLastTrans="0" cnt="1">
            <dgm:layoutNode name="sibTrans">
              <dgm:choose name="Name6">
                <dgm:if name="Name7" axis="par ch" ptType="doc node" func="posEven" op="equ" val="1">
                  <dgm:alg type="conn">
                    <dgm:param type="begPts" val="radial"/>
                    <dgm:param type="endPts" val="radial"/>
                    <dgm:param type="begSty" val="arr"/>
                    <dgm:param type="endSty" val="arr"/>
                  </dgm:alg>
                </dgm:if>
                <dgm:else name="Name8">
                  <dgm:alg type="conn">
                    <dgm:param type="begPts" val="auto"/>
                    <dgm:param type="endPts" val="auto"/>
                    <dgm:param type="begSty" val="arr"/>
                    <dgm:param type="endSty" val="arr"/>
                  </dgm:alg>
                </dgm:else>
              </dgm:choose>
              <dgm:shape xmlns:r="http://schemas.openxmlformats.org/officeDocument/2006/relationships" type="conn" r:blip="">
                <dgm:adjLst/>
              </dgm:shape>
              <dgm:presOf axis="self"/>
              <dgm:constrLst>
                <dgm:constr type="h" refType="w" fact="0.5"/>
                <dgm:constr type="connDist"/>
                <dgm:constr type="begPad" refType="connDist" fact="0.1"/>
                <dgm:constr type="endPad" refType="connDist" fact="0.1"/>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9"/>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EE8BD1-4CD9-4E23-9BB3-F9FF5D2B01EB}" type="datetimeFigureOut">
              <a:t>9/3/25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B8E937-0782-46DB-AA0F-8D93EF5732CD}" type="slidenum">
              <a:t>‹#›</a:t>
            </a:fld>
            <a:endParaRPr lang="en-US"/>
          </a:p>
        </p:txBody>
      </p:sp>
    </p:spTree>
    <p:extLst>
      <p:ext uri="{BB962C8B-B14F-4D97-AF65-F5344CB8AC3E}">
        <p14:creationId xmlns:p14="http://schemas.microsoft.com/office/powerpoint/2010/main" val="2224013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unep.org/news-and-stories/story/ai-has-environmental-problem-heres-what-world-can-do-about" TargetMode="External"/><Relationship Id="rId2" Type="http://schemas.openxmlformats.org/officeDocument/2006/relationships/slide" Target="../slides/slide8.xml"/><Relationship Id="rId1" Type="http://schemas.openxmlformats.org/officeDocument/2006/relationships/notesMaster" Target="../notesMasters/notesMaster1.xml"/><Relationship Id="rId5" Type="http://schemas.openxmlformats.org/officeDocument/2006/relationships/hyperlink" Target="https://www.technologyreview.com/2023/12/01/1084189/making-an-image-with-generative-ai-uses-as-much-energy-as-charging-your-phone/" TargetMode="External"/><Relationship Id="rId4" Type="http://schemas.openxmlformats.org/officeDocument/2006/relationships/hyperlink" Target="https://iea.blob.core.windows.net/assets/6b2fd954-2017-408e-bf08-952fdd62118a/Electricity2024-Analysisandforecastto2026.pdf"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www.geeksforgeeks.org/hyperparameter-tuning/" TargetMode="External"/><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en.wikipedia.org/wiki/Training,_validation,_and_test_data_sets" TargetMode="External"/><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geeksforgeeks.org/machine-learning/cross-validation-machine-learning/" TargetMode="External"/><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geeksforgeeks.org/what-is-fully-connected-layer-in-deep-learning/" TargetMode="External"/><Relationship Id="rId2" Type="http://schemas.openxmlformats.org/officeDocument/2006/relationships/slide" Target="../slides/slide73.xml"/><Relationship Id="rId1" Type="http://schemas.openxmlformats.org/officeDocument/2006/relationships/notesMaster" Target="../notesMasters/notesMaster1.xml"/><Relationship Id="rId6" Type="http://schemas.openxmlformats.org/officeDocument/2006/relationships/hyperlink" Target="https://www.geeksforgeeks.org/what-is-cross-entropy-loss-function/" TargetMode="External"/><Relationship Id="rId5" Type="http://schemas.openxmlformats.org/officeDocument/2006/relationships/hyperlink" Target="https://www.geeksforgeeks.org/the-role-of-softmax-in-neural-networks-detailed-explanation-and-applications/" TargetMode="External"/><Relationship Id="rId4" Type="http://schemas.openxmlformats.org/officeDocument/2006/relationships/hyperlink" Target="https://www.geeksforgeeks.org/machine-learning/activation-functions-neural-networks/"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aws.amazon.com/compare/the-difference-between-gpus-cpus/" TargetMode="External"/><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anolytics.ai/blog/fine-tuning-and-its-transformative-impact-on-llms-output/"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research.google.com/colaboratory/faq.html" TargetMode="External"/><Relationship Id="rId2" Type="http://schemas.openxmlformats.org/officeDocument/2006/relationships/slide" Target="../slides/slide27.xml"/><Relationship Id="rId1" Type="http://schemas.openxmlformats.org/officeDocument/2006/relationships/notesMaster" Target="../notesMasters/notesMaster1.xml"/><Relationship Id="rId5" Type="http://schemas.openxmlformats.org/officeDocument/2006/relationships/hyperlink" Target="https://colab.research.google.com/drive/1foUVwuP6-6OPz9mjy70gEYqeR7qLWyNS?usp=sharing" TargetMode="External"/><Relationship Id="rId4" Type="http://schemas.openxmlformats.org/officeDocument/2006/relationships/hyperlink" Target="https://saturncloud.io/blog/whats-the-hardware-spec-for-google-colaboratory/"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geeksforgeeks.org/artificial-intelligence/artificial-neural-networks-and-its-applications/"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geeksforgeeks.org/deep-learning/the-role-of-weights-and-bias-in-neural-networks/" TargetMode="External"/><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datacamp.com/tutorial/loss-function-in-machine-learning"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geeksforgeeks.org/impact-of-learning-rate-on-a-model/" TargetMode="External"/><Relationship Id="rId2" Type="http://schemas.openxmlformats.org/officeDocument/2006/relationships/slide" Target="../slides/slide47.xml"/><Relationship Id="rId1" Type="http://schemas.openxmlformats.org/officeDocument/2006/relationships/notesMaster" Target="../notesMasters/notesMaster1.xml"/><Relationship Id="rId4" Type="http://schemas.openxmlformats.org/officeDocument/2006/relationships/hyperlink" Target="https://www.datacamp.com/tutorial/loss-function-in-machine-learning"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geeksforgeeks.org/dropout-vs-weight-decay/"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Short overview: </a:t>
            </a:r>
            <a:r>
              <a:rPr lang="en-US">
                <a:hlinkClick r:id="rId3"/>
              </a:rPr>
              <a:t>https://www.unep.org/news-and-stories/story/ai-has-environmental-problem-heres-what-world-can-do-about</a:t>
            </a:r>
            <a:endParaRPr lang="en-US"/>
          </a:p>
          <a:p>
            <a:r>
              <a:rPr lang="en-US">
                <a:ea typeface="Calibri"/>
                <a:cs typeface="Calibri"/>
              </a:rPr>
              <a:t>2024 report by the International Energy Agency: </a:t>
            </a:r>
            <a:r>
              <a:rPr lang="en-US">
                <a:hlinkClick r:id="rId4"/>
              </a:rPr>
              <a:t>https://iea.blob.core.windows.net/assets/6b2fd954-2017-408e-bf08-952fdd62118a/Electricity2024-Analysisandforecastto2026.pdf</a:t>
            </a:r>
            <a:r>
              <a:rPr lang="en-US"/>
              <a:t> </a:t>
            </a:r>
          </a:p>
          <a:p>
            <a:r>
              <a:rPr lang="en-US">
                <a:ea typeface="Calibri"/>
                <a:cs typeface="Calibri"/>
              </a:rPr>
              <a:t>MIT Technology Review article: </a:t>
            </a:r>
            <a:r>
              <a:rPr lang="en-US">
                <a:hlinkClick r:id="rId5"/>
              </a:rPr>
              <a:t>https://www.technologyreview.com/2023/12/01/1084189/making-an-image-with-generative-ai-uses-as-much-energy-as-charging-your-phone/</a:t>
            </a:r>
            <a:r>
              <a:rPr lang="en-US"/>
              <a:t> </a:t>
            </a:r>
          </a:p>
        </p:txBody>
      </p:sp>
      <p:sp>
        <p:nvSpPr>
          <p:cNvPr id="4" name="Slide Number Placeholder 3"/>
          <p:cNvSpPr>
            <a:spLocks noGrp="1"/>
          </p:cNvSpPr>
          <p:nvPr>
            <p:ph type="sldNum" sz="quarter" idx="5"/>
          </p:nvPr>
        </p:nvSpPr>
        <p:spPr/>
        <p:txBody>
          <a:bodyPr/>
          <a:lstStyle/>
          <a:p>
            <a:fld id="{F6EDEA2B-89C2-451D-8EE9-C90C1D751976}" type="slidenum">
              <a:t>8</a:t>
            </a:fld>
            <a:endParaRPr lang="en-US"/>
          </a:p>
        </p:txBody>
      </p:sp>
    </p:spTree>
    <p:extLst>
      <p:ext uri="{BB962C8B-B14F-4D97-AF65-F5344CB8AC3E}">
        <p14:creationId xmlns:p14="http://schemas.microsoft.com/office/powerpoint/2010/main" val="69105820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https://developers.google.com/machine-learning/crash-course/classification/accuracy-precision-recall</a:t>
            </a:r>
          </a:p>
        </p:txBody>
      </p:sp>
      <p:sp>
        <p:nvSpPr>
          <p:cNvPr id="4" name="Slide Number Placeholder 3"/>
          <p:cNvSpPr>
            <a:spLocks noGrp="1"/>
          </p:cNvSpPr>
          <p:nvPr>
            <p:ph type="sldNum" sz="quarter" idx="5"/>
          </p:nvPr>
        </p:nvSpPr>
        <p:spPr/>
        <p:txBody>
          <a:bodyPr/>
          <a:lstStyle/>
          <a:p>
            <a:fld id="{D5B8E937-0782-46DB-AA0F-8D93EF5732CD}" type="slidenum">
              <a:rPr lang="en-US"/>
              <a:t>51</a:t>
            </a:fld>
            <a:endParaRPr lang="en-US"/>
          </a:p>
        </p:txBody>
      </p:sp>
    </p:spTree>
    <p:extLst>
      <p:ext uri="{BB962C8B-B14F-4D97-AF65-F5344CB8AC3E}">
        <p14:creationId xmlns:p14="http://schemas.microsoft.com/office/powerpoint/2010/main" val="26150553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https://www.geeksforgeeks.org/hyperparameter-tuning/</a:t>
            </a:r>
            <a:r>
              <a:rPr lang="en-US"/>
              <a:t> </a:t>
            </a:r>
          </a:p>
        </p:txBody>
      </p:sp>
      <p:sp>
        <p:nvSpPr>
          <p:cNvPr id="4" name="Slide Number Placeholder 3"/>
          <p:cNvSpPr>
            <a:spLocks noGrp="1"/>
          </p:cNvSpPr>
          <p:nvPr>
            <p:ph type="sldNum" sz="quarter" idx="5"/>
          </p:nvPr>
        </p:nvSpPr>
        <p:spPr/>
        <p:txBody>
          <a:bodyPr/>
          <a:lstStyle/>
          <a:p>
            <a:fld id="{D5B8E937-0782-46DB-AA0F-8D93EF5732CD}" type="slidenum">
              <a:rPr lang="en-US"/>
              <a:t>53</a:t>
            </a:fld>
            <a:endParaRPr lang="en-US"/>
          </a:p>
        </p:txBody>
      </p:sp>
    </p:spTree>
    <p:extLst>
      <p:ext uri="{BB962C8B-B14F-4D97-AF65-F5344CB8AC3E}">
        <p14:creationId xmlns:p14="http://schemas.microsoft.com/office/powerpoint/2010/main" val="14476078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https://en.wikipedia.org/wiki/Training,_validation,_and_test_data_sets</a:t>
            </a:r>
            <a:r>
              <a:rPr lang="en-US"/>
              <a:t> </a:t>
            </a:r>
          </a:p>
        </p:txBody>
      </p:sp>
      <p:sp>
        <p:nvSpPr>
          <p:cNvPr id="4" name="Slide Number Placeholder 3"/>
          <p:cNvSpPr>
            <a:spLocks noGrp="1"/>
          </p:cNvSpPr>
          <p:nvPr>
            <p:ph type="sldNum" sz="quarter" idx="5"/>
          </p:nvPr>
        </p:nvSpPr>
        <p:spPr/>
        <p:txBody>
          <a:bodyPr/>
          <a:lstStyle/>
          <a:p>
            <a:fld id="{D5B8E937-0782-46DB-AA0F-8D93EF5732CD}" type="slidenum">
              <a:rPr lang="en-US"/>
              <a:t>54</a:t>
            </a:fld>
            <a:endParaRPr lang="en-US"/>
          </a:p>
        </p:txBody>
      </p:sp>
    </p:spTree>
    <p:extLst>
      <p:ext uri="{BB962C8B-B14F-4D97-AF65-F5344CB8AC3E}">
        <p14:creationId xmlns:p14="http://schemas.microsoft.com/office/powerpoint/2010/main" val="12018544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https://www.geeksforgeeks.org/machine-learning/cross-validation-machine-learning/</a:t>
            </a:r>
            <a:r>
              <a:rPr lang="en-US"/>
              <a:t> </a:t>
            </a:r>
          </a:p>
        </p:txBody>
      </p:sp>
      <p:sp>
        <p:nvSpPr>
          <p:cNvPr id="4" name="Slide Number Placeholder 3"/>
          <p:cNvSpPr>
            <a:spLocks noGrp="1"/>
          </p:cNvSpPr>
          <p:nvPr>
            <p:ph type="sldNum" sz="quarter" idx="5"/>
          </p:nvPr>
        </p:nvSpPr>
        <p:spPr/>
        <p:txBody>
          <a:bodyPr/>
          <a:lstStyle/>
          <a:p>
            <a:fld id="{D5B8E937-0782-46DB-AA0F-8D93EF5732CD}" type="slidenum">
              <a:rPr lang="en-US"/>
              <a:t>55</a:t>
            </a:fld>
            <a:endParaRPr lang="en-US"/>
          </a:p>
        </p:txBody>
      </p:sp>
    </p:spTree>
    <p:extLst>
      <p:ext uri="{BB962C8B-B14F-4D97-AF65-F5344CB8AC3E}">
        <p14:creationId xmlns:p14="http://schemas.microsoft.com/office/powerpoint/2010/main" val="19030708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Image from: </a:t>
            </a:r>
            <a:r>
              <a:rPr lang="en-US"/>
              <a:t>https://www.researchgate.net/figure/BERT-Fine-Tuning-Model-Architecture_fig4_334770935</a:t>
            </a:r>
          </a:p>
        </p:txBody>
      </p:sp>
      <p:sp>
        <p:nvSpPr>
          <p:cNvPr id="4" name="Slide Number Placeholder 3"/>
          <p:cNvSpPr>
            <a:spLocks noGrp="1"/>
          </p:cNvSpPr>
          <p:nvPr>
            <p:ph type="sldNum" sz="quarter" idx="5"/>
          </p:nvPr>
        </p:nvSpPr>
        <p:spPr/>
        <p:txBody>
          <a:bodyPr/>
          <a:lstStyle/>
          <a:p>
            <a:fld id="{D5B8E937-0782-46DB-AA0F-8D93EF5732CD}" type="slidenum">
              <a:rPr lang="en-US"/>
              <a:t>71</a:t>
            </a:fld>
            <a:endParaRPr lang="en-US"/>
          </a:p>
        </p:txBody>
      </p:sp>
    </p:spTree>
    <p:extLst>
      <p:ext uri="{BB962C8B-B14F-4D97-AF65-F5344CB8AC3E}">
        <p14:creationId xmlns:p14="http://schemas.microsoft.com/office/powerpoint/2010/main" val="6208681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https://www.geeksforgeeks.org/what-is-fully-connected-layer-in-deep-learning/</a:t>
            </a:r>
            <a:endParaRPr lang="en-US"/>
          </a:p>
          <a:p>
            <a:endParaRPr lang="en-US"/>
          </a:p>
          <a:p>
            <a:r>
              <a:rPr lang="en-US">
                <a:hlinkClick r:id="rId4"/>
              </a:rPr>
              <a:t>https://www.geeksforgeeks.org/machine-learning/activation-functions-neural-networks/</a:t>
            </a:r>
          </a:p>
          <a:p>
            <a:endParaRPr lang="en-US"/>
          </a:p>
          <a:p>
            <a:r>
              <a:rPr lang="en-US">
                <a:hlinkClick r:id="rId5"/>
              </a:rPr>
              <a:t>https://www.geeksforgeeks.org/the-role-of-softmax-in-neural-networks-detailed-explanation-and-applications/</a:t>
            </a:r>
            <a:r>
              <a:rPr lang="en-US"/>
              <a:t> </a:t>
            </a:r>
            <a:endParaRPr lang="en-US">
              <a:ea typeface="Calibri"/>
              <a:cs typeface="Calibri"/>
            </a:endParaRPr>
          </a:p>
          <a:p>
            <a:endParaRPr lang="en-US">
              <a:ea typeface="Calibri"/>
              <a:cs typeface="Calibri"/>
            </a:endParaRPr>
          </a:p>
          <a:p>
            <a:r>
              <a:rPr lang="en-US">
                <a:hlinkClick r:id="rId6"/>
              </a:rPr>
              <a:t>https://www.geeksforgeeks.org/what-is-cross-entropy-loss-function/</a:t>
            </a:r>
            <a:r>
              <a:rPr lang="en-US"/>
              <a:t> </a:t>
            </a:r>
            <a:endParaRPr lang="en-US">
              <a:ea typeface="Calibri"/>
              <a:cs typeface="Calibri"/>
            </a:endParaRPr>
          </a:p>
        </p:txBody>
      </p:sp>
      <p:sp>
        <p:nvSpPr>
          <p:cNvPr id="4" name="Slide Number Placeholder 3"/>
          <p:cNvSpPr>
            <a:spLocks noGrp="1"/>
          </p:cNvSpPr>
          <p:nvPr>
            <p:ph type="sldNum" sz="quarter" idx="5"/>
          </p:nvPr>
        </p:nvSpPr>
        <p:spPr/>
        <p:txBody>
          <a:bodyPr/>
          <a:lstStyle/>
          <a:p>
            <a:fld id="{D5B8E937-0782-46DB-AA0F-8D93EF5732CD}" type="slidenum">
              <a:rPr lang="en-US"/>
              <a:t>73</a:t>
            </a:fld>
            <a:endParaRPr lang="en-US"/>
          </a:p>
        </p:txBody>
      </p:sp>
    </p:spTree>
    <p:extLst>
      <p:ext uri="{BB962C8B-B14F-4D97-AF65-F5344CB8AC3E}">
        <p14:creationId xmlns:p14="http://schemas.microsoft.com/office/powerpoint/2010/main" val="6516492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https://aws.amazon.com/compare/the-difference-between-gpus-cpus/</a:t>
            </a:r>
            <a:r>
              <a:rPr lang="en-US"/>
              <a:t> </a:t>
            </a:r>
          </a:p>
        </p:txBody>
      </p:sp>
      <p:sp>
        <p:nvSpPr>
          <p:cNvPr id="4" name="Slide Number Placeholder 3"/>
          <p:cNvSpPr>
            <a:spLocks noGrp="1"/>
          </p:cNvSpPr>
          <p:nvPr>
            <p:ph type="sldNum" sz="quarter" idx="5"/>
          </p:nvPr>
        </p:nvSpPr>
        <p:spPr/>
        <p:txBody>
          <a:bodyPr/>
          <a:lstStyle/>
          <a:p>
            <a:fld id="{D5B8E937-0782-46DB-AA0F-8D93EF5732CD}" type="slidenum">
              <a:rPr lang="en-US"/>
              <a:t>83</a:t>
            </a:fld>
            <a:endParaRPr lang="en-US"/>
          </a:p>
        </p:txBody>
      </p:sp>
    </p:spTree>
    <p:extLst>
      <p:ext uri="{BB962C8B-B14F-4D97-AF65-F5344CB8AC3E}">
        <p14:creationId xmlns:p14="http://schemas.microsoft.com/office/powerpoint/2010/main" val="1409015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Image from: </a:t>
            </a:r>
            <a:r>
              <a:rPr lang="en-US">
                <a:hlinkClick r:id="rId3"/>
              </a:rPr>
              <a:t>https://www.anolytics.ai/blog/fine-tuning-and-its-transformative-impact-on-llms-output/</a:t>
            </a:r>
            <a:r>
              <a:rPr lang="en-US"/>
              <a:t> </a:t>
            </a:r>
          </a:p>
        </p:txBody>
      </p:sp>
      <p:sp>
        <p:nvSpPr>
          <p:cNvPr id="4" name="Slide Number Placeholder 3"/>
          <p:cNvSpPr>
            <a:spLocks noGrp="1"/>
          </p:cNvSpPr>
          <p:nvPr>
            <p:ph type="sldNum" sz="quarter" idx="5"/>
          </p:nvPr>
        </p:nvSpPr>
        <p:spPr/>
        <p:txBody>
          <a:bodyPr/>
          <a:lstStyle/>
          <a:p>
            <a:fld id="{D5B8E937-0782-46DB-AA0F-8D93EF5732CD}" type="slidenum">
              <a:rPr lang="en-US"/>
              <a:t>16</a:t>
            </a:fld>
            <a:endParaRPr lang="en-US"/>
          </a:p>
        </p:txBody>
      </p:sp>
    </p:spTree>
    <p:extLst>
      <p:ext uri="{BB962C8B-B14F-4D97-AF65-F5344CB8AC3E}">
        <p14:creationId xmlns:p14="http://schemas.microsoft.com/office/powerpoint/2010/main" val="20061064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GPUs on Google </a:t>
            </a:r>
            <a:r>
              <a:rPr lang="en-US" err="1">
                <a:ea typeface="Calibri"/>
                <a:cs typeface="Calibri"/>
              </a:rPr>
              <a:t>Colab</a:t>
            </a:r>
            <a:r>
              <a:rPr lang="en-US">
                <a:ea typeface="Calibri"/>
                <a:cs typeface="Calibri"/>
              </a:rPr>
              <a:t>: </a:t>
            </a:r>
            <a:r>
              <a:rPr lang="en-US">
                <a:hlinkClick r:id="rId3"/>
              </a:rPr>
              <a:t>https://research.google.com/colaboratory/faq.html</a:t>
            </a:r>
            <a:r>
              <a:rPr lang="en-US"/>
              <a:t> </a:t>
            </a:r>
          </a:p>
          <a:p>
            <a:endParaRPr lang="en-US"/>
          </a:p>
          <a:p>
            <a:r>
              <a:rPr lang="en-US">
                <a:ea typeface="Calibri"/>
                <a:cs typeface="Calibri"/>
              </a:rPr>
              <a:t>Number of CPUs on Google </a:t>
            </a:r>
            <a:r>
              <a:rPr lang="en-US" err="1">
                <a:ea typeface="Calibri"/>
                <a:cs typeface="Calibri"/>
              </a:rPr>
              <a:t>Colab</a:t>
            </a:r>
            <a:r>
              <a:rPr lang="en-US">
                <a:ea typeface="Calibri"/>
                <a:cs typeface="Calibri"/>
              </a:rPr>
              <a:t> and parallelizing </a:t>
            </a:r>
            <a:r>
              <a:rPr lang="en-US" err="1">
                <a:ea typeface="Calibri"/>
                <a:cs typeface="Calibri"/>
              </a:rPr>
              <a:t>acros</a:t>
            </a:r>
            <a:r>
              <a:rPr lang="en-US">
                <a:ea typeface="Calibri"/>
                <a:cs typeface="Calibri"/>
              </a:rPr>
              <a:t> CPUs:</a:t>
            </a:r>
          </a:p>
          <a:p>
            <a:r>
              <a:rPr lang="en-US">
                <a:hlinkClick r:id="rId4"/>
              </a:rPr>
              <a:t>https://saturncloud.io/blog/whats-the-hardware-spec-for-google-colaboratory/</a:t>
            </a:r>
            <a:endParaRPr lang="en-US">
              <a:ea typeface="Calibri"/>
              <a:cs typeface="Calibri"/>
            </a:endParaRPr>
          </a:p>
          <a:p>
            <a:r>
              <a:rPr lang="en-US">
                <a:hlinkClick r:id="rId5"/>
              </a:rPr>
              <a:t>https://colab.research.google.com/drive/1foUVwuP6-6OPz9mjy70gEYqeR7qLWyNS?usp=sharing</a:t>
            </a:r>
            <a:r>
              <a:rPr lang="en-US"/>
              <a:t> </a:t>
            </a:r>
            <a:endParaRPr lang="en-US">
              <a:ea typeface="Calibri"/>
              <a:cs typeface="Calibri"/>
            </a:endParaRPr>
          </a:p>
        </p:txBody>
      </p:sp>
      <p:sp>
        <p:nvSpPr>
          <p:cNvPr id="4" name="Slide Number Placeholder 3"/>
          <p:cNvSpPr>
            <a:spLocks noGrp="1"/>
          </p:cNvSpPr>
          <p:nvPr>
            <p:ph type="sldNum" sz="quarter" idx="5"/>
          </p:nvPr>
        </p:nvSpPr>
        <p:spPr/>
        <p:txBody>
          <a:bodyPr/>
          <a:lstStyle/>
          <a:p>
            <a:fld id="{D5B8E937-0782-46DB-AA0F-8D93EF5732CD}" type="slidenum">
              <a:rPr lang="en-US"/>
              <a:t>27</a:t>
            </a:fld>
            <a:endParaRPr lang="en-US"/>
          </a:p>
        </p:txBody>
      </p:sp>
    </p:spTree>
    <p:extLst>
      <p:ext uri="{BB962C8B-B14F-4D97-AF65-F5344CB8AC3E}">
        <p14:creationId xmlns:p14="http://schemas.microsoft.com/office/powerpoint/2010/main" val="3806955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https://www.geeksforgeeks.org/artificial-intelligence/artificial-neural-networks-and-its-applications/</a:t>
            </a:r>
            <a:r>
              <a:rPr lang="en-US"/>
              <a:t> </a:t>
            </a:r>
          </a:p>
        </p:txBody>
      </p:sp>
      <p:sp>
        <p:nvSpPr>
          <p:cNvPr id="4" name="Slide Number Placeholder 3"/>
          <p:cNvSpPr>
            <a:spLocks noGrp="1"/>
          </p:cNvSpPr>
          <p:nvPr>
            <p:ph type="sldNum" sz="quarter" idx="5"/>
          </p:nvPr>
        </p:nvSpPr>
        <p:spPr/>
        <p:txBody>
          <a:bodyPr/>
          <a:lstStyle/>
          <a:p>
            <a:fld id="{D5B8E937-0782-46DB-AA0F-8D93EF5732CD}" type="slidenum">
              <a:rPr lang="en-US"/>
              <a:t>42</a:t>
            </a:fld>
            <a:endParaRPr lang="en-US"/>
          </a:p>
        </p:txBody>
      </p:sp>
    </p:spTree>
    <p:extLst>
      <p:ext uri="{BB962C8B-B14F-4D97-AF65-F5344CB8AC3E}">
        <p14:creationId xmlns:p14="http://schemas.microsoft.com/office/powerpoint/2010/main" val="1832971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https://www.geeksforgeeks.org/deep-learning/the-role-of-weights-and-bias-in-neural-networks/</a:t>
            </a:r>
            <a:endParaRPr lang="en-US"/>
          </a:p>
          <a:p>
            <a:endParaRPr lang="en-US"/>
          </a:p>
          <a:p>
            <a:endParaRPr lang="en-US"/>
          </a:p>
        </p:txBody>
      </p:sp>
      <p:sp>
        <p:nvSpPr>
          <p:cNvPr id="4" name="Slide Number Placeholder 3"/>
          <p:cNvSpPr>
            <a:spLocks noGrp="1"/>
          </p:cNvSpPr>
          <p:nvPr>
            <p:ph type="sldNum" sz="quarter" idx="5"/>
          </p:nvPr>
        </p:nvSpPr>
        <p:spPr/>
        <p:txBody>
          <a:bodyPr/>
          <a:lstStyle/>
          <a:p>
            <a:fld id="{D5B8E937-0782-46DB-AA0F-8D93EF5732CD}" type="slidenum">
              <a:rPr lang="en-US"/>
              <a:t>43</a:t>
            </a:fld>
            <a:endParaRPr lang="en-US"/>
          </a:p>
        </p:txBody>
      </p:sp>
    </p:spTree>
    <p:extLst>
      <p:ext uri="{BB962C8B-B14F-4D97-AF65-F5344CB8AC3E}">
        <p14:creationId xmlns:p14="http://schemas.microsoft.com/office/powerpoint/2010/main" val="12475286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https://www.datacamp.com/tutorial/loss-function-in-machine-learning</a:t>
            </a:r>
            <a:r>
              <a:rPr lang="en-US"/>
              <a:t> </a:t>
            </a:r>
          </a:p>
        </p:txBody>
      </p:sp>
      <p:sp>
        <p:nvSpPr>
          <p:cNvPr id="4" name="Slide Number Placeholder 3"/>
          <p:cNvSpPr>
            <a:spLocks noGrp="1"/>
          </p:cNvSpPr>
          <p:nvPr>
            <p:ph type="sldNum" sz="quarter" idx="5"/>
          </p:nvPr>
        </p:nvSpPr>
        <p:spPr/>
        <p:txBody>
          <a:bodyPr/>
          <a:lstStyle/>
          <a:p>
            <a:fld id="{D5B8E937-0782-46DB-AA0F-8D93EF5732CD}" type="slidenum">
              <a:rPr lang="en-US"/>
              <a:t>44</a:t>
            </a:fld>
            <a:endParaRPr lang="en-US"/>
          </a:p>
        </p:txBody>
      </p:sp>
    </p:spTree>
    <p:extLst>
      <p:ext uri="{BB962C8B-B14F-4D97-AF65-F5344CB8AC3E}">
        <p14:creationId xmlns:p14="http://schemas.microsoft.com/office/powerpoint/2010/main" val="8086027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https://www.geeksforgeeks.org/epoch-in-machine-learning/</a:t>
            </a:r>
          </a:p>
        </p:txBody>
      </p:sp>
      <p:sp>
        <p:nvSpPr>
          <p:cNvPr id="4" name="Slide Number Placeholder 3"/>
          <p:cNvSpPr>
            <a:spLocks noGrp="1"/>
          </p:cNvSpPr>
          <p:nvPr>
            <p:ph type="sldNum" sz="quarter" idx="5"/>
          </p:nvPr>
        </p:nvSpPr>
        <p:spPr/>
        <p:txBody>
          <a:bodyPr/>
          <a:lstStyle/>
          <a:p>
            <a:fld id="{D5B8E937-0782-46DB-AA0F-8D93EF5732CD}" type="slidenum">
              <a:rPr lang="en-US"/>
              <a:t>45</a:t>
            </a:fld>
            <a:endParaRPr lang="en-US"/>
          </a:p>
        </p:txBody>
      </p:sp>
    </p:spTree>
    <p:extLst>
      <p:ext uri="{BB962C8B-B14F-4D97-AF65-F5344CB8AC3E}">
        <p14:creationId xmlns:p14="http://schemas.microsoft.com/office/powerpoint/2010/main" val="40746742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https://www.geeksforgeeks.org/impact-of-learning-rate-on-a-model/</a:t>
            </a:r>
            <a:endParaRPr lang="en-US"/>
          </a:p>
          <a:p>
            <a:endParaRPr lang="en-US"/>
          </a:p>
          <a:p>
            <a:r>
              <a:rPr lang="en-US">
                <a:hlinkClick r:id="rId4"/>
              </a:rPr>
              <a:t>https://www.datacamp.com/tutorial/loss-function-in-machine-learning</a:t>
            </a:r>
            <a:endParaRPr lang="en-US">
              <a:ea typeface="Calibri" panose="020F0502020204030204"/>
              <a:cs typeface="Calibri" panose="020F0502020204030204"/>
            </a:endParaRPr>
          </a:p>
          <a:p>
            <a:endParaRPr lang="en-US">
              <a:ea typeface="Calibri" panose="020F0502020204030204"/>
              <a:cs typeface="Calibri" panose="020F0502020204030204"/>
            </a:endParaRPr>
          </a:p>
        </p:txBody>
      </p:sp>
      <p:sp>
        <p:nvSpPr>
          <p:cNvPr id="4" name="Slide Number Placeholder 3"/>
          <p:cNvSpPr>
            <a:spLocks noGrp="1"/>
          </p:cNvSpPr>
          <p:nvPr>
            <p:ph type="sldNum" sz="quarter" idx="5"/>
          </p:nvPr>
        </p:nvSpPr>
        <p:spPr/>
        <p:txBody>
          <a:bodyPr/>
          <a:lstStyle/>
          <a:p>
            <a:fld id="{D5B8E937-0782-46DB-AA0F-8D93EF5732CD}" type="slidenum">
              <a:rPr lang="en-US"/>
              <a:t>47</a:t>
            </a:fld>
            <a:endParaRPr lang="en-US"/>
          </a:p>
        </p:txBody>
      </p:sp>
    </p:spTree>
    <p:extLst>
      <p:ext uri="{BB962C8B-B14F-4D97-AF65-F5344CB8AC3E}">
        <p14:creationId xmlns:p14="http://schemas.microsoft.com/office/powerpoint/2010/main" val="18389141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hlinkClick r:id="rId3"/>
              </a:rPr>
              <a:t>https://www.geeksforgeeks.org/dropout-vs-weight-decay/</a:t>
            </a:r>
            <a:endParaRPr lang="en-US"/>
          </a:p>
        </p:txBody>
      </p:sp>
      <p:sp>
        <p:nvSpPr>
          <p:cNvPr id="4" name="Slide Number Placeholder 3"/>
          <p:cNvSpPr>
            <a:spLocks noGrp="1"/>
          </p:cNvSpPr>
          <p:nvPr>
            <p:ph type="sldNum" sz="quarter" idx="5"/>
          </p:nvPr>
        </p:nvSpPr>
        <p:spPr/>
        <p:txBody>
          <a:bodyPr/>
          <a:lstStyle/>
          <a:p>
            <a:fld id="{D5B8E937-0782-46DB-AA0F-8D93EF5732CD}" type="slidenum">
              <a:rPr lang="en-US"/>
              <a:t>48</a:t>
            </a:fld>
            <a:endParaRPr lang="en-US"/>
          </a:p>
        </p:txBody>
      </p:sp>
    </p:spTree>
    <p:extLst>
      <p:ext uri="{BB962C8B-B14F-4D97-AF65-F5344CB8AC3E}">
        <p14:creationId xmlns:p14="http://schemas.microsoft.com/office/powerpoint/2010/main" val="40571011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B6073-908A-89AB-5507-822CDE35C7F4}"/>
              </a:ext>
            </a:extLst>
          </p:cNvPr>
          <p:cNvSpPr>
            <a:spLocks noGrp="1"/>
          </p:cNvSpPr>
          <p:nvPr>
            <p:ph type="ctrTitle"/>
          </p:nvPr>
        </p:nvSpPr>
        <p:spPr>
          <a:xfrm>
            <a:off x="1524000" y="1122363"/>
            <a:ext cx="9144000" cy="2387600"/>
          </a:xfrm>
          <a:ln w="28575">
            <a:noFill/>
          </a:ln>
        </p:spPr>
        <p:txBody>
          <a:bodyPr anchor="b"/>
          <a:lstStyle>
            <a:lvl1pPr algn="ctr">
              <a:defRPr sz="6000" b="1">
                <a:solidFill>
                  <a:srgbClr val="4E2A84"/>
                </a:solidFill>
              </a:defRPr>
            </a:lvl1pPr>
          </a:lstStyle>
          <a:p>
            <a:r>
              <a:rPr lang="en-US"/>
              <a:t>Click to edit Master title style</a:t>
            </a:r>
          </a:p>
        </p:txBody>
      </p:sp>
      <p:sp>
        <p:nvSpPr>
          <p:cNvPr id="3" name="Subtitle 2">
            <a:extLst>
              <a:ext uri="{FF2B5EF4-FFF2-40B4-BE49-F238E27FC236}">
                <a16:creationId xmlns:a16="http://schemas.microsoft.com/office/drawing/2014/main" id="{FB1B5D14-338A-AF28-3045-3FA3FAA028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356D71A-A875-0AF4-98E8-3B04D5E10F74}"/>
              </a:ext>
            </a:extLst>
          </p:cNvPr>
          <p:cNvSpPr>
            <a:spLocks noGrp="1"/>
          </p:cNvSpPr>
          <p:nvPr>
            <p:ph type="dt" sz="half" idx="10"/>
          </p:nvPr>
        </p:nvSpPr>
        <p:spPr/>
        <p:txBody>
          <a:bodyPr/>
          <a:lstStyle/>
          <a:p>
            <a:fld id="{0C56C575-D94E-F044-B574-12900C1740FB}" type="datetimeFigureOut">
              <a:rPr lang="en-US" smtClean="0"/>
              <a:t>9/3/25</a:t>
            </a:fld>
            <a:endParaRPr lang="en-US"/>
          </a:p>
        </p:txBody>
      </p:sp>
      <p:sp>
        <p:nvSpPr>
          <p:cNvPr id="5" name="Footer Placeholder 4">
            <a:extLst>
              <a:ext uri="{FF2B5EF4-FFF2-40B4-BE49-F238E27FC236}">
                <a16:creationId xmlns:a16="http://schemas.microsoft.com/office/drawing/2014/main" id="{5E3462CF-15CF-3119-44E1-6A2E6DC822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BF1063-7CBA-D23D-9D84-C1A45FF90225}"/>
              </a:ext>
            </a:extLst>
          </p:cNvPr>
          <p:cNvSpPr>
            <a:spLocks noGrp="1"/>
          </p:cNvSpPr>
          <p:nvPr>
            <p:ph type="sldNum" sz="quarter" idx="12"/>
          </p:nvPr>
        </p:nvSpPr>
        <p:spPr/>
        <p:txBody>
          <a:bodyPr/>
          <a:lstStyle/>
          <a:p>
            <a:fld id="{B4A93303-02C8-0A48-A9C5-C3F2FB0D04DA}" type="slidenum">
              <a:rPr lang="en-US" smtClean="0"/>
              <a:t>‹#›</a:t>
            </a:fld>
            <a:endParaRPr lang="en-US"/>
          </a:p>
        </p:txBody>
      </p:sp>
    </p:spTree>
    <p:extLst>
      <p:ext uri="{BB962C8B-B14F-4D97-AF65-F5344CB8AC3E}">
        <p14:creationId xmlns:p14="http://schemas.microsoft.com/office/powerpoint/2010/main" val="265016210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722A5-135B-A757-D0FD-A4962C513A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A863C5-BC70-7885-2291-59C7E4381B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07735F8-6EF8-9A24-A687-F8A17C531B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8B43A1-45FD-D7AA-09A9-BD0501B7E9F8}"/>
              </a:ext>
            </a:extLst>
          </p:cNvPr>
          <p:cNvSpPr>
            <a:spLocks noGrp="1"/>
          </p:cNvSpPr>
          <p:nvPr>
            <p:ph type="dt" sz="half" idx="10"/>
          </p:nvPr>
        </p:nvSpPr>
        <p:spPr/>
        <p:txBody>
          <a:bodyPr/>
          <a:lstStyle/>
          <a:p>
            <a:fld id="{0C56C575-D94E-F044-B574-12900C1740FB}" type="datetimeFigureOut">
              <a:rPr lang="en-US" smtClean="0"/>
              <a:t>9/3/25</a:t>
            </a:fld>
            <a:endParaRPr lang="en-US"/>
          </a:p>
        </p:txBody>
      </p:sp>
      <p:sp>
        <p:nvSpPr>
          <p:cNvPr id="6" name="Footer Placeholder 5">
            <a:extLst>
              <a:ext uri="{FF2B5EF4-FFF2-40B4-BE49-F238E27FC236}">
                <a16:creationId xmlns:a16="http://schemas.microsoft.com/office/drawing/2014/main" id="{8FBC344F-3409-A560-B59F-45729E6184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A796D8-6A45-492C-2195-86DD1257FC8E}"/>
              </a:ext>
            </a:extLst>
          </p:cNvPr>
          <p:cNvSpPr>
            <a:spLocks noGrp="1"/>
          </p:cNvSpPr>
          <p:nvPr>
            <p:ph type="sldNum" sz="quarter" idx="12"/>
          </p:nvPr>
        </p:nvSpPr>
        <p:spPr/>
        <p:txBody>
          <a:bodyPr/>
          <a:lstStyle/>
          <a:p>
            <a:fld id="{B4A93303-02C8-0A48-A9C5-C3F2FB0D04DA}" type="slidenum">
              <a:rPr lang="en-US" smtClean="0"/>
              <a:t>‹#›</a:t>
            </a:fld>
            <a:endParaRPr lang="en-US"/>
          </a:p>
        </p:txBody>
      </p:sp>
    </p:spTree>
    <p:extLst>
      <p:ext uri="{BB962C8B-B14F-4D97-AF65-F5344CB8AC3E}">
        <p14:creationId xmlns:p14="http://schemas.microsoft.com/office/powerpoint/2010/main" val="2301570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F8F04-5570-A47D-7A03-F65298807E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18E1068-6E28-FA1B-3B2F-C47EA9E772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8A2979-CA75-1C17-494B-FA9D4949854F}"/>
              </a:ext>
            </a:extLst>
          </p:cNvPr>
          <p:cNvSpPr>
            <a:spLocks noGrp="1"/>
          </p:cNvSpPr>
          <p:nvPr>
            <p:ph type="dt" sz="half" idx="10"/>
          </p:nvPr>
        </p:nvSpPr>
        <p:spPr/>
        <p:txBody>
          <a:bodyPr/>
          <a:lstStyle/>
          <a:p>
            <a:fld id="{0C56C575-D94E-F044-B574-12900C1740FB}" type="datetimeFigureOut">
              <a:rPr lang="en-US" smtClean="0"/>
              <a:t>9/3/25</a:t>
            </a:fld>
            <a:endParaRPr lang="en-US"/>
          </a:p>
        </p:txBody>
      </p:sp>
      <p:sp>
        <p:nvSpPr>
          <p:cNvPr id="5" name="Footer Placeholder 4">
            <a:extLst>
              <a:ext uri="{FF2B5EF4-FFF2-40B4-BE49-F238E27FC236}">
                <a16:creationId xmlns:a16="http://schemas.microsoft.com/office/drawing/2014/main" id="{BA0B9CA7-1FBF-6193-0219-AC97DEB610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6D3775-780E-F7F8-1AAA-5A4691F15F88}"/>
              </a:ext>
            </a:extLst>
          </p:cNvPr>
          <p:cNvSpPr>
            <a:spLocks noGrp="1"/>
          </p:cNvSpPr>
          <p:nvPr>
            <p:ph type="sldNum" sz="quarter" idx="12"/>
          </p:nvPr>
        </p:nvSpPr>
        <p:spPr/>
        <p:txBody>
          <a:bodyPr/>
          <a:lstStyle/>
          <a:p>
            <a:fld id="{B4A93303-02C8-0A48-A9C5-C3F2FB0D04DA}" type="slidenum">
              <a:rPr lang="en-US" smtClean="0"/>
              <a:t>‹#›</a:t>
            </a:fld>
            <a:endParaRPr lang="en-US"/>
          </a:p>
        </p:txBody>
      </p:sp>
    </p:spTree>
    <p:extLst>
      <p:ext uri="{BB962C8B-B14F-4D97-AF65-F5344CB8AC3E}">
        <p14:creationId xmlns:p14="http://schemas.microsoft.com/office/powerpoint/2010/main" val="25670225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176430-515A-751B-E949-B3CA043F208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939CFEB-16E6-7B43-7730-03558AF505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8A59A5-0EB3-C74B-5890-5AE26D71A614}"/>
              </a:ext>
            </a:extLst>
          </p:cNvPr>
          <p:cNvSpPr>
            <a:spLocks noGrp="1"/>
          </p:cNvSpPr>
          <p:nvPr>
            <p:ph type="dt" sz="half" idx="10"/>
          </p:nvPr>
        </p:nvSpPr>
        <p:spPr/>
        <p:txBody>
          <a:bodyPr/>
          <a:lstStyle/>
          <a:p>
            <a:fld id="{0C56C575-D94E-F044-B574-12900C1740FB}" type="datetimeFigureOut">
              <a:rPr lang="en-US" smtClean="0"/>
              <a:t>9/3/25</a:t>
            </a:fld>
            <a:endParaRPr lang="en-US"/>
          </a:p>
        </p:txBody>
      </p:sp>
      <p:sp>
        <p:nvSpPr>
          <p:cNvPr id="5" name="Footer Placeholder 4">
            <a:extLst>
              <a:ext uri="{FF2B5EF4-FFF2-40B4-BE49-F238E27FC236}">
                <a16:creationId xmlns:a16="http://schemas.microsoft.com/office/drawing/2014/main" id="{AB8AAFEB-95C8-2B00-5B28-5005189F9D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542BC8-D6E4-5A50-21BF-B4346DD6C596}"/>
              </a:ext>
            </a:extLst>
          </p:cNvPr>
          <p:cNvSpPr>
            <a:spLocks noGrp="1"/>
          </p:cNvSpPr>
          <p:nvPr>
            <p:ph type="sldNum" sz="quarter" idx="12"/>
          </p:nvPr>
        </p:nvSpPr>
        <p:spPr/>
        <p:txBody>
          <a:bodyPr/>
          <a:lstStyle/>
          <a:p>
            <a:fld id="{B4A93303-02C8-0A48-A9C5-C3F2FB0D04DA}" type="slidenum">
              <a:rPr lang="en-US" smtClean="0"/>
              <a:t>‹#›</a:t>
            </a:fld>
            <a:endParaRPr lang="en-US"/>
          </a:p>
        </p:txBody>
      </p:sp>
    </p:spTree>
    <p:extLst>
      <p:ext uri="{BB962C8B-B14F-4D97-AF65-F5344CB8AC3E}">
        <p14:creationId xmlns:p14="http://schemas.microsoft.com/office/powerpoint/2010/main" val="22826520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eparator Page 1">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056080"/>
            <a:ext cx="12192000" cy="2738880"/>
          </a:xfrm>
        </p:spPr>
        <p:txBody>
          <a:bodyPr/>
          <a:lstStyle>
            <a:lvl1pPr algn="ctr">
              <a:defRPr>
                <a:solidFill>
                  <a:schemeClr val="bg1"/>
                </a:solidFill>
                <a:latin typeface="Arial"/>
              </a:defRPr>
            </a:lvl1pPr>
          </a:lstStyle>
          <a:p>
            <a:r>
              <a:rPr lang="en-US"/>
              <a:t>Separator</a:t>
            </a:r>
          </a:p>
        </p:txBody>
      </p:sp>
      <p:sp>
        <p:nvSpPr>
          <p:cNvPr id="3" name="TextBox 2"/>
          <p:cNvSpPr txBox="1"/>
          <p:nvPr userDrawn="1"/>
        </p:nvSpPr>
        <p:spPr>
          <a:xfrm>
            <a:off x="9410095" y="-1221619"/>
            <a:ext cx="246221" cy="492443"/>
          </a:xfrm>
          <a:prstGeom prst="rect">
            <a:avLst/>
          </a:prstGeom>
          <a:noFill/>
        </p:spPr>
        <p:txBody>
          <a:bodyPr wrap="square" rtlCol="0">
            <a:spAutoFit/>
          </a:bodyPr>
          <a:lstStyle/>
          <a:p>
            <a:endParaRPr lang="en-US" sz="2400"/>
          </a:p>
        </p:txBody>
      </p:sp>
      <p:pic>
        <p:nvPicPr>
          <p:cNvPr id="5" name="Picture 4" descr="NWU PPT Wide Opt 2 - No Wordmark_Separator 1.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213598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6A5EF-CA8A-CA7E-6CCF-3AD1F04F63A5}"/>
              </a:ext>
            </a:extLst>
          </p:cNvPr>
          <p:cNvSpPr>
            <a:spLocks noGrp="1"/>
          </p:cNvSpPr>
          <p:nvPr>
            <p:ph type="title"/>
          </p:nvPr>
        </p:nvSpPr>
        <p:spPr>
          <a:xfrm>
            <a:off x="838200" y="243205"/>
            <a:ext cx="10515600" cy="899795"/>
          </a:xfrm>
        </p:spPr>
        <p:txBody>
          <a:bodyPr/>
          <a:lstStyle>
            <a:lvl1pPr>
              <a:defRPr b="1">
                <a:solidFill>
                  <a:srgbClr val="4E2A84"/>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E3DC07CB-A8AB-7E01-AB5D-A840BD664CAF}"/>
              </a:ext>
            </a:extLst>
          </p:cNvPr>
          <p:cNvSpPr>
            <a:spLocks noGrp="1"/>
          </p:cNvSpPr>
          <p:nvPr>
            <p:ph idx="1"/>
          </p:nvPr>
        </p:nvSpPr>
        <p:spPr>
          <a:xfrm>
            <a:off x="838200" y="1473200"/>
            <a:ext cx="10515600" cy="4703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9A6D24-2480-B3E0-67D5-B07ABD4372E4}"/>
              </a:ext>
            </a:extLst>
          </p:cNvPr>
          <p:cNvSpPr>
            <a:spLocks noGrp="1"/>
          </p:cNvSpPr>
          <p:nvPr>
            <p:ph type="dt" sz="half" idx="10"/>
          </p:nvPr>
        </p:nvSpPr>
        <p:spPr/>
        <p:txBody>
          <a:bodyPr/>
          <a:lstStyle/>
          <a:p>
            <a:fld id="{0C56C575-D94E-F044-B574-12900C1740FB}" type="datetimeFigureOut">
              <a:rPr lang="en-US" smtClean="0"/>
              <a:t>9/3/25</a:t>
            </a:fld>
            <a:endParaRPr lang="en-US"/>
          </a:p>
        </p:txBody>
      </p:sp>
      <p:sp>
        <p:nvSpPr>
          <p:cNvPr id="5" name="Footer Placeholder 4">
            <a:extLst>
              <a:ext uri="{FF2B5EF4-FFF2-40B4-BE49-F238E27FC236}">
                <a16:creationId xmlns:a16="http://schemas.microsoft.com/office/drawing/2014/main" id="{FC4ED280-DD85-1062-68A5-8334117AC1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E316CE-5AF2-339F-EF34-3572A526CAB4}"/>
              </a:ext>
            </a:extLst>
          </p:cNvPr>
          <p:cNvSpPr>
            <a:spLocks noGrp="1"/>
          </p:cNvSpPr>
          <p:nvPr>
            <p:ph type="sldNum" sz="quarter" idx="12"/>
          </p:nvPr>
        </p:nvSpPr>
        <p:spPr/>
        <p:txBody>
          <a:bodyPr/>
          <a:lstStyle/>
          <a:p>
            <a:fld id="{B4A93303-02C8-0A48-A9C5-C3F2FB0D04DA}" type="slidenum">
              <a:rPr lang="en-US" smtClean="0"/>
              <a:t>‹#›</a:t>
            </a:fld>
            <a:endParaRPr lang="en-US"/>
          </a:p>
        </p:txBody>
      </p:sp>
      <p:sp>
        <p:nvSpPr>
          <p:cNvPr id="7" name="Rectangle 6">
            <a:extLst>
              <a:ext uri="{FF2B5EF4-FFF2-40B4-BE49-F238E27FC236}">
                <a16:creationId xmlns:a16="http://schemas.microsoft.com/office/drawing/2014/main" id="{1112DB8B-50E4-CF37-7621-4C504094DBEB}"/>
              </a:ext>
            </a:extLst>
          </p:cNvPr>
          <p:cNvSpPr/>
          <p:nvPr userDrawn="1"/>
        </p:nvSpPr>
        <p:spPr>
          <a:xfrm>
            <a:off x="0" y="6695440"/>
            <a:ext cx="12192000" cy="162560"/>
          </a:xfrm>
          <a:prstGeom prst="rect">
            <a:avLst/>
          </a:prstGeom>
          <a:solidFill>
            <a:srgbClr val="4E2A8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2994986"/>
      </p:ext>
    </p:extLst>
  </p:cSld>
  <p:clrMapOvr>
    <a:masterClrMapping/>
  </p:clrMapOvr>
  <p:extLst>
    <p:ext uri="{DCECCB84-F9BA-43D5-87BE-67443E8EF086}">
      <p15:sldGuideLst xmlns:p15="http://schemas.microsoft.com/office/powerpoint/2012/main">
        <p15:guide id="1" orient="horz" pos="72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6A5EF-CA8A-CA7E-6CCF-3AD1F04F63A5}"/>
              </a:ext>
            </a:extLst>
          </p:cNvPr>
          <p:cNvSpPr>
            <a:spLocks noGrp="1"/>
          </p:cNvSpPr>
          <p:nvPr>
            <p:ph type="title"/>
          </p:nvPr>
        </p:nvSpPr>
        <p:spPr>
          <a:xfrm>
            <a:off x="838200" y="243205"/>
            <a:ext cx="10515600" cy="899795"/>
          </a:xfrm>
        </p:spPr>
        <p:txBody>
          <a:bodyPr/>
          <a:lstStyle>
            <a:lvl1pPr>
              <a:defRPr b="1">
                <a:solidFill>
                  <a:srgbClr val="4E2A84"/>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E3DC07CB-A8AB-7E01-AB5D-A840BD664CAF}"/>
              </a:ext>
            </a:extLst>
          </p:cNvPr>
          <p:cNvSpPr>
            <a:spLocks noGrp="1"/>
          </p:cNvSpPr>
          <p:nvPr>
            <p:ph idx="1"/>
          </p:nvPr>
        </p:nvSpPr>
        <p:spPr>
          <a:xfrm>
            <a:off x="838200" y="1473200"/>
            <a:ext cx="10515600" cy="4703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9A6D24-2480-B3E0-67D5-B07ABD4372E4}"/>
              </a:ext>
            </a:extLst>
          </p:cNvPr>
          <p:cNvSpPr>
            <a:spLocks noGrp="1"/>
          </p:cNvSpPr>
          <p:nvPr>
            <p:ph type="dt" sz="half" idx="10"/>
          </p:nvPr>
        </p:nvSpPr>
        <p:spPr/>
        <p:txBody>
          <a:bodyPr/>
          <a:lstStyle/>
          <a:p>
            <a:fld id="{0C56C575-D94E-F044-B574-12900C1740FB}" type="datetimeFigureOut">
              <a:rPr lang="en-US" smtClean="0"/>
              <a:t>9/3/25</a:t>
            </a:fld>
            <a:endParaRPr lang="en-US"/>
          </a:p>
        </p:txBody>
      </p:sp>
      <p:sp>
        <p:nvSpPr>
          <p:cNvPr id="5" name="Footer Placeholder 4">
            <a:extLst>
              <a:ext uri="{FF2B5EF4-FFF2-40B4-BE49-F238E27FC236}">
                <a16:creationId xmlns:a16="http://schemas.microsoft.com/office/drawing/2014/main" id="{FC4ED280-DD85-1062-68A5-8334117AC1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E316CE-5AF2-339F-EF34-3572A526CAB4}"/>
              </a:ext>
            </a:extLst>
          </p:cNvPr>
          <p:cNvSpPr>
            <a:spLocks noGrp="1"/>
          </p:cNvSpPr>
          <p:nvPr>
            <p:ph type="sldNum" sz="quarter" idx="12"/>
          </p:nvPr>
        </p:nvSpPr>
        <p:spPr/>
        <p:txBody>
          <a:bodyPr/>
          <a:lstStyle/>
          <a:p>
            <a:fld id="{B4A93303-02C8-0A48-A9C5-C3F2FB0D04DA}" type="slidenum">
              <a:rPr lang="en-US" smtClean="0"/>
              <a:t>‹#›</a:t>
            </a:fld>
            <a:endParaRPr lang="en-US"/>
          </a:p>
        </p:txBody>
      </p:sp>
      <p:sp>
        <p:nvSpPr>
          <p:cNvPr id="7" name="Rectangle 6">
            <a:extLst>
              <a:ext uri="{FF2B5EF4-FFF2-40B4-BE49-F238E27FC236}">
                <a16:creationId xmlns:a16="http://schemas.microsoft.com/office/drawing/2014/main" id="{1112DB8B-50E4-CF37-7621-4C504094DBEB}"/>
              </a:ext>
            </a:extLst>
          </p:cNvPr>
          <p:cNvSpPr/>
          <p:nvPr userDrawn="1"/>
        </p:nvSpPr>
        <p:spPr>
          <a:xfrm>
            <a:off x="0" y="6695440"/>
            <a:ext cx="12192000" cy="162560"/>
          </a:xfrm>
          <a:prstGeom prst="rect">
            <a:avLst/>
          </a:prstGeom>
          <a:solidFill>
            <a:srgbClr val="4E2A8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74116A2F-86A8-E51D-CB60-76CA1DE816D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90500" y="6271945"/>
            <a:ext cx="4805569" cy="395555"/>
          </a:xfrm>
          <a:prstGeom prst="rect">
            <a:avLst/>
          </a:prstGeom>
        </p:spPr>
      </p:pic>
    </p:spTree>
    <p:extLst>
      <p:ext uri="{BB962C8B-B14F-4D97-AF65-F5344CB8AC3E}">
        <p14:creationId xmlns:p14="http://schemas.microsoft.com/office/powerpoint/2010/main" val="369854923"/>
      </p:ext>
    </p:extLst>
  </p:cSld>
  <p:clrMapOvr>
    <a:masterClrMapping/>
  </p:clrMapOvr>
  <p:extLst>
    <p:ext uri="{DCECCB84-F9BA-43D5-87BE-67443E8EF086}">
      <p15:sldGuideLst xmlns:p15="http://schemas.microsoft.com/office/powerpoint/2012/main">
        <p15:guide id="1" orient="horz" pos="72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834E7-1436-76C6-17E4-E9B81F64A4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03C489A-3327-BAA2-B6D0-1E94C6D1F1B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7729CC-D093-2DEC-B7F9-3D473E1504E3}"/>
              </a:ext>
            </a:extLst>
          </p:cNvPr>
          <p:cNvSpPr>
            <a:spLocks noGrp="1"/>
          </p:cNvSpPr>
          <p:nvPr>
            <p:ph type="dt" sz="half" idx="10"/>
          </p:nvPr>
        </p:nvSpPr>
        <p:spPr/>
        <p:txBody>
          <a:bodyPr/>
          <a:lstStyle/>
          <a:p>
            <a:fld id="{0C56C575-D94E-F044-B574-12900C1740FB}" type="datetimeFigureOut">
              <a:rPr lang="en-US" smtClean="0"/>
              <a:t>9/3/25</a:t>
            </a:fld>
            <a:endParaRPr lang="en-US"/>
          </a:p>
        </p:txBody>
      </p:sp>
      <p:sp>
        <p:nvSpPr>
          <p:cNvPr id="5" name="Footer Placeholder 4">
            <a:extLst>
              <a:ext uri="{FF2B5EF4-FFF2-40B4-BE49-F238E27FC236}">
                <a16:creationId xmlns:a16="http://schemas.microsoft.com/office/drawing/2014/main" id="{E262A283-CCB8-A9F7-74A3-BDABB4BC1F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EAAB1C-7106-848E-AC67-4388EBC909E4}"/>
              </a:ext>
            </a:extLst>
          </p:cNvPr>
          <p:cNvSpPr>
            <a:spLocks noGrp="1"/>
          </p:cNvSpPr>
          <p:nvPr>
            <p:ph type="sldNum" sz="quarter" idx="12"/>
          </p:nvPr>
        </p:nvSpPr>
        <p:spPr/>
        <p:txBody>
          <a:bodyPr/>
          <a:lstStyle/>
          <a:p>
            <a:fld id="{B4A93303-02C8-0A48-A9C5-C3F2FB0D04DA}" type="slidenum">
              <a:rPr lang="en-US" smtClean="0"/>
              <a:t>‹#›</a:t>
            </a:fld>
            <a:endParaRPr lang="en-US"/>
          </a:p>
        </p:txBody>
      </p:sp>
    </p:spTree>
    <p:extLst>
      <p:ext uri="{BB962C8B-B14F-4D97-AF65-F5344CB8AC3E}">
        <p14:creationId xmlns:p14="http://schemas.microsoft.com/office/powerpoint/2010/main" val="2477517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6805C-7677-5BA5-3E77-500090AA650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EA4316E-7BAE-0E3C-2BE1-5FA84532147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71EF5A7-8C2F-B5C5-3F99-2C856EB0E8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65CD897-0AB3-934B-3917-3E8E80FF79ED}"/>
              </a:ext>
            </a:extLst>
          </p:cNvPr>
          <p:cNvSpPr>
            <a:spLocks noGrp="1"/>
          </p:cNvSpPr>
          <p:nvPr>
            <p:ph type="dt" sz="half" idx="10"/>
          </p:nvPr>
        </p:nvSpPr>
        <p:spPr/>
        <p:txBody>
          <a:bodyPr/>
          <a:lstStyle/>
          <a:p>
            <a:fld id="{0C56C575-D94E-F044-B574-12900C1740FB}" type="datetimeFigureOut">
              <a:rPr lang="en-US" smtClean="0"/>
              <a:t>9/3/25</a:t>
            </a:fld>
            <a:endParaRPr lang="en-US"/>
          </a:p>
        </p:txBody>
      </p:sp>
      <p:sp>
        <p:nvSpPr>
          <p:cNvPr id="6" name="Footer Placeholder 5">
            <a:extLst>
              <a:ext uri="{FF2B5EF4-FFF2-40B4-BE49-F238E27FC236}">
                <a16:creationId xmlns:a16="http://schemas.microsoft.com/office/drawing/2014/main" id="{0E183E03-7706-1EC1-F7DD-56C25A8190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702DD4-3211-4B34-3234-F09065377005}"/>
              </a:ext>
            </a:extLst>
          </p:cNvPr>
          <p:cNvSpPr>
            <a:spLocks noGrp="1"/>
          </p:cNvSpPr>
          <p:nvPr>
            <p:ph type="sldNum" sz="quarter" idx="12"/>
          </p:nvPr>
        </p:nvSpPr>
        <p:spPr/>
        <p:txBody>
          <a:bodyPr/>
          <a:lstStyle/>
          <a:p>
            <a:fld id="{B4A93303-02C8-0A48-A9C5-C3F2FB0D04DA}" type="slidenum">
              <a:rPr lang="en-US" smtClean="0"/>
              <a:t>‹#›</a:t>
            </a:fld>
            <a:endParaRPr lang="en-US"/>
          </a:p>
        </p:txBody>
      </p:sp>
    </p:spTree>
    <p:extLst>
      <p:ext uri="{BB962C8B-B14F-4D97-AF65-F5344CB8AC3E}">
        <p14:creationId xmlns:p14="http://schemas.microsoft.com/office/powerpoint/2010/main" val="2289701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21461-08A6-744F-EA05-9F55BD21043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06F1D7-1940-6104-6174-B3B8641D20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C619EC0-31B5-9787-8683-9A186CD263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F0F2AA-EDD0-F912-A234-226F8D0B2D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3703C0-92A8-8539-BDFA-C6A4AC1930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559945-E157-55F9-C8EB-25E0512B2131}"/>
              </a:ext>
            </a:extLst>
          </p:cNvPr>
          <p:cNvSpPr>
            <a:spLocks noGrp="1"/>
          </p:cNvSpPr>
          <p:nvPr>
            <p:ph type="dt" sz="half" idx="10"/>
          </p:nvPr>
        </p:nvSpPr>
        <p:spPr/>
        <p:txBody>
          <a:bodyPr/>
          <a:lstStyle/>
          <a:p>
            <a:fld id="{0C56C575-D94E-F044-B574-12900C1740FB}" type="datetimeFigureOut">
              <a:rPr lang="en-US" smtClean="0"/>
              <a:t>9/3/25</a:t>
            </a:fld>
            <a:endParaRPr lang="en-US"/>
          </a:p>
        </p:txBody>
      </p:sp>
      <p:sp>
        <p:nvSpPr>
          <p:cNvPr id="8" name="Footer Placeholder 7">
            <a:extLst>
              <a:ext uri="{FF2B5EF4-FFF2-40B4-BE49-F238E27FC236}">
                <a16:creationId xmlns:a16="http://schemas.microsoft.com/office/drawing/2014/main" id="{9755A5DB-2F28-FAF3-027F-DE6D0E016C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C216746-BE3D-B834-E9FE-952C386EEED1}"/>
              </a:ext>
            </a:extLst>
          </p:cNvPr>
          <p:cNvSpPr>
            <a:spLocks noGrp="1"/>
          </p:cNvSpPr>
          <p:nvPr>
            <p:ph type="sldNum" sz="quarter" idx="12"/>
          </p:nvPr>
        </p:nvSpPr>
        <p:spPr/>
        <p:txBody>
          <a:bodyPr/>
          <a:lstStyle/>
          <a:p>
            <a:fld id="{B4A93303-02C8-0A48-A9C5-C3F2FB0D04DA}" type="slidenum">
              <a:rPr lang="en-US" smtClean="0"/>
              <a:t>‹#›</a:t>
            </a:fld>
            <a:endParaRPr lang="en-US"/>
          </a:p>
        </p:txBody>
      </p:sp>
    </p:spTree>
    <p:extLst>
      <p:ext uri="{BB962C8B-B14F-4D97-AF65-F5344CB8AC3E}">
        <p14:creationId xmlns:p14="http://schemas.microsoft.com/office/powerpoint/2010/main" val="2016536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9B6C7-5F89-2E45-8E7F-35566A2B984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159A78-52F4-5F79-B08C-DE6621F96EB4}"/>
              </a:ext>
            </a:extLst>
          </p:cNvPr>
          <p:cNvSpPr>
            <a:spLocks noGrp="1"/>
          </p:cNvSpPr>
          <p:nvPr>
            <p:ph type="dt" sz="half" idx="10"/>
          </p:nvPr>
        </p:nvSpPr>
        <p:spPr/>
        <p:txBody>
          <a:bodyPr/>
          <a:lstStyle/>
          <a:p>
            <a:fld id="{0C56C575-D94E-F044-B574-12900C1740FB}" type="datetimeFigureOut">
              <a:rPr lang="en-US" smtClean="0"/>
              <a:t>9/3/25</a:t>
            </a:fld>
            <a:endParaRPr lang="en-US"/>
          </a:p>
        </p:txBody>
      </p:sp>
      <p:sp>
        <p:nvSpPr>
          <p:cNvPr id="4" name="Footer Placeholder 3">
            <a:extLst>
              <a:ext uri="{FF2B5EF4-FFF2-40B4-BE49-F238E27FC236}">
                <a16:creationId xmlns:a16="http://schemas.microsoft.com/office/drawing/2014/main" id="{AAF2A711-B21E-D10B-F4DF-9F62623D41C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45D5E55-D3D3-5A41-9E7A-754843143E8A}"/>
              </a:ext>
            </a:extLst>
          </p:cNvPr>
          <p:cNvSpPr>
            <a:spLocks noGrp="1"/>
          </p:cNvSpPr>
          <p:nvPr>
            <p:ph type="sldNum" sz="quarter" idx="12"/>
          </p:nvPr>
        </p:nvSpPr>
        <p:spPr/>
        <p:txBody>
          <a:bodyPr/>
          <a:lstStyle/>
          <a:p>
            <a:fld id="{B4A93303-02C8-0A48-A9C5-C3F2FB0D04DA}" type="slidenum">
              <a:rPr lang="en-US" smtClean="0"/>
              <a:t>‹#›</a:t>
            </a:fld>
            <a:endParaRPr lang="en-US"/>
          </a:p>
        </p:txBody>
      </p:sp>
    </p:spTree>
    <p:extLst>
      <p:ext uri="{BB962C8B-B14F-4D97-AF65-F5344CB8AC3E}">
        <p14:creationId xmlns:p14="http://schemas.microsoft.com/office/powerpoint/2010/main" val="1431660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AC230C-919F-9B7C-79FA-2DF5E23CE6E0}"/>
              </a:ext>
            </a:extLst>
          </p:cNvPr>
          <p:cNvSpPr>
            <a:spLocks noGrp="1"/>
          </p:cNvSpPr>
          <p:nvPr>
            <p:ph type="dt" sz="half" idx="10"/>
          </p:nvPr>
        </p:nvSpPr>
        <p:spPr/>
        <p:txBody>
          <a:bodyPr/>
          <a:lstStyle/>
          <a:p>
            <a:fld id="{0C56C575-D94E-F044-B574-12900C1740FB}" type="datetimeFigureOut">
              <a:rPr lang="en-US" smtClean="0"/>
              <a:t>9/3/25</a:t>
            </a:fld>
            <a:endParaRPr lang="en-US"/>
          </a:p>
        </p:txBody>
      </p:sp>
      <p:sp>
        <p:nvSpPr>
          <p:cNvPr id="3" name="Footer Placeholder 2">
            <a:extLst>
              <a:ext uri="{FF2B5EF4-FFF2-40B4-BE49-F238E27FC236}">
                <a16:creationId xmlns:a16="http://schemas.microsoft.com/office/drawing/2014/main" id="{D1EACFA2-3C55-00C1-9574-8F41BB39C3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B9EA1B-8BB9-5A0B-3F91-DCEB437A5874}"/>
              </a:ext>
            </a:extLst>
          </p:cNvPr>
          <p:cNvSpPr>
            <a:spLocks noGrp="1"/>
          </p:cNvSpPr>
          <p:nvPr>
            <p:ph type="sldNum" sz="quarter" idx="12"/>
          </p:nvPr>
        </p:nvSpPr>
        <p:spPr/>
        <p:txBody>
          <a:bodyPr/>
          <a:lstStyle/>
          <a:p>
            <a:fld id="{B4A93303-02C8-0A48-A9C5-C3F2FB0D04DA}" type="slidenum">
              <a:rPr lang="en-US" smtClean="0"/>
              <a:t>‹#›</a:t>
            </a:fld>
            <a:endParaRPr lang="en-US"/>
          </a:p>
        </p:txBody>
      </p:sp>
    </p:spTree>
    <p:extLst>
      <p:ext uri="{BB962C8B-B14F-4D97-AF65-F5344CB8AC3E}">
        <p14:creationId xmlns:p14="http://schemas.microsoft.com/office/powerpoint/2010/main" val="354562869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55AFC-A581-E595-95D4-6A2DB1EF5F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079A74E-C153-4BBA-CF40-EDE97A9CE4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12B7AF2-253B-42EA-B5BC-D2695CF9DA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B52508-9954-B4DA-7F8C-DAEBDC2F3E14}"/>
              </a:ext>
            </a:extLst>
          </p:cNvPr>
          <p:cNvSpPr>
            <a:spLocks noGrp="1"/>
          </p:cNvSpPr>
          <p:nvPr>
            <p:ph type="dt" sz="half" idx="10"/>
          </p:nvPr>
        </p:nvSpPr>
        <p:spPr/>
        <p:txBody>
          <a:bodyPr/>
          <a:lstStyle/>
          <a:p>
            <a:fld id="{0C56C575-D94E-F044-B574-12900C1740FB}" type="datetimeFigureOut">
              <a:rPr lang="en-US" smtClean="0"/>
              <a:t>9/3/25</a:t>
            </a:fld>
            <a:endParaRPr lang="en-US"/>
          </a:p>
        </p:txBody>
      </p:sp>
      <p:sp>
        <p:nvSpPr>
          <p:cNvPr id="6" name="Footer Placeholder 5">
            <a:extLst>
              <a:ext uri="{FF2B5EF4-FFF2-40B4-BE49-F238E27FC236}">
                <a16:creationId xmlns:a16="http://schemas.microsoft.com/office/drawing/2014/main" id="{7DDD0EE1-4B99-830B-CA4A-22E0294B24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735767-600A-D175-D197-8A224DAF77D1}"/>
              </a:ext>
            </a:extLst>
          </p:cNvPr>
          <p:cNvSpPr>
            <a:spLocks noGrp="1"/>
          </p:cNvSpPr>
          <p:nvPr>
            <p:ph type="sldNum" sz="quarter" idx="12"/>
          </p:nvPr>
        </p:nvSpPr>
        <p:spPr/>
        <p:txBody>
          <a:bodyPr/>
          <a:lstStyle/>
          <a:p>
            <a:fld id="{B4A93303-02C8-0A48-A9C5-C3F2FB0D04DA}" type="slidenum">
              <a:rPr lang="en-US" smtClean="0"/>
              <a:t>‹#›</a:t>
            </a:fld>
            <a:endParaRPr lang="en-US"/>
          </a:p>
        </p:txBody>
      </p:sp>
    </p:spTree>
    <p:extLst>
      <p:ext uri="{BB962C8B-B14F-4D97-AF65-F5344CB8AC3E}">
        <p14:creationId xmlns:p14="http://schemas.microsoft.com/office/powerpoint/2010/main" val="2719818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B15F28-A306-A5D7-D083-59D03EF7C1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A762D0D-9073-A330-E0DD-4156A89179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E62D7D-BD9F-49E8-E403-6541D4D990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C56C575-D94E-F044-B574-12900C1740FB}" type="datetimeFigureOut">
              <a:rPr lang="en-US" smtClean="0"/>
              <a:t>9/3/25</a:t>
            </a:fld>
            <a:endParaRPr lang="en-US"/>
          </a:p>
        </p:txBody>
      </p:sp>
      <p:sp>
        <p:nvSpPr>
          <p:cNvPr id="5" name="Footer Placeholder 4">
            <a:extLst>
              <a:ext uri="{FF2B5EF4-FFF2-40B4-BE49-F238E27FC236}">
                <a16:creationId xmlns:a16="http://schemas.microsoft.com/office/drawing/2014/main" id="{50BC5D9A-4796-E7D7-0E2A-3C4B2BC288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F9E504C-9D3F-2654-F0C1-9F92974A40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4A93303-02C8-0A48-A9C5-C3F2FB0D04DA}" type="slidenum">
              <a:rPr lang="en-US" smtClean="0"/>
              <a:t>‹#›</a:t>
            </a:fld>
            <a:endParaRPr lang="en-US"/>
          </a:p>
        </p:txBody>
      </p:sp>
    </p:spTree>
    <p:extLst>
      <p:ext uri="{BB962C8B-B14F-4D97-AF65-F5344CB8AC3E}">
        <p14:creationId xmlns:p14="http://schemas.microsoft.com/office/powerpoint/2010/main" val="4270580658"/>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61"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2"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nuitrcs/fine_tuning_workshop"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bit.ly/rcdsconsult"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hub.com/MoritzLaurer/less-annotating-with-bert-nli"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services.northwestern.edu/TDClient/30/Portal/KB/ArticleDet?ID=1112"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colab.research.google.com/"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huggingface.co/google-bert/bert-base-uncased" TargetMode="External"/><Relationship Id="rId2" Type="http://schemas.openxmlformats.org/officeDocument/2006/relationships/hyperlink" Target="https://huggingface.co/docs/transformers/en/index" TargetMode="External"/><Relationship Id="rId1" Type="http://schemas.openxmlformats.org/officeDocument/2006/relationships/slideLayout" Target="../slideLayouts/slideLayout2.xml"/><Relationship Id="rId6" Type="http://schemas.openxmlformats.org/officeDocument/2006/relationships/hyperlink" Target="https://huggingface.co/distilbert/distilroberta-base" TargetMode="External"/><Relationship Id="rId5" Type="http://schemas.openxmlformats.org/officeDocument/2006/relationships/hyperlink" Target="https://huggingface.co/FacebookAI/roberta-base" TargetMode="External"/><Relationship Id="rId4" Type="http://schemas.openxmlformats.org/officeDocument/2006/relationships/hyperlink" Target="https://huggingface.co/distilbert/distilbert-base-uncased"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colab.research.google.com/github/nuitrcs/fine_tuning_workshop/blob/main/fine_tuning_demo.ipynb" TargetMode="External"/><Relationship Id="rId2" Type="http://schemas.openxmlformats.org/officeDocument/2006/relationships/hyperlink" Target="https://github.com/nuitrcs/fine_tuning_workshop/blob/main/fine_tuning_demo.ipynb"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bit.ly/rcdsconsult"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github.com/MoritzLaurer/less-annotating-with-bert-nli"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mailto:emilio@northwestern.edu" TargetMode="External"/><Relationship Id="rId2" Type="http://schemas.openxmlformats.org/officeDocument/2006/relationships/hyperlink" Target="http://bit.ly/rcdsconsult"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hyperlink" Target="https://www.it.northwestern.edu/departments/it-services-support/research/data-science-statistics-visualization/collaborative-project-support.html"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it.northwestern.edu/departments/it-services-support/research/data-science-statistics-visualization/working-groups.html"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nuitrcs/fine_tuning_workshop"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75E58-52EE-CB4B-78EE-171C3642560B}"/>
              </a:ext>
            </a:extLst>
          </p:cNvPr>
          <p:cNvSpPr>
            <a:spLocks noGrp="1"/>
          </p:cNvSpPr>
          <p:nvPr>
            <p:ph type="title"/>
          </p:nvPr>
        </p:nvSpPr>
        <p:spPr>
          <a:xfrm>
            <a:off x="838200" y="243205"/>
            <a:ext cx="5257800" cy="899795"/>
          </a:xfrm>
        </p:spPr>
        <p:txBody>
          <a:bodyPr>
            <a:normAutofit/>
          </a:bodyPr>
          <a:lstStyle/>
          <a:p>
            <a:r>
              <a:rPr lang="en-US"/>
              <a:t>AI for Research</a:t>
            </a:r>
          </a:p>
        </p:txBody>
      </p:sp>
      <p:sp>
        <p:nvSpPr>
          <p:cNvPr id="3" name="Content Placeholder 2">
            <a:extLst>
              <a:ext uri="{FF2B5EF4-FFF2-40B4-BE49-F238E27FC236}">
                <a16:creationId xmlns:a16="http://schemas.microsoft.com/office/drawing/2014/main" id="{3741A850-AC0C-90DC-51DF-D1084DEE0FF8}"/>
              </a:ext>
            </a:extLst>
          </p:cNvPr>
          <p:cNvSpPr>
            <a:spLocks noGrp="1"/>
          </p:cNvSpPr>
          <p:nvPr>
            <p:ph idx="1"/>
          </p:nvPr>
        </p:nvSpPr>
        <p:spPr/>
        <p:txBody>
          <a:bodyPr vert="horz" lIns="91440" tIns="45720" rIns="91440" bIns="45720" rtlCol="0" anchor="t">
            <a:normAutofit/>
          </a:bodyPr>
          <a:lstStyle/>
          <a:p>
            <a:pPr marL="0" indent="0" algn="ctr">
              <a:buNone/>
            </a:pPr>
            <a:r>
              <a:rPr lang="en-US" sz="3600"/>
              <a:t>Materials for today:</a:t>
            </a:r>
          </a:p>
          <a:p>
            <a:pPr marL="0" indent="0" algn="ctr">
              <a:buNone/>
            </a:pPr>
            <a:endParaRPr lang="en-US" sz="3600">
              <a:ea typeface="+mn-lt"/>
              <a:cs typeface="+mn-lt"/>
            </a:endParaRPr>
          </a:p>
          <a:p>
            <a:pPr marL="0" indent="0">
              <a:buNone/>
            </a:pPr>
            <a:r>
              <a:rPr lang="en-US">
                <a:ea typeface="+mn-lt"/>
                <a:cs typeface="+mn-lt"/>
                <a:hlinkClick r:id="rId2"/>
              </a:rPr>
              <a:t>https://github.com/nuitrcs/fine_tuning_workshop</a:t>
            </a:r>
            <a:r>
              <a:rPr lang="en-US">
                <a:ea typeface="+mn-lt"/>
                <a:cs typeface="+mn-lt"/>
              </a:rPr>
              <a:t> </a:t>
            </a:r>
            <a:endParaRPr lang="en-US"/>
          </a:p>
        </p:txBody>
      </p:sp>
      <p:sp>
        <p:nvSpPr>
          <p:cNvPr id="4" name="Title 1">
            <a:extLst>
              <a:ext uri="{FF2B5EF4-FFF2-40B4-BE49-F238E27FC236}">
                <a16:creationId xmlns:a16="http://schemas.microsoft.com/office/drawing/2014/main" id="{64DEF87A-AE29-9BDA-57F1-2F3721024093}"/>
              </a:ext>
            </a:extLst>
          </p:cNvPr>
          <p:cNvSpPr txBox="1">
            <a:spLocks/>
          </p:cNvSpPr>
          <p:nvPr/>
        </p:nvSpPr>
        <p:spPr>
          <a:xfrm>
            <a:off x="7594899" y="290456"/>
            <a:ext cx="4368501" cy="852543"/>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a:highlight>
                  <a:srgbClr val="00FF00"/>
                </a:highlight>
              </a:rPr>
              <a:t>Workshop starts at 09:32</a:t>
            </a:r>
          </a:p>
        </p:txBody>
      </p:sp>
      <p:pic>
        <p:nvPicPr>
          <p:cNvPr id="5" name="Picture 4" descr="A qr code on a purple background&#10;&#10;Description automatically generated">
            <a:extLst>
              <a:ext uri="{FF2B5EF4-FFF2-40B4-BE49-F238E27FC236}">
                <a16:creationId xmlns:a16="http://schemas.microsoft.com/office/drawing/2014/main" id="{245940FF-D4F4-954B-932E-5AE69971CE06}"/>
              </a:ext>
            </a:extLst>
          </p:cNvPr>
          <p:cNvPicPr>
            <a:picLocks noChangeAspect="1"/>
          </p:cNvPicPr>
          <p:nvPr/>
        </p:nvPicPr>
        <p:blipFill>
          <a:blip r:embed="rId3"/>
          <a:stretch>
            <a:fillRect/>
          </a:stretch>
        </p:blipFill>
        <p:spPr>
          <a:xfrm>
            <a:off x="7687947" y="4611728"/>
            <a:ext cx="4504764" cy="2244965"/>
          </a:xfrm>
          <a:prstGeom prst="rect">
            <a:avLst/>
          </a:prstGeom>
        </p:spPr>
      </p:pic>
      <p:pic>
        <p:nvPicPr>
          <p:cNvPr id="6" name="Picture 5" descr="A purple text on a black background&#10;&#10;AI-generated content may be incorrect.">
            <a:extLst>
              <a:ext uri="{FF2B5EF4-FFF2-40B4-BE49-F238E27FC236}">
                <a16:creationId xmlns:a16="http://schemas.microsoft.com/office/drawing/2014/main" id="{AC9121BC-FAAD-D456-3AB4-B5556B0E764F}"/>
              </a:ext>
            </a:extLst>
          </p:cNvPr>
          <p:cNvPicPr>
            <a:picLocks noChangeAspect="1"/>
          </p:cNvPicPr>
          <p:nvPr/>
        </p:nvPicPr>
        <p:blipFill>
          <a:blip r:embed="rId4"/>
          <a:stretch>
            <a:fillRect/>
          </a:stretch>
        </p:blipFill>
        <p:spPr>
          <a:xfrm>
            <a:off x="3584645" y="4615263"/>
            <a:ext cx="4000500" cy="1962150"/>
          </a:xfrm>
          <a:prstGeom prst="rect">
            <a:avLst/>
          </a:prstGeom>
        </p:spPr>
      </p:pic>
    </p:spTree>
    <p:extLst>
      <p:ext uri="{BB962C8B-B14F-4D97-AF65-F5344CB8AC3E}">
        <p14:creationId xmlns:p14="http://schemas.microsoft.com/office/powerpoint/2010/main" val="1122296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reeform 23">
            <a:extLst>
              <a:ext uri="{FF2B5EF4-FFF2-40B4-BE49-F238E27FC236}">
                <a16:creationId xmlns:a16="http://schemas.microsoft.com/office/drawing/2014/main" id="{A345C4ED-BD9D-1C33-1D99-50BAE26C4A8D}"/>
              </a:ext>
            </a:extLst>
          </p:cNvPr>
          <p:cNvSpPr/>
          <p:nvPr/>
        </p:nvSpPr>
        <p:spPr>
          <a:xfrm>
            <a:off x="10054397" y="2636920"/>
            <a:ext cx="2137603" cy="4221080"/>
          </a:xfrm>
          <a:custGeom>
            <a:avLst/>
            <a:gdLst>
              <a:gd name="connsiteX0" fmla="*/ 2137603 w 2137603"/>
              <a:gd name="connsiteY0" fmla="*/ 0 h 4221080"/>
              <a:gd name="connsiteX1" fmla="*/ 2137603 w 2137603"/>
              <a:gd name="connsiteY1" fmla="*/ 578403 h 4221080"/>
              <a:gd name="connsiteX2" fmla="*/ 292910 w 2137603"/>
              <a:gd name="connsiteY2" fmla="*/ 4221080 h 4221080"/>
              <a:gd name="connsiteX3" fmla="*/ 0 w 2137603"/>
              <a:gd name="connsiteY3" fmla="*/ 4221080 h 4221080"/>
            </a:gdLst>
            <a:ahLst/>
            <a:cxnLst>
              <a:cxn ang="0">
                <a:pos x="connsiteX0" y="connsiteY0"/>
              </a:cxn>
              <a:cxn ang="0">
                <a:pos x="connsiteX1" y="connsiteY1"/>
              </a:cxn>
              <a:cxn ang="0">
                <a:pos x="connsiteX2" y="connsiteY2"/>
              </a:cxn>
              <a:cxn ang="0">
                <a:pos x="connsiteX3" y="connsiteY3"/>
              </a:cxn>
            </a:cxnLst>
            <a:rect l="l" t="t" r="r" b="b"/>
            <a:pathLst>
              <a:path w="2137603" h="4221080">
                <a:moveTo>
                  <a:pt x="2137603" y="0"/>
                </a:moveTo>
                <a:lnTo>
                  <a:pt x="2137603" y="578403"/>
                </a:lnTo>
                <a:lnTo>
                  <a:pt x="292910" y="4221080"/>
                </a:lnTo>
                <a:lnTo>
                  <a:pt x="0" y="4221080"/>
                </a:lnTo>
                <a:close/>
              </a:path>
            </a:pathLst>
          </a:custGeom>
          <a:solidFill>
            <a:srgbClr val="4E2A84"/>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1161693-9B81-8479-AACA-750319997F46}"/>
              </a:ext>
            </a:extLst>
          </p:cNvPr>
          <p:cNvSpPr/>
          <p:nvPr/>
        </p:nvSpPr>
        <p:spPr>
          <a:xfrm>
            <a:off x="9324482" y="1195572"/>
            <a:ext cx="2867518" cy="5662428"/>
          </a:xfrm>
          <a:custGeom>
            <a:avLst/>
            <a:gdLst>
              <a:gd name="connsiteX0" fmla="*/ 2867518 w 2867518"/>
              <a:gd name="connsiteY0" fmla="*/ 0 h 5662428"/>
              <a:gd name="connsiteX1" fmla="*/ 2867518 w 2867518"/>
              <a:gd name="connsiteY1" fmla="*/ 578403 h 5662428"/>
              <a:gd name="connsiteX2" fmla="*/ 292910 w 2867518"/>
              <a:gd name="connsiteY2" fmla="*/ 5662428 h 5662428"/>
              <a:gd name="connsiteX3" fmla="*/ 0 w 2867518"/>
              <a:gd name="connsiteY3" fmla="*/ 5662428 h 5662428"/>
            </a:gdLst>
            <a:ahLst/>
            <a:cxnLst>
              <a:cxn ang="0">
                <a:pos x="connsiteX0" y="connsiteY0"/>
              </a:cxn>
              <a:cxn ang="0">
                <a:pos x="connsiteX1" y="connsiteY1"/>
              </a:cxn>
              <a:cxn ang="0">
                <a:pos x="connsiteX2" y="connsiteY2"/>
              </a:cxn>
              <a:cxn ang="0">
                <a:pos x="connsiteX3" y="connsiteY3"/>
              </a:cxn>
            </a:cxnLst>
            <a:rect l="l" t="t" r="r" b="b"/>
            <a:pathLst>
              <a:path w="2867518" h="5662428">
                <a:moveTo>
                  <a:pt x="2867518" y="0"/>
                </a:moveTo>
                <a:lnTo>
                  <a:pt x="2867518" y="578403"/>
                </a:lnTo>
                <a:lnTo>
                  <a:pt x="292910" y="5662428"/>
                </a:lnTo>
                <a:lnTo>
                  <a:pt x="0" y="5662428"/>
                </a:lnTo>
                <a:close/>
              </a:path>
            </a:pathLst>
          </a:custGeom>
          <a:solidFill>
            <a:srgbClr val="4E2A84"/>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Parallelogram 14">
            <a:extLst>
              <a:ext uri="{FF2B5EF4-FFF2-40B4-BE49-F238E27FC236}">
                <a16:creationId xmlns:a16="http://schemas.microsoft.com/office/drawing/2014/main" id="{C8EBFB4A-CE18-C1A0-B950-DFF2A28F3F49}"/>
              </a:ext>
            </a:extLst>
          </p:cNvPr>
          <p:cNvSpPr/>
          <p:nvPr/>
        </p:nvSpPr>
        <p:spPr>
          <a:xfrm>
            <a:off x="4981075" y="0"/>
            <a:ext cx="6845968" cy="6858000"/>
          </a:xfrm>
          <a:prstGeom prst="parallelogram">
            <a:avLst>
              <a:gd name="adj" fmla="val 49291"/>
            </a:avLst>
          </a:prstGeom>
          <a:solidFill>
            <a:srgbClr val="4E2A8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arallelogram 13">
            <a:extLst>
              <a:ext uri="{FF2B5EF4-FFF2-40B4-BE49-F238E27FC236}">
                <a16:creationId xmlns:a16="http://schemas.microsoft.com/office/drawing/2014/main" id="{CCD19715-02E1-664B-8571-BC1FDD58E7B3}"/>
              </a:ext>
            </a:extLst>
          </p:cNvPr>
          <p:cNvSpPr/>
          <p:nvPr/>
        </p:nvSpPr>
        <p:spPr>
          <a:xfrm>
            <a:off x="3356518" y="0"/>
            <a:ext cx="4565784" cy="6858000"/>
          </a:xfrm>
          <a:prstGeom prst="parallelogram">
            <a:avLst>
              <a:gd name="adj" fmla="val 74735"/>
            </a:avLst>
          </a:prstGeom>
          <a:solidFill>
            <a:srgbClr val="4E2A8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D2E9114B-1404-18EA-E974-807B00F42BFE}"/>
              </a:ext>
            </a:extLst>
          </p:cNvPr>
          <p:cNvSpPr txBox="1">
            <a:spLocks noGrp="1" noRot="1" noMove="1" noResize="1" noEditPoints="1" noAdjustHandles="1" noChangeArrowheads="1" noChangeShapeType="1"/>
          </p:cNvSpPr>
          <p:nvPr/>
        </p:nvSpPr>
        <p:spPr>
          <a:xfrm>
            <a:off x="0" y="3208103"/>
            <a:ext cx="12192000" cy="2286000"/>
          </a:xfrm>
          <a:prstGeom prst="rect">
            <a:avLst/>
          </a:prstGeom>
          <a:solidFill>
            <a:srgbClr val="E4E0EE"/>
          </a:solidFill>
        </p:spPr>
        <p:txBody>
          <a:bodyPr wrap="square" lIns="914400" tIns="45720" rIns="914400" bIns="45720" rtlCol="0" anchor="ctr">
            <a:noAutofit/>
          </a:bodyPr>
          <a:lstStyle/>
          <a:p>
            <a:r>
              <a:rPr lang="en-US" sz="4800">
                <a:solidFill>
                  <a:schemeClr val="bg1">
                    <a:lumMod val="50000"/>
                  </a:schemeClr>
                </a:solidFill>
                <a:latin typeface="Arial"/>
                <a:cs typeface="Arial"/>
              </a:rPr>
              <a:t>Fine-tuning in a research context</a:t>
            </a:r>
            <a:endParaRPr lang="en-US">
              <a:solidFill>
                <a:schemeClr val="bg1">
                  <a:lumMod val="50000"/>
                </a:schemeClr>
              </a:solidFill>
            </a:endParaRPr>
          </a:p>
        </p:txBody>
      </p:sp>
    </p:spTree>
    <p:extLst>
      <p:ext uri="{BB962C8B-B14F-4D97-AF65-F5344CB8AC3E}">
        <p14:creationId xmlns:p14="http://schemas.microsoft.com/office/powerpoint/2010/main" val="3300945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41070-BDD9-5353-EF75-BA48FD010452}"/>
              </a:ext>
            </a:extLst>
          </p:cNvPr>
          <p:cNvSpPr>
            <a:spLocks noGrp="1"/>
          </p:cNvSpPr>
          <p:nvPr>
            <p:ph type="title"/>
          </p:nvPr>
        </p:nvSpPr>
        <p:spPr/>
        <p:txBody>
          <a:bodyPr/>
          <a:lstStyle/>
          <a:p>
            <a:r>
              <a:rPr lang="en-US"/>
              <a:t>Example research project</a:t>
            </a:r>
          </a:p>
        </p:txBody>
      </p:sp>
      <p:sp>
        <p:nvSpPr>
          <p:cNvPr id="3" name="Content Placeholder 2">
            <a:extLst>
              <a:ext uri="{FF2B5EF4-FFF2-40B4-BE49-F238E27FC236}">
                <a16:creationId xmlns:a16="http://schemas.microsoft.com/office/drawing/2014/main" id="{B2EF3174-D6DF-B011-BCAE-848BE53EE042}"/>
              </a:ext>
            </a:extLst>
          </p:cNvPr>
          <p:cNvSpPr>
            <a:spLocks noGrp="1"/>
          </p:cNvSpPr>
          <p:nvPr>
            <p:ph idx="1"/>
          </p:nvPr>
        </p:nvSpPr>
        <p:spPr/>
        <p:txBody>
          <a:bodyPr vert="horz" lIns="91440" tIns="45720" rIns="91440" bIns="45720" rtlCol="0" anchor="t">
            <a:normAutofit/>
          </a:bodyPr>
          <a:lstStyle/>
          <a:p>
            <a:r>
              <a:rPr lang="en-US" dirty="0"/>
              <a:t>Say you are in the school of communications.</a:t>
            </a:r>
          </a:p>
          <a:p>
            <a:r>
              <a:rPr lang="en-US" dirty="0"/>
              <a:t>You want to study whether newspapers in the United States have tended to cover the economy from a protectionist or anti-protectionist perspective over time and across different states.</a:t>
            </a:r>
          </a:p>
          <a:p>
            <a:r>
              <a:rPr lang="en-US" dirty="0"/>
              <a:t>Luckily, you got access to a dataset of tens of thousands of articles over the past 25 years.</a:t>
            </a:r>
          </a:p>
          <a:p>
            <a:r>
              <a:rPr lang="en-US" dirty="0"/>
              <a:t>Now you have to go through each of those tens of thousands of articles, read it, and categorize it. Does it adopt a protectionist or anti-protectionist perspective?</a:t>
            </a:r>
          </a:p>
          <a:p>
            <a:r>
              <a:rPr lang="en-US" dirty="0"/>
              <a:t>That's a lot to do! How can you do it?</a:t>
            </a:r>
          </a:p>
        </p:txBody>
      </p:sp>
    </p:spTree>
    <p:extLst>
      <p:ext uri="{BB962C8B-B14F-4D97-AF65-F5344CB8AC3E}">
        <p14:creationId xmlns:p14="http://schemas.microsoft.com/office/powerpoint/2010/main" val="2770862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06916-AD08-3B5F-D6F6-7C81647FDDF2}"/>
              </a:ext>
            </a:extLst>
          </p:cNvPr>
          <p:cNvSpPr>
            <a:spLocks noGrp="1"/>
          </p:cNvSpPr>
          <p:nvPr>
            <p:ph type="title"/>
          </p:nvPr>
        </p:nvSpPr>
        <p:spPr/>
        <p:txBody>
          <a:bodyPr/>
          <a:lstStyle/>
          <a:p>
            <a:r>
              <a:rPr lang="en-US"/>
              <a:t>Dictionary approach</a:t>
            </a:r>
          </a:p>
        </p:txBody>
      </p:sp>
      <p:sp>
        <p:nvSpPr>
          <p:cNvPr id="3" name="Content Placeholder 2">
            <a:extLst>
              <a:ext uri="{FF2B5EF4-FFF2-40B4-BE49-F238E27FC236}">
                <a16:creationId xmlns:a16="http://schemas.microsoft.com/office/drawing/2014/main" id="{75949B23-0522-DEB1-8BF2-626554D7E06A}"/>
              </a:ext>
            </a:extLst>
          </p:cNvPr>
          <p:cNvSpPr>
            <a:spLocks noGrp="1"/>
          </p:cNvSpPr>
          <p:nvPr>
            <p:ph idx="1"/>
          </p:nvPr>
        </p:nvSpPr>
        <p:spPr/>
        <p:txBody>
          <a:bodyPr vert="horz" lIns="91440" tIns="45720" rIns="91440" bIns="45720" rtlCol="0" anchor="t">
            <a:normAutofit/>
          </a:bodyPr>
          <a:lstStyle/>
          <a:p>
            <a:r>
              <a:rPr lang="en-US" dirty="0"/>
              <a:t>One approach would be to create a dictionary with protectionist terms and anti-protectionist terms. You can then tokenize the news articles and count the prevalence of protectionist vs anti-protectionist terms.</a:t>
            </a:r>
          </a:p>
          <a:p>
            <a:r>
              <a:rPr lang="en-US" dirty="0"/>
              <a:t>This approach could be a reasonable starting place. You don't need to manually label data, it's easy to implement, and you know exactly what it's doing.</a:t>
            </a:r>
          </a:p>
          <a:p>
            <a:r>
              <a:rPr lang="en-US" dirty="0"/>
              <a:t>However, this approach doesn't account for how words are used (ambiguity, context, negation) and may miss relevant words.</a:t>
            </a:r>
          </a:p>
          <a:p>
            <a:r>
              <a:rPr lang="en-US" dirty="0"/>
              <a:t>So, what else could you do?</a:t>
            </a:r>
          </a:p>
        </p:txBody>
      </p:sp>
    </p:spTree>
    <p:extLst>
      <p:ext uri="{BB962C8B-B14F-4D97-AF65-F5344CB8AC3E}">
        <p14:creationId xmlns:p14="http://schemas.microsoft.com/office/powerpoint/2010/main" val="889004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DEB18-A96B-0047-2718-FFC521B36D59}"/>
              </a:ext>
            </a:extLst>
          </p:cNvPr>
          <p:cNvSpPr>
            <a:spLocks noGrp="1"/>
          </p:cNvSpPr>
          <p:nvPr>
            <p:ph type="title"/>
          </p:nvPr>
        </p:nvSpPr>
        <p:spPr/>
        <p:txBody>
          <a:bodyPr/>
          <a:lstStyle/>
          <a:p>
            <a:r>
              <a:rPr lang="en-US"/>
              <a:t>RAs or training a model from scratch</a:t>
            </a:r>
          </a:p>
        </p:txBody>
      </p:sp>
      <p:sp>
        <p:nvSpPr>
          <p:cNvPr id="3" name="Content Placeholder 2">
            <a:extLst>
              <a:ext uri="{FF2B5EF4-FFF2-40B4-BE49-F238E27FC236}">
                <a16:creationId xmlns:a16="http://schemas.microsoft.com/office/drawing/2014/main" id="{BF424E47-2508-4E73-6472-22019A55A9C5}"/>
              </a:ext>
            </a:extLst>
          </p:cNvPr>
          <p:cNvSpPr>
            <a:spLocks noGrp="1"/>
          </p:cNvSpPr>
          <p:nvPr>
            <p:ph idx="1"/>
          </p:nvPr>
        </p:nvSpPr>
        <p:spPr/>
        <p:txBody>
          <a:bodyPr vert="horz" lIns="91440" tIns="45720" rIns="91440" bIns="45720" rtlCol="0" anchor="t">
            <a:normAutofit/>
          </a:bodyPr>
          <a:lstStyle/>
          <a:p>
            <a:r>
              <a:rPr lang="en-US" dirty="0"/>
              <a:t>Well, if you have enough money and patience, hire a bunch of research assistants! </a:t>
            </a:r>
          </a:p>
          <a:p>
            <a:endParaRPr lang="en-US" dirty="0"/>
          </a:p>
          <a:p>
            <a:r>
              <a:rPr lang="en-US" dirty="0"/>
              <a:t>Also, if you are familiar with machine learning, you can manually label a lot of news articles (or hire someone else to do it) and train a classifier. This is certainly a possible approach – but you'll likely need a lot of data.</a:t>
            </a:r>
          </a:p>
          <a:p>
            <a:r>
              <a:rPr lang="en-US" dirty="0"/>
              <a:t>What else could you do?</a:t>
            </a:r>
          </a:p>
        </p:txBody>
      </p:sp>
    </p:spTree>
    <p:extLst>
      <p:ext uri="{BB962C8B-B14F-4D97-AF65-F5344CB8AC3E}">
        <p14:creationId xmlns:p14="http://schemas.microsoft.com/office/powerpoint/2010/main" val="3798965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04B5A-0289-982F-5F68-B193530652FC}"/>
              </a:ext>
            </a:extLst>
          </p:cNvPr>
          <p:cNvSpPr>
            <a:spLocks noGrp="1"/>
          </p:cNvSpPr>
          <p:nvPr>
            <p:ph type="title"/>
          </p:nvPr>
        </p:nvSpPr>
        <p:spPr/>
        <p:txBody>
          <a:bodyPr/>
          <a:lstStyle/>
          <a:p>
            <a:r>
              <a:rPr lang="en-US"/>
              <a:t>ChatGPT et al</a:t>
            </a:r>
          </a:p>
        </p:txBody>
      </p:sp>
      <p:sp>
        <p:nvSpPr>
          <p:cNvPr id="3" name="Content Placeholder 2">
            <a:extLst>
              <a:ext uri="{FF2B5EF4-FFF2-40B4-BE49-F238E27FC236}">
                <a16:creationId xmlns:a16="http://schemas.microsoft.com/office/drawing/2014/main" id="{8677793B-BD9C-ECDC-F259-3EAE9026EF48}"/>
              </a:ext>
            </a:extLst>
          </p:cNvPr>
          <p:cNvSpPr>
            <a:spLocks noGrp="1"/>
          </p:cNvSpPr>
          <p:nvPr>
            <p:ph idx="1"/>
          </p:nvPr>
        </p:nvSpPr>
        <p:spPr/>
        <p:txBody>
          <a:bodyPr vert="horz" lIns="91440" tIns="45720" rIns="91440" bIns="45720" rtlCol="0" anchor="t">
            <a:normAutofit fontScale="92500"/>
          </a:bodyPr>
          <a:lstStyle/>
          <a:p>
            <a:r>
              <a:rPr lang="en-US" dirty="0"/>
              <a:t>You can use one of the models like those behind ChatGPT, feed them one article at the time, and ask them to classify it into protectionist vs anti-protectionist.</a:t>
            </a:r>
          </a:p>
          <a:p>
            <a:r>
              <a:rPr lang="en-US" dirty="0"/>
              <a:t>That's a reasonable approach. And you should probably try it with a sample of articles to see how well it works.</a:t>
            </a:r>
          </a:p>
          <a:p>
            <a:r>
              <a:rPr lang="en-US" dirty="0"/>
              <a:t>However, while you can ask models like the ones behind ChatGPT to classify news articles, that's not the specific task that they are trained for. You can get a smaller, specialized model to do it more efficiently.</a:t>
            </a:r>
          </a:p>
          <a:p>
            <a:r>
              <a:rPr lang="en-US" dirty="0"/>
              <a:t>Also, using a model like those behind ChatGPT may cost you money.</a:t>
            </a:r>
          </a:p>
          <a:p>
            <a:r>
              <a:rPr lang="en-US" dirty="0"/>
              <a:t>Finally, using models like those behind ChatGPT poses issues with reproducibility and replicability.</a:t>
            </a:r>
          </a:p>
        </p:txBody>
      </p:sp>
    </p:spTree>
    <p:extLst>
      <p:ext uri="{BB962C8B-B14F-4D97-AF65-F5344CB8AC3E}">
        <p14:creationId xmlns:p14="http://schemas.microsoft.com/office/powerpoint/2010/main" val="1145270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D5E52-D4C0-7219-3810-06C89896A488}"/>
              </a:ext>
            </a:extLst>
          </p:cNvPr>
          <p:cNvSpPr>
            <a:spLocks noGrp="1"/>
          </p:cNvSpPr>
          <p:nvPr>
            <p:ph type="title"/>
          </p:nvPr>
        </p:nvSpPr>
        <p:spPr/>
        <p:txBody>
          <a:bodyPr/>
          <a:lstStyle/>
          <a:p>
            <a:r>
              <a:rPr lang="en-US"/>
              <a:t>Fine-tuning to the rescue!</a:t>
            </a:r>
          </a:p>
        </p:txBody>
      </p:sp>
      <p:sp>
        <p:nvSpPr>
          <p:cNvPr id="3" name="Content Placeholder 2">
            <a:extLst>
              <a:ext uri="{FF2B5EF4-FFF2-40B4-BE49-F238E27FC236}">
                <a16:creationId xmlns:a16="http://schemas.microsoft.com/office/drawing/2014/main" id="{F47A392B-8733-561A-FCA6-521D67F21AF3}"/>
              </a:ext>
            </a:extLst>
          </p:cNvPr>
          <p:cNvSpPr>
            <a:spLocks noGrp="1"/>
          </p:cNvSpPr>
          <p:nvPr>
            <p:ph idx="1"/>
          </p:nvPr>
        </p:nvSpPr>
        <p:spPr/>
        <p:txBody>
          <a:bodyPr vert="horz" lIns="91440" tIns="45720" rIns="91440" bIns="45720" rtlCol="0" anchor="t">
            <a:normAutofit/>
          </a:bodyPr>
          <a:lstStyle/>
          <a:p>
            <a:r>
              <a:rPr lang="en-US" dirty="0"/>
              <a:t>Surprise, surprise, you can also try fine-tuning a model! What does this mean?</a:t>
            </a:r>
          </a:p>
          <a:p>
            <a:r>
              <a:rPr lang="en-US" dirty="0"/>
              <a:t>There are people with more machine learning expertise and money than you (no offense) that have trained machine learning models from scratch and uploaded them to the internet–for free!</a:t>
            </a:r>
          </a:p>
          <a:p>
            <a:r>
              <a:rPr lang="en-US" dirty="0"/>
              <a:t>You can take one of those free models from the internet and adapt it for your research project. </a:t>
            </a:r>
          </a:p>
          <a:p>
            <a:r>
              <a:rPr lang="en-US" dirty="0"/>
              <a:t>Don't get me wrong—you'll still have to manually label some articles, but less than for training a model from scratch.</a:t>
            </a:r>
          </a:p>
        </p:txBody>
      </p:sp>
    </p:spTree>
    <p:extLst>
      <p:ext uri="{BB962C8B-B14F-4D97-AF65-F5344CB8AC3E}">
        <p14:creationId xmlns:p14="http://schemas.microsoft.com/office/powerpoint/2010/main" val="2343273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42362-595A-E66B-6160-25DE578B2F2C}"/>
              </a:ext>
            </a:extLst>
          </p:cNvPr>
          <p:cNvSpPr>
            <a:spLocks noGrp="1"/>
          </p:cNvSpPr>
          <p:nvPr>
            <p:ph type="title"/>
          </p:nvPr>
        </p:nvSpPr>
        <p:spPr/>
        <p:txBody>
          <a:bodyPr/>
          <a:lstStyle/>
          <a:p>
            <a:r>
              <a:rPr lang="en-US"/>
              <a:t>What is fine-tuning (at a high level)</a:t>
            </a:r>
          </a:p>
        </p:txBody>
      </p:sp>
      <p:sp>
        <p:nvSpPr>
          <p:cNvPr id="3" name="Content Placeholder 2">
            <a:extLst>
              <a:ext uri="{FF2B5EF4-FFF2-40B4-BE49-F238E27FC236}">
                <a16:creationId xmlns:a16="http://schemas.microsoft.com/office/drawing/2014/main" id="{68EDE887-5106-B841-E2C5-FEF23D2D7960}"/>
              </a:ext>
            </a:extLst>
          </p:cNvPr>
          <p:cNvSpPr>
            <a:spLocks noGrp="1"/>
          </p:cNvSpPr>
          <p:nvPr>
            <p:ph idx="1"/>
          </p:nvPr>
        </p:nvSpPr>
        <p:spPr/>
        <p:txBody>
          <a:bodyPr vert="horz" lIns="91440" tIns="45720" rIns="91440" bIns="45720" rtlCol="0" anchor="t">
            <a:normAutofit/>
          </a:bodyPr>
          <a:lstStyle/>
          <a:p>
            <a:r>
              <a:rPr lang="en-US" dirty="0"/>
              <a:t>Fine-tuning  consists of taking an existing model (a "pretrained model") and adapting it for your task.</a:t>
            </a:r>
          </a:p>
          <a:p>
            <a:pPr marL="0" indent="0">
              <a:buNone/>
            </a:pPr>
            <a:endParaRPr lang="en-US" dirty="0"/>
          </a:p>
        </p:txBody>
      </p:sp>
      <p:pic>
        <p:nvPicPr>
          <p:cNvPr id="4" name="Picture 3">
            <a:extLst>
              <a:ext uri="{FF2B5EF4-FFF2-40B4-BE49-F238E27FC236}">
                <a16:creationId xmlns:a16="http://schemas.microsoft.com/office/drawing/2014/main" id="{A50BA73F-7E75-9C0B-EDCC-B78EB9735917}"/>
              </a:ext>
            </a:extLst>
          </p:cNvPr>
          <p:cNvPicPr>
            <a:picLocks noChangeAspect="1"/>
          </p:cNvPicPr>
          <p:nvPr/>
        </p:nvPicPr>
        <p:blipFill>
          <a:blip r:embed="rId3"/>
          <a:stretch>
            <a:fillRect/>
          </a:stretch>
        </p:blipFill>
        <p:spPr>
          <a:xfrm>
            <a:off x="381000" y="2372264"/>
            <a:ext cx="11430000" cy="3810000"/>
          </a:xfrm>
          <a:prstGeom prst="rect">
            <a:avLst/>
          </a:prstGeom>
        </p:spPr>
      </p:pic>
    </p:spTree>
    <p:extLst>
      <p:ext uri="{BB962C8B-B14F-4D97-AF65-F5344CB8AC3E}">
        <p14:creationId xmlns:p14="http://schemas.microsoft.com/office/powerpoint/2010/main" val="1605273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B8A46-2459-59D5-D652-48E7F8392CB2}"/>
              </a:ext>
            </a:extLst>
          </p:cNvPr>
          <p:cNvSpPr>
            <a:spLocks noGrp="1"/>
          </p:cNvSpPr>
          <p:nvPr>
            <p:ph type="title"/>
          </p:nvPr>
        </p:nvSpPr>
        <p:spPr/>
        <p:txBody>
          <a:bodyPr/>
          <a:lstStyle/>
          <a:p>
            <a:r>
              <a:rPr lang="en-US"/>
              <a:t>Disclaimers</a:t>
            </a:r>
          </a:p>
        </p:txBody>
      </p:sp>
      <p:sp>
        <p:nvSpPr>
          <p:cNvPr id="3" name="Content Placeholder 2">
            <a:extLst>
              <a:ext uri="{FF2B5EF4-FFF2-40B4-BE49-F238E27FC236}">
                <a16:creationId xmlns:a16="http://schemas.microsoft.com/office/drawing/2014/main" id="{3AEBCE46-A3FF-7A7E-4C73-0775FC29D8A1}"/>
              </a:ext>
            </a:extLst>
          </p:cNvPr>
          <p:cNvSpPr>
            <a:spLocks noGrp="1"/>
          </p:cNvSpPr>
          <p:nvPr>
            <p:ph idx="1"/>
          </p:nvPr>
        </p:nvSpPr>
        <p:spPr/>
        <p:txBody>
          <a:bodyPr vert="horz" lIns="91440" tIns="45720" rIns="91440" bIns="45720" rtlCol="0" anchor="t">
            <a:normAutofit fontScale="92500"/>
          </a:bodyPr>
          <a:lstStyle/>
          <a:p>
            <a:r>
              <a:rPr lang="en-US" dirty="0"/>
              <a:t>Today we're focusing on fine-tuning a specific type of models for text classification.</a:t>
            </a:r>
          </a:p>
          <a:p>
            <a:r>
              <a:rPr lang="en-US" dirty="0"/>
              <a:t>Even then, this workshop could be a whole course. While we don't have time to cover everything in detail, there are appendix slides with more detail. </a:t>
            </a:r>
          </a:p>
          <a:p>
            <a:r>
              <a:rPr lang="en-US" dirty="0"/>
              <a:t>This is a practical, not a theoretical workshop.</a:t>
            </a:r>
          </a:p>
          <a:p>
            <a:r>
              <a:rPr lang="en-US" dirty="0"/>
              <a:t>There are aspects that need to be considered on a case-by-case basis.</a:t>
            </a:r>
          </a:p>
          <a:p>
            <a:r>
              <a:rPr lang="en-US" dirty="0"/>
              <a:t>Ambiguous [</a:t>
            </a:r>
            <a:r>
              <a:rPr lang="en-US" i="1" dirty="0"/>
              <a:t>terms</a:t>
            </a:r>
            <a:r>
              <a:rPr lang="en-US" dirty="0"/>
              <a:t>] are bracketed and in italics, signaling that there is more detail in the appendix slides.</a:t>
            </a:r>
          </a:p>
          <a:p>
            <a:r>
              <a:rPr lang="en-US" dirty="0"/>
              <a:t>You're always welcome to submit a free consult request with us at </a:t>
            </a:r>
            <a:r>
              <a:rPr lang="en-US" b="1" dirty="0">
                <a:solidFill>
                  <a:srgbClr val="7030A0"/>
                </a:solidFill>
                <a:hlinkClick r:id="rId2">
                  <a:extLst>
                    <a:ext uri="{A12FA001-AC4F-418D-AE19-62706E023703}">
                      <ahyp:hlinkClr xmlns:ahyp="http://schemas.microsoft.com/office/drawing/2018/hyperlinkcolor" val="tx"/>
                    </a:ext>
                  </a:extLst>
                </a:hlinkClick>
              </a:rPr>
              <a:t>bit.ly/rcdsconsult</a:t>
            </a:r>
            <a:endParaRPr lang="en-US" b="1" dirty="0">
              <a:solidFill>
                <a:srgbClr val="7030A0"/>
              </a:solidFill>
            </a:endParaRPr>
          </a:p>
          <a:p>
            <a:endParaRPr lang="en-US" dirty="0"/>
          </a:p>
        </p:txBody>
      </p:sp>
    </p:spTree>
    <p:extLst>
      <p:ext uri="{BB962C8B-B14F-4D97-AF65-F5344CB8AC3E}">
        <p14:creationId xmlns:p14="http://schemas.microsoft.com/office/powerpoint/2010/main" val="3759512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BF8C04-4EFD-8111-0875-74C7468F38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ECB591-8E9A-1F25-62BE-297FF088FB73}"/>
              </a:ext>
            </a:extLst>
          </p:cNvPr>
          <p:cNvSpPr>
            <a:spLocks noGrp="1"/>
          </p:cNvSpPr>
          <p:nvPr>
            <p:ph type="title"/>
          </p:nvPr>
        </p:nvSpPr>
        <p:spPr/>
        <p:txBody>
          <a:bodyPr/>
          <a:lstStyle/>
          <a:p>
            <a:r>
              <a:rPr lang="en-US"/>
              <a:t>Real-life example of fine-tuning in research</a:t>
            </a:r>
          </a:p>
        </p:txBody>
      </p:sp>
      <p:sp>
        <p:nvSpPr>
          <p:cNvPr id="3" name="Content Placeholder 2">
            <a:extLst>
              <a:ext uri="{FF2B5EF4-FFF2-40B4-BE49-F238E27FC236}">
                <a16:creationId xmlns:a16="http://schemas.microsoft.com/office/drawing/2014/main" id="{F988DD3A-24FB-427A-4140-25269BBE9562}"/>
              </a:ext>
            </a:extLst>
          </p:cNvPr>
          <p:cNvSpPr>
            <a:spLocks noGrp="1"/>
          </p:cNvSpPr>
          <p:nvPr>
            <p:ph idx="1"/>
          </p:nvPr>
        </p:nvSpPr>
        <p:spPr/>
        <p:txBody>
          <a:bodyPr vert="horz" lIns="91440" tIns="45720" rIns="91440" bIns="45720" rtlCol="0" anchor="t">
            <a:normAutofit/>
          </a:bodyPr>
          <a:lstStyle/>
          <a:p>
            <a:r>
              <a:rPr lang="en-US" dirty="0"/>
              <a:t>Erhard et al (2025) fine-tuned </a:t>
            </a:r>
            <a:r>
              <a:rPr lang="en-US" dirty="0" err="1"/>
              <a:t>GBERT</a:t>
            </a:r>
            <a:r>
              <a:rPr lang="en-US" baseline="-25000" dirty="0" err="1"/>
              <a:t>Large</a:t>
            </a:r>
            <a:r>
              <a:rPr lang="en-US" dirty="0"/>
              <a:t> to detect and quantify left-wing and right-wing and anti-elitist and people-centric instances of populist discourse in Germany. </a:t>
            </a:r>
          </a:p>
          <a:p>
            <a:r>
              <a:rPr lang="en-US" dirty="0"/>
              <a:t>This allows them to analyze the prevalence of populist language in the German Bundestag and its breakdown across political parties. </a:t>
            </a:r>
          </a:p>
          <a:p>
            <a:r>
              <a:rPr lang="en-US" dirty="0"/>
              <a:t>More generally, the fine-tuned model can help to identify rhetorical  patterns, contextual factors, or temporal dynamics underlying populist language and to examine how populists frame their messages and which social, economic, or cultural issues they emphasize. </a:t>
            </a:r>
          </a:p>
        </p:txBody>
      </p:sp>
    </p:spTree>
    <p:extLst>
      <p:ext uri="{BB962C8B-B14F-4D97-AF65-F5344CB8AC3E}">
        <p14:creationId xmlns:p14="http://schemas.microsoft.com/office/powerpoint/2010/main" val="9298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0AADD4-B54F-3664-FBE4-8766BDC8BF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F58AA5-5F31-7AB2-CAAD-2F04FB789C9B}"/>
              </a:ext>
            </a:extLst>
          </p:cNvPr>
          <p:cNvSpPr>
            <a:spLocks noGrp="1"/>
          </p:cNvSpPr>
          <p:nvPr>
            <p:ph type="title"/>
          </p:nvPr>
        </p:nvSpPr>
        <p:spPr/>
        <p:txBody>
          <a:bodyPr/>
          <a:lstStyle/>
          <a:p>
            <a:r>
              <a:rPr lang="en-US"/>
              <a:t>Summary: why learn about fine-tuning</a:t>
            </a:r>
          </a:p>
        </p:txBody>
      </p:sp>
      <p:sp>
        <p:nvSpPr>
          <p:cNvPr id="3" name="Content Placeholder 2">
            <a:extLst>
              <a:ext uri="{FF2B5EF4-FFF2-40B4-BE49-F238E27FC236}">
                <a16:creationId xmlns:a16="http://schemas.microsoft.com/office/drawing/2014/main" id="{97BF456E-05EF-C589-80FD-07FB630C9DE4}"/>
              </a:ext>
            </a:extLst>
          </p:cNvPr>
          <p:cNvSpPr>
            <a:spLocks noGrp="1"/>
          </p:cNvSpPr>
          <p:nvPr>
            <p:ph idx="1"/>
          </p:nvPr>
        </p:nvSpPr>
        <p:spPr/>
        <p:txBody>
          <a:bodyPr vert="horz" lIns="91440" tIns="45720" rIns="91440" bIns="45720" rtlCol="0" anchor="t">
            <a:normAutofit/>
          </a:bodyPr>
          <a:lstStyle/>
          <a:p>
            <a:r>
              <a:rPr lang="en-US" dirty="0"/>
              <a:t>Adapting a pretrained model for your task requires [</a:t>
            </a:r>
            <a:r>
              <a:rPr lang="en-US" i="1" dirty="0"/>
              <a:t>less</a:t>
            </a:r>
            <a:r>
              <a:rPr lang="en-US" dirty="0"/>
              <a:t>] training data than training a model from scratch.</a:t>
            </a:r>
          </a:p>
          <a:p>
            <a:r>
              <a:rPr lang="en-US" dirty="0"/>
              <a:t>You can get pretty accurate labels even if you don't have the money to annotate [</a:t>
            </a:r>
            <a:r>
              <a:rPr lang="en-US" i="1" dirty="0"/>
              <a:t>large amounts</a:t>
            </a:r>
            <a:r>
              <a:rPr lang="en-US" dirty="0"/>
              <a:t>] of data or are interested in specific domains in which only small corpora exist.</a:t>
            </a:r>
          </a:p>
          <a:p>
            <a:r>
              <a:rPr lang="en-US" dirty="0"/>
              <a:t>It's a competitive alternative to [</a:t>
            </a:r>
            <a:r>
              <a:rPr lang="en-US" i="1" dirty="0"/>
              <a:t>gigantic</a:t>
            </a:r>
            <a:r>
              <a:rPr lang="en-US" dirty="0"/>
              <a:t>] models such as the ones behind ChatGPT at a lower cost and with more reliability and reproducibility.</a:t>
            </a:r>
          </a:p>
        </p:txBody>
      </p:sp>
    </p:spTree>
    <p:extLst>
      <p:ext uri="{BB962C8B-B14F-4D97-AF65-F5344CB8AC3E}">
        <p14:creationId xmlns:p14="http://schemas.microsoft.com/office/powerpoint/2010/main" val="1218516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584D1-A48E-C229-5469-2F1C1985E54E}"/>
              </a:ext>
            </a:extLst>
          </p:cNvPr>
          <p:cNvSpPr>
            <a:spLocks noGrp="1"/>
          </p:cNvSpPr>
          <p:nvPr>
            <p:ph type="ctrTitle"/>
          </p:nvPr>
        </p:nvSpPr>
        <p:spPr/>
        <p:txBody>
          <a:bodyPr/>
          <a:lstStyle/>
          <a:p>
            <a:r>
              <a:rPr lang="en-US"/>
              <a:t>Fine-Tuning LLMs for Text Analysis</a:t>
            </a:r>
          </a:p>
        </p:txBody>
      </p:sp>
      <p:sp>
        <p:nvSpPr>
          <p:cNvPr id="3" name="Subtitle 2">
            <a:extLst>
              <a:ext uri="{FF2B5EF4-FFF2-40B4-BE49-F238E27FC236}">
                <a16:creationId xmlns:a16="http://schemas.microsoft.com/office/drawing/2014/main" id="{52F793BA-B70A-0B4C-2654-004860BE4539}"/>
              </a:ext>
            </a:extLst>
          </p:cNvPr>
          <p:cNvSpPr>
            <a:spLocks noGrp="1"/>
          </p:cNvSpPr>
          <p:nvPr>
            <p:ph type="subTitle" idx="1"/>
          </p:nvPr>
        </p:nvSpPr>
        <p:spPr/>
        <p:txBody>
          <a:bodyPr vert="horz" lIns="91440" tIns="45720" rIns="91440" bIns="45720" rtlCol="0" anchor="t">
            <a:normAutofit/>
          </a:bodyPr>
          <a:lstStyle/>
          <a:p>
            <a:r>
              <a:rPr lang="en-US"/>
              <a:t>Emilio </a:t>
            </a:r>
            <a:r>
              <a:rPr lang="en-US" err="1"/>
              <a:t>Lehoucq</a:t>
            </a:r>
          </a:p>
        </p:txBody>
      </p:sp>
    </p:spTree>
    <p:extLst>
      <p:ext uri="{BB962C8B-B14F-4D97-AF65-F5344CB8AC3E}">
        <p14:creationId xmlns:p14="http://schemas.microsoft.com/office/powerpoint/2010/main" val="3929284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98DB76-36CF-8ED1-3167-D4FD6821B586}"/>
            </a:ext>
          </a:extLst>
        </p:cNvPr>
        <p:cNvGrpSpPr/>
        <p:nvPr/>
      </p:nvGrpSpPr>
      <p:grpSpPr>
        <a:xfrm>
          <a:off x="0" y="0"/>
          <a:ext cx="0" cy="0"/>
          <a:chOff x="0" y="0"/>
          <a:chExt cx="0" cy="0"/>
        </a:xfrm>
      </p:grpSpPr>
      <p:sp>
        <p:nvSpPr>
          <p:cNvPr id="24" name="Freeform 23">
            <a:extLst>
              <a:ext uri="{FF2B5EF4-FFF2-40B4-BE49-F238E27FC236}">
                <a16:creationId xmlns:a16="http://schemas.microsoft.com/office/drawing/2014/main" id="{A443D418-7942-DA44-3B4D-02EBD6B0582B}"/>
              </a:ext>
            </a:extLst>
          </p:cNvPr>
          <p:cNvSpPr/>
          <p:nvPr/>
        </p:nvSpPr>
        <p:spPr>
          <a:xfrm>
            <a:off x="10054397" y="2636920"/>
            <a:ext cx="2137603" cy="4221080"/>
          </a:xfrm>
          <a:custGeom>
            <a:avLst/>
            <a:gdLst>
              <a:gd name="connsiteX0" fmla="*/ 2137603 w 2137603"/>
              <a:gd name="connsiteY0" fmla="*/ 0 h 4221080"/>
              <a:gd name="connsiteX1" fmla="*/ 2137603 w 2137603"/>
              <a:gd name="connsiteY1" fmla="*/ 578403 h 4221080"/>
              <a:gd name="connsiteX2" fmla="*/ 292910 w 2137603"/>
              <a:gd name="connsiteY2" fmla="*/ 4221080 h 4221080"/>
              <a:gd name="connsiteX3" fmla="*/ 0 w 2137603"/>
              <a:gd name="connsiteY3" fmla="*/ 4221080 h 4221080"/>
            </a:gdLst>
            <a:ahLst/>
            <a:cxnLst>
              <a:cxn ang="0">
                <a:pos x="connsiteX0" y="connsiteY0"/>
              </a:cxn>
              <a:cxn ang="0">
                <a:pos x="connsiteX1" y="connsiteY1"/>
              </a:cxn>
              <a:cxn ang="0">
                <a:pos x="connsiteX2" y="connsiteY2"/>
              </a:cxn>
              <a:cxn ang="0">
                <a:pos x="connsiteX3" y="connsiteY3"/>
              </a:cxn>
            </a:cxnLst>
            <a:rect l="l" t="t" r="r" b="b"/>
            <a:pathLst>
              <a:path w="2137603" h="4221080">
                <a:moveTo>
                  <a:pt x="2137603" y="0"/>
                </a:moveTo>
                <a:lnTo>
                  <a:pt x="2137603" y="578403"/>
                </a:lnTo>
                <a:lnTo>
                  <a:pt x="292910" y="4221080"/>
                </a:lnTo>
                <a:lnTo>
                  <a:pt x="0" y="4221080"/>
                </a:lnTo>
                <a:close/>
              </a:path>
            </a:pathLst>
          </a:custGeom>
          <a:solidFill>
            <a:srgbClr val="4E2A84"/>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FFC42A-8F9C-C16B-0792-E47A7B7EFC25}"/>
              </a:ext>
            </a:extLst>
          </p:cNvPr>
          <p:cNvSpPr/>
          <p:nvPr/>
        </p:nvSpPr>
        <p:spPr>
          <a:xfrm>
            <a:off x="9324482" y="1195572"/>
            <a:ext cx="2867518" cy="5662428"/>
          </a:xfrm>
          <a:custGeom>
            <a:avLst/>
            <a:gdLst>
              <a:gd name="connsiteX0" fmla="*/ 2867518 w 2867518"/>
              <a:gd name="connsiteY0" fmla="*/ 0 h 5662428"/>
              <a:gd name="connsiteX1" fmla="*/ 2867518 w 2867518"/>
              <a:gd name="connsiteY1" fmla="*/ 578403 h 5662428"/>
              <a:gd name="connsiteX2" fmla="*/ 292910 w 2867518"/>
              <a:gd name="connsiteY2" fmla="*/ 5662428 h 5662428"/>
              <a:gd name="connsiteX3" fmla="*/ 0 w 2867518"/>
              <a:gd name="connsiteY3" fmla="*/ 5662428 h 5662428"/>
            </a:gdLst>
            <a:ahLst/>
            <a:cxnLst>
              <a:cxn ang="0">
                <a:pos x="connsiteX0" y="connsiteY0"/>
              </a:cxn>
              <a:cxn ang="0">
                <a:pos x="connsiteX1" y="connsiteY1"/>
              </a:cxn>
              <a:cxn ang="0">
                <a:pos x="connsiteX2" y="connsiteY2"/>
              </a:cxn>
              <a:cxn ang="0">
                <a:pos x="connsiteX3" y="connsiteY3"/>
              </a:cxn>
            </a:cxnLst>
            <a:rect l="l" t="t" r="r" b="b"/>
            <a:pathLst>
              <a:path w="2867518" h="5662428">
                <a:moveTo>
                  <a:pt x="2867518" y="0"/>
                </a:moveTo>
                <a:lnTo>
                  <a:pt x="2867518" y="578403"/>
                </a:lnTo>
                <a:lnTo>
                  <a:pt x="292910" y="5662428"/>
                </a:lnTo>
                <a:lnTo>
                  <a:pt x="0" y="5662428"/>
                </a:lnTo>
                <a:close/>
              </a:path>
            </a:pathLst>
          </a:custGeom>
          <a:solidFill>
            <a:srgbClr val="4E2A84"/>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Parallelogram 14">
            <a:extLst>
              <a:ext uri="{FF2B5EF4-FFF2-40B4-BE49-F238E27FC236}">
                <a16:creationId xmlns:a16="http://schemas.microsoft.com/office/drawing/2014/main" id="{54EAF87E-2F63-AD83-E030-0BC04C9EBE4C}"/>
              </a:ext>
            </a:extLst>
          </p:cNvPr>
          <p:cNvSpPr/>
          <p:nvPr/>
        </p:nvSpPr>
        <p:spPr>
          <a:xfrm>
            <a:off x="4981075" y="0"/>
            <a:ext cx="6845968" cy="6858000"/>
          </a:xfrm>
          <a:prstGeom prst="parallelogram">
            <a:avLst>
              <a:gd name="adj" fmla="val 49291"/>
            </a:avLst>
          </a:prstGeom>
          <a:solidFill>
            <a:srgbClr val="4E2A8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arallelogram 13">
            <a:extLst>
              <a:ext uri="{FF2B5EF4-FFF2-40B4-BE49-F238E27FC236}">
                <a16:creationId xmlns:a16="http://schemas.microsoft.com/office/drawing/2014/main" id="{F638520B-F65E-E4E4-D863-9F2CF430BA08}"/>
              </a:ext>
            </a:extLst>
          </p:cNvPr>
          <p:cNvSpPr/>
          <p:nvPr/>
        </p:nvSpPr>
        <p:spPr>
          <a:xfrm>
            <a:off x="3356518" y="0"/>
            <a:ext cx="4565784" cy="6858000"/>
          </a:xfrm>
          <a:prstGeom prst="parallelogram">
            <a:avLst>
              <a:gd name="adj" fmla="val 74735"/>
            </a:avLst>
          </a:prstGeom>
          <a:solidFill>
            <a:srgbClr val="4E2A8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0413EFE-8330-BFCE-D364-94578A030698}"/>
              </a:ext>
            </a:extLst>
          </p:cNvPr>
          <p:cNvSpPr txBox="1">
            <a:spLocks noGrp="1" noRot="1" noMove="1" noResize="1" noEditPoints="1" noAdjustHandles="1" noChangeArrowheads="1" noChangeShapeType="1"/>
          </p:cNvSpPr>
          <p:nvPr/>
        </p:nvSpPr>
        <p:spPr>
          <a:xfrm>
            <a:off x="0" y="3208103"/>
            <a:ext cx="12192000" cy="2286000"/>
          </a:xfrm>
          <a:prstGeom prst="rect">
            <a:avLst/>
          </a:prstGeom>
          <a:solidFill>
            <a:srgbClr val="E4E0EE"/>
          </a:solidFill>
        </p:spPr>
        <p:txBody>
          <a:bodyPr wrap="square" lIns="914400" tIns="45720" rIns="914400" bIns="45720" rtlCol="0" anchor="ctr">
            <a:noAutofit/>
          </a:bodyPr>
          <a:lstStyle/>
          <a:p>
            <a:r>
              <a:rPr lang="en-US" sz="4800">
                <a:solidFill>
                  <a:schemeClr val="bg1">
                    <a:lumMod val="50000"/>
                  </a:schemeClr>
                </a:solidFill>
                <a:latin typeface="Arial"/>
                <a:cs typeface="Arial"/>
              </a:rPr>
              <a:t>Overview of fine-tuning for research</a:t>
            </a:r>
            <a:endParaRPr lang="en-US">
              <a:solidFill>
                <a:schemeClr val="bg1">
                  <a:lumMod val="50000"/>
                </a:schemeClr>
              </a:solidFill>
            </a:endParaRPr>
          </a:p>
        </p:txBody>
      </p:sp>
    </p:spTree>
    <p:extLst>
      <p:ext uri="{BB962C8B-B14F-4D97-AF65-F5344CB8AC3E}">
        <p14:creationId xmlns:p14="http://schemas.microsoft.com/office/powerpoint/2010/main" val="11323948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53DAE-2BE3-1ED4-09B5-E4552B2D0436}"/>
              </a:ext>
            </a:extLst>
          </p:cNvPr>
          <p:cNvSpPr>
            <a:spLocks noGrp="1"/>
          </p:cNvSpPr>
          <p:nvPr>
            <p:ph type="title"/>
          </p:nvPr>
        </p:nvSpPr>
        <p:spPr/>
        <p:txBody>
          <a:bodyPr/>
          <a:lstStyle/>
          <a:p>
            <a:r>
              <a:rPr lang="en-US"/>
              <a:t>How does fine-tuning work </a:t>
            </a:r>
            <a:endParaRPr lang="en-US" b="0">
              <a:solidFill>
                <a:srgbClr val="000000"/>
              </a:solidFill>
            </a:endParaRPr>
          </a:p>
        </p:txBody>
      </p:sp>
      <p:sp>
        <p:nvSpPr>
          <p:cNvPr id="3" name="Content Placeholder 2">
            <a:extLst>
              <a:ext uri="{FF2B5EF4-FFF2-40B4-BE49-F238E27FC236}">
                <a16:creationId xmlns:a16="http://schemas.microsoft.com/office/drawing/2014/main" id="{8C1A862C-FF45-2687-149E-1B1621682E05}"/>
              </a:ext>
            </a:extLst>
          </p:cNvPr>
          <p:cNvSpPr>
            <a:spLocks noGrp="1"/>
          </p:cNvSpPr>
          <p:nvPr>
            <p:ph idx="1"/>
          </p:nvPr>
        </p:nvSpPr>
        <p:spPr/>
        <p:txBody>
          <a:bodyPr vert="horz" lIns="91440" tIns="45720" rIns="91440" bIns="45720" rtlCol="0" anchor="t">
            <a:normAutofit/>
          </a:bodyPr>
          <a:lstStyle/>
          <a:p>
            <a:r>
              <a:rPr lang="en-US"/>
              <a:t>Adding a layer to the pretrained model and updating all the parameters. </a:t>
            </a:r>
          </a:p>
          <a:p>
            <a:pPr marL="0" indent="0">
              <a:buNone/>
            </a:pPr>
            <a:endParaRPr lang="en-US"/>
          </a:p>
        </p:txBody>
      </p:sp>
      <p:sp>
        <p:nvSpPr>
          <p:cNvPr id="4" name="Rectangle 3">
            <a:extLst>
              <a:ext uri="{FF2B5EF4-FFF2-40B4-BE49-F238E27FC236}">
                <a16:creationId xmlns:a16="http://schemas.microsoft.com/office/drawing/2014/main" id="{D6079660-7E64-05FD-CB97-73ED28A7C6BD}"/>
              </a:ext>
            </a:extLst>
          </p:cNvPr>
          <p:cNvSpPr/>
          <p:nvPr/>
        </p:nvSpPr>
        <p:spPr>
          <a:xfrm>
            <a:off x="2833687" y="3824551"/>
            <a:ext cx="5965031" cy="1881187"/>
          </a:xfrm>
          <a:prstGeom prst="rect">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a:t>Pretrained model</a:t>
            </a:r>
          </a:p>
        </p:txBody>
      </p:sp>
      <p:sp>
        <p:nvSpPr>
          <p:cNvPr id="5" name="Rectangle 4">
            <a:extLst>
              <a:ext uri="{FF2B5EF4-FFF2-40B4-BE49-F238E27FC236}">
                <a16:creationId xmlns:a16="http://schemas.microsoft.com/office/drawing/2014/main" id="{69EB119D-66C2-67F3-5C03-F035014410EC}"/>
              </a:ext>
            </a:extLst>
          </p:cNvPr>
          <p:cNvSpPr/>
          <p:nvPr/>
        </p:nvSpPr>
        <p:spPr>
          <a:xfrm>
            <a:off x="2833686" y="3115467"/>
            <a:ext cx="5965031" cy="706437"/>
          </a:xfrm>
          <a:prstGeom prst="rect">
            <a:avLst/>
          </a:prstGeom>
          <a:solidFill>
            <a:srgbClr val="ED7D3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a:t>New classification layer</a:t>
            </a:r>
          </a:p>
        </p:txBody>
      </p:sp>
      <p:sp>
        <p:nvSpPr>
          <p:cNvPr id="10" name="TextBox 9">
            <a:extLst>
              <a:ext uri="{FF2B5EF4-FFF2-40B4-BE49-F238E27FC236}">
                <a16:creationId xmlns:a16="http://schemas.microsoft.com/office/drawing/2014/main" id="{CEACC280-32A6-64E1-BCAB-F487492C0985}"/>
              </a:ext>
            </a:extLst>
          </p:cNvPr>
          <p:cNvSpPr txBox="1"/>
          <p:nvPr/>
        </p:nvSpPr>
        <p:spPr>
          <a:xfrm>
            <a:off x="4572000" y="6181990"/>
            <a:ext cx="2266155"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a:t>Input text</a:t>
            </a:r>
          </a:p>
        </p:txBody>
      </p:sp>
      <p:sp>
        <p:nvSpPr>
          <p:cNvPr id="11" name="TextBox 10">
            <a:extLst>
              <a:ext uri="{FF2B5EF4-FFF2-40B4-BE49-F238E27FC236}">
                <a16:creationId xmlns:a16="http://schemas.microsoft.com/office/drawing/2014/main" id="{94169E25-8EE3-8898-847A-E4E0134725E6}"/>
              </a:ext>
            </a:extLst>
          </p:cNvPr>
          <p:cNvSpPr txBox="1"/>
          <p:nvPr/>
        </p:nvSpPr>
        <p:spPr>
          <a:xfrm>
            <a:off x="4370916" y="2117989"/>
            <a:ext cx="266832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a:t>Predicted class</a:t>
            </a:r>
          </a:p>
        </p:txBody>
      </p:sp>
      <p:sp>
        <p:nvSpPr>
          <p:cNvPr id="14" name="TextBox 13">
            <a:extLst>
              <a:ext uri="{FF2B5EF4-FFF2-40B4-BE49-F238E27FC236}">
                <a16:creationId xmlns:a16="http://schemas.microsoft.com/office/drawing/2014/main" id="{E42EA274-E54A-BA51-60E4-BC4B2AEEB1ED}"/>
              </a:ext>
            </a:extLst>
          </p:cNvPr>
          <p:cNvSpPr txBox="1"/>
          <p:nvPr/>
        </p:nvSpPr>
        <p:spPr>
          <a:xfrm rot="5400000">
            <a:off x="9420340" y="4141878"/>
            <a:ext cx="2573867" cy="5338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a:t>Updating</a:t>
            </a:r>
            <a:endParaRPr lang="en-US"/>
          </a:p>
        </p:txBody>
      </p:sp>
      <p:sp>
        <p:nvSpPr>
          <p:cNvPr id="6" name="Arrow: Up 5">
            <a:extLst>
              <a:ext uri="{FF2B5EF4-FFF2-40B4-BE49-F238E27FC236}">
                <a16:creationId xmlns:a16="http://schemas.microsoft.com/office/drawing/2014/main" id="{D4C391B8-7639-392E-ACD3-DAF53AE38A25}"/>
              </a:ext>
            </a:extLst>
          </p:cNvPr>
          <p:cNvSpPr/>
          <p:nvPr/>
        </p:nvSpPr>
        <p:spPr>
          <a:xfrm>
            <a:off x="5187125" y="2654454"/>
            <a:ext cx="1033196" cy="334344"/>
          </a:xfrm>
          <a:prstGeom prst="up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Arrow: Up 8">
            <a:extLst>
              <a:ext uri="{FF2B5EF4-FFF2-40B4-BE49-F238E27FC236}">
                <a16:creationId xmlns:a16="http://schemas.microsoft.com/office/drawing/2014/main" id="{17CE4F84-6787-CE0E-1846-64CB46E6A7ED}"/>
              </a:ext>
            </a:extLst>
          </p:cNvPr>
          <p:cNvSpPr/>
          <p:nvPr/>
        </p:nvSpPr>
        <p:spPr>
          <a:xfrm>
            <a:off x="5187124" y="5846227"/>
            <a:ext cx="1033196" cy="334344"/>
          </a:xfrm>
          <a:prstGeom prst="up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Arrow: Up-Down 11">
            <a:extLst>
              <a:ext uri="{FF2B5EF4-FFF2-40B4-BE49-F238E27FC236}">
                <a16:creationId xmlns:a16="http://schemas.microsoft.com/office/drawing/2014/main" id="{ACE7D8D4-273A-48AA-85C7-DC076EC13A69}"/>
              </a:ext>
            </a:extLst>
          </p:cNvPr>
          <p:cNvSpPr/>
          <p:nvPr/>
        </p:nvSpPr>
        <p:spPr>
          <a:xfrm>
            <a:off x="9013476" y="3114247"/>
            <a:ext cx="1329764" cy="2595255"/>
          </a:xfrm>
          <a:prstGeom prst="upDown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50568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FD0D4-088D-7F74-4EFF-754D9868641B}"/>
              </a:ext>
            </a:extLst>
          </p:cNvPr>
          <p:cNvSpPr>
            <a:spLocks noGrp="1"/>
          </p:cNvSpPr>
          <p:nvPr>
            <p:ph type="title"/>
          </p:nvPr>
        </p:nvSpPr>
        <p:spPr/>
        <p:txBody>
          <a:bodyPr/>
          <a:lstStyle/>
          <a:p>
            <a:r>
              <a:rPr lang="en-US"/>
              <a:t>Checklist for fine-tuning a model</a:t>
            </a:r>
            <a:endParaRPr lang="en-US" b="0">
              <a:solidFill>
                <a:srgbClr val="000000"/>
              </a:solidFill>
            </a:endParaRPr>
          </a:p>
        </p:txBody>
      </p:sp>
      <p:sp>
        <p:nvSpPr>
          <p:cNvPr id="3" name="Content Placeholder 2">
            <a:extLst>
              <a:ext uri="{FF2B5EF4-FFF2-40B4-BE49-F238E27FC236}">
                <a16:creationId xmlns:a16="http://schemas.microsoft.com/office/drawing/2014/main" id="{33613DE3-3494-A7DC-BFE6-6A5D677BE208}"/>
              </a:ext>
            </a:extLst>
          </p:cNvPr>
          <p:cNvSpPr>
            <a:spLocks noGrp="1"/>
          </p:cNvSpPr>
          <p:nvPr>
            <p:ph idx="1"/>
          </p:nvPr>
        </p:nvSpPr>
        <p:spPr/>
        <p:txBody>
          <a:bodyPr vert="horz" lIns="91440" tIns="45720" rIns="91440" bIns="45720" rtlCol="0" anchor="t">
            <a:noAutofit/>
          </a:bodyPr>
          <a:lstStyle/>
          <a:p>
            <a:pPr marL="457200" indent="-457200">
              <a:buAutoNum type="arabicPeriod"/>
            </a:pPr>
            <a:r>
              <a:rPr lang="en-US" sz="2200" dirty="0">
                <a:ea typeface="+mn-lt"/>
                <a:cs typeface="+mn-lt"/>
              </a:rPr>
              <a:t>Consider possible approaches for your project and assess whether fine-tuning is [</a:t>
            </a:r>
            <a:r>
              <a:rPr lang="en-US" sz="2200" i="1" dirty="0">
                <a:ea typeface="+mn-lt"/>
                <a:cs typeface="+mn-lt"/>
              </a:rPr>
              <a:t>appropriate</a:t>
            </a:r>
            <a:r>
              <a:rPr lang="en-US" sz="2200" dirty="0">
                <a:ea typeface="+mn-lt"/>
                <a:cs typeface="+mn-lt"/>
              </a:rPr>
              <a:t>].</a:t>
            </a:r>
            <a:endParaRPr lang="en-US" dirty="0"/>
          </a:p>
          <a:p>
            <a:pPr marL="457200" indent="-457200">
              <a:buAutoNum type="arabicPeriod"/>
            </a:pPr>
            <a:r>
              <a:rPr lang="en-US" sz="2200" dirty="0">
                <a:ea typeface="+mn-lt"/>
                <a:cs typeface="+mn-lt"/>
              </a:rPr>
              <a:t>Consider the software and hardware required.</a:t>
            </a:r>
          </a:p>
          <a:p>
            <a:pPr marL="457200" indent="-457200">
              <a:buAutoNum type="arabicPeriod"/>
            </a:pPr>
            <a:r>
              <a:rPr lang="en-US" sz="2200" dirty="0">
                <a:ea typeface="+mn-lt"/>
                <a:cs typeface="+mn-lt"/>
              </a:rPr>
              <a:t>Manually label an [</a:t>
            </a:r>
            <a:r>
              <a:rPr lang="en-US" sz="2200" i="1" dirty="0">
                <a:ea typeface="+mn-lt"/>
                <a:cs typeface="+mn-lt"/>
              </a:rPr>
              <a:t>appropriate</a:t>
            </a:r>
            <a:r>
              <a:rPr lang="en-US" sz="2200" dirty="0">
                <a:ea typeface="+mn-lt"/>
                <a:cs typeface="+mn-lt"/>
              </a:rPr>
              <a:t>] number of texts. Divide the data, at least, into a training set and a test set.</a:t>
            </a:r>
          </a:p>
          <a:p>
            <a:pPr marL="457200" indent="-457200">
              <a:buAutoNum type="arabicPeriod"/>
            </a:pPr>
            <a:r>
              <a:rPr lang="en-US" sz="2200" dirty="0">
                <a:ea typeface="+mn-lt"/>
                <a:cs typeface="+mn-lt"/>
              </a:rPr>
              <a:t>Select [</a:t>
            </a:r>
            <a:r>
              <a:rPr lang="en-US" sz="2200" i="1" dirty="0">
                <a:ea typeface="+mn-lt"/>
                <a:cs typeface="+mn-lt"/>
              </a:rPr>
              <a:t>appropriate</a:t>
            </a:r>
            <a:r>
              <a:rPr lang="en-US" sz="2200" dirty="0">
                <a:ea typeface="+mn-lt"/>
                <a:cs typeface="+mn-lt"/>
              </a:rPr>
              <a:t>] models to fine-tune.</a:t>
            </a:r>
          </a:p>
          <a:p>
            <a:pPr marL="457200" indent="-457200">
              <a:buAutoNum type="arabicPeriod"/>
            </a:pPr>
            <a:r>
              <a:rPr lang="en-US" sz="2200" dirty="0">
                <a:ea typeface="+mn-lt"/>
                <a:cs typeface="+mn-lt"/>
              </a:rPr>
              <a:t>Consider the [</a:t>
            </a:r>
            <a:r>
              <a:rPr lang="en-US" sz="2200" i="1" dirty="0">
                <a:ea typeface="+mn-lt"/>
                <a:cs typeface="+mn-lt"/>
              </a:rPr>
              <a:t>appropriate</a:t>
            </a:r>
            <a:r>
              <a:rPr lang="en-US" sz="2200" dirty="0">
                <a:ea typeface="+mn-lt"/>
                <a:cs typeface="+mn-lt"/>
              </a:rPr>
              <a:t>] performance metrics.</a:t>
            </a:r>
          </a:p>
          <a:p>
            <a:pPr marL="457200" indent="-457200">
              <a:buAutoNum type="arabicPeriod"/>
            </a:pPr>
            <a:r>
              <a:rPr lang="en-US" sz="2200" dirty="0">
                <a:ea typeface="+mn-lt"/>
                <a:cs typeface="+mn-lt"/>
              </a:rPr>
              <a:t>Fine-tune the models, using a [</a:t>
            </a:r>
            <a:r>
              <a:rPr lang="en-US" sz="2200" i="1" dirty="0">
                <a:ea typeface="+mn-lt"/>
                <a:cs typeface="+mn-lt"/>
              </a:rPr>
              <a:t>reasonable</a:t>
            </a:r>
            <a:r>
              <a:rPr lang="en-US" sz="2200" dirty="0">
                <a:ea typeface="+mn-lt"/>
                <a:cs typeface="+mn-lt"/>
              </a:rPr>
              <a:t>] range of hyperparameters.</a:t>
            </a:r>
          </a:p>
          <a:p>
            <a:pPr marL="457200" indent="-457200">
              <a:buAutoNum type="arabicPeriod"/>
            </a:pPr>
            <a:r>
              <a:rPr lang="en-US" sz="2200" dirty="0">
                <a:ea typeface="+mn-lt"/>
                <a:cs typeface="+mn-lt"/>
              </a:rPr>
              <a:t>Assess the performance of the fine-tuned models on the test set and compare it against alternative approaches.</a:t>
            </a:r>
          </a:p>
          <a:p>
            <a:pPr marL="457200" indent="-457200">
              <a:buAutoNum type="arabicPeriod"/>
            </a:pPr>
            <a:r>
              <a:rPr lang="en-US" sz="2200" dirty="0">
                <a:ea typeface="+mn-lt"/>
                <a:cs typeface="+mn-lt"/>
              </a:rPr>
              <a:t>Check for biases that could affect your project or cause harm.</a:t>
            </a:r>
          </a:p>
          <a:p>
            <a:pPr marL="457200" indent="-457200">
              <a:buAutoNum type="arabicPeriod"/>
            </a:pPr>
            <a:r>
              <a:rPr lang="en-US" sz="2200" dirty="0">
                <a:ea typeface="+mn-lt"/>
                <a:cs typeface="+mn-lt"/>
              </a:rPr>
              <a:t>Store the selected model for future use.</a:t>
            </a:r>
          </a:p>
        </p:txBody>
      </p:sp>
    </p:spTree>
    <p:extLst>
      <p:ext uri="{BB962C8B-B14F-4D97-AF65-F5344CB8AC3E}">
        <p14:creationId xmlns:p14="http://schemas.microsoft.com/office/powerpoint/2010/main" val="1149842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9DF92-A271-CFC3-82AD-4F36BFA40B8C}"/>
              </a:ext>
            </a:extLst>
          </p:cNvPr>
          <p:cNvSpPr>
            <a:spLocks noGrp="1"/>
          </p:cNvSpPr>
          <p:nvPr>
            <p:ph type="title"/>
          </p:nvPr>
        </p:nvSpPr>
        <p:spPr/>
        <p:txBody>
          <a:bodyPr/>
          <a:lstStyle/>
          <a:p>
            <a:r>
              <a:rPr lang="en-US"/>
              <a:t>Key decisions when fine-tuning a model</a:t>
            </a:r>
            <a:endParaRPr lang="en-US" b="0">
              <a:solidFill>
                <a:srgbClr val="000000"/>
              </a:solidFill>
            </a:endParaRPr>
          </a:p>
        </p:txBody>
      </p:sp>
      <p:graphicFrame>
        <p:nvGraphicFramePr>
          <p:cNvPr id="12" name="Diagram 11">
            <a:extLst>
              <a:ext uri="{FF2B5EF4-FFF2-40B4-BE49-F238E27FC236}">
                <a16:creationId xmlns:a16="http://schemas.microsoft.com/office/drawing/2014/main" id="{D13CC6EC-18C1-2BB4-5232-64B3E172821A}"/>
              </a:ext>
            </a:extLst>
          </p:cNvPr>
          <p:cNvGraphicFramePr/>
          <p:nvPr>
            <p:extLst>
              <p:ext uri="{D42A27DB-BD31-4B8C-83A1-F6EECF244321}">
                <p14:modId xmlns:p14="http://schemas.microsoft.com/office/powerpoint/2010/main" val="1774224067"/>
              </p:ext>
            </p:extLst>
          </p:nvPr>
        </p:nvGraphicFramePr>
        <p:xfrm>
          <a:off x="207818" y="1138382"/>
          <a:ext cx="11845635" cy="54817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72693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692C6-F70D-EF2A-9776-96DDCAD8C3AE}"/>
              </a:ext>
            </a:extLst>
          </p:cNvPr>
          <p:cNvSpPr>
            <a:spLocks noGrp="1"/>
          </p:cNvSpPr>
          <p:nvPr>
            <p:ph type="title"/>
          </p:nvPr>
        </p:nvSpPr>
        <p:spPr>
          <a:xfrm>
            <a:off x="838200" y="3316"/>
            <a:ext cx="10515600" cy="899795"/>
          </a:xfrm>
        </p:spPr>
        <p:txBody>
          <a:bodyPr/>
          <a:lstStyle/>
          <a:p>
            <a:r>
              <a:rPr lang="en-US" sz="3600"/>
              <a:t>How to know if you "correctly" fine-tuned a model</a:t>
            </a:r>
            <a:endParaRPr lang="en-US" sz="3600" b="0">
              <a:solidFill>
                <a:srgbClr val="000000"/>
              </a:solidFill>
            </a:endParaRPr>
          </a:p>
        </p:txBody>
      </p:sp>
      <p:graphicFrame>
        <p:nvGraphicFramePr>
          <p:cNvPr id="4" name="Content Placeholder 3">
            <a:extLst>
              <a:ext uri="{FF2B5EF4-FFF2-40B4-BE49-F238E27FC236}">
                <a16:creationId xmlns:a16="http://schemas.microsoft.com/office/drawing/2014/main" id="{D37C1BBB-075B-74A8-46EA-616B8B8F3116}"/>
              </a:ext>
            </a:extLst>
          </p:cNvPr>
          <p:cNvGraphicFramePr>
            <a:graphicFrameLocks noGrp="1"/>
          </p:cNvGraphicFramePr>
          <p:nvPr>
            <p:ph idx="1"/>
            <p:extLst>
              <p:ext uri="{D42A27DB-BD31-4B8C-83A1-F6EECF244321}">
                <p14:modId xmlns:p14="http://schemas.microsoft.com/office/powerpoint/2010/main" val="3596316953"/>
              </p:ext>
            </p:extLst>
          </p:nvPr>
        </p:nvGraphicFramePr>
        <p:xfrm>
          <a:off x="-2040466" y="781756"/>
          <a:ext cx="16272932" cy="57620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82663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42E829-8BC4-40BA-EE27-A6C8043AE945}"/>
            </a:ext>
          </a:extLst>
        </p:cNvPr>
        <p:cNvGrpSpPr/>
        <p:nvPr/>
      </p:nvGrpSpPr>
      <p:grpSpPr>
        <a:xfrm>
          <a:off x="0" y="0"/>
          <a:ext cx="0" cy="0"/>
          <a:chOff x="0" y="0"/>
          <a:chExt cx="0" cy="0"/>
        </a:xfrm>
      </p:grpSpPr>
      <p:sp>
        <p:nvSpPr>
          <p:cNvPr id="24" name="Freeform 23">
            <a:extLst>
              <a:ext uri="{FF2B5EF4-FFF2-40B4-BE49-F238E27FC236}">
                <a16:creationId xmlns:a16="http://schemas.microsoft.com/office/drawing/2014/main" id="{756C0282-C919-0113-67AD-62493755B95B}"/>
              </a:ext>
            </a:extLst>
          </p:cNvPr>
          <p:cNvSpPr/>
          <p:nvPr/>
        </p:nvSpPr>
        <p:spPr>
          <a:xfrm>
            <a:off x="10054397" y="2636920"/>
            <a:ext cx="2137603" cy="4221080"/>
          </a:xfrm>
          <a:custGeom>
            <a:avLst/>
            <a:gdLst>
              <a:gd name="connsiteX0" fmla="*/ 2137603 w 2137603"/>
              <a:gd name="connsiteY0" fmla="*/ 0 h 4221080"/>
              <a:gd name="connsiteX1" fmla="*/ 2137603 w 2137603"/>
              <a:gd name="connsiteY1" fmla="*/ 578403 h 4221080"/>
              <a:gd name="connsiteX2" fmla="*/ 292910 w 2137603"/>
              <a:gd name="connsiteY2" fmla="*/ 4221080 h 4221080"/>
              <a:gd name="connsiteX3" fmla="*/ 0 w 2137603"/>
              <a:gd name="connsiteY3" fmla="*/ 4221080 h 4221080"/>
            </a:gdLst>
            <a:ahLst/>
            <a:cxnLst>
              <a:cxn ang="0">
                <a:pos x="connsiteX0" y="connsiteY0"/>
              </a:cxn>
              <a:cxn ang="0">
                <a:pos x="connsiteX1" y="connsiteY1"/>
              </a:cxn>
              <a:cxn ang="0">
                <a:pos x="connsiteX2" y="connsiteY2"/>
              </a:cxn>
              <a:cxn ang="0">
                <a:pos x="connsiteX3" y="connsiteY3"/>
              </a:cxn>
            </a:cxnLst>
            <a:rect l="l" t="t" r="r" b="b"/>
            <a:pathLst>
              <a:path w="2137603" h="4221080">
                <a:moveTo>
                  <a:pt x="2137603" y="0"/>
                </a:moveTo>
                <a:lnTo>
                  <a:pt x="2137603" y="578403"/>
                </a:lnTo>
                <a:lnTo>
                  <a:pt x="292910" y="4221080"/>
                </a:lnTo>
                <a:lnTo>
                  <a:pt x="0" y="4221080"/>
                </a:lnTo>
                <a:close/>
              </a:path>
            </a:pathLst>
          </a:custGeom>
          <a:solidFill>
            <a:srgbClr val="4E2A84"/>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ECCA15F5-6CC0-B473-76C7-8BCEBBADF068}"/>
              </a:ext>
            </a:extLst>
          </p:cNvPr>
          <p:cNvSpPr/>
          <p:nvPr/>
        </p:nvSpPr>
        <p:spPr>
          <a:xfrm>
            <a:off x="9324482" y="1195572"/>
            <a:ext cx="2867518" cy="5662428"/>
          </a:xfrm>
          <a:custGeom>
            <a:avLst/>
            <a:gdLst>
              <a:gd name="connsiteX0" fmla="*/ 2867518 w 2867518"/>
              <a:gd name="connsiteY0" fmla="*/ 0 h 5662428"/>
              <a:gd name="connsiteX1" fmla="*/ 2867518 w 2867518"/>
              <a:gd name="connsiteY1" fmla="*/ 578403 h 5662428"/>
              <a:gd name="connsiteX2" fmla="*/ 292910 w 2867518"/>
              <a:gd name="connsiteY2" fmla="*/ 5662428 h 5662428"/>
              <a:gd name="connsiteX3" fmla="*/ 0 w 2867518"/>
              <a:gd name="connsiteY3" fmla="*/ 5662428 h 5662428"/>
            </a:gdLst>
            <a:ahLst/>
            <a:cxnLst>
              <a:cxn ang="0">
                <a:pos x="connsiteX0" y="connsiteY0"/>
              </a:cxn>
              <a:cxn ang="0">
                <a:pos x="connsiteX1" y="connsiteY1"/>
              </a:cxn>
              <a:cxn ang="0">
                <a:pos x="connsiteX2" y="connsiteY2"/>
              </a:cxn>
              <a:cxn ang="0">
                <a:pos x="connsiteX3" y="connsiteY3"/>
              </a:cxn>
            </a:cxnLst>
            <a:rect l="l" t="t" r="r" b="b"/>
            <a:pathLst>
              <a:path w="2867518" h="5662428">
                <a:moveTo>
                  <a:pt x="2867518" y="0"/>
                </a:moveTo>
                <a:lnTo>
                  <a:pt x="2867518" y="578403"/>
                </a:lnTo>
                <a:lnTo>
                  <a:pt x="292910" y="5662428"/>
                </a:lnTo>
                <a:lnTo>
                  <a:pt x="0" y="5662428"/>
                </a:lnTo>
                <a:close/>
              </a:path>
            </a:pathLst>
          </a:custGeom>
          <a:solidFill>
            <a:srgbClr val="4E2A84"/>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Parallelogram 14">
            <a:extLst>
              <a:ext uri="{FF2B5EF4-FFF2-40B4-BE49-F238E27FC236}">
                <a16:creationId xmlns:a16="http://schemas.microsoft.com/office/drawing/2014/main" id="{4FF1B2BF-A512-E0F3-2290-998E3CF5D8C6}"/>
              </a:ext>
            </a:extLst>
          </p:cNvPr>
          <p:cNvSpPr/>
          <p:nvPr/>
        </p:nvSpPr>
        <p:spPr>
          <a:xfrm>
            <a:off x="4981075" y="0"/>
            <a:ext cx="6845968" cy="6858000"/>
          </a:xfrm>
          <a:prstGeom prst="parallelogram">
            <a:avLst>
              <a:gd name="adj" fmla="val 49291"/>
            </a:avLst>
          </a:prstGeom>
          <a:solidFill>
            <a:srgbClr val="4E2A8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arallelogram 13">
            <a:extLst>
              <a:ext uri="{FF2B5EF4-FFF2-40B4-BE49-F238E27FC236}">
                <a16:creationId xmlns:a16="http://schemas.microsoft.com/office/drawing/2014/main" id="{645CB597-6F97-E356-7DCF-C67BE23EE8C6}"/>
              </a:ext>
            </a:extLst>
          </p:cNvPr>
          <p:cNvSpPr/>
          <p:nvPr/>
        </p:nvSpPr>
        <p:spPr>
          <a:xfrm>
            <a:off x="3356518" y="0"/>
            <a:ext cx="4565784" cy="6858000"/>
          </a:xfrm>
          <a:prstGeom prst="parallelogram">
            <a:avLst>
              <a:gd name="adj" fmla="val 74735"/>
            </a:avLst>
          </a:prstGeom>
          <a:solidFill>
            <a:srgbClr val="4E2A8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9EEDCA72-E54E-EB80-4B54-86C8097C6391}"/>
              </a:ext>
            </a:extLst>
          </p:cNvPr>
          <p:cNvSpPr txBox="1">
            <a:spLocks noGrp="1" noRot="1" noMove="1" noResize="1" noEditPoints="1" noAdjustHandles="1" noChangeArrowheads="1" noChangeShapeType="1"/>
          </p:cNvSpPr>
          <p:nvPr/>
        </p:nvSpPr>
        <p:spPr>
          <a:xfrm>
            <a:off x="0" y="3208103"/>
            <a:ext cx="12192000" cy="2286000"/>
          </a:xfrm>
          <a:prstGeom prst="rect">
            <a:avLst/>
          </a:prstGeom>
          <a:solidFill>
            <a:srgbClr val="E4E0EE"/>
          </a:solidFill>
        </p:spPr>
        <p:txBody>
          <a:bodyPr wrap="square" lIns="914400" tIns="45720" rIns="914400" bIns="45720" rtlCol="0" anchor="ctr">
            <a:noAutofit/>
          </a:bodyPr>
          <a:lstStyle/>
          <a:p>
            <a:r>
              <a:rPr lang="en-US" sz="4800">
                <a:solidFill>
                  <a:schemeClr val="bg1">
                    <a:lumMod val="50000"/>
                  </a:schemeClr>
                </a:solidFill>
                <a:latin typeface="Arial"/>
                <a:cs typeface="Arial"/>
              </a:rPr>
              <a:t>Fine-tuning for research demo</a:t>
            </a:r>
            <a:endParaRPr lang="en-US">
              <a:solidFill>
                <a:schemeClr val="bg1">
                  <a:lumMod val="50000"/>
                </a:schemeClr>
              </a:solidFill>
            </a:endParaRPr>
          </a:p>
        </p:txBody>
      </p:sp>
    </p:spTree>
    <p:extLst>
      <p:ext uri="{BB962C8B-B14F-4D97-AF65-F5344CB8AC3E}">
        <p14:creationId xmlns:p14="http://schemas.microsoft.com/office/powerpoint/2010/main" val="3940276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94077-AB1C-33E1-DF11-110E27CDC27F}"/>
              </a:ext>
            </a:extLst>
          </p:cNvPr>
          <p:cNvSpPr>
            <a:spLocks noGrp="1"/>
          </p:cNvSpPr>
          <p:nvPr>
            <p:ph type="title"/>
          </p:nvPr>
        </p:nvSpPr>
        <p:spPr/>
        <p:txBody>
          <a:bodyPr/>
          <a:lstStyle/>
          <a:p>
            <a:r>
              <a:rPr lang="en-US"/>
              <a:t>Data and research question</a:t>
            </a:r>
          </a:p>
        </p:txBody>
      </p:sp>
      <p:sp>
        <p:nvSpPr>
          <p:cNvPr id="3" name="Content Placeholder 2">
            <a:extLst>
              <a:ext uri="{FF2B5EF4-FFF2-40B4-BE49-F238E27FC236}">
                <a16:creationId xmlns:a16="http://schemas.microsoft.com/office/drawing/2014/main" id="{3A7ECF99-2424-45FE-5553-1AF6FBEF31CE}"/>
              </a:ext>
            </a:extLst>
          </p:cNvPr>
          <p:cNvSpPr>
            <a:spLocks noGrp="1"/>
          </p:cNvSpPr>
          <p:nvPr>
            <p:ph idx="1"/>
          </p:nvPr>
        </p:nvSpPr>
        <p:spPr/>
        <p:txBody>
          <a:bodyPr vert="horz" lIns="91440" tIns="45720" rIns="91440" bIns="45720" rtlCol="0" anchor="t">
            <a:normAutofit fontScale="92500" lnSpcReduction="10000"/>
          </a:bodyPr>
          <a:lstStyle/>
          <a:p>
            <a:endParaRPr lang="en-US" dirty="0"/>
          </a:p>
          <a:p>
            <a:endParaRPr lang="en-US" dirty="0"/>
          </a:p>
          <a:p>
            <a:endParaRPr lang="en-US" dirty="0"/>
          </a:p>
          <a:p>
            <a:r>
              <a:rPr lang="en-US" dirty="0"/>
              <a:t>Dataset from Laurer, M., van </a:t>
            </a:r>
            <a:r>
              <a:rPr lang="en-US" dirty="0" err="1"/>
              <a:t>Atteveldt</a:t>
            </a:r>
            <a:r>
              <a:rPr lang="en-US" dirty="0"/>
              <a:t>, W., Casas, A. &amp; </a:t>
            </a:r>
            <a:r>
              <a:rPr lang="en-US" dirty="0" err="1"/>
              <a:t>Welbers,K</a:t>
            </a:r>
            <a:r>
              <a:rPr lang="en-US" dirty="0"/>
              <a:t>. (2024). Less Annotating, More Classifying: Addressing the </a:t>
            </a:r>
            <a:r>
              <a:rPr lang="en-US" dirty="0" err="1"/>
              <a:t>DataScarcity</a:t>
            </a:r>
            <a:r>
              <a:rPr lang="en-US" dirty="0"/>
              <a:t> Issue of Supervised Machine Learning with Deep Transfer Learning and BERT-NLI. </a:t>
            </a:r>
            <a:r>
              <a:rPr lang="en-US" i="1" dirty="0"/>
              <a:t>Political Analysis</a:t>
            </a:r>
            <a:r>
              <a:rPr lang="en-US" dirty="0"/>
              <a:t>, 32, 84 – 100.</a:t>
            </a:r>
          </a:p>
          <a:p>
            <a:r>
              <a:rPr lang="en-US" dirty="0">
                <a:hlinkClick r:id="rId2"/>
              </a:rPr>
              <a:t>https://github.com/MoritzLaurer/less-annotating-with-bert-nli</a:t>
            </a:r>
            <a:r>
              <a:rPr lang="en-US" dirty="0"/>
              <a:t> </a:t>
            </a:r>
          </a:p>
          <a:p>
            <a:pPr>
              <a:buFont typeface="Arial,Sans-Serif" panose="020B0604020202020204" pitchFamily="34" charset="0"/>
            </a:pPr>
            <a:r>
              <a:rPr lang="en-US" sz="2600" dirty="0"/>
              <a:t>Research question: in which country is protectionist political speech more prevalent?</a:t>
            </a:r>
          </a:p>
          <a:p>
            <a:r>
              <a:rPr lang="en-US" dirty="0"/>
              <a:t>Machine learning task: classify documents into protectionist or not.</a:t>
            </a:r>
          </a:p>
        </p:txBody>
      </p:sp>
      <p:pic>
        <p:nvPicPr>
          <p:cNvPr id="5" name="Picture 4" descr="A white background with black text&#10;&#10;AI-generated content may be incorrect.">
            <a:extLst>
              <a:ext uri="{FF2B5EF4-FFF2-40B4-BE49-F238E27FC236}">
                <a16:creationId xmlns:a16="http://schemas.microsoft.com/office/drawing/2014/main" id="{1649D9E5-B1FC-FB26-E7AE-8C9D344BE5E9}"/>
              </a:ext>
            </a:extLst>
          </p:cNvPr>
          <p:cNvPicPr>
            <a:picLocks noChangeAspect="1"/>
          </p:cNvPicPr>
          <p:nvPr/>
        </p:nvPicPr>
        <p:blipFill>
          <a:blip r:embed="rId3"/>
          <a:stretch>
            <a:fillRect/>
          </a:stretch>
        </p:blipFill>
        <p:spPr>
          <a:xfrm>
            <a:off x="115454" y="1471391"/>
            <a:ext cx="11961091" cy="1246695"/>
          </a:xfrm>
          <a:prstGeom prst="rect">
            <a:avLst/>
          </a:prstGeom>
        </p:spPr>
      </p:pic>
      <p:sp>
        <p:nvSpPr>
          <p:cNvPr id="7" name="Multiplication Sign 6">
            <a:extLst>
              <a:ext uri="{FF2B5EF4-FFF2-40B4-BE49-F238E27FC236}">
                <a16:creationId xmlns:a16="http://schemas.microsoft.com/office/drawing/2014/main" id="{8097B8F7-6F32-D92C-718A-F673FDDDC6E2}"/>
              </a:ext>
            </a:extLst>
          </p:cNvPr>
          <p:cNvSpPr/>
          <p:nvPr/>
        </p:nvSpPr>
        <p:spPr>
          <a:xfrm>
            <a:off x="2286000" y="2436089"/>
            <a:ext cx="579582" cy="383309"/>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Not Equal 7">
            <a:extLst>
              <a:ext uri="{FF2B5EF4-FFF2-40B4-BE49-F238E27FC236}">
                <a16:creationId xmlns:a16="http://schemas.microsoft.com/office/drawing/2014/main" id="{55028DB9-A336-30D4-1DE5-0F856BADE711}"/>
              </a:ext>
            </a:extLst>
          </p:cNvPr>
          <p:cNvSpPr/>
          <p:nvPr/>
        </p:nvSpPr>
        <p:spPr>
          <a:xfrm>
            <a:off x="11233727" y="1466274"/>
            <a:ext cx="671946" cy="614217"/>
          </a:xfrm>
          <a:prstGeom prst="mathNotEqual">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828057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E31D97-4332-5697-BAED-8DB64E312F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A1E5FEF-7238-BC4F-5FB4-8E314DEA6F73}"/>
              </a:ext>
            </a:extLst>
          </p:cNvPr>
          <p:cNvSpPr>
            <a:spLocks noGrp="1"/>
          </p:cNvSpPr>
          <p:nvPr>
            <p:ph type="title"/>
          </p:nvPr>
        </p:nvSpPr>
        <p:spPr/>
        <p:txBody>
          <a:bodyPr/>
          <a:lstStyle/>
          <a:p>
            <a:r>
              <a:rPr lang="en-US"/>
              <a:t>Hardware</a:t>
            </a:r>
          </a:p>
        </p:txBody>
      </p:sp>
      <p:sp>
        <p:nvSpPr>
          <p:cNvPr id="3" name="Content Placeholder 2">
            <a:extLst>
              <a:ext uri="{FF2B5EF4-FFF2-40B4-BE49-F238E27FC236}">
                <a16:creationId xmlns:a16="http://schemas.microsoft.com/office/drawing/2014/main" id="{934047A6-0469-95D0-FEAB-F01A17DEC1A3}"/>
              </a:ext>
            </a:extLst>
          </p:cNvPr>
          <p:cNvSpPr>
            <a:spLocks noGrp="1"/>
          </p:cNvSpPr>
          <p:nvPr>
            <p:ph idx="1"/>
          </p:nvPr>
        </p:nvSpPr>
        <p:spPr/>
        <p:txBody>
          <a:bodyPr vert="horz" lIns="91440" tIns="45720" rIns="91440" bIns="45720" rtlCol="0" anchor="t">
            <a:normAutofit fontScale="92500"/>
          </a:bodyPr>
          <a:lstStyle/>
          <a:p>
            <a:r>
              <a:rPr lang="en-US" dirty="0"/>
              <a:t>For fine-tuning, it is useful to have access to GPUs, which can more efficiently handle complex mathematical operations in parallel.</a:t>
            </a:r>
          </a:p>
          <a:p>
            <a:pPr>
              <a:buFont typeface="Arial"/>
              <a:buChar char="•"/>
            </a:pPr>
            <a:r>
              <a:rPr lang="en-US" dirty="0"/>
              <a:t>For your research, you can use GPUs on Quest: </a:t>
            </a:r>
            <a:r>
              <a:rPr lang="en-US" dirty="0">
                <a:ea typeface="+mn-lt"/>
                <a:cs typeface="+mn-lt"/>
                <a:hlinkClick r:id="rId3"/>
              </a:rPr>
              <a:t>https://services.northwestern.edu/TDClient/30/Portal/KB/ArticleDet?ID=1112</a:t>
            </a:r>
            <a:r>
              <a:rPr lang="en-US" dirty="0">
                <a:ea typeface="+mn-lt"/>
                <a:cs typeface="+mn-lt"/>
              </a:rPr>
              <a:t> </a:t>
            </a:r>
          </a:p>
          <a:p>
            <a:r>
              <a:rPr lang="en-US" dirty="0"/>
              <a:t>Today we're using Google </a:t>
            </a:r>
            <a:r>
              <a:rPr lang="en-US" dirty="0" err="1"/>
              <a:t>Colab</a:t>
            </a:r>
            <a:r>
              <a:rPr lang="en-US" dirty="0"/>
              <a:t>: </a:t>
            </a:r>
            <a:r>
              <a:rPr lang="en-US" dirty="0">
                <a:ea typeface="+mn-lt"/>
                <a:cs typeface="+mn-lt"/>
                <a:hlinkClick r:id="rId4"/>
              </a:rPr>
              <a:t>https://colab.research.google.com/</a:t>
            </a:r>
            <a:r>
              <a:rPr lang="en-US" dirty="0">
                <a:ea typeface="+mn-lt"/>
                <a:cs typeface="+mn-lt"/>
              </a:rPr>
              <a:t> </a:t>
            </a:r>
            <a:endParaRPr lang="en-US" dirty="0"/>
          </a:p>
          <a:p>
            <a:pPr lvl="1">
              <a:buFont typeface="Courier New,monospace" panose="020B0604020202020204" pitchFamily="34" charset="0"/>
              <a:buChar char="o"/>
            </a:pPr>
            <a:r>
              <a:rPr lang="en-US" dirty="0"/>
              <a:t>In the top bar, click on "Runtime" &gt; click on "Change runtime type" &gt; select "CPU" or "T4 GPU".</a:t>
            </a:r>
          </a:p>
          <a:p>
            <a:r>
              <a:rPr lang="en-US" dirty="0"/>
              <a:t>It's unclear how much GPU access Google </a:t>
            </a:r>
            <a:r>
              <a:rPr lang="en-US" dirty="0" err="1"/>
              <a:t>Colab</a:t>
            </a:r>
            <a:r>
              <a:rPr lang="en-US" dirty="0"/>
              <a:t> provides. Close your Google </a:t>
            </a:r>
            <a:r>
              <a:rPr lang="en-US" dirty="0" err="1"/>
              <a:t>Colab</a:t>
            </a:r>
            <a:r>
              <a:rPr lang="en-US" dirty="0"/>
              <a:t> tabs when you're done with your work and avoid opting for GPUs when you don't need it.</a:t>
            </a:r>
          </a:p>
        </p:txBody>
      </p:sp>
    </p:spTree>
    <p:extLst>
      <p:ext uri="{BB962C8B-B14F-4D97-AF65-F5344CB8AC3E}">
        <p14:creationId xmlns:p14="http://schemas.microsoft.com/office/powerpoint/2010/main" val="30257123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62325-835A-911E-0146-06B964EB492B}"/>
              </a:ext>
            </a:extLst>
          </p:cNvPr>
          <p:cNvSpPr>
            <a:spLocks noGrp="1"/>
          </p:cNvSpPr>
          <p:nvPr>
            <p:ph type="title"/>
          </p:nvPr>
        </p:nvSpPr>
        <p:spPr/>
        <p:txBody>
          <a:bodyPr/>
          <a:lstStyle/>
          <a:p>
            <a:r>
              <a:rPr lang="en-US"/>
              <a:t>Software</a:t>
            </a:r>
          </a:p>
        </p:txBody>
      </p:sp>
      <p:sp>
        <p:nvSpPr>
          <p:cNvPr id="3" name="Content Placeholder 2">
            <a:extLst>
              <a:ext uri="{FF2B5EF4-FFF2-40B4-BE49-F238E27FC236}">
                <a16:creationId xmlns:a16="http://schemas.microsoft.com/office/drawing/2014/main" id="{CC6D8167-986B-367F-40E2-39D614E366A5}"/>
              </a:ext>
            </a:extLst>
          </p:cNvPr>
          <p:cNvSpPr>
            <a:spLocks noGrp="1"/>
          </p:cNvSpPr>
          <p:nvPr>
            <p:ph idx="1"/>
          </p:nvPr>
        </p:nvSpPr>
        <p:spPr/>
        <p:txBody>
          <a:bodyPr vert="horz" lIns="91440" tIns="45720" rIns="91440" bIns="45720" rtlCol="0" anchor="t">
            <a:normAutofit/>
          </a:bodyPr>
          <a:lstStyle/>
          <a:p>
            <a:r>
              <a:rPr lang="en-US" dirty="0"/>
              <a:t>Transformers library: </a:t>
            </a:r>
            <a:r>
              <a:rPr lang="en-US" dirty="0">
                <a:hlinkClick r:id="rId2"/>
              </a:rPr>
              <a:t>https://huggingface.co/docs/transformers/en/index</a:t>
            </a:r>
            <a:r>
              <a:rPr lang="en-US" dirty="0"/>
              <a:t> </a:t>
            </a:r>
          </a:p>
          <a:p>
            <a:r>
              <a:rPr lang="en-US" dirty="0"/>
              <a:t>Models for today:</a:t>
            </a:r>
          </a:p>
          <a:p>
            <a:pPr lvl="1">
              <a:buFont typeface="Courier New,monospace" panose="020B0604020202020204" pitchFamily="34" charset="0"/>
              <a:buChar char="o"/>
            </a:pPr>
            <a:r>
              <a:rPr lang="en-US" dirty="0">
                <a:ea typeface="+mn-lt"/>
                <a:cs typeface="+mn-lt"/>
                <a:hlinkClick r:id="rId3"/>
              </a:rPr>
              <a:t>https://huggingface.co/google-bert/bert-base-uncased</a:t>
            </a:r>
            <a:endParaRPr lang="en-US" dirty="0">
              <a:ea typeface="+mn-lt"/>
              <a:cs typeface="+mn-lt"/>
            </a:endParaRPr>
          </a:p>
          <a:p>
            <a:pPr lvl="1">
              <a:buFont typeface="Courier New,monospace" panose="020B0604020202020204" pitchFamily="34" charset="0"/>
              <a:buChar char="o"/>
            </a:pPr>
            <a:r>
              <a:rPr lang="en-US" dirty="0">
                <a:ea typeface="+mn-lt"/>
                <a:cs typeface="+mn-lt"/>
                <a:hlinkClick r:id="rId4"/>
              </a:rPr>
              <a:t>https://huggingface.co/distilbert/distilbert-base-uncased</a:t>
            </a:r>
            <a:endParaRPr lang="en-US" dirty="0"/>
          </a:p>
          <a:p>
            <a:pPr lvl="1">
              <a:buFont typeface="Courier New,monospace" panose="020B0604020202020204" pitchFamily="34" charset="0"/>
              <a:buChar char="o"/>
            </a:pPr>
            <a:r>
              <a:rPr lang="en-US" dirty="0">
                <a:ea typeface="+mn-lt"/>
                <a:cs typeface="+mn-lt"/>
                <a:hlinkClick r:id="rId5"/>
              </a:rPr>
              <a:t>https://huggingface.co/FacebookAI/roberta-base</a:t>
            </a:r>
            <a:r>
              <a:rPr lang="en-US" dirty="0">
                <a:ea typeface="+mn-lt"/>
                <a:cs typeface="+mn-lt"/>
              </a:rPr>
              <a:t> </a:t>
            </a:r>
          </a:p>
          <a:p>
            <a:pPr lvl="1">
              <a:buFont typeface="Courier New,monospace" panose="020B0604020202020204" pitchFamily="34" charset="0"/>
              <a:buChar char="o"/>
            </a:pPr>
            <a:r>
              <a:rPr lang="en-US" dirty="0">
                <a:ea typeface="+mn-lt"/>
                <a:cs typeface="+mn-lt"/>
                <a:hlinkClick r:id="rId6"/>
              </a:rPr>
              <a:t>https://huggingface.co/distilbert/distilroberta-base</a:t>
            </a:r>
            <a:endParaRPr lang="en-US" dirty="0">
              <a:ea typeface="+mn-lt"/>
              <a:cs typeface="+mn-lt"/>
            </a:endParaRPr>
          </a:p>
        </p:txBody>
      </p:sp>
    </p:spTree>
    <p:extLst>
      <p:ext uri="{BB962C8B-B14F-4D97-AF65-F5344CB8AC3E}">
        <p14:creationId xmlns:p14="http://schemas.microsoft.com/office/powerpoint/2010/main" val="17920617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52813-FEBC-D224-4A32-625993219B7F}"/>
              </a:ext>
            </a:extLst>
          </p:cNvPr>
          <p:cNvSpPr>
            <a:spLocks noGrp="1"/>
          </p:cNvSpPr>
          <p:nvPr>
            <p:ph type="title"/>
          </p:nvPr>
        </p:nvSpPr>
        <p:spPr/>
        <p:txBody>
          <a:bodyPr/>
          <a:lstStyle/>
          <a:p>
            <a:r>
              <a:rPr lang="en-US"/>
              <a:t>Code</a:t>
            </a:r>
          </a:p>
        </p:txBody>
      </p:sp>
      <p:sp>
        <p:nvSpPr>
          <p:cNvPr id="3" name="Content Placeholder 2">
            <a:extLst>
              <a:ext uri="{FF2B5EF4-FFF2-40B4-BE49-F238E27FC236}">
                <a16:creationId xmlns:a16="http://schemas.microsoft.com/office/drawing/2014/main" id="{505F954C-5A26-D708-8508-7DB4DF83F610}"/>
              </a:ext>
            </a:extLst>
          </p:cNvPr>
          <p:cNvSpPr>
            <a:spLocks noGrp="1"/>
          </p:cNvSpPr>
          <p:nvPr>
            <p:ph idx="1"/>
          </p:nvPr>
        </p:nvSpPr>
        <p:spPr/>
        <p:txBody>
          <a:bodyPr vert="horz" lIns="91440" tIns="45720" rIns="91440" bIns="45720" rtlCol="0" anchor="t">
            <a:normAutofit/>
          </a:bodyPr>
          <a:lstStyle/>
          <a:p>
            <a:r>
              <a:rPr lang="en-US">
                <a:ea typeface="+mn-lt"/>
                <a:cs typeface="+mn-lt"/>
                <a:hlinkClick r:id="rId2"/>
              </a:rPr>
              <a:t>https://github.com/nuitrcs/fine_tuning_workshop/blob/main/fine_tuning_demo.ipynb</a:t>
            </a:r>
            <a:endParaRPr lang="en-US">
              <a:ea typeface="+mn-lt"/>
              <a:cs typeface="+mn-lt"/>
            </a:endParaRPr>
          </a:p>
          <a:p>
            <a:r>
              <a:rPr lang="en-US">
                <a:ea typeface="+mn-lt"/>
                <a:cs typeface="+mn-lt"/>
                <a:hlinkClick r:id="rId3"/>
              </a:rPr>
              <a:t>https://colab.research.google.com/github/nuitrcs/fine_tuning_workshop/blob/main/fine_tuning_demo.ipynb</a:t>
            </a:r>
            <a:r>
              <a:rPr lang="en-US">
                <a:ea typeface="+mn-lt"/>
                <a:cs typeface="+mn-lt"/>
              </a:rPr>
              <a:t> </a:t>
            </a:r>
            <a:endParaRPr lang="en-US"/>
          </a:p>
        </p:txBody>
      </p:sp>
    </p:spTree>
    <p:extLst>
      <p:ext uri="{BB962C8B-B14F-4D97-AF65-F5344CB8AC3E}">
        <p14:creationId xmlns:p14="http://schemas.microsoft.com/office/powerpoint/2010/main" val="1021622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A8237-7538-F82E-CF5E-70052A370BBF}"/>
              </a:ext>
            </a:extLst>
          </p:cNvPr>
          <p:cNvSpPr>
            <a:spLocks noGrp="1"/>
          </p:cNvSpPr>
          <p:nvPr>
            <p:ph type="title"/>
          </p:nvPr>
        </p:nvSpPr>
        <p:spPr>
          <a:xfrm>
            <a:off x="838200" y="-3324"/>
            <a:ext cx="10515600" cy="899795"/>
          </a:xfrm>
        </p:spPr>
        <p:txBody>
          <a:bodyPr/>
          <a:lstStyle/>
          <a:p>
            <a:r>
              <a:rPr lang="en-US" b="1">
                <a:solidFill>
                  <a:srgbClr val="4E2A84"/>
                </a:solidFill>
              </a:rPr>
              <a:t>This workshop is brought to you by:</a:t>
            </a:r>
          </a:p>
        </p:txBody>
      </p:sp>
      <p:sp>
        <p:nvSpPr>
          <p:cNvPr id="3" name="Content Placeholder 2">
            <a:extLst>
              <a:ext uri="{FF2B5EF4-FFF2-40B4-BE49-F238E27FC236}">
                <a16:creationId xmlns:a16="http://schemas.microsoft.com/office/drawing/2014/main" id="{22736DF4-919B-F686-3891-6FD730359CE9}"/>
              </a:ext>
            </a:extLst>
          </p:cNvPr>
          <p:cNvSpPr>
            <a:spLocks noGrp="1"/>
          </p:cNvSpPr>
          <p:nvPr>
            <p:ph idx="1"/>
          </p:nvPr>
        </p:nvSpPr>
        <p:spPr>
          <a:xfrm>
            <a:off x="838200" y="2261989"/>
            <a:ext cx="10515600" cy="4199964"/>
          </a:xfrm>
        </p:spPr>
        <p:txBody>
          <a:bodyPr vert="horz" lIns="91440" tIns="45720" rIns="91440" bIns="45720" rtlCol="0" anchor="t">
            <a:normAutofit fontScale="92500" lnSpcReduction="20000"/>
          </a:bodyPr>
          <a:lstStyle/>
          <a:p>
            <a:pPr marL="0" indent="0" algn="ctr">
              <a:buNone/>
            </a:pPr>
            <a:r>
              <a:rPr lang="en-US" b="1"/>
              <a:t>Need help?</a:t>
            </a:r>
          </a:p>
          <a:p>
            <a:r>
              <a:rPr lang="en-US" sz="1800"/>
              <a:t>AI, Machine Learning, Data Science</a:t>
            </a:r>
          </a:p>
          <a:p>
            <a:r>
              <a:rPr lang="en-US" sz="1800"/>
              <a:t>Statistics</a:t>
            </a:r>
          </a:p>
          <a:p>
            <a:r>
              <a:rPr lang="en-US" sz="1800"/>
              <a:t>Visualization</a:t>
            </a:r>
          </a:p>
          <a:p>
            <a:r>
              <a:rPr lang="en-US" sz="1800"/>
              <a:t>Collecting web data (scraping, APIs), text analysis, extracting information from text </a:t>
            </a:r>
          </a:p>
          <a:p>
            <a:r>
              <a:rPr lang="en-US" sz="1800"/>
              <a:t>Cleaning, transforming, reformatting, and wrangling data</a:t>
            </a:r>
          </a:p>
          <a:p>
            <a:r>
              <a:rPr lang="en-US" sz="1800"/>
              <a:t>Automating repetitive research tasks</a:t>
            </a:r>
          </a:p>
          <a:p>
            <a:r>
              <a:rPr lang="en-US" sz="1800"/>
              <a:t>Research reproducibility and replicability</a:t>
            </a:r>
          </a:p>
          <a:p>
            <a:r>
              <a:rPr lang="en-US" sz="1800"/>
              <a:t>Programming, computing, data management, etc.</a:t>
            </a:r>
          </a:p>
          <a:p>
            <a:r>
              <a:rPr lang="en-US" sz="1800"/>
              <a:t>R, Python, SQL, MATLAB, Stata, SPSS, SAS, etc.</a:t>
            </a:r>
          </a:p>
          <a:p>
            <a:pPr marL="0" indent="0">
              <a:buNone/>
            </a:pPr>
            <a:endParaRPr lang="en-US" sz="2400">
              <a:ea typeface="+mn-lt"/>
              <a:cs typeface="+mn-lt"/>
            </a:endParaRPr>
          </a:p>
          <a:p>
            <a:pPr marL="0" indent="0" algn="ctr">
              <a:buNone/>
            </a:pPr>
            <a:r>
              <a:rPr lang="en-US" sz="3200">
                <a:ea typeface="+mn-lt"/>
                <a:cs typeface="+mn-lt"/>
              </a:rPr>
              <a:t>Request a </a:t>
            </a:r>
            <a:r>
              <a:rPr lang="en-US" sz="3200" b="1">
                <a:solidFill>
                  <a:schemeClr val="accent6"/>
                </a:solidFill>
                <a:ea typeface="+mn-lt"/>
                <a:cs typeface="+mn-lt"/>
              </a:rPr>
              <a:t>FREE</a:t>
            </a:r>
            <a:r>
              <a:rPr lang="en-US" sz="3200">
                <a:solidFill>
                  <a:schemeClr val="accent6"/>
                </a:solidFill>
                <a:ea typeface="+mn-lt"/>
                <a:cs typeface="+mn-lt"/>
              </a:rPr>
              <a:t> </a:t>
            </a:r>
            <a:r>
              <a:rPr lang="en-US" sz="3200">
                <a:ea typeface="+mn-lt"/>
                <a:cs typeface="+mn-lt"/>
              </a:rPr>
              <a:t>consultation at </a:t>
            </a:r>
            <a:r>
              <a:rPr lang="en-US" sz="3200" b="1">
                <a:solidFill>
                  <a:srgbClr val="7030A0"/>
                </a:solidFill>
                <a:ea typeface="+mn-lt"/>
                <a:cs typeface="+mn-lt"/>
                <a:hlinkClick r:id="rId2">
                  <a:extLst>
                    <a:ext uri="{A12FA001-AC4F-418D-AE19-62706E023703}">
                      <ahyp:hlinkClr xmlns:ahyp="http://schemas.microsoft.com/office/drawing/2018/hyperlinkcolor" val="tx"/>
                    </a:ext>
                  </a:extLst>
                </a:hlinkClick>
              </a:rPr>
              <a:t>bit.ly/rcdsconsult</a:t>
            </a:r>
            <a:r>
              <a:rPr lang="en-US" sz="3200">
                <a:ea typeface="+mn-lt"/>
                <a:cs typeface="+mn-lt"/>
              </a:rPr>
              <a:t>.</a:t>
            </a:r>
            <a:endParaRPr lang="en-US" sz="3200"/>
          </a:p>
        </p:txBody>
      </p:sp>
      <p:sp>
        <p:nvSpPr>
          <p:cNvPr id="6" name="Rectangle 5">
            <a:extLst>
              <a:ext uri="{FF2B5EF4-FFF2-40B4-BE49-F238E27FC236}">
                <a16:creationId xmlns:a16="http://schemas.microsoft.com/office/drawing/2014/main" id="{3009FC79-E7F4-9004-8097-D165F9AA0BAE}"/>
              </a:ext>
            </a:extLst>
          </p:cNvPr>
          <p:cNvSpPr/>
          <p:nvPr/>
        </p:nvSpPr>
        <p:spPr>
          <a:xfrm>
            <a:off x="0" y="889225"/>
            <a:ext cx="12192000" cy="1278973"/>
          </a:xfrm>
          <a:prstGeom prst="rect">
            <a:avLst/>
          </a:prstGeom>
          <a:solidFill>
            <a:srgbClr val="4E2A84"/>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0" tIns="91440" rIns="914400" bIns="9144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700" b="1" i="0" u="none" strike="noStrike" kern="0" cap="none" spc="0" normalizeH="0" baseline="0" noProof="0">
                <a:ln>
                  <a:noFill/>
                </a:ln>
                <a:solidFill>
                  <a:prstClr val="white"/>
                </a:solidFill>
                <a:effectLst/>
                <a:uLnTx/>
                <a:uFillTx/>
                <a:latin typeface="Aptos" panose="02110004020202020204"/>
                <a:ea typeface="+mn-lt"/>
                <a:cs typeface="+mn-lt"/>
              </a:rPr>
              <a:t>Northwestern IT </a:t>
            </a:r>
            <a:br>
              <a:rPr kumimoji="0" lang="en-US" sz="3700" b="1" i="0" u="none" strike="noStrike" kern="0" cap="none" spc="0" normalizeH="0" baseline="0" noProof="0">
                <a:ln>
                  <a:noFill/>
                </a:ln>
                <a:solidFill>
                  <a:prstClr val="white"/>
                </a:solidFill>
                <a:effectLst/>
                <a:uLnTx/>
                <a:uFillTx/>
                <a:latin typeface="Aptos" panose="02110004020202020204"/>
                <a:ea typeface="+mn-lt"/>
                <a:cs typeface="+mn-lt"/>
              </a:rPr>
            </a:br>
            <a:r>
              <a:rPr kumimoji="0" lang="en-US" sz="3700" b="1" i="0" u="none" strike="noStrike" kern="0" cap="none" spc="0" normalizeH="0" baseline="0" noProof="0">
                <a:ln>
                  <a:noFill/>
                </a:ln>
                <a:solidFill>
                  <a:prstClr val="white"/>
                </a:solidFill>
                <a:effectLst/>
                <a:uLnTx/>
                <a:uFillTx/>
                <a:latin typeface="Aptos" panose="02110004020202020204"/>
                <a:ea typeface="+mn-lt"/>
                <a:cs typeface="+mn-lt"/>
              </a:rPr>
              <a:t>Research Computing and Data Services</a:t>
            </a:r>
            <a:endParaRPr kumimoji="0" lang="en-US" sz="1800" b="0" i="0" u="none" strike="noStrike" kern="1200" cap="none" spc="0" normalizeH="0" baseline="0" noProof="0">
              <a:ln>
                <a:noFill/>
              </a:ln>
              <a:solidFill>
                <a:prstClr val="white"/>
              </a:solidFill>
              <a:effectLst/>
              <a:uLnTx/>
              <a:uFillTx/>
              <a:latin typeface="Aptos" panose="02110004020202020204"/>
              <a:ea typeface="+mn-ea"/>
              <a:cs typeface="+mn-cs"/>
            </a:endParaRPr>
          </a:p>
        </p:txBody>
      </p:sp>
    </p:spTree>
    <p:extLst>
      <p:ext uri="{BB962C8B-B14F-4D97-AF65-F5344CB8AC3E}">
        <p14:creationId xmlns:p14="http://schemas.microsoft.com/office/powerpoint/2010/main" val="34995943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160201-2727-C213-7644-59EA81D84904}"/>
            </a:ext>
          </a:extLst>
        </p:cNvPr>
        <p:cNvGrpSpPr/>
        <p:nvPr/>
      </p:nvGrpSpPr>
      <p:grpSpPr>
        <a:xfrm>
          <a:off x="0" y="0"/>
          <a:ext cx="0" cy="0"/>
          <a:chOff x="0" y="0"/>
          <a:chExt cx="0" cy="0"/>
        </a:xfrm>
      </p:grpSpPr>
      <p:sp>
        <p:nvSpPr>
          <p:cNvPr id="24" name="Freeform 23">
            <a:extLst>
              <a:ext uri="{FF2B5EF4-FFF2-40B4-BE49-F238E27FC236}">
                <a16:creationId xmlns:a16="http://schemas.microsoft.com/office/drawing/2014/main" id="{7B43DC6E-FB37-6D7F-AF0E-89ACD4AE0E82}"/>
              </a:ext>
            </a:extLst>
          </p:cNvPr>
          <p:cNvSpPr/>
          <p:nvPr/>
        </p:nvSpPr>
        <p:spPr>
          <a:xfrm>
            <a:off x="10054397" y="2636920"/>
            <a:ext cx="2137603" cy="4221080"/>
          </a:xfrm>
          <a:custGeom>
            <a:avLst/>
            <a:gdLst>
              <a:gd name="connsiteX0" fmla="*/ 2137603 w 2137603"/>
              <a:gd name="connsiteY0" fmla="*/ 0 h 4221080"/>
              <a:gd name="connsiteX1" fmla="*/ 2137603 w 2137603"/>
              <a:gd name="connsiteY1" fmla="*/ 578403 h 4221080"/>
              <a:gd name="connsiteX2" fmla="*/ 292910 w 2137603"/>
              <a:gd name="connsiteY2" fmla="*/ 4221080 h 4221080"/>
              <a:gd name="connsiteX3" fmla="*/ 0 w 2137603"/>
              <a:gd name="connsiteY3" fmla="*/ 4221080 h 4221080"/>
            </a:gdLst>
            <a:ahLst/>
            <a:cxnLst>
              <a:cxn ang="0">
                <a:pos x="connsiteX0" y="connsiteY0"/>
              </a:cxn>
              <a:cxn ang="0">
                <a:pos x="connsiteX1" y="connsiteY1"/>
              </a:cxn>
              <a:cxn ang="0">
                <a:pos x="connsiteX2" y="connsiteY2"/>
              </a:cxn>
              <a:cxn ang="0">
                <a:pos x="connsiteX3" y="connsiteY3"/>
              </a:cxn>
            </a:cxnLst>
            <a:rect l="l" t="t" r="r" b="b"/>
            <a:pathLst>
              <a:path w="2137603" h="4221080">
                <a:moveTo>
                  <a:pt x="2137603" y="0"/>
                </a:moveTo>
                <a:lnTo>
                  <a:pt x="2137603" y="578403"/>
                </a:lnTo>
                <a:lnTo>
                  <a:pt x="292910" y="4221080"/>
                </a:lnTo>
                <a:lnTo>
                  <a:pt x="0" y="4221080"/>
                </a:lnTo>
                <a:close/>
              </a:path>
            </a:pathLst>
          </a:custGeom>
          <a:solidFill>
            <a:srgbClr val="4E2A84"/>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3452E064-2479-32CB-FD20-F2B990EF4898}"/>
              </a:ext>
            </a:extLst>
          </p:cNvPr>
          <p:cNvSpPr/>
          <p:nvPr/>
        </p:nvSpPr>
        <p:spPr>
          <a:xfrm>
            <a:off x="9324482" y="1195572"/>
            <a:ext cx="2867518" cy="5662428"/>
          </a:xfrm>
          <a:custGeom>
            <a:avLst/>
            <a:gdLst>
              <a:gd name="connsiteX0" fmla="*/ 2867518 w 2867518"/>
              <a:gd name="connsiteY0" fmla="*/ 0 h 5662428"/>
              <a:gd name="connsiteX1" fmla="*/ 2867518 w 2867518"/>
              <a:gd name="connsiteY1" fmla="*/ 578403 h 5662428"/>
              <a:gd name="connsiteX2" fmla="*/ 292910 w 2867518"/>
              <a:gd name="connsiteY2" fmla="*/ 5662428 h 5662428"/>
              <a:gd name="connsiteX3" fmla="*/ 0 w 2867518"/>
              <a:gd name="connsiteY3" fmla="*/ 5662428 h 5662428"/>
            </a:gdLst>
            <a:ahLst/>
            <a:cxnLst>
              <a:cxn ang="0">
                <a:pos x="connsiteX0" y="connsiteY0"/>
              </a:cxn>
              <a:cxn ang="0">
                <a:pos x="connsiteX1" y="connsiteY1"/>
              </a:cxn>
              <a:cxn ang="0">
                <a:pos x="connsiteX2" y="connsiteY2"/>
              </a:cxn>
              <a:cxn ang="0">
                <a:pos x="connsiteX3" y="connsiteY3"/>
              </a:cxn>
            </a:cxnLst>
            <a:rect l="l" t="t" r="r" b="b"/>
            <a:pathLst>
              <a:path w="2867518" h="5662428">
                <a:moveTo>
                  <a:pt x="2867518" y="0"/>
                </a:moveTo>
                <a:lnTo>
                  <a:pt x="2867518" y="578403"/>
                </a:lnTo>
                <a:lnTo>
                  <a:pt x="292910" y="5662428"/>
                </a:lnTo>
                <a:lnTo>
                  <a:pt x="0" y="5662428"/>
                </a:lnTo>
                <a:close/>
              </a:path>
            </a:pathLst>
          </a:custGeom>
          <a:solidFill>
            <a:srgbClr val="4E2A84"/>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Parallelogram 14">
            <a:extLst>
              <a:ext uri="{FF2B5EF4-FFF2-40B4-BE49-F238E27FC236}">
                <a16:creationId xmlns:a16="http://schemas.microsoft.com/office/drawing/2014/main" id="{A276D981-A8D8-11DB-62AD-127E06D7A61A}"/>
              </a:ext>
            </a:extLst>
          </p:cNvPr>
          <p:cNvSpPr/>
          <p:nvPr/>
        </p:nvSpPr>
        <p:spPr>
          <a:xfrm>
            <a:off x="4981075" y="0"/>
            <a:ext cx="6845968" cy="6858000"/>
          </a:xfrm>
          <a:prstGeom prst="parallelogram">
            <a:avLst>
              <a:gd name="adj" fmla="val 49291"/>
            </a:avLst>
          </a:prstGeom>
          <a:solidFill>
            <a:srgbClr val="4E2A8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arallelogram 13">
            <a:extLst>
              <a:ext uri="{FF2B5EF4-FFF2-40B4-BE49-F238E27FC236}">
                <a16:creationId xmlns:a16="http://schemas.microsoft.com/office/drawing/2014/main" id="{7C2AA789-CFA0-CEE5-B249-05E3220D61CD}"/>
              </a:ext>
            </a:extLst>
          </p:cNvPr>
          <p:cNvSpPr/>
          <p:nvPr/>
        </p:nvSpPr>
        <p:spPr>
          <a:xfrm>
            <a:off x="3356518" y="0"/>
            <a:ext cx="4565784" cy="6858000"/>
          </a:xfrm>
          <a:prstGeom prst="parallelogram">
            <a:avLst>
              <a:gd name="adj" fmla="val 74735"/>
            </a:avLst>
          </a:prstGeom>
          <a:solidFill>
            <a:srgbClr val="4E2A8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5C4E7F7-F671-4EAA-EA7E-DE91A4AD7D5F}"/>
              </a:ext>
            </a:extLst>
          </p:cNvPr>
          <p:cNvSpPr txBox="1">
            <a:spLocks noGrp="1" noRot="1" noMove="1" noResize="1" noEditPoints="1" noAdjustHandles="1" noChangeArrowheads="1" noChangeShapeType="1"/>
          </p:cNvSpPr>
          <p:nvPr/>
        </p:nvSpPr>
        <p:spPr>
          <a:xfrm>
            <a:off x="0" y="3208103"/>
            <a:ext cx="12192000" cy="2286000"/>
          </a:xfrm>
          <a:prstGeom prst="rect">
            <a:avLst/>
          </a:prstGeom>
          <a:solidFill>
            <a:srgbClr val="E4E0EE"/>
          </a:solidFill>
        </p:spPr>
        <p:txBody>
          <a:bodyPr wrap="square" lIns="914400" tIns="45720" rIns="914400" bIns="45720" rtlCol="0" anchor="ctr">
            <a:noAutofit/>
          </a:bodyPr>
          <a:lstStyle/>
          <a:p>
            <a:r>
              <a:rPr lang="en-US" sz="4800">
                <a:solidFill>
                  <a:schemeClr val="bg1">
                    <a:lumMod val="50000"/>
                  </a:schemeClr>
                </a:solidFill>
                <a:latin typeface="Arial"/>
                <a:cs typeface="Arial"/>
              </a:rPr>
              <a:t>Your turn to fine-tune</a:t>
            </a:r>
            <a:endParaRPr lang="en-US">
              <a:solidFill>
                <a:schemeClr val="bg1">
                  <a:lumMod val="50000"/>
                </a:schemeClr>
              </a:solidFill>
            </a:endParaRPr>
          </a:p>
        </p:txBody>
      </p:sp>
    </p:spTree>
    <p:extLst>
      <p:ext uri="{BB962C8B-B14F-4D97-AF65-F5344CB8AC3E}">
        <p14:creationId xmlns:p14="http://schemas.microsoft.com/office/powerpoint/2010/main" val="26976165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13993-0EC3-051C-0F26-38DCA204B29A}"/>
              </a:ext>
            </a:extLst>
          </p:cNvPr>
          <p:cNvSpPr>
            <a:spLocks noGrp="1"/>
          </p:cNvSpPr>
          <p:nvPr>
            <p:ph type="title"/>
          </p:nvPr>
        </p:nvSpPr>
        <p:spPr/>
        <p:txBody>
          <a:bodyPr>
            <a:normAutofit fontScale="90000"/>
          </a:bodyPr>
          <a:lstStyle/>
          <a:p>
            <a:r>
              <a:rPr lang="en-US"/>
              <a:t>Logistics for the rest of the day (approximate)</a:t>
            </a:r>
          </a:p>
        </p:txBody>
      </p:sp>
      <p:sp>
        <p:nvSpPr>
          <p:cNvPr id="3" name="Content Placeholder 2">
            <a:extLst>
              <a:ext uri="{FF2B5EF4-FFF2-40B4-BE49-F238E27FC236}">
                <a16:creationId xmlns:a16="http://schemas.microsoft.com/office/drawing/2014/main" id="{3F02F76B-9988-C699-7821-22A1E8B62D49}"/>
              </a:ext>
            </a:extLst>
          </p:cNvPr>
          <p:cNvSpPr>
            <a:spLocks noGrp="1"/>
          </p:cNvSpPr>
          <p:nvPr>
            <p:ph idx="1"/>
          </p:nvPr>
        </p:nvSpPr>
        <p:spPr/>
        <p:txBody>
          <a:bodyPr vert="horz" lIns="91440" tIns="45720" rIns="91440" bIns="45720" rtlCol="0" anchor="t">
            <a:normAutofit fontScale="92500"/>
          </a:bodyPr>
          <a:lstStyle/>
          <a:p>
            <a:r>
              <a:rPr lang="en-US" dirty="0"/>
              <a:t>~1:10 (5 mins): Form groups of 3-4 people.</a:t>
            </a:r>
          </a:p>
          <a:p>
            <a:r>
              <a:rPr lang="en-US" dirty="0"/>
              <a:t>~1:15 (15 mins): Decide on a dataset and a question.</a:t>
            </a:r>
          </a:p>
          <a:p>
            <a:r>
              <a:rPr lang="en-US" dirty="0"/>
              <a:t>~1:30 (15 mins): Test that you can use the tools for today.</a:t>
            </a:r>
          </a:p>
          <a:p>
            <a:r>
              <a:rPr lang="en-US" dirty="0"/>
              <a:t>~1:45 (60 mins): Fine-tune and answer your question.</a:t>
            </a:r>
          </a:p>
          <a:p>
            <a:r>
              <a:rPr lang="en-US" dirty="0"/>
              <a:t>~2:45 (50 mins = 10 mins per group): Present your dataset, question, fine-tuning strategy, results, and any challenges/lessons.</a:t>
            </a:r>
          </a:p>
          <a:p>
            <a:r>
              <a:rPr lang="en-US" dirty="0"/>
              <a:t>~3:35 (15 mins): Questions, recap, and next steps to continue learning.</a:t>
            </a:r>
          </a:p>
          <a:p>
            <a:pPr marL="0" indent="0">
              <a:buNone/>
            </a:pPr>
            <a:endParaRPr lang="en-US" dirty="0"/>
          </a:p>
          <a:p>
            <a:pPr marL="0" indent="0" algn="ctr">
              <a:buNone/>
            </a:pPr>
            <a:r>
              <a:rPr lang="en-US" dirty="0"/>
              <a:t>We may finish early, but I'll be here until 4pm for questions. We can also go through some of the appendix slides if time permits.</a:t>
            </a:r>
          </a:p>
        </p:txBody>
      </p:sp>
    </p:spTree>
    <p:extLst>
      <p:ext uri="{BB962C8B-B14F-4D97-AF65-F5344CB8AC3E}">
        <p14:creationId xmlns:p14="http://schemas.microsoft.com/office/powerpoint/2010/main" val="13959323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980F4-4076-F42A-1738-5D87BCC36138}"/>
              </a:ext>
            </a:extLst>
          </p:cNvPr>
          <p:cNvSpPr>
            <a:spLocks noGrp="1"/>
          </p:cNvSpPr>
          <p:nvPr>
            <p:ph type="title"/>
          </p:nvPr>
        </p:nvSpPr>
        <p:spPr/>
        <p:txBody>
          <a:bodyPr/>
          <a:lstStyle/>
          <a:p>
            <a:r>
              <a:rPr lang="en-US"/>
              <a:t>Datasets for you to fine-tune a model</a:t>
            </a:r>
          </a:p>
        </p:txBody>
      </p:sp>
      <p:sp>
        <p:nvSpPr>
          <p:cNvPr id="3" name="Content Placeholder 2">
            <a:extLst>
              <a:ext uri="{FF2B5EF4-FFF2-40B4-BE49-F238E27FC236}">
                <a16:creationId xmlns:a16="http://schemas.microsoft.com/office/drawing/2014/main" id="{642533C7-3B5C-FB05-A672-0C7B9800213C}"/>
              </a:ext>
            </a:extLst>
          </p:cNvPr>
          <p:cNvSpPr>
            <a:spLocks noGrp="1"/>
          </p:cNvSpPr>
          <p:nvPr>
            <p:ph idx="1"/>
          </p:nvPr>
        </p:nvSpPr>
        <p:spPr/>
        <p:txBody>
          <a:bodyPr vert="horz" lIns="91440" tIns="45720" rIns="91440" bIns="45720" rtlCol="0" anchor="t">
            <a:normAutofit/>
          </a:bodyPr>
          <a:lstStyle/>
          <a:p>
            <a:r>
              <a:rPr lang="en-US"/>
              <a:t>Datasets from Laurer, M., van </a:t>
            </a:r>
            <a:r>
              <a:rPr lang="en-US" err="1"/>
              <a:t>Atteveldt</a:t>
            </a:r>
            <a:r>
              <a:rPr lang="en-US"/>
              <a:t>, W., Casas, A. &amp; </a:t>
            </a:r>
            <a:r>
              <a:rPr lang="en-US" err="1"/>
              <a:t>Welbers</a:t>
            </a:r>
            <a:r>
              <a:rPr lang="en-US"/>
              <a:t>, K. (2024). Less Annotating, More Classifying: Addressing the Data Scarcity Issue of Supervised Machine Learning with Deep Transfer Learning and BERT-NLI. </a:t>
            </a:r>
            <a:r>
              <a:rPr lang="en-US" i="1"/>
              <a:t>Political Analysis</a:t>
            </a:r>
            <a:r>
              <a:rPr lang="en-US"/>
              <a:t>, 32, 84 – 100.</a:t>
            </a:r>
          </a:p>
          <a:p>
            <a:r>
              <a:rPr lang="en-US">
                <a:ea typeface="+mn-lt"/>
                <a:cs typeface="+mn-lt"/>
                <a:hlinkClick r:id="rId2"/>
              </a:rPr>
              <a:t>https://github.com/MoritzLaurer/less-annotating-with-bert-nli</a:t>
            </a:r>
            <a:r>
              <a:rPr lang="en-US">
                <a:ea typeface="+mn-lt"/>
                <a:cs typeface="+mn-lt"/>
              </a:rPr>
              <a:t> </a:t>
            </a:r>
            <a:endParaRPr lang="en-US"/>
          </a:p>
          <a:p>
            <a:pPr>
              <a:spcBef>
                <a:spcPts val="1000"/>
              </a:spcBef>
            </a:pPr>
            <a:endParaRPr lang="en-US"/>
          </a:p>
        </p:txBody>
      </p:sp>
    </p:spTree>
    <p:extLst>
      <p:ext uri="{BB962C8B-B14F-4D97-AF65-F5344CB8AC3E}">
        <p14:creationId xmlns:p14="http://schemas.microsoft.com/office/powerpoint/2010/main" val="12846500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table of information&#10;&#10;AI-generated content may be incorrect.">
            <a:extLst>
              <a:ext uri="{FF2B5EF4-FFF2-40B4-BE49-F238E27FC236}">
                <a16:creationId xmlns:a16="http://schemas.microsoft.com/office/drawing/2014/main" id="{CBD67B04-7644-8DFC-D162-4A981CDBA145}"/>
              </a:ext>
            </a:extLst>
          </p:cNvPr>
          <p:cNvPicPr>
            <a:picLocks noGrp="1" noChangeAspect="1"/>
          </p:cNvPicPr>
          <p:nvPr>
            <p:ph idx="1"/>
          </p:nvPr>
        </p:nvPicPr>
        <p:blipFill>
          <a:blip r:embed="rId2"/>
          <a:stretch>
            <a:fillRect/>
          </a:stretch>
        </p:blipFill>
        <p:spPr>
          <a:xfrm>
            <a:off x="1226131" y="5582"/>
            <a:ext cx="9731786" cy="6713810"/>
          </a:xfrm>
        </p:spPr>
      </p:pic>
      <p:sp>
        <p:nvSpPr>
          <p:cNvPr id="2" name="Multiplication Sign 1">
            <a:extLst>
              <a:ext uri="{FF2B5EF4-FFF2-40B4-BE49-F238E27FC236}">
                <a16:creationId xmlns:a16="http://schemas.microsoft.com/office/drawing/2014/main" id="{5A2A58DD-9916-34D3-398D-FDBF37F70525}"/>
              </a:ext>
            </a:extLst>
          </p:cNvPr>
          <p:cNvSpPr/>
          <p:nvPr/>
        </p:nvSpPr>
        <p:spPr>
          <a:xfrm>
            <a:off x="1385454" y="4710544"/>
            <a:ext cx="972127" cy="868218"/>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61641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26B068-F2F4-8629-E22F-5DDE050D43BF}"/>
            </a:ext>
          </a:extLst>
        </p:cNvPr>
        <p:cNvGrpSpPr/>
        <p:nvPr/>
      </p:nvGrpSpPr>
      <p:grpSpPr>
        <a:xfrm>
          <a:off x="0" y="0"/>
          <a:ext cx="0" cy="0"/>
          <a:chOff x="0" y="0"/>
          <a:chExt cx="0" cy="0"/>
        </a:xfrm>
      </p:grpSpPr>
      <p:sp>
        <p:nvSpPr>
          <p:cNvPr id="24" name="Freeform 23">
            <a:extLst>
              <a:ext uri="{FF2B5EF4-FFF2-40B4-BE49-F238E27FC236}">
                <a16:creationId xmlns:a16="http://schemas.microsoft.com/office/drawing/2014/main" id="{568BE287-2A4B-BBC1-B1DB-6B7282889059}"/>
              </a:ext>
            </a:extLst>
          </p:cNvPr>
          <p:cNvSpPr/>
          <p:nvPr/>
        </p:nvSpPr>
        <p:spPr>
          <a:xfrm>
            <a:off x="10054397" y="2636920"/>
            <a:ext cx="2137603" cy="4221080"/>
          </a:xfrm>
          <a:custGeom>
            <a:avLst/>
            <a:gdLst>
              <a:gd name="connsiteX0" fmla="*/ 2137603 w 2137603"/>
              <a:gd name="connsiteY0" fmla="*/ 0 h 4221080"/>
              <a:gd name="connsiteX1" fmla="*/ 2137603 w 2137603"/>
              <a:gd name="connsiteY1" fmla="*/ 578403 h 4221080"/>
              <a:gd name="connsiteX2" fmla="*/ 292910 w 2137603"/>
              <a:gd name="connsiteY2" fmla="*/ 4221080 h 4221080"/>
              <a:gd name="connsiteX3" fmla="*/ 0 w 2137603"/>
              <a:gd name="connsiteY3" fmla="*/ 4221080 h 4221080"/>
            </a:gdLst>
            <a:ahLst/>
            <a:cxnLst>
              <a:cxn ang="0">
                <a:pos x="connsiteX0" y="connsiteY0"/>
              </a:cxn>
              <a:cxn ang="0">
                <a:pos x="connsiteX1" y="connsiteY1"/>
              </a:cxn>
              <a:cxn ang="0">
                <a:pos x="connsiteX2" y="connsiteY2"/>
              </a:cxn>
              <a:cxn ang="0">
                <a:pos x="connsiteX3" y="connsiteY3"/>
              </a:cxn>
            </a:cxnLst>
            <a:rect l="l" t="t" r="r" b="b"/>
            <a:pathLst>
              <a:path w="2137603" h="4221080">
                <a:moveTo>
                  <a:pt x="2137603" y="0"/>
                </a:moveTo>
                <a:lnTo>
                  <a:pt x="2137603" y="578403"/>
                </a:lnTo>
                <a:lnTo>
                  <a:pt x="292910" y="4221080"/>
                </a:lnTo>
                <a:lnTo>
                  <a:pt x="0" y="4221080"/>
                </a:lnTo>
                <a:close/>
              </a:path>
            </a:pathLst>
          </a:custGeom>
          <a:solidFill>
            <a:srgbClr val="4E2A84"/>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93B7FD28-E3C5-2E30-4F16-BB52ED3E0F27}"/>
              </a:ext>
            </a:extLst>
          </p:cNvPr>
          <p:cNvSpPr/>
          <p:nvPr/>
        </p:nvSpPr>
        <p:spPr>
          <a:xfrm>
            <a:off x="9324482" y="1195572"/>
            <a:ext cx="2867518" cy="5662428"/>
          </a:xfrm>
          <a:custGeom>
            <a:avLst/>
            <a:gdLst>
              <a:gd name="connsiteX0" fmla="*/ 2867518 w 2867518"/>
              <a:gd name="connsiteY0" fmla="*/ 0 h 5662428"/>
              <a:gd name="connsiteX1" fmla="*/ 2867518 w 2867518"/>
              <a:gd name="connsiteY1" fmla="*/ 578403 h 5662428"/>
              <a:gd name="connsiteX2" fmla="*/ 292910 w 2867518"/>
              <a:gd name="connsiteY2" fmla="*/ 5662428 h 5662428"/>
              <a:gd name="connsiteX3" fmla="*/ 0 w 2867518"/>
              <a:gd name="connsiteY3" fmla="*/ 5662428 h 5662428"/>
            </a:gdLst>
            <a:ahLst/>
            <a:cxnLst>
              <a:cxn ang="0">
                <a:pos x="connsiteX0" y="connsiteY0"/>
              </a:cxn>
              <a:cxn ang="0">
                <a:pos x="connsiteX1" y="connsiteY1"/>
              </a:cxn>
              <a:cxn ang="0">
                <a:pos x="connsiteX2" y="connsiteY2"/>
              </a:cxn>
              <a:cxn ang="0">
                <a:pos x="connsiteX3" y="connsiteY3"/>
              </a:cxn>
            </a:cxnLst>
            <a:rect l="l" t="t" r="r" b="b"/>
            <a:pathLst>
              <a:path w="2867518" h="5662428">
                <a:moveTo>
                  <a:pt x="2867518" y="0"/>
                </a:moveTo>
                <a:lnTo>
                  <a:pt x="2867518" y="578403"/>
                </a:lnTo>
                <a:lnTo>
                  <a:pt x="292910" y="5662428"/>
                </a:lnTo>
                <a:lnTo>
                  <a:pt x="0" y="5662428"/>
                </a:lnTo>
                <a:close/>
              </a:path>
            </a:pathLst>
          </a:custGeom>
          <a:solidFill>
            <a:srgbClr val="4E2A84"/>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Parallelogram 14">
            <a:extLst>
              <a:ext uri="{FF2B5EF4-FFF2-40B4-BE49-F238E27FC236}">
                <a16:creationId xmlns:a16="http://schemas.microsoft.com/office/drawing/2014/main" id="{F694E57C-DCD2-A822-802B-CC92B675949A}"/>
              </a:ext>
            </a:extLst>
          </p:cNvPr>
          <p:cNvSpPr/>
          <p:nvPr/>
        </p:nvSpPr>
        <p:spPr>
          <a:xfrm>
            <a:off x="4981075" y="0"/>
            <a:ext cx="6845968" cy="6858000"/>
          </a:xfrm>
          <a:prstGeom prst="parallelogram">
            <a:avLst>
              <a:gd name="adj" fmla="val 49291"/>
            </a:avLst>
          </a:prstGeom>
          <a:solidFill>
            <a:srgbClr val="4E2A8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arallelogram 13">
            <a:extLst>
              <a:ext uri="{FF2B5EF4-FFF2-40B4-BE49-F238E27FC236}">
                <a16:creationId xmlns:a16="http://schemas.microsoft.com/office/drawing/2014/main" id="{8C1609A7-7CB7-5DB7-EE1B-E25D90AAC8BB}"/>
              </a:ext>
            </a:extLst>
          </p:cNvPr>
          <p:cNvSpPr/>
          <p:nvPr/>
        </p:nvSpPr>
        <p:spPr>
          <a:xfrm>
            <a:off x="3356518" y="0"/>
            <a:ext cx="4565784" cy="6858000"/>
          </a:xfrm>
          <a:prstGeom prst="parallelogram">
            <a:avLst>
              <a:gd name="adj" fmla="val 74735"/>
            </a:avLst>
          </a:prstGeom>
          <a:solidFill>
            <a:srgbClr val="4E2A8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5C7CE03-6F6E-FD1E-7776-88E7296F241A}"/>
              </a:ext>
            </a:extLst>
          </p:cNvPr>
          <p:cNvSpPr txBox="1">
            <a:spLocks noGrp="1" noRot="1" noMove="1" noResize="1" noEditPoints="1" noAdjustHandles="1" noChangeArrowheads="1" noChangeShapeType="1"/>
          </p:cNvSpPr>
          <p:nvPr/>
        </p:nvSpPr>
        <p:spPr>
          <a:xfrm>
            <a:off x="0" y="3208103"/>
            <a:ext cx="12192000" cy="2286000"/>
          </a:xfrm>
          <a:prstGeom prst="rect">
            <a:avLst/>
          </a:prstGeom>
          <a:solidFill>
            <a:srgbClr val="E4E0EE"/>
          </a:solidFill>
        </p:spPr>
        <p:txBody>
          <a:bodyPr wrap="square" lIns="914400" tIns="45720" rIns="914400" bIns="45720" rtlCol="0" anchor="ctr">
            <a:noAutofit/>
          </a:bodyPr>
          <a:lstStyle/>
          <a:p>
            <a:r>
              <a:rPr lang="en-US" sz="4800">
                <a:solidFill>
                  <a:schemeClr val="bg1">
                    <a:lumMod val="50000"/>
                  </a:schemeClr>
                </a:solidFill>
                <a:latin typeface="Arial"/>
                <a:cs typeface="Arial"/>
              </a:rPr>
              <a:t>Conclusion</a:t>
            </a:r>
            <a:endParaRPr lang="en-US"/>
          </a:p>
        </p:txBody>
      </p:sp>
    </p:spTree>
    <p:extLst>
      <p:ext uri="{BB962C8B-B14F-4D97-AF65-F5344CB8AC3E}">
        <p14:creationId xmlns:p14="http://schemas.microsoft.com/office/powerpoint/2010/main" val="41386100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C8272A-1F4D-869A-A4DB-A93EBCCA0E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556CDB-572F-7FB9-2C5C-829BB95BCE34}"/>
              </a:ext>
            </a:extLst>
          </p:cNvPr>
          <p:cNvSpPr>
            <a:spLocks noGrp="1"/>
          </p:cNvSpPr>
          <p:nvPr>
            <p:ph type="title"/>
          </p:nvPr>
        </p:nvSpPr>
        <p:spPr/>
        <p:txBody>
          <a:bodyPr/>
          <a:lstStyle/>
          <a:p>
            <a:r>
              <a:rPr lang="en-US"/>
              <a:t>What we covered</a:t>
            </a:r>
          </a:p>
        </p:txBody>
      </p:sp>
      <p:sp>
        <p:nvSpPr>
          <p:cNvPr id="3" name="Content Placeholder 2">
            <a:extLst>
              <a:ext uri="{FF2B5EF4-FFF2-40B4-BE49-F238E27FC236}">
                <a16:creationId xmlns:a16="http://schemas.microsoft.com/office/drawing/2014/main" id="{0EF1734C-E279-D957-FE18-E46C11B35CBA}"/>
              </a:ext>
            </a:extLst>
          </p:cNvPr>
          <p:cNvSpPr>
            <a:spLocks noGrp="1"/>
          </p:cNvSpPr>
          <p:nvPr>
            <p:ph idx="1"/>
          </p:nvPr>
        </p:nvSpPr>
        <p:spPr/>
        <p:txBody>
          <a:bodyPr vert="horz" lIns="91440" tIns="45720" rIns="91440" bIns="45720" rtlCol="0" anchor="t">
            <a:normAutofit/>
          </a:bodyPr>
          <a:lstStyle/>
          <a:p>
            <a:r>
              <a:rPr lang="en-US"/>
              <a:t>What is fine-tuning, how it works, and how it can help your research.</a:t>
            </a:r>
          </a:p>
          <a:p>
            <a:r>
              <a:rPr lang="en-US"/>
              <a:t>How to fine-tune encoder-only models for text classification, including the steps that you need to go through, the key decisions involved, and how to know if you "correctly" fine-tuned a model.</a:t>
            </a:r>
          </a:p>
          <a:p>
            <a:r>
              <a:rPr lang="en-US"/>
              <a:t>While today we used Google </a:t>
            </a:r>
            <a:r>
              <a:rPr lang="en-US" err="1"/>
              <a:t>Colab</a:t>
            </a:r>
            <a:r>
              <a:rPr lang="en-US"/>
              <a:t>, you can use Quest (including GPUs) for your research.</a:t>
            </a:r>
          </a:p>
        </p:txBody>
      </p:sp>
    </p:spTree>
    <p:extLst>
      <p:ext uri="{BB962C8B-B14F-4D97-AF65-F5344CB8AC3E}">
        <p14:creationId xmlns:p14="http://schemas.microsoft.com/office/powerpoint/2010/main" val="13222152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075412-0245-1D10-F500-2C2ABA03C7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EDEA8E-BEAF-EE6C-7B64-FC6AF77FFB37}"/>
              </a:ext>
            </a:extLst>
          </p:cNvPr>
          <p:cNvSpPr>
            <a:spLocks noGrp="1"/>
          </p:cNvSpPr>
          <p:nvPr>
            <p:ph type="title"/>
          </p:nvPr>
        </p:nvSpPr>
        <p:spPr/>
        <p:txBody>
          <a:bodyPr/>
          <a:lstStyle/>
          <a:p>
            <a:r>
              <a:rPr lang="en-US"/>
              <a:t>Next steps to continue learning</a:t>
            </a:r>
          </a:p>
        </p:txBody>
      </p:sp>
      <p:sp>
        <p:nvSpPr>
          <p:cNvPr id="3" name="Content Placeholder 2">
            <a:extLst>
              <a:ext uri="{FF2B5EF4-FFF2-40B4-BE49-F238E27FC236}">
                <a16:creationId xmlns:a16="http://schemas.microsoft.com/office/drawing/2014/main" id="{4DE28CD8-4F2F-B2FD-F478-5DD9C5A7A238}"/>
              </a:ext>
            </a:extLst>
          </p:cNvPr>
          <p:cNvSpPr>
            <a:spLocks noGrp="1"/>
          </p:cNvSpPr>
          <p:nvPr>
            <p:ph idx="1"/>
          </p:nvPr>
        </p:nvSpPr>
        <p:spPr/>
        <p:txBody>
          <a:bodyPr vert="horz" lIns="91440" tIns="45720" rIns="91440" bIns="45720" rtlCol="0" anchor="t">
            <a:normAutofit/>
          </a:bodyPr>
          <a:lstStyle/>
          <a:p>
            <a:r>
              <a:rPr lang="en-US"/>
              <a:t>Read the references available in the next slide to learn in more detail how fine-tuning works and find more examples of published research using fine-tuning.</a:t>
            </a:r>
          </a:p>
          <a:p>
            <a:r>
              <a:rPr lang="en-US"/>
              <a:t>Fine-tune a model for your own project, with your own data.</a:t>
            </a:r>
          </a:p>
        </p:txBody>
      </p:sp>
    </p:spTree>
    <p:extLst>
      <p:ext uri="{BB962C8B-B14F-4D97-AF65-F5344CB8AC3E}">
        <p14:creationId xmlns:p14="http://schemas.microsoft.com/office/powerpoint/2010/main" val="5522715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73BBF-B2D9-6EDD-4988-3266496C8175}"/>
              </a:ext>
            </a:extLst>
          </p:cNvPr>
          <p:cNvSpPr>
            <a:spLocks noGrp="1"/>
          </p:cNvSpPr>
          <p:nvPr>
            <p:ph type="title"/>
          </p:nvPr>
        </p:nvSpPr>
        <p:spPr/>
        <p:txBody>
          <a:bodyPr/>
          <a:lstStyle/>
          <a:p>
            <a:r>
              <a:rPr lang="en-US"/>
              <a:t>References</a:t>
            </a:r>
          </a:p>
        </p:txBody>
      </p:sp>
      <p:sp>
        <p:nvSpPr>
          <p:cNvPr id="3" name="Content Placeholder 2">
            <a:extLst>
              <a:ext uri="{FF2B5EF4-FFF2-40B4-BE49-F238E27FC236}">
                <a16:creationId xmlns:a16="http://schemas.microsoft.com/office/drawing/2014/main" id="{D691A621-7A42-269E-ADE6-950CB07D15E3}"/>
              </a:ext>
            </a:extLst>
          </p:cNvPr>
          <p:cNvSpPr>
            <a:spLocks noGrp="1"/>
          </p:cNvSpPr>
          <p:nvPr>
            <p:ph idx="1"/>
          </p:nvPr>
        </p:nvSpPr>
        <p:spPr>
          <a:xfrm>
            <a:off x="838200" y="1140691"/>
            <a:ext cx="10515600" cy="5036272"/>
          </a:xfrm>
        </p:spPr>
        <p:txBody>
          <a:bodyPr vert="horz" lIns="91440" tIns="45720" rIns="91440" bIns="45720" rtlCol="0" anchor="t">
            <a:normAutofit fontScale="70000" lnSpcReduction="20000"/>
          </a:bodyPr>
          <a:lstStyle/>
          <a:p>
            <a:r>
              <a:rPr lang="en-US"/>
              <a:t>URLs in notes.</a:t>
            </a:r>
          </a:p>
          <a:p>
            <a:r>
              <a:rPr lang="en-US"/>
              <a:t>Bonikowski, B., Luo, Y. &amp; Stuhler, O. (2022). Politics as Usual? Measuring Populism, Nationalism, and Authoritarianism in U.S. Presidential Campaigns (1952 – 2020) with Neural Language Models. </a:t>
            </a:r>
            <a:r>
              <a:rPr lang="en-US" i="1"/>
              <a:t>Sociological Methods &amp; Research</a:t>
            </a:r>
            <a:r>
              <a:rPr lang="en-US"/>
              <a:t>, 51(4), 1721 – 1787.</a:t>
            </a:r>
          </a:p>
          <a:p>
            <a:r>
              <a:rPr lang="en-US" b="1" u="sng"/>
              <a:t>Chae, Y. &amp; Davidson, T. (2025). Large </a:t>
            </a:r>
            <a:r>
              <a:rPr lang="en-US" b="1" u="sng" err="1"/>
              <a:t>Lanugage</a:t>
            </a:r>
            <a:r>
              <a:rPr lang="en-US" b="1" u="sng"/>
              <a:t> Models for Text Classification: From Zero-Shot Learning to Fine-Tuning. </a:t>
            </a:r>
            <a:r>
              <a:rPr lang="en-US" b="1" i="1" u="sng"/>
              <a:t>Sociological Methods &amp; Research</a:t>
            </a:r>
            <a:r>
              <a:rPr lang="en-US" b="1" u="sng"/>
              <a:t>.</a:t>
            </a:r>
          </a:p>
          <a:p>
            <a:r>
              <a:rPr lang="en-US"/>
              <a:t>Do, S., </a:t>
            </a:r>
            <a:r>
              <a:rPr lang="en-US" err="1"/>
              <a:t>Ollion</a:t>
            </a:r>
            <a:r>
              <a:rPr lang="en-US"/>
              <a:t>, E. &amp; Shen, R. (2024). The Augmented Social Scientist: Using Sequential Transfer Learning to Annotate Millions of Texts with Human-Level Accuracy. </a:t>
            </a:r>
            <a:r>
              <a:rPr lang="en-US" i="1"/>
              <a:t>Sociological Methods &amp; Research</a:t>
            </a:r>
            <a:r>
              <a:rPr lang="en-US"/>
              <a:t>, 53(3), 1167 – 1200.</a:t>
            </a:r>
          </a:p>
          <a:p>
            <a:r>
              <a:rPr lang="en-US"/>
              <a:t>Erhard, L., Hanke, S., Remer, U., </a:t>
            </a:r>
            <a:r>
              <a:rPr lang="en-US" err="1"/>
              <a:t>Falenska</a:t>
            </a:r>
            <a:r>
              <a:rPr lang="en-US"/>
              <a:t>, A. &amp; Heiberger, R.H. (2025). </a:t>
            </a:r>
            <a:r>
              <a:rPr lang="en-US" err="1"/>
              <a:t>PopBERT</a:t>
            </a:r>
            <a:r>
              <a:rPr lang="en-US"/>
              <a:t>. Detecting Populism and Its Host Ideologies in the German Bundestag. </a:t>
            </a:r>
            <a:r>
              <a:rPr lang="en-US" i="1"/>
              <a:t>Political Analysis</a:t>
            </a:r>
            <a:r>
              <a:rPr lang="en-US"/>
              <a:t>, 33, 1 – 17.</a:t>
            </a:r>
          </a:p>
          <a:p>
            <a:r>
              <a:rPr lang="en-US"/>
              <a:t>Laurer, M., van </a:t>
            </a:r>
            <a:r>
              <a:rPr lang="en-US" err="1"/>
              <a:t>Atteveldt</a:t>
            </a:r>
            <a:r>
              <a:rPr lang="en-US"/>
              <a:t>, W., Casas, A. &amp; </a:t>
            </a:r>
            <a:r>
              <a:rPr lang="en-US" err="1"/>
              <a:t>Welbers</a:t>
            </a:r>
            <a:r>
              <a:rPr lang="en-US"/>
              <a:t>, K. (2024). Less Annotating, More Classifying: Addressing the Data Scarcity Issue of Supervised Machine Learning with Deep Transfer Learning and BERT-NLI. </a:t>
            </a:r>
            <a:r>
              <a:rPr lang="en-US" i="1"/>
              <a:t>Political Analysis</a:t>
            </a:r>
            <a:r>
              <a:rPr lang="en-US"/>
              <a:t>, 32, 84 – 100.</a:t>
            </a:r>
          </a:p>
          <a:p>
            <a:r>
              <a:rPr lang="en-US"/>
              <a:t>Wang, Y. (2023). Topic Classification for Political Texts with Pretrained Language Models. </a:t>
            </a:r>
            <a:r>
              <a:rPr lang="en-US" i="1"/>
              <a:t>Political Analysis</a:t>
            </a:r>
            <a:r>
              <a:rPr lang="en-US"/>
              <a:t>, 31, 662 – 668.</a:t>
            </a:r>
          </a:p>
          <a:p>
            <a:r>
              <a:rPr lang="en-US" b="1" u="sng" err="1"/>
              <a:t>Wankmüller</a:t>
            </a:r>
            <a:r>
              <a:rPr lang="en-US" b="1" u="sng"/>
              <a:t>, S. (2024). Introduction to Neural Transfer Learning With Transformers for Social Science Text Analysis. </a:t>
            </a:r>
            <a:r>
              <a:rPr lang="en-US" b="1" i="1" u="sng"/>
              <a:t>Sociological Methods &amp; Research</a:t>
            </a:r>
            <a:r>
              <a:rPr lang="en-US" b="1" u="sng"/>
              <a:t>, 53(4), 1676 – 1752.</a:t>
            </a:r>
          </a:p>
        </p:txBody>
      </p:sp>
    </p:spTree>
    <p:extLst>
      <p:ext uri="{BB962C8B-B14F-4D97-AF65-F5344CB8AC3E}">
        <p14:creationId xmlns:p14="http://schemas.microsoft.com/office/powerpoint/2010/main" val="7778478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E0B05B-BA18-420B-2926-23CF400C601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0A9357-03F6-0D8C-BBB7-8F6A0C6651CB}"/>
              </a:ext>
            </a:extLst>
          </p:cNvPr>
          <p:cNvSpPr>
            <a:spLocks noGrp="1"/>
          </p:cNvSpPr>
          <p:nvPr>
            <p:ph idx="1"/>
          </p:nvPr>
        </p:nvSpPr>
        <p:spPr>
          <a:xfrm>
            <a:off x="838200" y="1730777"/>
            <a:ext cx="10515600" cy="4446186"/>
          </a:xfrm>
        </p:spPr>
        <p:txBody>
          <a:bodyPr vert="horz" lIns="91440" tIns="45720" rIns="91440" bIns="45720" rtlCol="0" anchor="t">
            <a:normAutofit/>
          </a:bodyPr>
          <a:lstStyle/>
          <a:p>
            <a:pPr marL="0" indent="0" algn="ctr">
              <a:buNone/>
            </a:pPr>
            <a:r>
              <a:rPr lang="en-US" sz="3500"/>
              <a:t>Thanks!</a:t>
            </a:r>
          </a:p>
          <a:p>
            <a:pPr marL="0" indent="0" algn="ctr">
              <a:buNone/>
            </a:pPr>
            <a:endParaRPr lang="en-US" sz="3500"/>
          </a:p>
          <a:p>
            <a:pPr marL="0" indent="0" algn="ctr">
              <a:buNone/>
            </a:pPr>
            <a:r>
              <a:rPr lang="en-US" sz="3500"/>
              <a:t>Need help with data?</a:t>
            </a:r>
          </a:p>
          <a:p>
            <a:pPr algn="ctr">
              <a:buNone/>
            </a:pPr>
            <a:r>
              <a:rPr lang="en-US" sz="3500">
                <a:ea typeface="+mn-lt"/>
                <a:cs typeface="+mn-lt"/>
              </a:rPr>
              <a:t>Request a </a:t>
            </a:r>
            <a:r>
              <a:rPr lang="en-US" sz="3500" b="1">
                <a:ea typeface="+mn-lt"/>
                <a:cs typeface="+mn-lt"/>
              </a:rPr>
              <a:t>FREE</a:t>
            </a:r>
            <a:r>
              <a:rPr lang="en-US" sz="3500">
                <a:ea typeface="+mn-lt"/>
                <a:cs typeface="+mn-lt"/>
              </a:rPr>
              <a:t> consultation at </a:t>
            </a:r>
            <a:r>
              <a:rPr lang="en-US" sz="3500" b="1">
                <a:solidFill>
                  <a:srgbClr val="7030A0"/>
                </a:solidFill>
                <a:ea typeface="+mn-lt"/>
                <a:cs typeface="+mn-lt"/>
                <a:hlinkClick r:id="rId2">
                  <a:extLst>
                    <a:ext uri="{A12FA001-AC4F-418D-AE19-62706E023703}">
                      <ahyp:hlinkClr xmlns:ahyp="http://schemas.microsoft.com/office/drawing/2018/hyperlinkcolor" val="tx"/>
                    </a:ext>
                  </a:extLst>
                </a:hlinkClick>
              </a:rPr>
              <a:t>bit.ly/rcdsconsult</a:t>
            </a:r>
            <a:r>
              <a:rPr lang="en-US" sz="3500">
                <a:ea typeface="+mn-lt"/>
                <a:cs typeface="+mn-lt"/>
              </a:rPr>
              <a:t>.</a:t>
            </a:r>
          </a:p>
          <a:p>
            <a:pPr marL="0" indent="0" algn="ctr">
              <a:buNone/>
            </a:pPr>
            <a:r>
              <a:rPr lang="en-US" sz="3500">
                <a:hlinkClick r:id="rId3"/>
              </a:rPr>
              <a:t>emilio@northwestern.edu</a:t>
            </a:r>
            <a:endParaRPr lang="en-US" sz="3500"/>
          </a:p>
        </p:txBody>
      </p:sp>
    </p:spTree>
    <p:extLst>
      <p:ext uri="{BB962C8B-B14F-4D97-AF65-F5344CB8AC3E}">
        <p14:creationId xmlns:p14="http://schemas.microsoft.com/office/powerpoint/2010/main" val="9265579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DCB955-CD67-E792-A691-D19943C35F4E}"/>
            </a:ext>
          </a:extLst>
        </p:cNvPr>
        <p:cNvGrpSpPr/>
        <p:nvPr/>
      </p:nvGrpSpPr>
      <p:grpSpPr>
        <a:xfrm>
          <a:off x="0" y="0"/>
          <a:ext cx="0" cy="0"/>
          <a:chOff x="0" y="0"/>
          <a:chExt cx="0" cy="0"/>
        </a:xfrm>
      </p:grpSpPr>
      <p:sp>
        <p:nvSpPr>
          <p:cNvPr id="24" name="Freeform 23">
            <a:extLst>
              <a:ext uri="{FF2B5EF4-FFF2-40B4-BE49-F238E27FC236}">
                <a16:creationId xmlns:a16="http://schemas.microsoft.com/office/drawing/2014/main" id="{E919F061-7CB8-1787-6427-1263CF8E008E}"/>
              </a:ext>
            </a:extLst>
          </p:cNvPr>
          <p:cNvSpPr/>
          <p:nvPr/>
        </p:nvSpPr>
        <p:spPr>
          <a:xfrm>
            <a:off x="10054397" y="2636920"/>
            <a:ext cx="2137603" cy="4221080"/>
          </a:xfrm>
          <a:custGeom>
            <a:avLst/>
            <a:gdLst>
              <a:gd name="connsiteX0" fmla="*/ 2137603 w 2137603"/>
              <a:gd name="connsiteY0" fmla="*/ 0 h 4221080"/>
              <a:gd name="connsiteX1" fmla="*/ 2137603 w 2137603"/>
              <a:gd name="connsiteY1" fmla="*/ 578403 h 4221080"/>
              <a:gd name="connsiteX2" fmla="*/ 292910 w 2137603"/>
              <a:gd name="connsiteY2" fmla="*/ 4221080 h 4221080"/>
              <a:gd name="connsiteX3" fmla="*/ 0 w 2137603"/>
              <a:gd name="connsiteY3" fmla="*/ 4221080 h 4221080"/>
            </a:gdLst>
            <a:ahLst/>
            <a:cxnLst>
              <a:cxn ang="0">
                <a:pos x="connsiteX0" y="connsiteY0"/>
              </a:cxn>
              <a:cxn ang="0">
                <a:pos x="connsiteX1" y="connsiteY1"/>
              </a:cxn>
              <a:cxn ang="0">
                <a:pos x="connsiteX2" y="connsiteY2"/>
              </a:cxn>
              <a:cxn ang="0">
                <a:pos x="connsiteX3" y="connsiteY3"/>
              </a:cxn>
            </a:cxnLst>
            <a:rect l="l" t="t" r="r" b="b"/>
            <a:pathLst>
              <a:path w="2137603" h="4221080">
                <a:moveTo>
                  <a:pt x="2137603" y="0"/>
                </a:moveTo>
                <a:lnTo>
                  <a:pt x="2137603" y="578403"/>
                </a:lnTo>
                <a:lnTo>
                  <a:pt x="292910" y="4221080"/>
                </a:lnTo>
                <a:lnTo>
                  <a:pt x="0" y="4221080"/>
                </a:lnTo>
                <a:close/>
              </a:path>
            </a:pathLst>
          </a:custGeom>
          <a:solidFill>
            <a:srgbClr val="4E2A84"/>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91D32938-6E63-401E-1B1A-0C4BA5CDA06E}"/>
              </a:ext>
            </a:extLst>
          </p:cNvPr>
          <p:cNvSpPr/>
          <p:nvPr/>
        </p:nvSpPr>
        <p:spPr>
          <a:xfrm>
            <a:off x="9324482" y="1195572"/>
            <a:ext cx="2867518" cy="5662428"/>
          </a:xfrm>
          <a:custGeom>
            <a:avLst/>
            <a:gdLst>
              <a:gd name="connsiteX0" fmla="*/ 2867518 w 2867518"/>
              <a:gd name="connsiteY0" fmla="*/ 0 h 5662428"/>
              <a:gd name="connsiteX1" fmla="*/ 2867518 w 2867518"/>
              <a:gd name="connsiteY1" fmla="*/ 578403 h 5662428"/>
              <a:gd name="connsiteX2" fmla="*/ 292910 w 2867518"/>
              <a:gd name="connsiteY2" fmla="*/ 5662428 h 5662428"/>
              <a:gd name="connsiteX3" fmla="*/ 0 w 2867518"/>
              <a:gd name="connsiteY3" fmla="*/ 5662428 h 5662428"/>
            </a:gdLst>
            <a:ahLst/>
            <a:cxnLst>
              <a:cxn ang="0">
                <a:pos x="connsiteX0" y="connsiteY0"/>
              </a:cxn>
              <a:cxn ang="0">
                <a:pos x="connsiteX1" y="connsiteY1"/>
              </a:cxn>
              <a:cxn ang="0">
                <a:pos x="connsiteX2" y="connsiteY2"/>
              </a:cxn>
              <a:cxn ang="0">
                <a:pos x="connsiteX3" y="connsiteY3"/>
              </a:cxn>
            </a:cxnLst>
            <a:rect l="l" t="t" r="r" b="b"/>
            <a:pathLst>
              <a:path w="2867518" h="5662428">
                <a:moveTo>
                  <a:pt x="2867518" y="0"/>
                </a:moveTo>
                <a:lnTo>
                  <a:pt x="2867518" y="578403"/>
                </a:lnTo>
                <a:lnTo>
                  <a:pt x="292910" y="5662428"/>
                </a:lnTo>
                <a:lnTo>
                  <a:pt x="0" y="5662428"/>
                </a:lnTo>
                <a:close/>
              </a:path>
            </a:pathLst>
          </a:custGeom>
          <a:solidFill>
            <a:srgbClr val="4E2A84"/>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Parallelogram 14">
            <a:extLst>
              <a:ext uri="{FF2B5EF4-FFF2-40B4-BE49-F238E27FC236}">
                <a16:creationId xmlns:a16="http://schemas.microsoft.com/office/drawing/2014/main" id="{7A8D3C51-DC54-6A5B-B922-FDD7EF8FB8BA}"/>
              </a:ext>
            </a:extLst>
          </p:cNvPr>
          <p:cNvSpPr/>
          <p:nvPr/>
        </p:nvSpPr>
        <p:spPr>
          <a:xfrm>
            <a:off x="4981075" y="0"/>
            <a:ext cx="6845968" cy="6858000"/>
          </a:xfrm>
          <a:prstGeom prst="parallelogram">
            <a:avLst>
              <a:gd name="adj" fmla="val 49291"/>
            </a:avLst>
          </a:prstGeom>
          <a:solidFill>
            <a:srgbClr val="4E2A8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arallelogram 13">
            <a:extLst>
              <a:ext uri="{FF2B5EF4-FFF2-40B4-BE49-F238E27FC236}">
                <a16:creationId xmlns:a16="http://schemas.microsoft.com/office/drawing/2014/main" id="{1FCB95A9-5106-F6E0-8667-AADF21A9677D}"/>
              </a:ext>
            </a:extLst>
          </p:cNvPr>
          <p:cNvSpPr/>
          <p:nvPr/>
        </p:nvSpPr>
        <p:spPr>
          <a:xfrm>
            <a:off x="3356518" y="0"/>
            <a:ext cx="4565784" cy="6858000"/>
          </a:xfrm>
          <a:prstGeom prst="parallelogram">
            <a:avLst>
              <a:gd name="adj" fmla="val 74735"/>
            </a:avLst>
          </a:prstGeom>
          <a:solidFill>
            <a:srgbClr val="4E2A8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A8083F2-3F1C-583F-AE77-409C4B91EFAA}"/>
              </a:ext>
            </a:extLst>
          </p:cNvPr>
          <p:cNvSpPr txBox="1">
            <a:spLocks noGrp="1" noRot="1" noMove="1" noResize="1" noEditPoints="1" noAdjustHandles="1" noChangeArrowheads="1" noChangeShapeType="1"/>
          </p:cNvSpPr>
          <p:nvPr/>
        </p:nvSpPr>
        <p:spPr>
          <a:xfrm>
            <a:off x="0" y="3208103"/>
            <a:ext cx="12192000" cy="2286000"/>
          </a:xfrm>
          <a:prstGeom prst="rect">
            <a:avLst/>
          </a:prstGeom>
          <a:solidFill>
            <a:srgbClr val="E4E0EE"/>
          </a:solidFill>
        </p:spPr>
        <p:txBody>
          <a:bodyPr wrap="square" lIns="914400" tIns="45720" rIns="914400" bIns="45720" rtlCol="0" anchor="ctr">
            <a:noAutofit/>
          </a:bodyPr>
          <a:lstStyle/>
          <a:p>
            <a:r>
              <a:rPr lang="en-US" sz="4800">
                <a:solidFill>
                  <a:schemeClr val="bg1">
                    <a:lumMod val="50000"/>
                  </a:schemeClr>
                </a:solidFill>
                <a:latin typeface="Arial"/>
                <a:cs typeface="Arial"/>
              </a:rPr>
              <a:t>Appendix</a:t>
            </a:r>
            <a:endParaRPr lang="en-US"/>
          </a:p>
        </p:txBody>
      </p:sp>
    </p:spTree>
    <p:extLst>
      <p:ext uri="{BB962C8B-B14F-4D97-AF65-F5344CB8AC3E}">
        <p14:creationId xmlns:p14="http://schemas.microsoft.com/office/powerpoint/2010/main" val="1534107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EEC59C-5E81-E8BF-261B-50F1546B43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0C6E47-68D9-C923-8BF0-80840E28B573}"/>
              </a:ext>
            </a:extLst>
          </p:cNvPr>
          <p:cNvSpPr>
            <a:spLocks noGrp="1"/>
          </p:cNvSpPr>
          <p:nvPr>
            <p:ph type="title"/>
          </p:nvPr>
        </p:nvSpPr>
        <p:spPr/>
        <p:txBody>
          <a:bodyPr/>
          <a:lstStyle/>
          <a:p>
            <a:r>
              <a:rPr lang="en-US"/>
              <a:t>Collaborative project support</a:t>
            </a:r>
          </a:p>
        </p:txBody>
      </p:sp>
      <p:sp>
        <p:nvSpPr>
          <p:cNvPr id="3" name="Content Placeholder 2">
            <a:extLst>
              <a:ext uri="{FF2B5EF4-FFF2-40B4-BE49-F238E27FC236}">
                <a16:creationId xmlns:a16="http://schemas.microsoft.com/office/drawing/2014/main" id="{A2167115-1C80-D9D0-E885-D3969CF23F0C}"/>
              </a:ext>
            </a:extLst>
          </p:cNvPr>
          <p:cNvSpPr>
            <a:spLocks noGrp="1"/>
          </p:cNvSpPr>
          <p:nvPr>
            <p:ph idx="1"/>
          </p:nvPr>
        </p:nvSpPr>
        <p:spPr/>
        <p:txBody>
          <a:bodyPr vert="horz" lIns="91440" tIns="45720" rIns="91440" bIns="45720" rtlCol="0" anchor="t">
            <a:normAutofit/>
          </a:bodyPr>
          <a:lstStyle/>
          <a:p>
            <a:pPr marL="0" indent="0" algn="ctr">
              <a:buNone/>
            </a:pPr>
            <a:r>
              <a:rPr lang="en-US">
                <a:latin typeface="Aptos"/>
                <a:cs typeface="Cordia New"/>
              </a:rPr>
              <a:t>If you're a faculty (or postdoc, research staff, or graduate student with faculty sponsorship), we can provide longer-term support in your project.</a:t>
            </a:r>
          </a:p>
          <a:p>
            <a:pPr marL="0" indent="0" algn="ctr">
              <a:buNone/>
            </a:pPr>
            <a:r>
              <a:rPr lang="en-US">
                <a:latin typeface="Aptos"/>
                <a:cs typeface="Cordia New"/>
              </a:rPr>
              <a:t>We can help from exploration (is this idea possible?) to concrete outcomes (e.g., data collection, cleaning, analysis or visualization for a publication). </a:t>
            </a:r>
          </a:p>
          <a:p>
            <a:pPr marL="0" indent="0" algn="ctr">
              <a:buNone/>
            </a:pPr>
            <a:endParaRPr lang="en-US">
              <a:latin typeface="Aptos"/>
              <a:cs typeface="Cordia New"/>
            </a:endParaRPr>
          </a:p>
          <a:p>
            <a:pPr marL="0" indent="0" algn="ctr">
              <a:buNone/>
            </a:pPr>
            <a:r>
              <a:rPr lang="en-US">
                <a:latin typeface="Aptos"/>
                <a:cs typeface="Cordia New"/>
              </a:rPr>
              <a:t>Find more information at </a:t>
            </a:r>
            <a:r>
              <a:rPr lang="en-US">
                <a:latin typeface="Aptos"/>
                <a:cs typeface="Cordia New"/>
                <a:hlinkClick r:id="rId2"/>
              </a:rPr>
              <a:t>bit.ly/collaborative_project_support</a:t>
            </a:r>
            <a:endParaRPr lang="en-US">
              <a:ea typeface="Calibri"/>
              <a:cs typeface="Calibri"/>
            </a:endParaRPr>
          </a:p>
        </p:txBody>
      </p:sp>
    </p:spTree>
    <p:extLst>
      <p:ext uri="{BB962C8B-B14F-4D97-AF65-F5344CB8AC3E}">
        <p14:creationId xmlns:p14="http://schemas.microsoft.com/office/powerpoint/2010/main" val="21260574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86BD7E-40A9-167C-8A39-44E21CCD71F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1AA136-CA78-9F7A-8EAC-8E0863B168F2}"/>
              </a:ext>
            </a:extLst>
          </p:cNvPr>
          <p:cNvSpPr>
            <a:spLocks noGrp="1"/>
          </p:cNvSpPr>
          <p:nvPr>
            <p:ph idx="1"/>
          </p:nvPr>
        </p:nvSpPr>
        <p:spPr>
          <a:xfrm>
            <a:off x="838200" y="2690333"/>
            <a:ext cx="10515600" cy="4446186"/>
          </a:xfrm>
        </p:spPr>
        <p:txBody>
          <a:bodyPr vert="horz" lIns="91440" tIns="45720" rIns="91440" bIns="45720" rtlCol="0" anchor="t">
            <a:normAutofit/>
          </a:bodyPr>
          <a:lstStyle/>
          <a:p>
            <a:pPr algn="ctr">
              <a:buNone/>
            </a:pPr>
            <a:r>
              <a:rPr lang="en-US" sz="8000" b="1">
                <a:solidFill>
                  <a:srgbClr val="4E2A84"/>
                </a:solidFill>
                <a:latin typeface="Aptos Display"/>
                <a:ea typeface="+mn-lt"/>
                <a:cs typeface="+mn-lt"/>
              </a:rPr>
              <a:t>Machine learning review</a:t>
            </a:r>
            <a:endParaRPr lang="en-US" sz="8000"/>
          </a:p>
          <a:p>
            <a:pPr marL="0" indent="0" algn="ctr">
              <a:buNone/>
            </a:pPr>
            <a:endParaRPr lang="en-US" sz="3500"/>
          </a:p>
        </p:txBody>
      </p:sp>
    </p:spTree>
    <p:extLst>
      <p:ext uri="{BB962C8B-B14F-4D97-AF65-F5344CB8AC3E}">
        <p14:creationId xmlns:p14="http://schemas.microsoft.com/office/powerpoint/2010/main" val="25547057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E93F39-CE2B-B3D5-14B7-032887F1325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62B107-0274-73D5-8294-0555D90BD378}"/>
              </a:ext>
            </a:extLst>
          </p:cNvPr>
          <p:cNvSpPr>
            <a:spLocks noGrp="1"/>
          </p:cNvSpPr>
          <p:nvPr>
            <p:ph idx="1"/>
          </p:nvPr>
        </p:nvSpPr>
        <p:spPr>
          <a:xfrm>
            <a:off x="838200" y="2690333"/>
            <a:ext cx="10515600" cy="4446186"/>
          </a:xfrm>
        </p:spPr>
        <p:txBody>
          <a:bodyPr vert="horz" lIns="91440" tIns="45720" rIns="91440" bIns="45720" rtlCol="0" anchor="t">
            <a:normAutofit/>
          </a:bodyPr>
          <a:lstStyle/>
          <a:p>
            <a:pPr algn="ctr">
              <a:buNone/>
            </a:pPr>
            <a:r>
              <a:rPr lang="en-US" sz="4400" b="1">
                <a:solidFill>
                  <a:srgbClr val="4E2A84"/>
                </a:solidFill>
                <a:latin typeface="Aptos Display"/>
                <a:ea typeface="+mn-lt"/>
                <a:cs typeface="+mn-lt"/>
              </a:rPr>
              <a:t>Neural networks</a:t>
            </a:r>
            <a:endParaRPr lang="en-US"/>
          </a:p>
          <a:p>
            <a:pPr marL="0" indent="0" algn="ctr">
              <a:buNone/>
            </a:pPr>
            <a:endParaRPr lang="en-US" sz="3500"/>
          </a:p>
        </p:txBody>
      </p:sp>
    </p:spTree>
    <p:extLst>
      <p:ext uri="{BB962C8B-B14F-4D97-AF65-F5344CB8AC3E}">
        <p14:creationId xmlns:p14="http://schemas.microsoft.com/office/powerpoint/2010/main" val="18357526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C9A98-C764-B4C8-C814-CECB7A10D8A9}"/>
              </a:ext>
            </a:extLst>
          </p:cNvPr>
          <p:cNvSpPr>
            <a:spLocks noGrp="1"/>
          </p:cNvSpPr>
          <p:nvPr>
            <p:ph type="title"/>
          </p:nvPr>
        </p:nvSpPr>
        <p:spPr/>
        <p:txBody>
          <a:bodyPr/>
          <a:lstStyle/>
          <a:p>
            <a:r>
              <a:rPr lang="en-US"/>
              <a:t>Neural networks</a:t>
            </a:r>
          </a:p>
        </p:txBody>
      </p:sp>
      <p:pic>
        <p:nvPicPr>
          <p:cNvPr id="4" name="Content Placeholder 3" descr="A diagram of a network&#10;&#10;AI-generated content may be incorrect.">
            <a:extLst>
              <a:ext uri="{FF2B5EF4-FFF2-40B4-BE49-F238E27FC236}">
                <a16:creationId xmlns:a16="http://schemas.microsoft.com/office/drawing/2014/main" id="{661F7D54-329A-DD90-AD89-7989449B0A55}"/>
              </a:ext>
            </a:extLst>
          </p:cNvPr>
          <p:cNvPicPr>
            <a:picLocks noGrp="1" noChangeAspect="1"/>
          </p:cNvPicPr>
          <p:nvPr>
            <p:ph idx="1"/>
          </p:nvPr>
        </p:nvPicPr>
        <p:blipFill>
          <a:blip r:embed="rId3"/>
          <a:stretch>
            <a:fillRect/>
          </a:stretch>
        </p:blipFill>
        <p:spPr>
          <a:xfrm>
            <a:off x="1552755" y="912804"/>
            <a:ext cx="9100867" cy="5695159"/>
          </a:xfrm>
          <a:prstGeom prst="rect">
            <a:avLst/>
          </a:prstGeom>
        </p:spPr>
      </p:pic>
    </p:spTree>
    <p:extLst>
      <p:ext uri="{BB962C8B-B14F-4D97-AF65-F5344CB8AC3E}">
        <p14:creationId xmlns:p14="http://schemas.microsoft.com/office/powerpoint/2010/main" val="16088563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E7A46-DDAE-54B1-F678-D261DB58C7CF}"/>
              </a:ext>
            </a:extLst>
          </p:cNvPr>
          <p:cNvSpPr>
            <a:spLocks noGrp="1"/>
          </p:cNvSpPr>
          <p:nvPr>
            <p:ph type="title"/>
          </p:nvPr>
        </p:nvSpPr>
        <p:spPr/>
        <p:txBody>
          <a:bodyPr/>
          <a:lstStyle/>
          <a:p>
            <a:r>
              <a:rPr lang="en-US"/>
              <a:t>Weights and biases</a:t>
            </a:r>
          </a:p>
        </p:txBody>
      </p:sp>
      <p:sp>
        <p:nvSpPr>
          <p:cNvPr id="3" name="Content Placeholder 2">
            <a:extLst>
              <a:ext uri="{FF2B5EF4-FFF2-40B4-BE49-F238E27FC236}">
                <a16:creationId xmlns:a16="http://schemas.microsoft.com/office/drawing/2014/main" id="{1D30C69C-EDE5-09F3-FA08-29BAA7607190}"/>
              </a:ext>
            </a:extLst>
          </p:cNvPr>
          <p:cNvSpPr>
            <a:spLocks noGrp="1"/>
          </p:cNvSpPr>
          <p:nvPr>
            <p:ph idx="1"/>
          </p:nvPr>
        </p:nvSpPr>
        <p:spPr/>
        <p:txBody>
          <a:bodyPr vert="horz" lIns="91440" tIns="45720" rIns="91440" bIns="45720" rtlCol="0" anchor="t">
            <a:normAutofit/>
          </a:bodyPr>
          <a:lstStyle/>
          <a:p>
            <a:r>
              <a:rPr lang="en-US"/>
              <a:t>Weights are numerical values assigned to the connections between neurons. They determine how much influence each input has on the final output. Inputs are multiplied by their weights before being passed through the activation function. </a:t>
            </a:r>
          </a:p>
          <a:p>
            <a:r>
              <a:rPr lang="en-US"/>
              <a:t>Biases are parameters that shift the activation function. They help neurons activate even when the weighted sum of inputs is not enough, making the network more flexible.</a:t>
            </a:r>
          </a:p>
        </p:txBody>
      </p:sp>
    </p:spTree>
    <p:extLst>
      <p:ext uri="{BB962C8B-B14F-4D97-AF65-F5344CB8AC3E}">
        <p14:creationId xmlns:p14="http://schemas.microsoft.com/office/powerpoint/2010/main" val="35683519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B7250-D1BC-A543-8E3F-60BC367D8A14}"/>
              </a:ext>
            </a:extLst>
          </p:cNvPr>
          <p:cNvSpPr>
            <a:spLocks noGrp="1"/>
          </p:cNvSpPr>
          <p:nvPr>
            <p:ph type="title"/>
          </p:nvPr>
        </p:nvSpPr>
        <p:spPr/>
        <p:txBody>
          <a:bodyPr/>
          <a:lstStyle/>
          <a:p>
            <a:r>
              <a:rPr lang="en-US"/>
              <a:t>Loss function</a:t>
            </a:r>
          </a:p>
        </p:txBody>
      </p:sp>
      <p:sp>
        <p:nvSpPr>
          <p:cNvPr id="3" name="Content Placeholder 2">
            <a:extLst>
              <a:ext uri="{FF2B5EF4-FFF2-40B4-BE49-F238E27FC236}">
                <a16:creationId xmlns:a16="http://schemas.microsoft.com/office/drawing/2014/main" id="{7D669CDC-1D3E-AEA1-8557-F255A72F0EBB}"/>
              </a:ext>
            </a:extLst>
          </p:cNvPr>
          <p:cNvSpPr>
            <a:spLocks noGrp="1"/>
          </p:cNvSpPr>
          <p:nvPr>
            <p:ph idx="1"/>
          </p:nvPr>
        </p:nvSpPr>
        <p:spPr/>
        <p:txBody>
          <a:bodyPr vert="horz" lIns="91440" tIns="45720" rIns="91440" bIns="45720" rtlCol="0" anchor="t">
            <a:normAutofit/>
          </a:bodyPr>
          <a:lstStyle/>
          <a:p>
            <a:r>
              <a:rPr lang="en-US"/>
              <a:t>A loss function is a function that quantifies the error between a model's prediction and the actual target value. </a:t>
            </a:r>
          </a:p>
        </p:txBody>
      </p:sp>
    </p:spTree>
    <p:extLst>
      <p:ext uri="{BB962C8B-B14F-4D97-AF65-F5344CB8AC3E}">
        <p14:creationId xmlns:p14="http://schemas.microsoft.com/office/powerpoint/2010/main" val="10609033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E03EC-6619-DD78-CBE3-E8E487EFA154}"/>
              </a:ext>
            </a:extLst>
          </p:cNvPr>
          <p:cNvSpPr>
            <a:spLocks noGrp="1"/>
          </p:cNvSpPr>
          <p:nvPr>
            <p:ph type="title"/>
          </p:nvPr>
        </p:nvSpPr>
        <p:spPr/>
        <p:txBody>
          <a:bodyPr/>
          <a:lstStyle/>
          <a:p>
            <a:r>
              <a:rPr lang="en-US"/>
              <a:t>Batches and epochs</a:t>
            </a:r>
          </a:p>
        </p:txBody>
      </p:sp>
      <p:sp>
        <p:nvSpPr>
          <p:cNvPr id="3" name="Content Placeholder 2">
            <a:extLst>
              <a:ext uri="{FF2B5EF4-FFF2-40B4-BE49-F238E27FC236}">
                <a16:creationId xmlns:a16="http://schemas.microsoft.com/office/drawing/2014/main" id="{2AD5A5EA-F740-754B-E1C5-CAAEA350F8EE}"/>
              </a:ext>
            </a:extLst>
          </p:cNvPr>
          <p:cNvSpPr>
            <a:spLocks noGrp="1"/>
          </p:cNvSpPr>
          <p:nvPr>
            <p:ph idx="1"/>
          </p:nvPr>
        </p:nvSpPr>
        <p:spPr/>
        <p:txBody>
          <a:bodyPr vert="horz" lIns="91440" tIns="45720" rIns="91440" bIns="45720" rtlCol="0" anchor="t">
            <a:normAutofit fontScale="92500" lnSpcReduction="20000"/>
          </a:bodyPr>
          <a:lstStyle/>
          <a:p>
            <a:r>
              <a:rPr lang="en-US"/>
              <a:t>In deep learning, the training dataset is often divided into smaller subsets known as batches. The model processes each batch sequentially during an epoch, making adjustments to its parameters after each batch.</a:t>
            </a:r>
          </a:p>
          <a:p>
            <a:r>
              <a:rPr lang="en-US"/>
              <a:t>An epoch represents one complete pass through the entire training dataset. It ensures that every data sample is used to update the model's parameters. </a:t>
            </a:r>
          </a:p>
          <a:p>
            <a:r>
              <a:rPr lang="en-US"/>
              <a:t>After each epoch, the model's performance is evaluated on a validation dataset to track progress.</a:t>
            </a:r>
          </a:p>
          <a:p>
            <a:r>
              <a:rPr lang="en-US"/>
              <a:t>Generally, increasing the number of epochs enhances model performance by allowing to capture more intricate patterns in the data. However, too many epochs can lead to overfitting. </a:t>
            </a:r>
          </a:p>
          <a:p>
            <a:r>
              <a:rPr lang="en-US"/>
              <a:t>The number of batches in an epoch is determined by the batch size.</a:t>
            </a:r>
          </a:p>
        </p:txBody>
      </p:sp>
    </p:spTree>
    <p:extLst>
      <p:ext uri="{BB962C8B-B14F-4D97-AF65-F5344CB8AC3E}">
        <p14:creationId xmlns:p14="http://schemas.microsoft.com/office/powerpoint/2010/main" val="16529044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473D9-C456-43F1-437F-7CF39DEBF177}"/>
              </a:ext>
            </a:extLst>
          </p:cNvPr>
          <p:cNvSpPr>
            <a:spLocks noGrp="1"/>
          </p:cNvSpPr>
          <p:nvPr>
            <p:ph type="title"/>
          </p:nvPr>
        </p:nvSpPr>
        <p:spPr/>
        <p:txBody>
          <a:bodyPr/>
          <a:lstStyle/>
          <a:p>
            <a:r>
              <a:rPr lang="en-US"/>
              <a:t>Backpropagation</a:t>
            </a:r>
          </a:p>
        </p:txBody>
      </p:sp>
      <p:sp>
        <p:nvSpPr>
          <p:cNvPr id="3" name="Content Placeholder 2">
            <a:extLst>
              <a:ext uri="{FF2B5EF4-FFF2-40B4-BE49-F238E27FC236}">
                <a16:creationId xmlns:a16="http://schemas.microsoft.com/office/drawing/2014/main" id="{AA14F899-9033-15AD-B8C7-A7329D8F1F6C}"/>
              </a:ext>
            </a:extLst>
          </p:cNvPr>
          <p:cNvSpPr>
            <a:spLocks noGrp="1"/>
          </p:cNvSpPr>
          <p:nvPr>
            <p:ph idx="1"/>
          </p:nvPr>
        </p:nvSpPr>
        <p:spPr/>
        <p:txBody>
          <a:bodyPr vert="horz" lIns="91440" tIns="45720" rIns="91440" bIns="45720" rtlCol="0" anchor="t">
            <a:normAutofit/>
          </a:bodyPr>
          <a:lstStyle/>
          <a:p>
            <a:r>
              <a:rPr lang="en-US"/>
              <a:t>Backpropagation is a method used to train neural networks. It works iteratively to adjust weights and biases to minimize the loss function. In each epoch, the model adapts the parameters, reducing the loss. It uses optimization algorithms such as gradient descent or stochastic gradient descent. </a:t>
            </a:r>
          </a:p>
        </p:txBody>
      </p:sp>
    </p:spTree>
    <p:extLst>
      <p:ext uri="{BB962C8B-B14F-4D97-AF65-F5344CB8AC3E}">
        <p14:creationId xmlns:p14="http://schemas.microsoft.com/office/powerpoint/2010/main" val="17419588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6339C-1A05-B32C-745D-9753A28CE98E}"/>
              </a:ext>
            </a:extLst>
          </p:cNvPr>
          <p:cNvSpPr>
            <a:spLocks noGrp="1"/>
          </p:cNvSpPr>
          <p:nvPr>
            <p:ph type="title"/>
          </p:nvPr>
        </p:nvSpPr>
        <p:spPr/>
        <p:txBody>
          <a:bodyPr/>
          <a:lstStyle/>
          <a:p>
            <a:r>
              <a:rPr lang="en-US"/>
              <a:t>Learning rate</a:t>
            </a:r>
          </a:p>
        </p:txBody>
      </p:sp>
      <p:sp>
        <p:nvSpPr>
          <p:cNvPr id="3" name="Content Placeholder 2">
            <a:extLst>
              <a:ext uri="{FF2B5EF4-FFF2-40B4-BE49-F238E27FC236}">
                <a16:creationId xmlns:a16="http://schemas.microsoft.com/office/drawing/2014/main" id="{8561007E-530E-E861-86FB-9C6158A8FF0E}"/>
              </a:ext>
            </a:extLst>
          </p:cNvPr>
          <p:cNvSpPr>
            <a:spLocks noGrp="1"/>
          </p:cNvSpPr>
          <p:nvPr>
            <p:ph idx="1"/>
          </p:nvPr>
        </p:nvSpPr>
        <p:spPr/>
        <p:txBody>
          <a:bodyPr vert="horz" lIns="91440" tIns="45720" rIns="91440" bIns="45720" rtlCol="0" anchor="t">
            <a:normAutofit/>
          </a:bodyPr>
          <a:lstStyle/>
          <a:p>
            <a:r>
              <a:rPr lang="en-US"/>
              <a:t>Learning rate is a hyperparameter that controls how much to change the model in response to the estimated error each time the model weights are updated.</a:t>
            </a:r>
          </a:p>
          <a:p>
            <a:r>
              <a:rPr lang="en-US"/>
              <a:t>A well-calibrated learning rate balances convergence speed and solution quality. If set too low, the model converges slowly. If set too high, it can cause the model to overshoot optimal weights. </a:t>
            </a:r>
          </a:p>
        </p:txBody>
      </p:sp>
    </p:spTree>
    <p:extLst>
      <p:ext uri="{BB962C8B-B14F-4D97-AF65-F5344CB8AC3E}">
        <p14:creationId xmlns:p14="http://schemas.microsoft.com/office/powerpoint/2010/main" val="33900194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2AC03-C19B-850F-A33D-4E3700925DB8}"/>
              </a:ext>
            </a:extLst>
          </p:cNvPr>
          <p:cNvSpPr>
            <a:spLocks noGrp="1"/>
          </p:cNvSpPr>
          <p:nvPr>
            <p:ph type="title"/>
          </p:nvPr>
        </p:nvSpPr>
        <p:spPr/>
        <p:txBody>
          <a:bodyPr/>
          <a:lstStyle/>
          <a:p>
            <a:r>
              <a:rPr lang="en-US"/>
              <a:t>Weight decay</a:t>
            </a:r>
          </a:p>
        </p:txBody>
      </p:sp>
      <p:sp>
        <p:nvSpPr>
          <p:cNvPr id="3" name="Content Placeholder 2">
            <a:extLst>
              <a:ext uri="{FF2B5EF4-FFF2-40B4-BE49-F238E27FC236}">
                <a16:creationId xmlns:a16="http://schemas.microsoft.com/office/drawing/2014/main" id="{A342E93D-EB54-ABEB-0777-7DC8C753024B}"/>
              </a:ext>
            </a:extLst>
          </p:cNvPr>
          <p:cNvSpPr>
            <a:spLocks noGrp="1"/>
          </p:cNvSpPr>
          <p:nvPr>
            <p:ph idx="1"/>
          </p:nvPr>
        </p:nvSpPr>
        <p:spPr/>
        <p:txBody>
          <a:bodyPr vert="horz" lIns="91440" tIns="45720" rIns="91440" bIns="45720" rtlCol="0" anchor="t">
            <a:normAutofit/>
          </a:bodyPr>
          <a:lstStyle/>
          <a:p>
            <a:r>
              <a:rPr lang="en-US"/>
              <a:t>Weight decay is a regularization method that penalizes large weights in the model by adding a term to the loss function. It is important to find the right balance between preventing overfitting and optimizing model performance. A small weight decay can let the weights grow large and overfit the data. A large weight decay forces the weight to remain small and can lead to underfitting.</a:t>
            </a:r>
          </a:p>
        </p:txBody>
      </p:sp>
    </p:spTree>
    <p:extLst>
      <p:ext uri="{BB962C8B-B14F-4D97-AF65-F5344CB8AC3E}">
        <p14:creationId xmlns:p14="http://schemas.microsoft.com/office/powerpoint/2010/main" val="31580079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D353D9-D8C2-3C7E-7C11-8FDF20CA8DE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0B873B-6AC1-94A8-D07A-ADC342983D8A}"/>
              </a:ext>
            </a:extLst>
          </p:cNvPr>
          <p:cNvSpPr>
            <a:spLocks noGrp="1"/>
          </p:cNvSpPr>
          <p:nvPr>
            <p:ph idx="1"/>
          </p:nvPr>
        </p:nvSpPr>
        <p:spPr>
          <a:xfrm>
            <a:off x="838200" y="2690333"/>
            <a:ext cx="10515600" cy="4446186"/>
          </a:xfrm>
        </p:spPr>
        <p:txBody>
          <a:bodyPr vert="horz" lIns="91440" tIns="45720" rIns="91440" bIns="45720" rtlCol="0" anchor="t">
            <a:normAutofit/>
          </a:bodyPr>
          <a:lstStyle/>
          <a:p>
            <a:pPr algn="ctr">
              <a:buNone/>
            </a:pPr>
            <a:r>
              <a:rPr lang="en-US" sz="4400" b="1">
                <a:solidFill>
                  <a:srgbClr val="4E2A84"/>
                </a:solidFill>
                <a:latin typeface="Aptos Display"/>
                <a:ea typeface="+mn-lt"/>
                <a:cs typeface="+mn-lt"/>
              </a:rPr>
              <a:t>Performance metrics</a:t>
            </a:r>
            <a:endParaRPr lang="en-US"/>
          </a:p>
          <a:p>
            <a:pPr marL="0" indent="0" algn="ctr">
              <a:buNone/>
            </a:pPr>
            <a:endParaRPr lang="en-US" sz="3500"/>
          </a:p>
        </p:txBody>
      </p:sp>
    </p:spTree>
    <p:extLst>
      <p:ext uri="{BB962C8B-B14F-4D97-AF65-F5344CB8AC3E}">
        <p14:creationId xmlns:p14="http://schemas.microsoft.com/office/powerpoint/2010/main" val="1322590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C70DDF-7591-8016-6990-8E7B55FA1D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D4884A-1155-5856-3488-4B923E6730C0}"/>
              </a:ext>
            </a:extLst>
          </p:cNvPr>
          <p:cNvSpPr>
            <a:spLocks noGrp="1"/>
          </p:cNvSpPr>
          <p:nvPr>
            <p:ph type="title"/>
          </p:nvPr>
        </p:nvSpPr>
        <p:spPr/>
        <p:txBody>
          <a:bodyPr/>
          <a:lstStyle/>
          <a:p>
            <a:r>
              <a:rPr lang="en-US"/>
              <a:t>Bring Your Own Data (BYOD)</a:t>
            </a:r>
          </a:p>
        </p:txBody>
      </p:sp>
      <p:sp>
        <p:nvSpPr>
          <p:cNvPr id="3" name="Content Placeholder 2">
            <a:extLst>
              <a:ext uri="{FF2B5EF4-FFF2-40B4-BE49-F238E27FC236}">
                <a16:creationId xmlns:a16="http://schemas.microsoft.com/office/drawing/2014/main" id="{43C76EB4-3566-2940-E3C7-E49EF20167BD}"/>
              </a:ext>
            </a:extLst>
          </p:cNvPr>
          <p:cNvSpPr>
            <a:spLocks noGrp="1"/>
          </p:cNvSpPr>
          <p:nvPr>
            <p:ph idx="1"/>
          </p:nvPr>
        </p:nvSpPr>
        <p:spPr/>
        <p:txBody>
          <a:bodyPr vert="horz" lIns="91440" tIns="45720" rIns="91440" bIns="45720" rtlCol="0" anchor="t">
            <a:normAutofit/>
          </a:bodyPr>
          <a:lstStyle/>
          <a:p>
            <a:pPr marL="0" indent="0" algn="ctr">
              <a:buNone/>
            </a:pPr>
            <a:r>
              <a:rPr lang="en-US">
                <a:latin typeface="Aptos"/>
                <a:ea typeface="Calibri"/>
                <a:cs typeface="Cordia New"/>
              </a:rPr>
              <a:t>Do you have research data waiting to be collected, cleaned, analyzed or visualized? Come to BYOD.</a:t>
            </a:r>
          </a:p>
          <a:p>
            <a:pPr marL="0" indent="0" algn="ctr">
              <a:buNone/>
            </a:pPr>
            <a:endParaRPr lang="en-US">
              <a:latin typeface="Aptos"/>
              <a:ea typeface="Calibri"/>
              <a:cs typeface="Cordia New"/>
            </a:endParaRPr>
          </a:p>
          <a:p>
            <a:pPr marL="0" indent="0" algn="ctr">
              <a:buNone/>
            </a:pPr>
            <a:r>
              <a:rPr lang="en-US">
                <a:latin typeface="Aptos"/>
                <a:ea typeface="Calibri"/>
                <a:cs typeface="Cordia New"/>
              </a:rPr>
              <a:t>BYOD is a weekly working group that provides structure, guidance, and accountability to help you make progress on your research project in a supportive and stress-free environment.</a:t>
            </a:r>
          </a:p>
          <a:p>
            <a:pPr marL="0" indent="0" algn="ctr">
              <a:buNone/>
            </a:pPr>
            <a:endParaRPr lang="en-US">
              <a:latin typeface="Aptos"/>
              <a:ea typeface="Calibri"/>
              <a:cs typeface="Cordia New"/>
            </a:endParaRPr>
          </a:p>
          <a:p>
            <a:pPr marL="0" indent="0" algn="ctr">
              <a:buNone/>
            </a:pPr>
            <a:r>
              <a:rPr lang="en-US">
                <a:latin typeface="Aptos"/>
                <a:ea typeface="Calibri"/>
                <a:cs typeface="Cordia New"/>
              </a:rPr>
              <a:t>Find more information at </a:t>
            </a:r>
            <a:r>
              <a:rPr lang="en-US">
                <a:latin typeface="Aptos"/>
                <a:ea typeface="Calibri"/>
                <a:cs typeface="Cordia New"/>
                <a:hlinkClick r:id="rId2"/>
              </a:rPr>
              <a:t>bit.ly/byod_groups</a:t>
            </a:r>
            <a:endParaRPr lang="en-US">
              <a:latin typeface="Aptos"/>
              <a:ea typeface="Calibri"/>
              <a:cs typeface="Calibri"/>
            </a:endParaRPr>
          </a:p>
        </p:txBody>
      </p:sp>
    </p:spTree>
    <p:extLst>
      <p:ext uri="{BB962C8B-B14F-4D97-AF65-F5344CB8AC3E}">
        <p14:creationId xmlns:p14="http://schemas.microsoft.com/office/powerpoint/2010/main" val="42852561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60A77-C987-5F53-E4AC-B7D3AFA9FFE5}"/>
              </a:ext>
            </a:extLst>
          </p:cNvPr>
          <p:cNvSpPr>
            <a:spLocks noGrp="1"/>
          </p:cNvSpPr>
          <p:nvPr>
            <p:ph type="title"/>
          </p:nvPr>
        </p:nvSpPr>
        <p:spPr/>
        <p:txBody>
          <a:bodyPr/>
          <a:lstStyle/>
          <a:p>
            <a:r>
              <a:rPr lang="en-US"/>
              <a:t>Accuracy</a:t>
            </a:r>
          </a:p>
        </p:txBody>
      </p:sp>
      <p:sp>
        <p:nvSpPr>
          <p:cNvPr id="3" name="Content Placeholder 2">
            <a:extLst>
              <a:ext uri="{FF2B5EF4-FFF2-40B4-BE49-F238E27FC236}">
                <a16:creationId xmlns:a16="http://schemas.microsoft.com/office/drawing/2014/main" id="{E7A8838F-919F-5163-7CB6-60FE7954BAD2}"/>
              </a:ext>
            </a:extLst>
          </p:cNvPr>
          <p:cNvSpPr>
            <a:spLocks noGrp="1"/>
          </p:cNvSpPr>
          <p:nvPr>
            <p:ph idx="1"/>
          </p:nvPr>
        </p:nvSpPr>
        <p:spPr/>
        <p:txBody>
          <a:bodyPr vert="horz" lIns="91440" tIns="45720" rIns="91440" bIns="45720" rtlCol="0" anchor="t">
            <a:normAutofit lnSpcReduction="10000"/>
          </a:bodyPr>
          <a:lstStyle/>
          <a:p>
            <a:r>
              <a:rPr lang="en-US"/>
              <a:t>Accuracy is the proportion of correct classifications. Its disadvantage is that it overestimates the performance of classifiers overpredicting majority classes and neglecting minority classes.</a:t>
            </a:r>
          </a:p>
          <a:p>
            <a:r>
              <a:rPr lang="en-US"/>
              <a:t>Balanced accuracy calculates accuracy for each class separately and then takes the average of each per-class accuracy score. It gives equal weight to all classes independently of their size and is a more suitable metric if all classes have similar substantive value. Tends to be higher for classifiers with less false negatives but does not properly account for false positives. Favors classifiers that predict many minority classes well but perform less well on a few majority classes.</a:t>
            </a:r>
          </a:p>
        </p:txBody>
      </p:sp>
    </p:spTree>
    <p:extLst>
      <p:ext uri="{BB962C8B-B14F-4D97-AF65-F5344CB8AC3E}">
        <p14:creationId xmlns:p14="http://schemas.microsoft.com/office/powerpoint/2010/main" val="7282159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44420-5424-ED86-4070-204D9BD152BB}"/>
              </a:ext>
            </a:extLst>
          </p:cNvPr>
          <p:cNvSpPr>
            <a:spLocks noGrp="1"/>
          </p:cNvSpPr>
          <p:nvPr>
            <p:ph type="title"/>
          </p:nvPr>
        </p:nvSpPr>
        <p:spPr/>
        <p:txBody>
          <a:bodyPr/>
          <a:lstStyle/>
          <a:p>
            <a:r>
              <a:rPr lang="en-US"/>
              <a:t>Precision, recall, and F1 score</a:t>
            </a:r>
          </a:p>
        </p:txBody>
      </p:sp>
      <p:sp>
        <p:nvSpPr>
          <p:cNvPr id="3" name="Content Placeholder 2">
            <a:extLst>
              <a:ext uri="{FF2B5EF4-FFF2-40B4-BE49-F238E27FC236}">
                <a16:creationId xmlns:a16="http://schemas.microsoft.com/office/drawing/2014/main" id="{C511C6D7-2CEA-DA1F-69B6-759997660C49}"/>
              </a:ext>
            </a:extLst>
          </p:cNvPr>
          <p:cNvSpPr>
            <a:spLocks noGrp="1"/>
          </p:cNvSpPr>
          <p:nvPr>
            <p:ph idx="1"/>
          </p:nvPr>
        </p:nvSpPr>
        <p:spPr/>
        <p:txBody>
          <a:bodyPr vert="horz" lIns="91440" tIns="45720" rIns="91440" bIns="45720" rtlCol="0" anchor="t">
            <a:normAutofit fontScale="92500" lnSpcReduction="20000"/>
          </a:bodyPr>
          <a:lstStyle/>
          <a:p>
            <a:r>
              <a:rPr lang="en-US"/>
              <a:t>Precision is the proportion of all positive classifications that are actually positive = true positives / (true positives + false positives).</a:t>
            </a:r>
          </a:p>
          <a:p>
            <a:r>
              <a:rPr lang="en-US"/>
              <a:t>Recall is the proportion of all actual positives that were classified correctly as positives = true positives / (true positives + false negatives).</a:t>
            </a:r>
          </a:p>
          <a:p>
            <a:r>
              <a:rPr lang="en-US"/>
              <a:t>Precision captures how accurately a classifier detects a particular class, whereas recall measures how many relevant examples were detected.</a:t>
            </a:r>
          </a:p>
          <a:p>
            <a:r>
              <a:rPr lang="en-US"/>
              <a:t>F1 score is the harmonic mean of precision and recall = 2 * ([precision * recall] / [precision + recall]).</a:t>
            </a:r>
          </a:p>
          <a:p>
            <a:pPr lvl="1">
              <a:buFont typeface="Courier New" panose="020B0604020202020204" pitchFamily="34" charset="0"/>
              <a:buChar char="o"/>
            </a:pPr>
            <a:r>
              <a:rPr lang="en-US"/>
              <a:t>A weighted F1 score can be obtained by taking a weighted average over each class.</a:t>
            </a:r>
          </a:p>
          <a:p>
            <a:pPr lvl="1">
              <a:buFont typeface="Courier New" panose="020B0604020202020204" pitchFamily="34" charset="0"/>
              <a:buChar char="o"/>
            </a:pPr>
            <a:r>
              <a:rPr lang="en-US"/>
              <a:t>Gives equal weight to all classes independently of their size. Its main disadvantage is that it is harder to interpret than accuracy. It's often the most appropriate metric in the social sciences, when data tend to be imbalanced. </a:t>
            </a:r>
          </a:p>
        </p:txBody>
      </p:sp>
    </p:spTree>
    <p:extLst>
      <p:ext uri="{BB962C8B-B14F-4D97-AF65-F5344CB8AC3E}">
        <p14:creationId xmlns:p14="http://schemas.microsoft.com/office/powerpoint/2010/main" val="366374853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2D947C-270B-D37E-39C8-C039EEDF7D0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E38126-0DA1-B12E-B879-663163B741E0}"/>
              </a:ext>
            </a:extLst>
          </p:cNvPr>
          <p:cNvSpPr>
            <a:spLocks noGrp="1"/>
          </p:cNvSpPr>
          <p:nvPr>
            <p:ph idx="1"/>
          </p:nvPr>
        </p:nvSpPr>
        <p:spPr>
          <a:xfrm>
            <a:off x="838200" y="2690333"/>
            <a:ext cx="10515600" cy="4446186"/>
          </a:xfrm>
        </p:spPr>
        <p:txBody>
          <a:bodyPr vert="horz" lIns="91440" tIns="45720" rIns="91440" bIns="45720" rtlCol="0" anchor="t">
            <a:normAutofit/>
          </a:bodyPr>
          <a:lstStyle/>
          <a:p>
            <a:pPr algn="ctr">
              <a:buNone/>
            </a:pPr>
            <a:r>
              <a:rPr lang="en-US" sz="4400" b="1">
                <a:solidFill>
                  <a:srgbClr val="4E2A84"/>
                </a:solidFill>
                <a:latin typeface="Aptos Display"/>
                <a:ea typeface="+mn-lt"/>
                <a:cs typeface="+mn-lt"/>
              </a:rPr>
              <a:t>Hyperparameter tuning</a:t>
            </a:r>
            <a:endParaRPr lang="en-US"/>
          </a:p>
          <a:p>
            <a:pPr marL="0" indent="0" algn="ctr">
              <a:buNone/>
            </a:pPr>
            <a:endParaRPr lang="en-US" sz="3500"/>
          </a:p>
        </p:txBody>
      </p:sp>
    </p:spTree>
    <p:extLst>
      <p:ext uri="{BB962C8B-B14F-4D97-AF65-F5344CB8AC3E}">
        <p14:creationId xmlns:p14="http://schemas.microsoft.com/office/powerpoint/2010/main" val="136431860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41C44-FDAE-DC36-4F0F-4C947A263008}"/>
              </a:ext>
            </a:extLst>
          </p:cNvPr>
          <p:cNvSpPr>
            <a:spLocks noGrp="1"/>
          </p:cNvSpPr>
          <p:nvPr>
            <p:ph type="title"/>
          </p:nvPr>
        </p:nvSpPr>
        <p:spPr/>
        <p:txBody>
          <a:bodyPr/>
          <a:lstStyle/>
          <a:p>
            <a:r>
              <a:rPr lang="en-US"/>
              <a:t>How to explore hyperparameters</a:t>
            </a:r>
          </a:p>
        </p:txBody>
      </p:sp>
      <p:sp>
        <p:nvSpPr>
          <p:cNvPr id="3" name="Content Placeholder 2">
            <a:extLst>
              <a:ext uri="{FF2B5EF4-FFF2-40B4-BE49-F238E27FC236}">
                <a16:creationId xmlns:a16="http://schemas.microsoft.com/office/drawing/2014/main" id="{A3DDC968-BEC6-3005-0A00-F67AA9DB8651}"/>
              </a:ext>
            </a:extLst>
          </p:cNvPr>
          <p:cNvSpPr>
            <a:spLocks noGrp="1"/>
          </p:cNvSpPr>
          <p:nvPr>
            <p:ph idx="1"/>
          </p:nvPr>
        </p:nvSpPr>
        <p:spPr/>
        <p:txBody>
          <a:bodyPr vert="horz" lIns="91440" tIns="45720" rIns="91440" bIns="45720" rtlCol="0" anchor="t">
            <a:normAutofit fontScale="92500" lnSpcReduction="10000"/>
          </a:bodyPr>
          <a:lstStyle/>
          <a:p>
            <a:r>
              <a:rPr lang="en-US"/>
              <a:t>Hyperparameter tuning is the process of selecting the optimal values for a machine learning model's hyperparameters. </a:t>
            </a:r>
          </a:p>
          <a:p>
            <a:r>
              <a:rPr lang="en-US"/>
              <a:t>Grid search works by fitting the model using all possible combinations of predefined hyperparameter values. This can be slow and computationally intensive. </a:t>
            </a:r>
          </a:p>
          <a:p>
            <a:r>
              <a:rPr lang="en-US"/>
              <a:t>Random search selects values at random as opposed to the predetermined set of values used in grid search. This can reduce unnecessary computation and explore a wider range of hyperparameters in fewer iterations. Although not exhaustive, it can be more efficient, particularly with a large hyperparameter space.</a:t>
            </a:r>
          </a:p>
          <a:p>
            <a:r>
              <a:rPr lang="en-US"/>
              <a:t>Bayesian optimization uses a probabilistic model that considers past evaluation results to select the next set of hyperparameters. </a:t>
            </a:r>
          </a:p>
        </p:txBody>
      </p:sp>
    </p:spTree>
    <p:extLst>
      <p:ext uri="{BB962C8B-B14F-4D97-AF65-F5344CB8AC3E}">
        <p14:creationId xmlns:p14="http://schemas.microsoft.com/office/powerpoint/2010/main" val="6878404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544B3-7131-465C-FFE1-10ABC3669DA9}"/>
              </a:ext>
            </a:extLst>
          </p:cNvPr>
          <p:cNvSpPr>
            <a:spLocks noGrp="1"/>
          </p:cNvSpPr>
          <p:nvPr>
            <p:ph type="title"/>
          </p:nvPr>
        </p:nvSpPr>
        <p:spPr/>
        <p:txBody>
          <a:bodyPr/>
          <a:lstStyle/>
          <a:p>
            <a:r>
              <a:rPr lang="en-US"/>
              <a:t>Train/validation/test split</a:t>
            </a:r>
          </a:p>
        </p:txBody>
      </p:sp>
      <p:sp>
        <p:nvSpPr>
          <p:cNvPr id="3" name="Content Placeholder 2">
            <a:extLst>
              <a:ext uri="{FF2B5EF4-FFF2-40B4-BE49-F238E27FC236}">
                <a16:creationId xmlns:a16="http://schemas.microsoft.com/office/drawing/2014/main" id="{6A4E8B43-EEAC-F0C2-8139-B719311FFE07}"/>
              </a:ext>
            </a:extLst>
          </p:cNvPr>
          <p:cNvSpPr>
            <a:spLocks noGrp="1"/>
          </p:cNvSpPr>
          <p:nvPr>
            <p:ph idx="1"/>
          </p:nvPr>
        </p:nvSpPr>
        <p:spPr/>
        <p:txBody>
          <a:bodyPr vert="horz" lIns="91440" tIns="45720" rIns="91440" bIns="45720" rtlCol="0" anchor="t">
            <a:normAutofit/>
          </a:bodyPr>
          <a:lstStyle/>
          <a:p>
            <a:r>
              <a:rPr lang="en-US"/>
              <a:t>The train/validation/test split approach is a method to train and evaluate a model so that it generalizes to new data.</a:t>
            </a:r>
          </a:p>
          <a:p>
            <a:r>
              <a:rPr lang="en-US"/>
              <a:t>The training set is used to fit the parameters of the model (e.g., set the weights and biases using backpropagation).</a:t>
            </a:r>
          </a:p>
          <a:p>
            <a:r>
              <a:rPr lang="en-US"/>
              <a:t>The validation set is used to evaluate the model during the process of hyperparameter tuning (e.g., deciding the learning rate). </a:t>
            </a:r>
          </a:p>
          <a:p>
            <a:r>
              <a:rPr lang="en-US"/>
              <a:t>The test set is used to evaluate the final model.</a:t>
            </a:r>
          </a:p>
        </p:txBody>
      </p:sp>
    </p:spTree>
    <p:extLst>
      <p:ext uri="{BB962C8B-B14F-4D97-AF65-F5344CB8AC3E}">
        <p14:creationId xmlns:p14="http://schemas.microsoft.com/office/powerpoint/2010/main" val="22282450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6F98C-4022-AF05-BA90-513815C85014}"/>
              </a:ext>
            </a:extLst>
          </p:cNvPr>
          <p:cNvSpPr>
            <a:spLocks noGrp="1"/>
          </p:cNvSpPr>
          <p:nvPr>
            <p:ph type="title"/>
          </p:nvPr>
        </p:nvSpPr>
        <p:spPr/>
        <p:txBody>
          <a:bodyPr/>
          <a:lstStyle/>
          <a:p>
            <a:r>
              <a:rPr lang="en-US"/>
              <a:t>K-fold cross-validation</a:t>
            </a:r>
          </a:p>
        </p:txBody>
      </p:sp>
      <p:sp>
        <p:nvSpPr>
          <p:cNvPr id="3" name="Content Placeholder 2">
            <a:extLst>
              <a:ext uri="{FF2B5EF4-FFF2-40B4-BE49-F238E27FC236}">
                <a16:creationId xmlns:a16="http://schemas.microsoft.com/office/drawing/2014/main" id="{29EBA6AA-B691-7ABE-B17D-5EA36FA31BC4}"/>
              </a:ext>
            </a:extLst>
          </p:cNvPr>
          <p:cNvSpPr>
            <a:spLocks noGrp="1"/>
          </p:cNvSpPr>
          <p:nvPr>
            <p:ph idx="1"/>
          </p:nvPr>
        </p:nvSpPr>
        <p:spPr/>
        <p:txBody>
          <a:bodyPr vert="horz" lIns="91440" tIns="45720" rIns="91440" bIns="45720" rtlCol="0" anchor="t">
            <a:normAutofit/>
          </a:bodyPr>
          <a:lstStyle/>
          <a:p>
            <a:r>
              <a:rPr lang="en-US"/>
              <a:t>Similarly to the train/validation/test split approach, k-fold cross-validation is a method to train and evaluate a model so that it generalizes to new data.</a:t>
            </a:r>
          </a:p>
          <a:p>
            <a:r>
              <a:rPr lang="en-US"/>
              <a:t>K-fold cross-validation consists of splitting the data into k folds, training the model on k-1 folds and validating it in the remaining fold. This process is repeated k times and the results from each validation are averaged.</a:t>
            </a:r>
          </a:p>
          <a:p>
            <a:r>
              <a:rPr lang="en-US"/>
              <a:t>It is still advisable to split the whole data set into a training set and a test set, conducting k-fold cross-validation in the training set and using the test set to evaluate the final model.</a:t>
            </a:r>
          </a:p>
        </p:txBody>
      </p:sp>
    </p:spTree>
    <p:extLst>
      <p:ext uri="{BB962C8B-B14F-4D97-AF65-F5344CB8AC3E}">
        <p14:creationId xmlns:p14="http://schemas.microsoft.com/office/powerpoint/2010/main" val="23793858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D3A509-5316-90BF-713F-B91A1D048E7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77D772-8282-B71B-0169-E626E9C37EFD}"/>
              </a:ext>
            </a:extLst>
          </p:cNvPr>
          <p:cNvSpPr>
            <a:spLocks noGrp="1"/>
          </p:cNvSpPr>
          <p:nvPr>
            <p:ph idx="1"/>
          </p:nvPr>
        </p:nvSpPr>
        <p:spPr>
          <a:xfrm>
            <a:off x="838200" y="2690333"/>
            <a:ext cx="10515600" cy="4446186"/>
          </a:xfrm>
        </p:spPr>
        <p:txBody>
          <a:bodyPr vert="horz" lIns="91440" tIns="45720" rIns="91440" bIns="45720" rtlCol="0" anchor="t">
            <a:normAutofit/>
          </a:bodyPr>
          <a:lstStyle/>
          <a:p>
            <a:pPr algn="ctr">
              <a:buNone/>
            </a:pPr>
            <a:r>
              <a:rPr lang="en-US" sz="4400" b="1">
                <a:solidFill>
                  <a:srgbClr val="4E2A84"/>
                </a:solidFill>
                <a:latin typeface="Aptos Display"/>
                <a:ea typeface="+mn-lt"/>
                <a:cs typeface="+mn-lt"/>
              </a:rPr>
              <a:t>NLP</a:t>
            </a:r>
            <a:endParaRPr lang="en-US"/>
          </a:p>
          <a:p>
            <a:pPr marL="0" indent="0" algn="ctr">
              <a:buNone/>
            </a:pPr>
            <a:endParaRPr lang="en-US" sz="3500"/>
          </a:p>
        </p:txBody>
      </p:sp>
    </p:spTree>
    <p:extLst>
      <p:ext uri="{BB962C8B-B14F-4D97-AF65-F5344CB8AC3E}">
        <p14:creationId xmlns:p14="http://schemas.microsoft.com/office/powerpoint/2010/main" val="41218341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C8BF16-733B-695C-A804-63167E174594}"/>
              </a:ext>
            </a:extLst>
          </p:cNvPr>
          <p:cNvSpPr>
            <a:spLocks noGrp="1"/>
          </p:cNvSpPr>
          <p:nvPr>
            <p:ph type="title"/>
          </p:nvPr>
        </p:nvSpPr>
        <p:spPr/>
        <p:txBody>
          <a:bodyPr/>
          <a:lstStyle/>
          <a:p>
            <a:r>
              <a:rPr lang="en-US"/>
              <a:t>The Transformer</a:t>
            </a:r>
          </a:p>
        </p:txBody>
      </p:sp>
      <p:sp>
        <p:nvSpPr>
          <p:cNvPr id="3" name="Content Placeholder 2">
            <a:extLst>
              <a:ext uri="{FF2B5EF4-FFF2-40B4-BE49-F238E27FC236}">
                <a16:creationId xmlns:a16="http://schemas.microsoft.com/office/drawing/2014/main" id="{DF4CD134-0FE6-148A-07EE-0C89CA798213}"/>
              </a:ext>
            </a:extLst>
          </p:cNvPr>
          <p:cNvSpPr>
            <a:spLocks noGrp="1"/>
          </p:cNvSpPr>
          <p:nvPr>
            <p:ph idx="1"/>
          </p:nvPr>
        </p:nvSpPr>
        <p:spPr/>
        <p:txBody>
          <a:bodyPr vert="horz" lIns="91440" tIns="45720" rIns="91440" bIns="45720" rtlCol="0" anchor="t">
            <a:normAutofit/>
          </a:bodyPr>
          <a:lstStyle/>
          <a:p>
            <a:r>
              <a:rPr lang="en-US"/>
              <a:t>The Transformer is a deep learning architecture that is based on attention mechanisms.</a:t>
            </a:r>
          </a:p>
          <a:p>
            <a:r>
              <a:rPr lang="en-US"/>
              <a:t>Attention mechanisms learn a token representation by capturing information from other tokens and thereby encode textual dependencies and context-dependent meanings.</a:t>
            </a:r>
          </a:p>
          <a:p>
            <a:r>
              <a:rPr lang="en-US"/>
              <a:t>The original Transformer included both encoders and decoders.</a:t>
            </a:r>
          </a:p>
          <a:p>
            <a:r>
              <a:rPr lang="en-US"/>
              <a:t>An encoder transforms input text into a representation and a decoder conducts the reverse operation: it produces text from an encoded representation.</a:t>
            </a:r>
          </a:p>
          <a:p>
            <a:endParaRPr lang="en-US"/>
          </a:p>
        </p:txBody>
      </p:sp>
    </p:spTree>
    <p:extLst>
      <p:ext uri="{BB962C8B-B14F-4D97-AF65-F5344CB8AC3E}">
        <p14:creationId xmlns:p14="http://schemas.microsoft.com/office/powerpoint/2010/main" val="20089845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3EB1D-DEF4-84B1-F5DD-9A0102996A98}"/>
              </a:ext>
            </a:extLst>
          </p:cNvPr>
          <p:cNvSpPr>
            <a:spLocks noGrp="1"/>
          </p:cNvSpPr>
          <p:nvPr>
            <p:ph type="title"/>
          </p:nvPr>
        </p:nvSpPr>
        <p:spPr/>
        <p:txBody>
          <a:bodyPr/>
          <a:lstStyle/>
          <a:p>
            <a:r>
              <a:rPr lang="en-US"/>
              <a:t>Autoencoding models</a:t>
            </a:r>
          </a:p>
        </p:txBody>
      </p:sp>
      <p:sp>
        <p:nvSpPr>
          <p:cNvPr id="3" name="Content Placeholder 2">
            <a:extLst>
              <a:ext uri="{FF2B5EF4-FFF2-40B4-BE49-F238E27FC236}">
                <a16:creationId xmlns:a16="http://schemas.microsoft.com/office/drawing/2014/main" id="{4B3F12BB-27DA-D61B-DD33-63E609A0A912}"/>
              </a:ext>
            </a:extLst>
          </p:cNvPr>
          <p:cNvSpPr>
            <a:spLocks noGrp="1"/>
          </p:cNvSpPr>
          <p:nvPr>
            <p:ph idx="1"/>
          </p:nvPr>
        </p:nvSpPr>
        <p:spPr/>
        <p:txBody>
          <a:bodyPr vert="horz" lIns="91440" tIns="45720" rIns="91440" bIns="45720" rtlCol="0" anchor="t">
            <a:normAutofit/>
          </a:bodyPr>
          <a:lstStyle/>
          <a:p>
            <a:r>
              <a:rPr lang="en-US"/>
              <a:t>In the pretraining task, autoencoding models are presented with input sequences that are altered at some positions. The task is to correctly predict the uncorrupted sequence.</a:t>
            </a:r>
          </a:p>
          <a:p>
            <a:r>
              <a:rPr lang="en-US"/>
              <a:t>The models' architecture is typically composed of the encoders of the Transformer.</a:t>
            </a:r>
          </a:p>
          <a:p>
            <a:r>
              <a:rPr lang="en-US"/>
              <a:t>Autoencoding models can access the entire set of input sequence tokens and can learn bidirectional token representations. </a:t>
            </a:r>
          </a:p>
          <a:p>
            <a:r>
              <a:rPr lang="en-US"/>
              <a:t>Autoencoding models tend to be especially high performing in sequence or token classification target tasks.</a:t>
            </a:r>
          </a:p>
        </p:txBody>
      </p:sp>
    </p:spTree>
    <p:extLst>
      <p:ext uri="{BB962C8B-B14F-4D97-AF65-F5344CB8AC3E}">
        <p14:creationId xmlns:p14="http://schemas.microsoft.com/office/powerpoint/2010/main" val="7050290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1A320-9453-6273-CF7E-F360CE753D16}"/>
              </a:ext>
            </a:extLst>
          </p:cNvPr>
          <p:cNvSpPr>
            <a:spLocks noGrp="1"/>
          </p:cNvSpPr>
          <p:nvPr>
            <p:ph type="title"/>
          </p:nvPr>
        </p:nvSpPr>
        <p:spPr/>
        <p:txBody>
          <a:bodyPr/>
          <a:lstStyle/>
          <a:p>
            <a:r>
              <a:rPr lang="en-US"/>
              <a:t>BERT</a:t>
            </a:r>
          </a:p>
        </p:txBody>
      </p:sp>
      <p:sp>
        <p:nvSpPr>
          <p:cNvPr id="3" name="Content Placeholder 2">
            <a:extLst>
              <a:ext uri="{FF2B5EF4-FFF2-40B4-BE49-F238E27FC236}">
                <a16:creationId xmlns:a16="http://schemas.microsoft.com/office/drawing/2014/main" id="{D3EBFDC7-F7A6-65D9-6C11-547A37FE71F4}"/>
              </a:ext>
            </a:extLst>
          </p:cNvPr>
          <p:cNvSpPr>
            <a:spLocks noGrp="1"/>
          </p:cNvSpPr>
          <p:nvPr>
            <p:ph idx="1"/>
          </p:nvPr>
        </p:nvSpPr>
        <p:spPr/>
        <p:txBody>
          <a:bodyPr vert="horz" lIns="91440" tIns="45720" rIns="91440" bIns="45720" rtlCol="0" anchor="t">
            <a:normAutofit fontScale="92500"/>
          </a:bodyPr>
          <a:lstStyle/>
          <a:p>
            <a:r>
              <a:rPr lang="en-US"/>
              <a:t>Autoencoding model that consists of a stack of Transformer encoders and comes in two different sizes: BERT</a:t>
            </a:r>
            <a:r>
              <a:rPr lang="en-US" baseline="-25000"/>
              <a:t>BASE</a:t>
            </a:r>
            <a:r>
              <a:rPr lang="en-US"/>
              <a:t> and BERT</a:t>
            </a:r>
            <a:r>
              <a:rPr lang="en-US" baseline="-25000"/>
              <a:t>LARGE</a:t>
            </a:r>
            <a:r>
              <a:rPr lang="en-US"/>
              <a:t>.</a:t>
            </a:r>
          </a:p>
          <a:p>
            <a:r>
              <a:rPr lang="en-US"/>
              <a:t>For pretraining, BERT used the </a:t>
            </a:r>
            <a:r>
              <a:rPr lang="en-US" err="1"/>
              <a:t>BooksCorpus</a:t>
            </a:r>
            <a:r>
              <a:rPr lang="en-US"/>
              <a:t> and English Wikipedia.</a:t>
            </a:r>
          </a:p>
          <a:p>
            <a:r>
              <a:rPr lang="en-US"/>
              <a:t>BERT uses a variant of the traditional language modeling pretraining task called masked language modeling to learn representations that are bidirectional. In addition, BERT is also pretrained on a next sentences prediction task in which the model has to predict whether the second of two text segments it is presented with succeeds the first.</a:t>
            </a:r>
          </a:p>
          <a:p>
            <a:r>
              <a:rPr lang="en-US"/>
              <a:t>For fine-tuning, the output layer from pretraining is exchanged with an output layer tailored for the target task. However, all parameters of BERT are updated.</a:t>
            </a:r>
          </a:p>
        </p:txBody>
      </p:sp>
    </p:spTree>
    <p:extLst>
      <p:ext uri="{BB962C8B-B14F-4D97-AF65-F5344CB8AC3E}">
        <p14:creationId xmlns:p14="http://schemas.microsoft.com/office/powerpoint/2010/main" val="1581678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A9811-36FF-435C-7BB4-2C99A0D54BF9}"/>
              </a:ext>
            </a:extLst>
          </p:cNvPr>
          <p:cNvSpPr>
            <a:spLocks noGrp="1"/>
          </p:cNvSpPr>
          <p:nvPr>
            <p:ph type="title"/>
          </p:nvPr>
        </p:nvSpPr>
        <p:spPr/>
        <p:txBody>
          <a:bodyPr/>
          <a:lstStyle/>
          <a:p>
            <a:r>
              <a:rPr lang="en-US"/>
              <a:t>Logistics</a:t>
            </a:r>
          </a:p>
        </p:txBody>
      </p:sp>
      <p:sp>
        <p:nvSpPr>
          <p:cNvPr id="3" name="Content Placeholder 2">
            <a:extLst>
              <a:ext uri="{FF2B5EF4-FFF2-40B4-BE49-F238E27FC236}">
                <a16:creationId xmlns:a16="http://schemas.microsoft.com/office/drawing/2014/main" id="{A737146B-6CED-6191-6133-907EBC12D8B2}"/>
              </a:ext>
            </a:extLst>
          </p:cNvPr>
          <p:cNvSpPr>
            <a:spLocks noGrp="1"/>
          </p:cNvSpPr>
          <p:nvPr>
            <p:ph idx="1"/>
          </p:nvPr>
        </p:nvSpPr>
        <p:spPr/>
        <p:txBody>
          <a:bodyPr vert="horz" lIns="91440" tIns="45720" rIns="91440" bIns="45720" rtlCol="0" anchor="t">
            <a:normAutofit/>
          </a:bodyPr>
          <a:lstStyle/>
          <a:p>
            <a:r>
              <a:rPr lang="en-US" b="1"/>
              <a:t>We'll stop for lunch for an hour around noon or 12:15.</a:t>
            </a:r>
          </a:p>
          <a:p>
            <a:r>
              <a:rPr lang="en-US" b="1"/>
              <a:t>We'll take 5-15 minutes breaks more or less every hour, hour and a half.</a:t>
            </a:r>
          </a:p>
          <a:p>
            <a:r>
              <a:rPr lang="en-US" b="1"/>
              <a:t>I'll start with some lecturing, then I'll demo some code, and afterwards it'll be your turn to work in groups. I'll be around to help you. </a:t>
            </a:r>
          </a:p>
          <a:p>
            <a:r>
              <a:rPr lang="en-US" b="1"/>
              <a:t>The instructions for the group work are in the README on GitHub: </a:t>
            </a:r>
            <a:r>
              <a:rPr lang="en-US">
                <a:ea typeface="+mn-lt"/>
                <a:cs typeface="+mn-lt"/>
                <a:hlinkClick r:id="rId2"/>
              </a:rPr>
              <a:t>https://github.com/nuitrcs/fine_tuning_workshop</a:t>
            </a:r>
            <a:r>
              <a:rPr lang="en-US">
                <a:ea typeface="+mn-lt"/>
                <a:cs typeface="+mn-lt"/>
              </a:rPr>
              <a:t> </a:t>
            </a:r>
            <a:endParaRPr lang="en-US" b="1">
              <a:ea typeface="+mn-lt"/>
              <a:cs typeface="+mn-lt"/>
            </a:endParaRPr>
          </a:p>
          <a:p>
            <a:pPr lvl="1"/>
            <a:endParaRPr lang="en-US"/>
          </a:p>
        </p:txBody>
      </p:sp>
    </p:spTree>
    <p:extLst>
      <p:ext uri="{BB962C8B-B14F-4D97-AF65-F5344CB8AC3E}">
        <p14:creationId xmlns:p14="http://schemas.microsoft.com/office/powerpoint/2010/main" val="16159843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B0134-65A8-FC5C-6536-3BDCFA850DEE}"/>
              </a:ext>
            </a:extLst>
          </p:cNvPr>
          <p:cNvSpPr>
            <a:spLocks noGrp="1"/>
          </p:cNvSpPr>
          <p:nvPr>
            <p:ph type="title"/>
          </p:nvPr>
        </p:nvSpPr>
        <p:spPr/>
        <p:txBody>
          <a:bodyPr/>
          <a:lstStyle/>
          <a:p>
            <a:r>
              <a:rPr lang="en-US"/>
              <a:t>Input for BERT</a:t>
            </a:r>
          </a:p>
        </p:txBody>
      </p:sp>
      <p:sp>
        <p:nvSpPr>
          <p:cNvPr id="3" name="Content Placeholder 2">
            <a:extLst>
              <a:ext uri="{FF2B5EF4-FFF2-40B4-BE49-F238E27FC236}">
                <a16:creationId xmlns:a16="http://schemas.microsoft.com/office/drawing/2014/main" id="{ECE74970-33A6-565E-7E22-2CBFD712C0AC}"/>
              </a:ext>
            </a:extLst>
          </p:cNvPr>
          <p:cNvSpPr>
            <a:spLocks noGrp="1"/>
          </p:cNvSpPr>
          <p:nvPr>
            <p:ph idx="1"/>
          </p:nvPr>
        </p:nvSpPr>
        <p:spPr/>
        <p:txBody>
          <a:bodyPr vert="horz" lIns="91440" tIns="45720" rIns="91440" bIns="45720" rtlCol="0" anchor="t">
            <a:normAutofit fontScale="92500" lnSpcReduction="10000"/>
          </a:bodyPr>
          <a:lstStyle/>
          <a:p>
            <a:r>
              <a:rPr lang="en-US"/>
              <a:t>BERT takes as an input a sequence of embedded tokens. </a:t>
            </a:r>
          </a:p>
          <a:p>
            <a:r>
              <a:rPr lang="en-US"/>
              <a:t>Each sequence of tokens is set to start with the classification token "[CLS]". After fine-tuning, the "[CLS]" token functions as an aggregate representation of the entire sequence and is used as an input for single sequence classification target tasks. </a:t>
            </a:r>
          </a:p>
          <a:p>
            <a:r>
              <a:rPr lang="en-US"/>
              <a:t>The separation token "[SEP]" is used to separate different segments.</a:t>
            </a:r>
          </a:p>
          <a:p>
            <a:r>
              <a:rPr lang="en-US"/>
              <a:t>In software implementations, BERT-like models typically require all input sequences to have the same length. Text sequences are truncated if sequences exceed the maximin length and padded with a padding token ("[PAD]") until the desired length is reached. Due to memory restrictions, the maximum sequence length that BERT can process is limited to 512 tokens. </a:t>
            </a:r>
          </a:p>
        </p:txBody>
      </p:sp>
    </p:spTree>
    <p:extLst>
      <p:ext uri="{BB962C8B-B14F-4D97-AF65-F5344CB8AC3E}">
        <p14:creationId xmlns:p14="http://schemas.microsoft.com/office/powerpoint/2010/main" val="239292370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41FD7-9F82-E214-27F4-752946E602FB}"/>
              </a:ext>
            </a:extLst>
          </p:cNvPr>
          <p:cNvSpPr>
            <a:spLocks noGrp="1"/>
          </p:cNvSpPr>
          <p:nvPr>
            <p:ph type="title"/>
          </p:nvPr>
        </p:nvSpPr>
        <p:spPr/>
        <p:txBody>
          <a:bodyPr/>
          <a:lstStyle/>
          <a:p>
            <a:r>
              <a:rPr lang="en-US"/>
              <a:t>Dealing with long inputs</a:t>
            </a:r>
          </a:p>
        </p:txBody>
      </p:sp>
      <p:sp>
        <p:nvSpPr>
          <p:cNvPr id="3" name="Content Placeholder 2">
            <a:extLst>
              <a:ext uri="{FF2B5EF4-FFF2-40B4-BE49-F238E27FC236}">
                <a16:creationId xmlns:a16="http://schemas.microsoft.com/office/drawing/2014/main" id="{EDABC14F-C4F8-9D0E-C804-205ABAB35024}"/>
              </a:ext>
            </a:extLst>
          </p:cNvPr>
          <p:cNvSpPr>
            <a:spLocks noGrp="1"/>
          </p:cNvSpPr>
          <p:nvPr>
            <p:ph idx="1"/>
          </p:nvPr>
        </p:nvSpPr>
        <p:spPr/>
        <p:txBody>
          <a:bodyPr vert="horz" lIns="91440" tIns="45720" rIns="91440" bIns="45720" rtlCol="0" anchor="t">
            <a:normAutofit/>
          </a:bodyPr>
          <a:lstStyle/>
          <a:p>
            <a:r>
              <a:rPr lang="en-US"/>
              <a:t>One approach is to keep the first, e.g., 128 tokens and the last, e.g., 382 tokens and remove the tokens in the middle. Of course, this depends on your data and project.</a:t>
            </a:r>
          </a:p>
          <a:p>
            <a:r>
              <a:rPr lang="en-US"/>
              <a:t>Models such as the </a:t>
            </a:r>
            <a:r>
              <a:rPr lang="en-US" err="1"/>
              <a:t>Longformer</a:t>
            </a:r>
            <a:r>
              <a:rPr lang="en-US"/>
              <a:t> and </a:t>
            </a:r>
            <a:r>
              <a:rPr lang="en-US" err="1"/>
              <a:t>ModernBERT</a:t>
            </a:r>
            <a:r>
              <a:rPr lang="en-US"/>
              <a:t> can handle longer inputs.</a:t>
            </a:r>
          </a:p>
        </p:txBody>
      </p:sp>
    </p:spTree>
    <p:extLst>
      <p:ext uri="{BB962C8B-B14F-4D97-AF65-F5344CB8AC3E}">
        <p14:creationId xmlns:p14="http://schemas.microsoft.com/office/powerpoint/2010/main" val="473049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FAAE0-B059-B248-74D7-475746D9C685}"/>
              </a:ext>
            </a:extLst>
          </p:cNvPr>
          <p:cNvSpPr>
            <a:spLocks noGrp="1"/>
          </p:cNvSpPr>
          <p:nvPr>
            <p:ph type="title"/>
          </p:nvPr>
        </p:nvSpPr>
        <p:spPr/>
        <p:txBody>
          <a:bodyPr/>
          <a:lstStyle/>
          <a:p>
            <a:r>
              <a:rPr lang="en-US"/>
              <a:t>Extensions of BERT</a:t>
            </a:r>
          </a:p>
        </p:txBody>
      </p:sp>
      <p:sp>
        <p:nvSpPr>
          <p:cNvPr id="3" name="Content Placeholder 2">
            <a:extLst>
              <a:ext uri="{FF2B5EF4-FFF2-40B4-BE49-F238E27FC236}">
                <a16:creationId xmlns:a16="http://schemas.microsoft.com/office/drawing/2014/main" id="{8A0F2B0C-0541-3E91-5390-1192C2A952F6}"/>
              </a:ext>
            </a:extLst>
          </p:cNvPr>
          <p:cNvSpPr>
            <a:spLocks noGrp="1"/>
          </p:cNvSpPr>
          <p:nvPr>
            <p:ph idx="1"/>
          </p:nvPr>
        </p:nvSpPr>
        <p:spPr/>
        <p:txBody>
          <a:bodyPr vert="horz" lIns="91440" tIns="45720" rIns="91440" bIns="45720" rtlCol="0" anchor="t">
            <a:normAutofit fontScale="92500" lnSpcReduction="20000"/>
          </a:bodyPr>
          <a:lstStyle/>
          <a:p>
            <a:r>
              <a:rPr lang="en-US" sz="2600"/>
              <a:t>BERT demonstrated the power of fine-tuning. Various extensions of BERT have been developed since its introduction.</a:t>
            </a:r>
          </a:p>
          <a:p>
            <a:r>
              <a:rPr lang="en-US" err="1"/>
              <a:t>RoBERTa</a:t>
            </a:r>
            <a:r>
              <a:rPr lang="en-US"/>
              <a:t> makes changes in the pretraining and hyperparameter settings of BERT. For instance, </a:t>
            </a:r>
            <a:r>
              <a:rPr lang="en-US" err="1"/>
              <a:t>RoBERTa</a:t>
            </a:r>
            <a:r>
              <a:rPr lang="en-US"/>
              <a:t> is only pretrained on the masked language modeling and not the next sentence prediction task. Also, </a:t>
            </a:r>
            <a:r>
              <a:rPr lang="en-US" err="1"/>
              <a:t>RoBERTa</a:t>
            </a:r>
            <a:r>
              <a:rPr lang="en-US"/>
              <a:t> is trained on more data and more heterogeneous data (</a:t>
            </a:r>
            <a:r>
              <a:rPr lang="en-US" err="1"/>
              <a:t>CommonCrawl</a:t>
            </a:r>
            <a:r>
              <a:rPr lang="en-US"/>
              <a:t>, </a:t>
            </a:r>
            <a:r>
              <a:rPr lang="en-US" err="1"/>
              <a:t>OpenWebText</a:t>
            </a:r>
            <a:r>
              <a:rPr lang="en-US"/>
              <a:t>).</a:t>
            </a:r>
          </a:p>
          <a:p>
            <a:r>
              <a:rPr lang="en-US" err="1"/>
              <a:t>Longformer</a:t>
            </a:r>
            <a:r>
              <a:rPr lang="en-US"/>
              <a:t> introduces a new variant of the attention mechanism that allows for longer texts to be processed, i.e., up to 4,096 tokens. </a:t>
            </a:r>
          </a:p>
          <a:p>
            <a:r>
              <a:rPr lang="en-US"/>
              <a:t>Other models such as </a:t>
            </a:r>
            <a:r>
              <a:rPr lang="en-US" err="1"/>
              <a:t>SentenceBERT</a:t>
            </a:r>
            <a:r>
              <a:rPr lang="en-US"/>
              <a:t> (SBERT), </a:t>
            </a:r>
            <a:r>
              <a:rPr lang="en-US" err="1"/>
              <a:t>ModernBERT</a:t>
            </a:r>
            <a:r>
              <a:rPr lang="en-US"/>
              <a:t>, and </a:t>
            </a:r>
            <a:r>
              <a:rPr lang="en-US" err="1"/>
              <a:t>DeBERTa</a:t>
            </a:r>
            <a:r>
              <a:rPr lang="en-US"/>
              <a:t> introduce further innovations that may be useful for some cases.</a:t>
            </a:r>
          </a:p>
          <a:p>
            <a:r>
              <a:rPr lang="en-US"/>
              <a:t>Models such as </a:t>
            </a:r>
            <a:r>
              <a:rPr lang="en-US" err="1"/>
              <a:t>CamemBERT</a:t>
            </a:r>
            <a:r>
              <a:rPr lang="en-US"/>
              <a:t> (French) and GBERT (German) are useful for research in other languages.</a:t>
            </a:r>
          </a:p>
        </p:txBody>
      </p:sp>
    </p:spTree>
    <p:extLst>
      <p:ext uri="{BB962C8B-B14F-4D97-AF65-F5344CB8AC3E}">
        <p14:creationId xmlns:p14="http://schemas.microsoft.com/office/powerpoint/2010/main" val="357044712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1ADD1-40DD-68A8-268C-47B776650E0E}"/>
              </a:ext>
            </a:extLst>
          </p:cNvPr>
          <p:cNvSpPr>
            <a:spLocks noGrp="1"/>
          </p:cNvSpPr>
          <p:nvPr>
            <p:ph type="title"/>
          </p:nvPr>
        </p:nvSpPr>
        <p:spPr/>
        <p:txBody>
          <a:bodyPr/>
          <a:lstStyle/>
          <a:p>
            <a:r>
              <a:rPr lang="en-US"/>
              <a:t>Autoregressive models</a:t>
            </a:r>
          </a:p>
        </p:txBody>
      </p:sp>
      <p:sp>
        <p:nvSpPr>
          <p:cNvPr id="3" name="Content Placeholder 2">
            <a:extLst>
              <a:ext uri="{FF2B5EF4-FFF2-40B4-BE49-F238E27FC236}">
                <a16:creationId xmlns:a16="http://schemas.microsoft.com/office/drawing/2014/main" id="{87AA2A49-9E82-869D-F922-7EB1EB81C8A6}"/>
              </a:ext>
            </a:extLst>
          </p:cNvPr>
          <p:cNvSpPr>
            <a:spLocks noGrp="1"/>
          </p:cNvSpPr>
          <p:nvPr>
            <p:ph idx="1"/>
          </p:nvPr>
        </p:nvSpPr>
        <p:spPr/>
        <p:txBody>
          <a:bodyPr vert="horz" lIns="91440" tIns="45720" rIns="91440" bIns="45720" rtlCol="0" anchor="t">
            <a:normAutofit/>
          </a:bodyPr>
          <a:lstStyle/>
          <a:p>
            <a:r>
              <a:rPr lang="en-US"/>
              <a:t>Autoregressive models (such as GPT and its successors) are pretrained on the classical language modeling task and their architecture is typically based only on the decoders of the Transformer. As a result, they are typically very good at target tasks in which they have to generate text. However, autoregressive models can be fine-tuned to a large variety of downstream tasks. </a:t>
            </a:r>
          </a:p>
        </p:txBody>
      </p:sp>
    </p:spTree>
    <p:extLst>
      <p:ext uri="{BB962C8B-B14F-4D97-AF65-F5344CB8AC3E}">
        <p14:creationId xmlns:p14="http://schemas.microsoft.com/office/powerpoint/2010/main" val="21747666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1BB19-6AF2-870E-D258-D4C835D15966}"/>
              </a:ext>
            </a:extLst>
          </p:cNvPr>
          <p:cNvSpPr>
            <a:spLocks noGrp="1"/>
          </p:cNvSpPr>
          <p:nvPr>
            <p:ph type="title"/>
          </p:nvPr>
        </p:nvSpPr>
        <p:spPr/>
        <p:txBody>
          <a:bodyPr/>
          <a:lstStyle/>
          <a:p>
            <a:r>
              <a:rPr lang="en-US"/>
              <a:t>Sequence-to-sequence models</a:t>
            </a:r>
          </a:p>
        </p:txBody>
      </p:sp>
      <p:sp>
        <p:nvSpPr>
          <p:cNvPr id="3" name="Content Placeholder 2">
            <a:extLst>
              <a:ext uri="{FF2B5EF4-FFF2-40B4-BE49-F238E27FC236}">
                <a16:creationId xmlns:a16="http://schemas.microsoft.com/office/drawing/2014/main" id="{5650372C-6ECF-14BD-3138-30AF98D435D4}"/>
              </a:ext>
            </a:extLst>
          </p:cNvPr>
          <p:cNvSpPr>
            <a:spLocks noGrp="1"/>
          </p:cNvSpPr>
          <p:nvPr>
            <p:ph idx="1"/>
          </p:nvPr>
        </p:nvSpPr>
        <p:spPr/>
        <p:txBody>
          <a:bodyPr vert="horz" lIns="91440" tIns="45720" rIns="91440" bIns="45720" rtlCol="0" anchor="t">
            <a:normAutofit/>
          </a:bodyPr>
          <a:lstStyle/>
          <a:p>
            <a:r>
              <a:rPr lang="en-US"/>
              <a:t>The architecture of sequence-to-sequence models contains Transformer encoders and decoders.</a:t>
            </a:r>
          </a:p>
          <a:p>
            <a:r>
              <a:rPr lang="en-US"/>
              <a:t>They tend to be pretrained on sequence-to-sequence tasks such as translation and are especially suited for sequence-to-sequence tasks such as translation or summarization.</a:t>
            </a:r>
          </a:p>
          <a:p>
            <a:r>
              <a:rPr lang="en-US"/>
              <a:t>Some examples of sequence-to-sequence models include the original Transformer, BART, and the T5.</a:t>
            </a:r>
          </a:p>
        </p:txBody>
      </p:sp>
    </p:spTree>
    <p:extLst>
      <p:ext uri="{BB962C8B-B14F-4D97-AF65-F5344CB8AC3E}">
        <p14:creationId xmlns:p14="http://schemas.microsoft.com/office/powerpoint/2010/main" val="69649156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8D0621-67F2-CC00-53EA-A86EAF0FB89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05817E1-844B-629A-6B92-8E3A5F97E944}"/>
              </a:ext>
            </a:extLst>
          </p:cNvPr>
          <p:cNvSpPr>
            <a:spLocks noGrp="1"/>
          </p:cNvSpPr>
          <p:nvPr>
            <p:ph idx="1"/>
          </p:nvPr>
        </p:nvSpPr>
        <p:spPr>
          <a:xfrm>
            <a:off x="838200" y="2690333"/>
            <a:ext cx="10515600" cy="4446186"/>
          </a:xfrm>
        </p:spPr>
        <p:txBody>
          <a:bodyPr vert="horz" lIns="91440" tIns="45720" rIns="91440" bIns="45720" rtlCol="0" anchor="t">
            <a:normAutofit/>
          </a:bodyPr>
          <a:lstStyle/>
          <a:p>
            <a:pPr algn="ctr">
              <a:buNone/>
            </a:pPr>
            <a:r>
              <a:rPr lang="en-US" sz="8000" b="1">
                <a:solidFill>
                  <a:srgbClr val="4E2A84"/>
                </a:solidFill>
                <a:latin typeface="Aptos Display"/>
              </a:rPr>
              <a:t>How to classify text</a:t>
            </a:r>
            <a:endParaRPr lang="en-US"/>
          </a:p>
          <a:p>
            <a:pPr marL="0" indent="0" algn="ctr">
              <a:buNone/>
            </a:pPr>
            <a:endParaRPr lang="en-US" sz="3500"/>
          </a:p>
        </p:txBody>
      </p:sp>
    </p:spTree>
    <p:extLst>
      <p:ext uri="{BB962C8B-B14F-4D97-AF65-F5344CB8AC3E}">
        <p14:creationId xmlns:p14="http://schemas.microsoft.com/office/powerpoint/2010/main" val="19321912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BA636-3B41-698F-42AD-8CB9C232C4F8}"/>
              </a:ext>
            </a:extLst>
          </p:cNvPr>
          <p:cNvSpPr>
            <a:spLocks noGrp="1"/>
          </p:cNvSpPr>
          <p:nvPr>
            <p:ph type="title"/>
          </p:nvPr>
        </p:nvSpPr>
        <p:spPr>
          <a:xfrm>
            <a:off x="838200" y="-212"/>
            <a:ext cx="10515600" cy="899795"/>
          </a:xfrm>
        </p:spPr>
        <p:txBody>
          <a:bodyPr/>
          <a:lstStyle/>
          <a:p>
            <a:r>
              <a:rPr lang="en-US"/>
              <a:t>Chae &amp; Davidson (2025)</a:t>
            </a:r>
          </a:p>
        </p:txBody>
      </p:sp>
      <p:pic>
        <p:nvPicPr>
          <p:cNvPr id="4" name="Content Placeholder 3" descr="A diagram of a diagram&#10;&#10;AI-generated content may be incorrect.">
            <a:extLst>
              <a:ext uri="{FF2B5EF4-FFF2-40B4-BE49-F238E27FC236}">
                <a16:creationId xmlns:a16="http://schemas.microsoft.com/office/drawing/2014/main" id="{77D4A18E-3491-BCFA-43AE-BB39FCC4BEC7}"/>
              </a:ext>
            </a:extLst>
          </p:cNvPr>
          <p:cNvPicPr>
            <a:picLocks noGrp="1" noChangeAspect="1"/>
          </p:cNvPicPr>
          <p:nvPr>
            <p:ph idx="1"/>
          </p:nvPr>
        </p:nvPicPr>
        <p:blipFill>
          <a:blip r:embed="rId2"/>
          <a:stretch>
            <a:fillRect/>
          </a:stretch>
        </p:blipFill>
        <p:spPr>
          <a:xfrm>
            <a:off x="2512546" y="899848"/>
            <a:ext cx="7156324" cy="5776383"/>
          </a:xfrm>
        </p:spPr>
      </p:pic>
    </p:spTree>
    <p:extLst>
      <p:ext uri="{BB962C8B-B14F-4D97-AF65-F5344CB8AC3E}">
        <p14:creationId xmlns:p14="http://schemas.microsoft.com/office/powerpoint/2010/main" val="227456870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F2CECA-9040-DD2D-19BB-3CC01EF3012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48F5F2-A50C-7790-9E6A-69E2DA88F84E}"/>
              </a:ext>
            </a:extLst>
          </p:cNvPr>
          <p:cNvSpPr>
            <a:spLocks noGrp="1"/>
          </p:cNvSpPr>
          <p:nvPr>
            <p:ph idx="1"/>
          </p:nvPr>
        </p:nvSpPr>
        <p:spPr>
          <a:xfrm>
            <a:off x="838200" y="2690333"/>
            <a:ext cx="10515600" cy="4446186"/>
          </a:xfrm>
        </p:spPr>
        <p:txBody>
          <a:bodyPr vert="horz" lIns="91440" tIns="45720" rIns="91440" bIns="45720" rtlCol="0" anchor="t">
            <a:normAutofit/>
          </a:bodyPr>
          <a:lstStyle/>
          <a:p>
            <a:pPr algn="ctr">
              <a:buNone/>
            </a:pPr>
            <a:r>
              <a:rPr lang="en-US" sz="8000" b="1">
                <a:solidFill>
                  <a:srgbClr val="4E2A84"/>
                </a:solidFill>
                <a:latin typeface="Aptos Display"/>
              </a:rPr>
              <a:t>Fine-tuning</a:t>
            </a:r>
            <a:endParaRPr lang="en-US"/>
          </a:p>
          <a:p>
            <a:pPr marL="0" indent="0" algn="ctr">
              <a:buNone/>
            </a:pPr>
            <a:endParaRPr lang="en-US" sz="3500"/>
          </a:p>
        </p:txBody>
      </p:sp>
    </p:spTree>
    <p:extLst>
      <p:ext uri="{BB962C8B-B14F-4D97-AF65-F5344CB8AC3E}">
        <p14:creationId xmlns:p14="http://schemas.microsoft.com/office/powerpoint/2010/main" val="383861063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624116-2EF4-007F-A51C-C309A734DF5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450093-DA8E-B54D-8974-7CC77D970076}"/>
              </a:ext>
            </a:extLst>
          </p:cNvPr>
          <p:cNvSpPr>
            <a:spLocks noGrp="1"/>
          </p:cNvSpPr>
          <p:nvPr>
            <p:ph idx="1"/>
          </p:nvPr>
        </p:nvSpPr>
        <p:spPr>
          <a:xfrm>
            <a:off x="838200" y="2690333"/>
            <a:ext cx="10515600" cy="4446186"/>
          </a:xfrm>
        </p:spPr>
        <p:txBody>
          <a:bodyPr vert="horz" lIns="91440" tIns="45720" rIns="91440" bIns="45720" rtlCol="0" anchor="t">
            <a:normAutofit/>
          </a:bodyPr>
          <a:lstStyle/>
          <a:p>
            <a:pPr algn="ctr">
              <a:buNone/>
            </a:pPr>
            <a:r>
              <a:rPr lang="en-US" sz="4400" b="1">
                <a:solidFill>
                  <a:srgbClr val="4E2A84"/>
                </a:solidFill>
                <a:latin typeface="Aptos Display"/>
                <a:ea typeface="+mn-lt"/>
                <a:cs typeface="+mn-lt"/>
              </a:rPr>
              <a:t>Encoder-only models (focus for this workshop)</a:t>
            </a:r>
            <a:endParaRPr lang="en-US"/>
          </a:p>
          <a:p>
            <a:pPr marL="0" indent="0" algn="ctr">
              <a:buNone/>
            </a:pPr>
            <a:endParaRPr lang="en-US" sz="3500"/>
          </a:p>
        </p:txBody>
      </p:sp>
    </p:spTree>
    <p:extLst>
      <p:ext uri="{BB962C8B-B14F-4D97-AF65-F5344CB8AC3E}">
        <p14:creationId xmlns:p14="http://schemas.microsoft.com/office/powerpoint/2010/main" val="183625655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356A5-52A9-5223-7BEB-B5A645C12108}"/>
              </a:ext>
            </a:extLst>
          </p:cNvPr>
          <p:cNvSpPr>
            <a:spLocks noGrp="1"/>
          </p:cNvSpPr>
          <p:nvPr>
            <p:ph type="title"/>
          </p:nvPr>
        </p:nvSpPr>
        <p:spPr/>
        <p:txBody>
          <a:bodyPr/>
          <a:lstStyle/>
          <a:p>
            <a:r>
              <a:rPr lang="en-US"/>
              <a:t>Pretraining</a:t>
            </a:r>
          </a:p>
        </p:txBody>
      </p:sp>
      <p:sp>
        <p:nvSpPr>
          <p:cNvPr id="3" name="Content Placeholder 2">
            <a:extLst>
              <a:ext uri="{FF2B5EF4-FFF2-40B4-BE49-F238E27FC236}">
                <a16:creationId xmlns:a16="http://schemas.microsoft.com/office/drawing/2014/main" id="{EAFF12E7-EE8A-C31F-5079-2BAA4B59102F}"/>
              </a:ext>
            </a:extLst>
          </p:cNvPr>
          <p:cNvSpPr>
            <a:spLocks noGrp="1"/>
          </p:cNvSpPr>
          <p:nvPr>
            <p:ph idx="1"/>
          </p:nvPr>
        </p:nvSpPr>
        <p:spPr/>
        <p:txBody>
          <a:bodyPr vert="horz" lIns="91440" tIns="45720" rIns="91440" bIns="45720" rtlCol="0" anchor="t">
            <a:normAutofit/>
          </a:bodyPr>
          <a:lstStyle/>
          <a:p>
            <a:r>
              <a:rPr lang="en-US"/>
              <a:t>Fine-tuning requires a pretrained model.</a:t>
            </a:r>
          </a:p>
          <a:p>
            <a:r>
              <a:rPr lang="en-US"/>
              <a:t>Language modeling is a common pretraining task. A language model models the probability for a sequence of tokens, which involves predicting the conditional probability of a token given all its preceding tokens (forward) or all its succeeding tokens (backward).</a:t>
            </a:r>
          </a:p>
          <a:p>
            <a:r>
              <a:rPr lang="en-US"/>
              <a:t>When being trained on a language modeling task in pretraining, a model learns general structures and aspects of language, such as long-range dependencies, compositional structures, semantics, and sentiment, that are relevant for a wide spectrum of possible target tasks.</a:t>
            </a:r>
          </a:p>
        </p:txBody>
      </p:sp>
    </p:spTree>
    <p:extLst>
      <p:ext uri="{BB962C8B-B14F-4D97-AF65-F5344CB8AC3E}">
        <p14:creationId xmlns:p14="http://schemas.microsoft.com/office/powerpoint/2010/main" val="1190598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6DB76-6D73-0610-2B21-02DE1213DB51}"/>
              </a:ext>
            </a:extLst>
          </p:cNvPr>
          <p:cNvSpPr>
            <a:spLocks noGrp="1"/>
          </p:cNvSpPr>
          <p:nvPr>
            <p:ph type="title"/>
          </p:nvPr>
        </p:nvSpPr>
        <p:spPr/>
        <p:txBody>
          <a:bodyPr/>
          <a:lstStyle/>
          <a:p>
            <a:r>
              <a:rPr lang="en-US"/>
              <a:t>What’s next?</a:t>
            </a:r>
          </a:p>
        </p:txBody>
      </p:sp>
      <p:sp>
        <p:nvSpPr>
          <p:cNvPr id="3" name="Content Placeholder 2">
            <a:extLst>
              <a:ext uri="{FF2B5EF4-FFF2-40B4-BE49-F238E27FC236}">
                <a16:creationId xmlns:a16="http://schemas.microsoft.com/office/drawing/2014/main" id="{381BAA9E-457C-FDC7-CC7F-E31AD284B6A5}"/>
              </a:ext>
            </a:extLst>
          </p:cNvPr>
          <p:cNvSpPr>
            <a:spLocks noGrp="1"/>
          </p:cNvSpPr>
          <p:nvPr>
            <p:ph idx="1"/>
          </p:nvPr>
        </p:nvSpPr>
        <p:spPr/>
        <p:txBody>
          <a:bodyPr vert="horz" lIns="91440" tIns="45720" rIns="91440" bIns="45720" rtlCol="0" anchor="t">
            <a:normAutofit/>
          </a:bodyPr>
          <a:lstStyle/>
          <a:p>
            <a:r>
              <a:rPr lang="en-US"/>
              <a:t>Tomorrow: Retrieval-Augmented Generation: Enhancing LLM Systems with Research Data</a:t>
            </a:r>
          </a:p>
        </p:txBody>
      </p:sp>
    </p:spTree>
    <p:extLst>
      <p:ext uri="{BB962C8B-B14F-4D97-AF65-F5344CB8AC3E}">
        <p14:creationId xmlns:p14="http://schemas.microsoft.com/office/powerpoint/2010/main" val="59444509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D1058F-5B93-A916-8075-E4FA51B34C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3043CD-0104-74A1-DCAB-67F630F598B2}"/>
              </a:ext>
            </a:extLst>
          </p:cNvPr>
          <p:cNvSpPr>
            <a:spLocks noGrp="1"/>
          </p:cNvSpPr>
          <p:nvPr>
            <p:ph type="title"/>
          </p:nvPr>
        </p:nvSpPr>
        <p:spPr/>
        <p:txBody>
          <a:bodyPr/>
          <a:lstStyle/>
          <a:p>
            <a:r>
              <a:rPr lang="en-US"/>
              <a:t>How does fine-tuning work (in more detail)</a:t>
            </a:r>
          </a:p>
        </p:txBody>
      </p:sp>
      <p:sp>
        <p:nvSpPr>
          <p:cNvPr id="3" name="Content Placeholder 2">
            <a:extLst>
              <a:ext uri="{FF2B5EF4-FFF2-40B4-BE49-F238E27FC236}">
                <a16:creationId xmlns:a16="http://schemas.microsoft.com/office/drawing/2014/main" id="{9B1F2199-25C3-7974-7EC5-B794BF9AA63C}"/>
              </a:ext>
            </a:extLst>
          </p:cNvPr>
          <p:cNvSpPr>
            <a:spLocks noGrp="1"/>
          </p:cNvSpPr>
          <p:nvPr>
            <p:ph idx="1"/>
          </p:nvPr>
        </p:nvSpPr>
        <p:spPr/>
        <p:txBody>
          <a:bodyPr vert="horz" lIns="91440" tIns="45720" rIns="91440" bIns="45720" rtlCol="0" anchor="t">
            <a:normAutofit/>
          </a:bodyPr>
          <a:lstStyle/>
          <a:p>
            <a:r>
              <a:rPr lang="en-US"/>
              <a:t>Adding a layer known as a classification head to the pretrained model.</a:t>
            </a:r>
          </a:p>
          <a:p>
            <a:r>
              <a:rPr lang="en-US"/>
              <a:t>The classification head has randomly initialized weights. It consists of a fully connected layer that outputs a logit for each label and a </a:t>
            </a:r>
            <a:r>
              <a:rPr lang="en-US" err="1"/>
              <a:t>softmax</a:t>
            </a:r>
            <a:r>
              <a:rPr lang="en-US"/>
              <a:t> activation function that converts the logits into probabilities that sum to one.</a:t>
            </a:r>
          </a:p>
          <a:p>
            <a:r>
              <a:rPr lang="en-US"/>
              <a:t>As the training examples are passed through the network, both the existing parameters and those in the classification head are updated through backpropagation to minimize the loss function.</a:t>
            </a:r>
          </a:p>
          <a:p>
            <a:r>
              <a:rPr lang="en-US"/>
              <a:t>Once trained, the test data are input into the fine-tuned model, which then outputs probabilities for each class.</a:t>
            </a:r>
          </a:p>
        </p:txBody>
      </p:sp>
    </p:spTree>
    <p:extLst>
      <p:ext uri="{BB962C8B-B14F-4D97-AF65-F5344CB8AC3E}">
        <p14:creationId xmlns:p14="http://schemas.microsoft.com/office/powerpoint/2010/main" val="166803910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BE94D9-4CC7-0C78-917C-03E2D1D7EFCC}"/>
              </a:ext>
            </a:extLst>
          </p:cNvPr>
          <p:cNvSpPr>
            <a:spLocks noGrp="1"/>
          </p:cNvSpPr>
          <p:nvPr>
            <p:ph type="title"/>
          </p:nvPr>
        </p:nvSpPr>
        <p:spPr>
          <a:xfrm>
            <a:off x="721784" y="-212"/>
            <a:ext cx="10748433" cy="899795"/>
          </a:xfrm>
        </p:spPr>
        <p:txBody>
          <a:bodyPr>
            <a:normAutofit fontScale="90000"/>
          </a:bodyPr>
          <a:lstStyle/>
          <a:p>
            <a:r>
              <a:rPr lang="en-US"/>
              <a:t>How does fine-tuning work (more detailed figure)</a:t>
            </a:r>
            <a:endParaRPr lang="en-US" b="0">
              <a:solidFill>
                <a:srgbClr val="000000"/>
              </a:solidFill>
            </a:endParaRPr>
          </a:p>
        </p:txBody>
      </p:sp>
      <p:pic>
        <p:nvPicPr>
          <p:cNvPr id="4" name="Content Placeholder 3" descr="A diagram of a computer algorithm&#10;&#10;AI-generated content may be incorrect.">
            <a:extLst>
              <a:ext uri="{FF2B5EF4-FFF2-40B4-BE49-F238E27FC236}">
                <a16:creationId xmlns:a16="http://schemas.microsoft.com/office/drawing/2014/main" id="{C28C97AD-4F2D-E236-2419-43D556DF357E}"/>
              </a:ext>
            </a:extLst>
          </p:cNvPr>
          <p:cNvPicPr>
            <a:picLocks noGrp="1" noChangeAspect="1"/>
          </p:cNvPicPr>
          <p:nvPr>
            <p:ph idx="1"/>
          </p:nvPr>
        </p:nvPicPr>
        <p:blipFill>
          <a:blip r:embed="rId3"/>
          <a:stretch>
            <a:fillRect/>
          </a:stretch>
        </p:blipFill>
        <p:spPr>
          <a:xfrm>
            <a:off x="3447319" y="899847"/>
            <a:ext cx="5307944" cy="5755216"/>
          </a:xfrm>
        </p:spPr>
      </p:pic>
    </p:spTree>
    <p:extLst>
      <p:ext uri="{BB962C8B-B14F-4D97-AF65-F5344CB8AC3E}">
        <p14:creationId xmlns:p14="http://schemas.microsoft.com/office/powerpoint/2010/main" val="27480962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BD84B-E3DF-2E5D-9890-1E55B46F9425}"/>
              </a:ext>
            </a:extLst>
          </p:cNvPr>
          <p:cNvSpPr>
            <a:spLocks noGrp="1"/>
          </p:cNvSpPr>
          <p:nvPr>
            <p:ph type="title"/>
          </p:nvPr>
        </p:nvSpPr>
        <p:spPr/>
        <p:txBody>
          <a:bodyPr>
            <a:normAutofit fontScale="90000"/>
          </a:bodyPr>
          <a:lstStyle/>
          <a:p>
            <a:r>
              <a:rPr lang="en-US"/>
              <a:t>Text embeddings (ML review for fine-tuning)</a:t>
            </a:r>
          </a:p>
        </p:txBody>
      </p:sp>
      <p:sp>
        <p:nvSpPr>
          <p:cNvPr id="3" name="Content Placeholder 2">
            <a:extLst>
              <a:ext uri="{FF2B5EF4-FFF2-40B4-BE49-F238E27FC236}">
                <a16:creationId xmlns:a16="http://schemas.microsoft.com/office/drawing/2014/main" id="{12D05826-8233-DEE3-2E09-AFC765C4C56E}"/>
              </a:ext>
            </a:extLst>
          </p:cNvPr>
          <p:cNvSpPr>
            <a:spLocks noGrp="1"/>
          </p:cNvSpPr>
          <p:nvPr>
            <p:ph idx="1"/>
          </p:nvPr>
        </p:nvSpPr>
        <p:spPr/>
        <p:txBody>
          <a:bodyPr vert="horz" lIns="91440" tIns="45720" rIns="91440" bIns="45720" rtlCol="0" anchor="t">
            <a:normAutofit/>
          </a:bodyPr>
          <a:lstStyle/>
          <a:p>
            <a:r>
              <a:rPr lang="en-US"/>
              <a:t>Real-valued K-dimensional vector representations of text. Frequently, the embedded entities are unique vocabulary terms. Yet embeddings can also be learned for smaller or larger textual units such as characters, </a:t>
            </a:r>
            <a:r>
              <a:rPr lang="en-US" err="1"/>
              <a:t>subwords</a:t>
            </a:r>
            <a:r>
              <a:rPr lang="en-US"/>
              <a:t>, sentences, or documents.</a:t>
            </a:r>
          </a:p>
          <a:p>
            <a:r>
              <a:rPr lang="en-US"/>
              <a:t>The positioning of the embedding vectors within the K-dimensional spaces reflects the information that the embeddings encode about the text (e.g., semantics). </a:t>
            </a:r>
          </a:p>
        </p:txBody>
      </p:sp>
    </p:spTree>
    <p:extLst>
      <p:ext uri="{BB962C8B-B14F-4D97-AF65-F5344CB8AC3E}">
        <p14:creationId xmlns:p14="http://schemas.microsoft.com/office/powerpoint/2010/main" val="375788235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E678E-E44E-FDCD-1E05-F9E92CE6B43C}"/>
              </a:ext>
            </a:extLst>
          </p:cNvPr>
          <p:cNvSpPr>
            <a:spLocks noGrp="1"/>
          </p:cNvSpPr>
          <p:nvPr>
            <p:ph type="title"/>
          </p:nvPr>
        </p:nvSpPr>
        <p:spPr/>
        <p:txBody>
          <a:bodyPr>
            <a:normAutofit fontScale="90000"/>
          </a:bodyPr>
          <a:lstStyle/>
          <a:p>
            <a:r>
              <a:rPr lang="en-US"/>
              <a:t>Fully connected layer, </a:t>
            </a:r>
            <a:r>
              <a:rPr lang="en-US" err="1"/>
              <a:t>softmax</a:t>
            </a:r>
            <a:r>
              <a:rPr lang="en-US"/>
              <a:t>, and cross-entropy (ML review for fine-tuning)</a:t>
            </a:r>
          </a:p>
        </p:txBody>
      </p:sp>
      <p:sp>
        <p:nvSpPr>
          <p:cNvPr id="3" name="Content Placeholder 2">
            <a:extLst>
              <a:ext uri="{FF2B5EF4-FFF2-40B4-BE49-F238E27FC236}">
                <a16:creationId xmlns:a16="http://schemas.microsoft.com/office/drawing/2014/main" id="{C8582DB3-7967-3E51-72CF-78905A83DBA9}"/>
              </a:ext>
            </a:extLst>
          </p:cNvPr>
          <p:cNvSpPr>
            <a:spLocks noGrp="1"/>
          </p:cNvSpPr>
          <p:nvPr>
            <p:ph idx="1"/>
          </p:nvPr>
        </p:nvSpPr>
        <p:spPr/>
        <p:txBody>
          <a:bodyPr vert="horz" lIns="91440" tIns="45720" rIns="91440" bIns="45720" rtlCol="0" anchor="t">
            <a:normAutofit fontScale="92500" lnSpcReduction="10000"/>
          </a:bodyPr>
          <a:lstStyle/>
          <a:p>
            <a:r>
              <a:rPr lang="en-US"/>
              <a:t>Fully connected layers (or dense layers) are those where each neuron in one layer is connected to every neuron in the preceding layer. </a:t>
            </a:r>
          </a:p>
          <a:p>
            <a:r>
              <a:rPr lang="en-US" err="1"/>
              <a:t>Softmax</a:t>
            </a:r>
            <a:r>
              <a:rPr lang="en-US"/>
              <a:t> is an activation function commonly used in neural networks for classification problems. An activation function is a function that is applied to the output of a neuron to introduce non-linearity. The </a:t>
            </a:r>
            <a:r>
              <a:rPr lang="en-US" err="1"/>
              <a:t>softmax</a:t>
            </a:r>
            <a:r>
              <a:rPr lang="en-US"/>
              <a:t> function converts a vector of logits into probabilities distributed across different classes such that their sum equals to 1.</a:t>
            </a:r>
          </a:p>
          <a:p>
            <a:r>
              <a:rPr lang="en-US"/>
              <a:t>Cross-entropy loss (or log loss) is a metric used to measure the performance of a classification model. Since each sample can belong to only a particular class, the true probability value would be 1 for that class and 0 for the other(s). Cross entropy measures the difference between the predicted probability and the true probability and thus ranges between 0 and 1.</a:t>
            </a:r>
          </a:p>
        </p:txBody>
      </p:sp>
    </p:spTree>
    <p:extLst>
      <p:ext uri="{BB962C8B-B14F-4D97-AF65-F5344CB8AC3E}">
        <p14:creationId xmlns:p14="http://schemas.microsoft.com/office/powerpoint/2010/main" val="301728640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4CB01-25A5-85D2-D04F-CFD1EEDF1F10}"/>
              </a:ext>
            </a:extLst>
          </p:cNvPr>
          <p:cNvSpPr>
            <a:spLocks noGrp="1"/>
          </p:cNvSpPr>
          <p:nvPr>
            <p:ph type="title"/>
          </p:nvPr>
        </p:nvSpPr>
        <p:spPr/>
        <p:txBody>
          <a:bodyPr>
            <a:normAutofit fontScale="90000"/>
          </a:bodyPr>
          <a:lstStyle/>
          <a:p>
            <a:r>
              <a:rPr lang="en-US"/>
              <a:t>Considerations to select an encoder-only model to fine-tune</a:t>
            </a:r>
          </a:p>
        </p:txBody>
      </p:sp>
      <p:sp>
        <p:nvSpPr>
          <p:cNvPr id="3" name="Content Placeholder 2">
            <a:extLst>
              <a:ext uri="{FF2B5EF4-FFF2-40B4-BE49-F238E27FC236}">
                <a16:creationId xmlns:a16="http://schemas.microsoft.com/office/drawing/2014/main" id="{FCCF5750-19D1-31B7-039C-95B7D67480FB}"/>
              </a:ext>
            </a:extLst>
          </p:cNvPr>
          <p:cNvSpPr>
            <a:spLocks noGrp="1"/>
          </p:cNvSpPr>
          <p:nvPr>
            <p:ph idx="1"/>
          </p:nvPr>
        </p:nvSpPr>
        <p:spPr/>
        <p:txBody>
          <a:bodyPr vert="horz" lIns="91440" tIns="45720" rIns="91440" bIns="45720" rtlCol="0" anchor="t">
            <a:noAutofit/>
          </a:bodyPr>
          <a:lstStyle/>
          <a:p>
            <a:r>
              <a:rPr lang="en-US" sz="2100"/>
              <a:t>Read the literature to find what models are used for your problem and in your field.</a:t>
            </a:r>
          </a:p>
          <a:p>
            <a:r>
              <a:rPr lang="en-US" sz="2100"/>
              <a:t>Consider how different models perform on benchmarks relevant to your problem.</a:t>
            </a:r>
          </a:p>
          <a:p>
            <a:r>
              <a:rPr lang="en-US" sz="2100"/>
              <a:t>Read literature about the model(s).</a:t>
            </a:r>
          </a:p>
          <a:p>
            <a:r>
              <a:rPr lang="en-US" sz="2100"/>
              <a:t>Consider the context window of the model and the length of the input that you want to provide.</a:t>
            </a:r>
          </a:p>
          <a:p>
            <a:r>
              <a:rPr lang="en-US" sz="2100"/>
              <a:t>Consider what the model was trained for.</a:t>
            </a:r>
          </a:p>
          <a:p>
            <a:r>
              <a:rPr lang="en-US" sz="2100"/>
              <a:t>Consider the training data for the model and whether it's suitable for your problem (e.g., what type of data, diversity of data, possible biases in the data, time-period of the data, formality of the data, language of the data).</a:t>
            </a:r>
          </a:p>
          <a:p>
            <a:r>
              <a:rPr lang="en-US" sz="2100"/>
              <a:t>Assess hardware available vs. hardware needed (CPU vs GPU, memory).</a:t>
            </a:r>
          </a:p>
          <a:p>
            <a:r>
              <a:rPr lang="en-US" sz="2100"/>
              <a:t>Consider the model license and whether it poses issues for your use case.</a:t>
            </a:r>
          </a:p>
          <a:p>
            <a:r>
              <a:rPr lang="en-US" sz="2100"/>
              <a:t>Consider the creator of the model and whether it's reliable and whether there's an active community.</a:t>
            </a:r>
          </a:p>
          <a:p>
            <a:pPr marL="0" indent="0">
              <a:buNone/>
            </a:pPr>
            <a:endParaRPr lang="en-US" sz="2100"/>
          </a:p>
        </p:txBody>
      </p:sp>
    </p:spTree>
    <p:extLst>
      <p:ext uri="{BB962C8B-B14F-4D97-AF65-F5344CB8AC3E}">
        <p14:creationId xmlns:p14="http://schemas.microsoft.com/office/powerpoint/2010/main" val="110128049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AA26FD-82D2-B38F-04CD-7E492C61701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A41AC2-DA36-7DD5-0FD4-75312863EB4B}"/>
              </a:ext>
            </a:extLst>
          </p:cNvPr>
          <p:cNvSpPr>
            <a:spLocks noGrp="1"/>
          </p:cNvSpPr>
          <p:nvPr>
            <p:ph idx="1"/>
          </p:nvPr>
        </p:nvSpPr>
        <p:spPr>
          <a:xfrm>
            <a:off x="838200" y="2690333"/>
            <a:ext cx="10515600" cy="4446186"/>
          </a:xfrm>
        </p:spPr>
        <p:txBody>
          <a:bodyPr vert="horz" lIns="91440" tIns="45720" rIns="91440" bIns="45720" rtlCol="0" anchor="t">
            <a:normAutofit/>
          </a:bodyPr>
          <a:lstStyle/>
          <a:p>
            <a:pPr algn="ctr">
              <a:buNone/>
            </a:pPr>
            <a:r>
              <a:rPr lang="en-US" sz="4400" b="1">
                <a:solidFill>
                  <a:srgbClr val="4E2A84"/>
                </a:solidFill>
                <a:latin typeface="Aptos Display"/>
                <a:ea typeface="+mn-lt"/>
                <a:cs typeface="+mn-lt"/>
              </a:rPr>
              <a:t>Beyond encoder-only models</a:t>
            </a:r>
            <a:endParaRPr lang="en-US"/>
          </a:p>
          <a:p>
            <a:pPr marL="0" indent="0" algn="ctr">
              <a:buNone/>
            </a:pPr>
            <a:endParaRPr lang="en-US" sz="3500"/>
          </a:p>
        </p:txBody>
      </p:sp>
    </p:spTree>
    <p:extLst>
      <p:ext uri="{BB962C8B-B14F-4D97-AF65-F5344CB8AC3E}">
        <p14:creationId xmlns:p14="http://schemas.microsoft.com/office/powerpoint/2010/main" val="43822569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38C57-3F0F-20B7-530B-DB13A9746E16}"/>
              </a:ext>
            </a:extLst>
          </p:cNvPr>
          <p:cNvSpPr>
            <a:spLocks noGrp="1"/>
          </p:cNvSpPr>
          <p:nvPr>
            <p:ph type="title"/>
          </p:nvPr>
        </p:nvSpPr>
        <p:spPr/>
        <p:txBody>
          <a:bodyPr>
            <a:normAutofit fontScale="90000"/>
          </a:bodyPr>
          <a:lstStyle/>
          <a:p>
            <a:r>
              <a:rPr lang="en-US"/>
              <a:t>Fine-tuning encoder-decoder and decoder-only models</a:t>
            </a:r>
          </a:p>
        </p:txBody>
      </p:sp>
      <p:sp>
        <p:nvSpPr>
          <p:cNvPr id="3" name="Content Placeholder 2">
            <a:extLst>
              <a:ext uri="{FF2B5EF4-FFF2-40B4-BE49-F238E27FC236}">
                <a16:creationId xmlns:a16="http://schemas.microsoft.com/office/drawing/2014/main" id="{0CDE58A2-0ACF-E2F7-78F3-CABE29249DA4}"/>
              </a:ext>
            </a:extLst>
          </p:cNvPr>
          <p:cNvSpPr>
            <a:spLocks noGrp="1"/>
          </p:cNvSpPr>
          <p:nvPr>
            <p:ph idx="1"/>
          </p:nvPr>
        </p:nvSpPr>
        <p:spPr/>
        <p:txBody>
          <a:bodyPr vert="horz" lIns="91440" tIns="45720" rIns="91440" bIns="45720" rtlCol="0" anchor="t">
            <a:normAutofit/>
          </a:bodyPr>
          <a:lstStyle/>
          <a:p>
            <a:r>
              <a:rPr lang="en-US"/>
              <a:t>The language modeling head of the model, the final part of the decoder component that generates output tokens, is replaced by a classification head. As such, fine-tuning curtails the generative capacity of these models as they are adapted for classification.</a:t>
            </a:r>
          </a:p>
          <a:p>
            <a:r>
              <a:rPr lang="en-US"/>
              <a:t>Due to the larger size of these models, </a:t>
            </a:r>
            <a:r>
              <a:rPr lang="en-US" err="1"/>
              <a:t>QLoRA</a:t>
            </a:r>
            <a:r>
              <a:rPr lang="en-US"/>
              <a:t> helps to fine-tune efficiently. </a:t>
            </a:r>
            <a:r>
              <a:rPr lang="en-US" err="1"/>
              <a:t>QLoRA</a:t>
            </a:r>
            <a:r>
              <a:rPr lang="en-US"/>
              <a:t> enables updating a low-rank approximation of the weight matrix and to store the numeric values in a compressed, quantized format, reducing memory consumption and compute time.</a:t>
            </a:r>
          </a:p>
        </p:txBody>
      </p:sp>
    </p:spTree>
    <p:extLst>
      <p:ext uri="{BB962C8B-B14F-4D97-AF65-F5344CB8AC3E}">
        <p14:creationId xmlns:p14="http://schemas.microsoft.com/office/powerpoint/2010/main" val="299788062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926E6F-071B-458F-B8B7-FC3D1672AA27}"/>
              </a:ext>
            </a:extLst>
          </p:cNvPr>
          <p:cNvSpPr>
            <a:spLocks noGrp="1"/>
          </p:cNvSpPr>
          <p:nvPr>
            <p:ph type="title"/>
          </p:nvPr>
        </p:nvSpPr>
        <p:spPr/>
        <p:txBody>
          <a:bodyPr/>
          <a:lstStyle/>
          <a:p>
            <a:r>
              <a:rPr lang="en-US"/>
              <a:t>Instruction-tuning</a:t>
            </a:r>
          </a:p>
        </p:txBody>
      </p:sp>
      <p:sp>
        <p:nvSpPr>
          <p:cNvPr id="3" name="Content Placeholder 2">
            <a:extLst>
              <a:ext uri="{FF2B5EF4-FFF2-40B4-BE49-F238E27FC236}">
                <a16:creationId xmlns:a16="http://schemas.microsoft.com/office/drawing/2014/main" id="{1CBB5C2A-4B37-B1A6-6ABF-044AC087C49F}"/>
              </a:ext>
            </a:extLst>
          </p:cNvPr>
          <p:cNvSpPr>
            <a:spLocks noGrp="1"/>
          </p:cNvSpPr>
          <p:nvPr>
            <p:ph idx="1"/>
          </p:nvPr>
        </p:nvSpPr>
        <p:spPr/>
        <p:txBody>
          <a:bodyPr vert="horz" lIns="91440" tIns="45720" rIns="91440" bIns="45720" rtlCol="0" anchor="t">
            <a:normAutofit/>
          </a:bodyPr>
          <a:lstStyle/>
          <a:p>
            <a:r>
              <a:rPr lang="en-US"/>
              <a:t>Fine-tuning an encoder-decoder or decoder-only model using large quantities of instruction and output pairs.  Can improve performance on zero-shot and few-shot learning tasks and yield better quality text generations. </a:t>
            </a:r>
          </a:p>
          <a:p>
            <a:r>
              <a:rPr lang="en-US"/>
              <a:t>Classification tasks can be framed as a variant of instruction-tuning where inputs are the texts to be classified, a set of instructions, and the labels.</a:t>
            </a:r>
          </a:p>
          <a:p>
            <a:r>
              <a:rPr lang="en-US"/>
              <a:t>Allows to incorporate a dynamic label structure rather than specifying the fixed number of labels in advance.</a:t>
            </a:r>
          </a:p>
          <a:p>
            <a:r>
              <a:rPr lang="en-US"/>
              <a:t>Larger "teacher" models can provide the inputs to tune smaller models.</a:t>
            </a:r>
          </a:p>
        </p:txBody>
      </p:sp>
    </p:spTree>
    <p:extLst>
      <p:ext uri="{BB962C8B-B14F-4D97-AF65-F5344CB8AC3E}">
        <p14:creationId xmlns:p14="http://schemas.microsoft.com/office/powerpoint/2010/main" val="203034831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E065D1-309E-7380-7736-407D0E04BAE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8E551F-A743-638A-8460-ADC72FCDD08D}"/>
              </a:ext>
            </a:extLst>
          </p:cNvPr>
          <p:cNvSpPr>
            <a:spLocks noGrp="1"/>
          </p:cNvSpPr>
          <p:nvPr>
            <p:ph idx="1"/>
          </p:nvPr>
        </p:nvSpPr>
        <p:spPr>
          <a:xfrm>
            <a:off x="838200" y="2690333"/>
            <a:ext cx="10515600" cy="4446186"/>
          </a:xfrm>
        </p:spPr>
        <p:txBody>
          <a:bodyPr vert="horz" lIns="91440" tIns="45720" rIns="91440" bIns="45720" rtlCol="0" anchor="t">
            <a:normAutofit/>
          </a:bodyPr>
          <a:lstStyle/>
          <a:p>
            <a:pPr algn="ctr">
              <a:buNone/>
            </a:pPr>
            <a:r>
              <a:rPr lang="en-US" sz="8000" b="1">
                <a:solidFill>
                  <a:srgbClr val="4E2A84"/>
                </a:solidFill>
                <a:latin typeface="Aptos Display"/>
              </a:rPr>
              <a:t>How much data you need</a:t>
            </a:r>
            <a:endParaRPr lang="en-US"/>
          </a:p>
          <a:p>
            <a:pPr marL="0" indent="0" algn="ctr">
              <a:buNone/>
            </a:pPr>
            <a:endParaRPr lang="en-US" sz="3500"/>
          </a:p>
        </p:txBody>
      </p:sp>
    </p:spTree>
    <p:extLst>
      <p:ext uri="{BB962C8B-B14F-4D97-AF65-F5344CB8AC3E}">
        <p14:creationId xmlns:p14="http://schemas.microsoft.com/office/powerpoint/2010/main" val="187962904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1334B-8BDC-9CDB-32F6-C8E0B425548F}"/>
              </a:ext>
            </a:extLst>
          </p:cNvPr>
          <p:cNvSpPr>
            <a:spLocks noGrp="1"/>
          </p:cNvSpPr>
          <p:nvPr>
            <p:ph type="title"/>
          </p:nvPr>
        </p:nvSpPr>
        <p:spPr/>
        <p:txBody>
          <a:bodyPr>
            <a:normAutofit fontScale="90000"/>
          </a:bodyPr>
          <a:lstStyle/>
          <a:p>
            <a:r>
              <a:rPr lang="en-US"/>
              <a:t>How much data you need to train a model from scratch</a:t>
            </a:r>
          </a:p>
        </p:txBody>
      </p:sp>
      <p:sp>
        <p:nvSpPr>
          <p:cNvPr id="3" name="Content Placeholder 2">
            <a:extLst>
              <a:ext uri="{FF2B5EF4-FFF2-40B4-BE49-F238E27FC236}">
                <a16:creationId xmlns:a16="http://schemas.microsoft.com/office/drawing/2014/main" id="{889C6EE3-92B7-5BF5-C3C2-67CA836F9C58}"/>
              </a:ext>
            </a:extLst>
          </p:cNvPr>
          <p:cNvSpPr>
            <a:spLocks noGrp="1"/>
          </p:cNvSpPr>
          <p:nvPr>
            <p:ph idx="1"/>
          </p:nvPr>
        </p:nvSpPr>
        <p:spPr/>
        <p:txBody>
          <a:bodyPr vert="horz" lIns="91440" tIns="45720" rIns="91440" bIns="45720" rtlCol="0" anchor="t">
            <a:normAutofit/>
          </a:bodyPr>
          <a:lstStyle/>
          <a:p>
            <a:r>
              <a:rPr lang="en-US"/>
              <a:t>"As of 2016, a rough rule of thumb is that supervised deep learning algorithm will generally achieve acceptable performance with around 5,000 labeled examples per category." Goodfellow, Bengio, and Courville cited in (</a:t>
            </a:r>
            <a:r>
              <a:rPr lang="en-US" err="1"/>
              <a:t>Wankmüller</a:t>
            </a:r>
            <a:r>
              <a:rPr lang="en-US"/>
              <a:t>, 2024, 1678)</a:t>
            </a:r>
          </a:p>
        </p:txBody>
      </p:sp>
    </p:spTree>
    <p:extLst>
      <p:ext uri="{BB962C8B-B14F-4D97-AF65-F5344CB8AC3E}">
        <p14:creationId xmlns:p14="http://schemas.microsoft.com/office/powerpoint/2010/main" val="954106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6DB76-6D73-0610-2B21-02DE1213DB51}"/>
              </a:ext>
            </a:extLst>
          </p:cNvPr>
          <p:cNvSpPr>
            <a:spLocks noGrp="1"/>
          </p:cNvSpPr>
          <p:nvPr>
            <p:ph type="title"/>
          </p:nvPr>
        </p:nvSpPr>
        <p:spPr>
          <a:xfrm>
            <a:off x="838200" y="95038"/>
            <a:ext cx="10515600" cy="899795"/>
          </a:xfrm>
        </p:spPr>
        <p:txBody>
          <a:bodyPr>
            <a:normAutofit/>
          </a:bodyPr>
          <a:lstStyle/>
          <a:p>
            <a:r>
              <a:rPr lang="en-US">
                <a:solidFill>
                  <a:schemeClr val="accent3"/>
                </a:solidFill>
              </a:rPr>
              <a:t>AI has an environmental impact 🌍</a:t>
            </a:r>
          </a:p>
        </p:txBody>
      </p:sp>
      <p:sp>
        <p:nvSpPr>
          <p:cNvPr id="3" name="Content Placeholder 2">
            <a:extLst>
              <a:ext uri="{FF2B5EF4-FFF2-40B4-BE49-F238E27FC236}">
                <a16:creationId xmlns:a16="http://schemas.microsoft.com/office/drawing/2014/main" id="{381BAA9E-457C-FDC7-CC7F-E31AD284B6A5}"/>
              </a:ext>
            </a:extLst>
          </p:cNvPr>
          <p:cNvSpPr>
            <a:spLocks noGrp="1"/>
          </p:cNvSpPr>
          <p:nvPr>
            <p:ph idx="1"/>
          </p:nvPr>
        </p:nvSpPr>
        <p:spPr>
          <a:xfrm>
            <a:off x="838200" y="1145118"/>
            <a:ext cx="10515600" cy="5180012"/>
          </a:xfrm>
        </p:spPr>
        <p:txBody>
          <a:bodyPr vert="horz" lIns="91440" tIns="45720" rIns="91440" bIns="45720" rtlCol="0" anchor="t">
            <a:normAutofit/>
          </a:bodyPr>
          <a:lstStyle/>
          <a:p>
            <a:r>
              <a:rPr lang="en-US" sz="2400">
                <a:ea typeface="+mn-lt"/>
                <a:cs typeface="+mn-lt"/>
              </a:rPr>
              <a:t>Carbon footprint due to energy consumption both during model training and usage.</a:t>
            </a:r>
            <a:endParaRPr lang="en-US" sz="2400"/>
          </a:p>
          <a:p>
            <a:r>
              <a:rPr lang="en-US" sz="2400">
                <a:ea typeface="+mn-lt"/>
                <a:cs typeface="+mn-lt"/>
              </a:rPr>
              <a:t>Fresh water evaporated to cool servers.</a:t>
            </a:r>
          </a:p>
          <a:p>
            <a:r>
              <a:rPr lang="en-US" sz="2400">
                <a:ea typeface="+mn-lt"/>
                <a:cs typeface="+mn-lt"/>
              </a:rPr>
              <a:t>E-waste containing hazardous substances generated with the production of hardware.</a:t>
            </a:r>
          </a:p>
          <a:p>
            <a:pPr marL="0" indent="0">
              <a:buNone/>
            </a:pPr>
            <a:endParaRPr lang="en-US" sz="2400"/>
          </a:p>
          <a:p>
            <a:pPr marL="0" indent="0" algn="ctr">
              <a:buNone/>
            </a:pPr>
            <a:r>
              <a:rPr lang="en-US" sz="2600"/>
              <a:t>A query to </a:t>
            </a:r>
            <a:r>
              <a:rPr lang="en-US" sz="2600" b="1"/>
              <a:t>ChatGPT </a:t>
            </a:r>
            <a:r>
              <a:rPr lang="en-US" sz="2600"/>
              <a:t>consumes</a:t>
            </a:r>
            <a:r>
              <a:rPr lang="en-US" sz="2600" b="1"/>
              <a:t> about </a:t>
            </a:r>
            <a:r>
              <a:rPr lang="en-US" sz="2600" b="1" i="1"/>
              <a:t>10 times more</a:t>
            </a:r>
            <a:r>
              <a:rPr lang="en-US" sz="2600" b="1"/>
              <a:t> electricity</a:t>
            </a:r>
            <a:r>
              <a:rPr lang="en-US" sz="2600"/>
              <a:t> than a </a:t>
            </a:r>
            <a:r>
              <a:rPr lang="en-US" sz="2600" b="1"/>
              <a:t>Google search</a:t>
            </a:r>
            <a:r>
              <a:rPr lang="en-US" sz="2600"/>
              <a:t>.💡</a:t>
            </a:r>
          </a:p>
          <a:p>
            <a:pPr marL="0" indent="0" algn="ctr">
              <a:buNone/>
            </a:pPr>
            <a:endParaRPr lang="en-US" sz="2600" b="1"/>
          </a:p>
          <a:p>
            <a:pPr marL="0" indent="0" algn="ctr">
              <a:buNone/>
            </a:pPr>
            <a:r>
              <a:rPr lang="en-US" sz="2600"/>
              <a:t>Generating images is even more energy intensive than generating text... </a:t>
            </a:r>
            <a:r>
              <a:rPr lang="en-US" sz="2600" b="1"/>
              <a:t>generating </a:t>
            </a:r>
            <a:r>
              <a:rPr lang="en-US" sz="2600" b="1" i="1"/>
              <a:t>just one image</a:t>
            </a:r>
            <a:r>
              <a:rPr lang="en-US" sz="2600"/>
              <a:t> can take as much energy as </a:t>
            </a:r>
            <a:r>
              <a:rPr lang="en-US" sz="2600" b="1"/>
              <a:t>fully charging a smartphone</a:t>
            </a:r>
            <a:r>
              <a:rPr lang="en-US" sz="2600"/>
              <a:t>.📱</a:t>
            </a:r>
          </a:p>
          <a:p>
            <a:endParaRPr lang="en-US" sz="2600"/>
          </a:p>
        </p:txBody>
      </p:sp>
    </p:spTree>
    <p:extLst>
      <p:ext uri="{BB962C8B-B14F-4D97-AF65-F5344CB8AC3E}">
        <p14:creationId xmlns:p14="http://schemas.microsoft.com/office/powerpoint/2010/main" val="4093799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A8E77-BC92-1664-FFCF-6AADDE132C22}"/>
              </a:ext>
            </a:extLst>
          </p:cNvPr>
          <p:cNvSpPr>
            <a:spLocks noGrp="1"/>
          </p:cNvSpPr>
          <p:nvPr>
            <p:ph type="title"/>
          </p:nvPr>
        </p:nvSpPr>
        <p:spPr/>
        <p:txBody>
          <a:bodyPr>
            <a:normAutofit fontScale="90000"/>
          </a:bodyPr>
          <a:lstStyle/>
          <a:p>
            <a:r>
              <a:rPr lang="en-US"/>
              <a:t>How much data you need to fine-tune a model</a:t>
            </a:r>
          </a:p>
        </p:txBody>
      </p:sp>
      <p:sp>
        <p:nvSpPr>
          <p:cNvPr id="3" name="Content Placeholder 2">
            <a:extLst>
              <a:ext uri="{FF2B5EF4-FFF2-40B4-BE49-F238E27FC236}">
                <a16:creationId xmlns:a16="http://schemas.microsoft.com/office/drawing/2014/main" id="{E378339C-F343-9D16-6D5A-C21B4441C5B8}"/>
              </a:ext>
            </a:extLst>
          </p:cNvPr>
          <p:cNvSpPr>
            <a:spLocks noGrp="1"/>
          </p:cNvSpPr>
          <p:nvPr>
            <p:ph idx="1"/>
          </p:nvPr>
        </p:nvSpPr>
        <p:spPr/>
        <p:txBody>
          <a:bodyPr vert="horz" lIns="91440" tIns="45720" rIns="91440" bIns="45720" rtlCol="0" anchor="t">
            <a:normAutofit/>
          </a:bodyPr>
          <a:lstStyle/>
          <a:p>
            <a:r>
              <a:rPr lang="en-US"/>
              <a:t>"[A] few hundred training samples" (Wang, 2023, 666). &gt; 1000-2000 is better.</a:t>
            </a:r>
          </a:p>
          <a:p>
            <a:r>
              <a:rPr lang="en-US"/>
              <a:t>The fewer training data, the more class labels, and the more imbalanced the distribution over class labels, the more difficult a task is likely to be.</a:t>
            </a:r>
          </a:p>
          <a:p>
            <a:pPr lvl="1">
              <a:buFont typeface="Courier New" panose="020B0604020202020204" pitchFamily="34" charset="0"/>
              <a:buChar char="o"/>
            </a:pPr>
            <a:r>
              <a:rPr lang="en-US"/>
              <a:t>Random </a:t>
            </a:r>
            <a:r>
              <a:rPr lang="en-US" err="1"/>
              <a:t>undersampling</a:t>
            </a:r>
            <a:r>
              <a:rPr lang="en-US"/>
              <a:t> of the majority class or random oversampling of the minority class can help. </a:t>
            </a:r>
          </a:p>
          <a:p>
            <a:pPr lvl="1">
              <a:buFont typeface="Courier New" panose="020B0604020202020204" pitchFamily="34" charset="0"/>
              <a:buChar char="o"/>
            </a:pPr>
            <a:r>
              <a:rPr lang="en-US"/>
              <a:t>Active learning can also help.</a:t>
            </a:r>
          </a:p>
        </p:txBody>
      </p:sp>
    </p:spTree>
    <p:extLst>
      <p:ext uri="{BB962C8B-B14F-4D97-AF65-F5344CB8AC3E}">
        <p14:creationId xmlns:p14="http://schemas.microsoft.com/office/powerpoint/2010/main" val="295524302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0AE87D-6ABF-EB8C-D563-A58EE03EE6D1}"/>
              </a:ext>
            </a:extLst>
          </p:cNvPr>
          <p:cNvSpPr>
            <a:spLocks noGrp="1"/>
          </p:cNvSpPr>
          <p:nvPr>
            <p:ph type="title"/>
          </p:nvPr>
        </p:nvSpPr>
        <p:spPr/>
        <p:txBody>
          <a:bodyPr>
            <a:normAutofit fontScale="90000"/>
          </a:bodyPr>
          <a:lstStyle/>
          <a:p>
            <a:r>
              <a:rPr lang="en-US"/>
              <a:t>Active learning (ML review for how much data question)</a:t>
            </a:r>
          </a:p>
        </p:txBody>
      </p:sp>
      <p:sp>
        <p:nvSpPr>
          <p:cNvPr id="3" name="Content Placeholder 2">
            <a:extLst>
              <a:ext uri="{FF2B5EF4-FFF2-40B4-BE49-F238E27FC236}">
                <a16:creationId xmlns:a16="http://schemas.microsoft.com/office/drawing/2014/main" id="{611571CD-E66A-3A13-A1C8-A4587D5905C3}"/>
              </a:ext>
            </a:extLst>
          </p:cNvPr>
          <p:cNvSpPr>
            <a:spLocks noGrp="1"/>
          </p:cNvSpPr>
          <p:nvPr>
            <p:ph idx="1"/>
          </p:nvPr>
        </p:nvSpPr>
        <p:spPr/>
        <p:txBody>
          <a:bodyPr vert="horz" lIns="91440" tIns="45720" rIns="91440" bIns="45720" rtlCol="0" anchor="t">
            <a:normAutofit/>
          </a:bodyPr>
          <a:lstStyle/>
          <a:p>
            <a:r>
              <a:rPr lang="en-US"/>
              <a:t>Procedure that iteratively improves classifier performance through targeted hand-coding.</a:t>
            </a:r>
          </a:p>
          <a:p>
            <a:pPr lvl="1">
              <a:buFont typeface="Courier New" panose="020B0604020202020204" pitchFamily="34" charset="0"/>
              <a:buChar char="o"/>
            </a:pPr>
            <a:r>
              <a:rPr lang="en-US"/>
              <a:t>Fine-tune model with pre-labeled texts.</a:t>
            </a:r>
          </a:p>
          <a:p>
            <a:pPr lvl="1">
              <a:buFont typeface="Courier New" panose="020B0604020202020204" pitchFamily="34" charset="0"/>
              <a:buChar char="o"/>
            </a:pPr>
            <a:r>
              <a:rPr lang="en-US"/>
              <a:t>Identify the documents where the model is performing the worse and manually label them.</a:t>
            </a:r>
          </a:p>
          <a:p>
            <a:pPr lvl="1">
              <a:buFont typeface="Courier New" panose="020B0604020202020204" pitchFamily="34" charset="0"/>
              <a:buChar char="o"/>
            </a:pPr>
            <a:r>
              <a:rPr lang="en-US"/>
              <a:t>Fine-tune the model again.</a:t>
            </a:r>
          </a:p>
          <a:p>
            <a:pPr lvl="1">
              <a:buFont typeface="Courier New" panose="020B0604020202020204" pitchFamily="34" charset="0"/>
              <a:buChar char="o"/>
            </a:pPr>
            <a:r>
              <a:rPr lang="en-US"/>
              <a:t>Iterate.</a:t>
            </a:r>
          </a:p>
          <a:p>
            <a:r>
              <a:rPr lang="en-US"/>
              <a:t>Particularly useful for highly skewed class proportions and small training sets.</a:t>
            </a:r>
          </a:p>
        </p:txBody>
      </p:sp>
    </p:spTree>
    <p:extLst>
      <p:ext uri="{BB962C8B-B14F-4D97-AF65-F5344CB8AC3E}">
        <p14:creationId xmlns:p14="http://schemas.microsoft.com/office/powerpoint/2010/main" val="161225516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689260-E5D3-2146-BD4E-3BFEAF012EA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312F01-FC31-44CA-C837-C5D51AEE0E76}"/>
              </a:ext>
            </a:extLst>
          </p:cNvPr>
          <p:cNvSpPr>
            <a:spLocks noGrp="1"/>
          </p:cNvSpPr>
          <p:nvPr>
            <p:ph idx="1"/>
          </p:nvPr>
        </p:nvSpPr>
        <p:spPr>
          <a:xfrm>
            <a:off x="838200" y="2690333"/>
            <a:ext cx="10515600" cy="4446186"/>
          </a:xfrm>
        </p:spPr>
        <p:txBody>
          <a:bodyPr vert="horz" lIns="91440" tIns="45720" rIns="91440" bIns="45720" rtlCol="0" anchor="t">
            <a:normAutofit/>
          </a:bodyPr>
          <a:lstStyle/>
          <a:p>
            <a:pPr algn="ctr">
              <a:buNone/>
            </a:pPr>
            <a:r>
              <a:rPr lang="en-US" sz="8000" b="1">
                <a:solidFill>
                  <a:srgbClr val="4E2A84"/>
                </a:solidFill>
                <a:latin typeface="Aptos Display"/>
              </a:rPr>
              <a:t>Hardware</a:t>
            </a:r>
            <a:endParaRPr lang="en-US"/>
          </a:p>
          <a:p>
            <a:pPr marL="0" indent="0" algn="ctr">
              <a:buNone/>
            </a:pPr>
            <a:endParaRPr lang="en-US" sz="3500"/>
          </a:p>
        </p:txBody>
      </p:sp>
    </p:spTree>
    <p:extLst>
      <p:ext uri="{BB962C8B-B14F-4D97-AF65-F5344CB8AC3E}">
        <p14:creationId xmlns:p14="http://schemas.microsoft.com/office/powerpoint/2010/main" val="262682804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5A465-60A8-0378-A636-E71AF58B52DC}"/>
              </a:ext>
            </a:extLst>
          </p:cNvPr>
          <p:cNvSpPr>
            <a:spLocks noGrp="1"/>
          </p:cNvSpPr>
          <p:nvPr>
            <p:ph type="title"/>
          </p:nvPr>
        </p:nvSpPr>
        <p:spPr/>
        <p:txBody>
          <a:bodyPr/>
          <a:lstStyle/>
          <a:p>
            <a:r>
              <a:rPr lang="en-US"/>
              <a:t>CPUs vs. GPUs</a:t>
            </a:r>
          </a:p>
        </p:txBody>
      </p:sp>
      <p:sp>
        <p:nvSpPr>
          <p:cNvPr id="3" name="Content Placeholder 2">
            <a:extLst>
              <a:ext uri="{FF2B5EF4-FFF2-40B4-BE49-F238E27FC236}">
                <a16:creationId xmlns:a16="http://schemas.microsoft.com/office/drawing/2014/main" id="{C2C8F593-8CE4-41DE-4381-E2D12B2E9C40}"/>
              </a:ext>
            </a:extLst>
          </p:cNvPr>
          <p:cNvSpPr>
            <a:spLocks noGrp="1"/>
          </p:cNvSpPr>
          <p:nvPr>
            <p:ph idx="1"/>
          </p:nvPr>
        </p:nvSpPr>
        <p:spPr/>
        <p:txBody>
          <a:bodyPr vert="horz" lIns="91440" tIns="45720" rIns="91440" bIns="45720" rtlCol="0" anchor="t">
            <a:normAutofit/>
          </a:bodyPr>
          <a:lstStyle/>
          <a:p>
            <a:r>
              <a:rPr lang="en-US"/>
              <a:t>A CPU, or central processing unit, is a hardware component that handles computing tasks.</a:t>
            </a:r>
          </a:p>
          <a:p>
            <a:r>
              <a:rPr lang="en-US"/>
              <a:t>A GPU, or graphics processing unit, is similar, but can more efficiently handle complex mathematical operations that run in parallel because it can complete simple and repetitive tasks much faster by breaking the task down into smaller components and finishing them in parallel.</a:t>
            </a:r>
          </a:p>
          <a:p>
            <a:r>
              <a:rPr lang="en-US"/>
              <a:t>A server cannot work without a CPU, while a GPU supports the CPU to perform concurrent calculations. </a:t>
            </a:r>
          </a:p>
        </p:txBody>
      </p:sp>
    </p:spTree>
    <p:extLst>
      <p:ext uri="{BB962C8B-B14F-4D97-AF65-F5344CB8AC3E}">
        <p14:creationId xmlns:p14="http://schemas.microsoft.com/office/powerpoint/2010/main" val="2161887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2B631-6EB9-25EA-E6F6-C0A3EDEDF2BA}"/>
              </a:ext>
            </a:extLst>
          </p:cNvPr>
          <p:cNvSpPr>
            <a:spLocks noGrp="1"/>
          </p:cNvSpPr>
          <p:nvPr>
            <p:ph type="title"/>
          </p:nvPr>
        </p:nvSpPr>
        <p:spPr/>
        <p:txBody>
          <a:bodyPr/>
          <a:lstStyle/>
          <a:p>
            <a:r>
              <a:rPr lang="en-US"/>
              <a:t>Warning!</a:t>
            </a:r>
          </a:p>
        </p:txBody>
      </p:sp>
      <p:sp>
        <p:nvSpPr>
          <p:cNvPr id="3" name="Content Placeholder 2">
            <a:extLst>
              <a:ext uri="{FF2B5EF4-FFF2-40B4-BE49-F238E27FC236}">
                <a16:creationId xmlns:a16="http://schemas.microsoft.com/office/drawing/2014/main" id="{31590591-10ED-8E74-BE9F-43D6E1008D46}"/>
              </a:ext>
            </a:extLst>
          </p:cNvPr>
          <p:cNvSpPr>
            <a:spLocks noGrp="1"/>
          </p:cNvSpPr>
          <p:nvPr>
            <p:ph idx="1"/>
          </p:nvPr>
        </p:nvSpPr>
        <p:spPr/>
        <p:txBody>
          <a:bodyPr anchor="ctr"/>
          <a:lstStyle/>
          <a:p>
            <a:pPr marL="0" indent="0" algn="ctr">
              <a:buNone/>
            </a:pPr>
            <a:r>
              <a:rPr lang="en-US"/>
              <a:t>Google </a:t>
            </a:r>
            <a:r>
              <a:rPr lang="en-US" err="1"/>
              <a:t>Colab</a:t>
            </a:r>
            <a:r>
              <a:rPr lang="en-US"/>
              <a:t> sends your data to Google’s servers.</a:t>
            </a:r>
          </a:p>
          <a:p>
            <a:pPr marL="0" indent="0" algn="ctr">
              <a:buNone/>
            </a:pPr>
            <a:endParaRPr lang="en-US" b="1"/>
          </a:p>
          <a:p>
            <a:pPr marL="0" indent="0" algn="ctr">
              <a:buNone/>
            </a:pPr>
            <a:r>
              <a:rPr lang="en-US" b="1"/>
              <a:t>Don’t upload any information you wouldn’t publicly share!</a:t>
            </a:r>
          </a:p>
          <a:p>
            <a:pPr marL="0" indent="0">
              <a:buNone/>
            </a:pPr>
            <a:endParaRPr lang="en-US"/>
          </a:p>
          <a:p>
            <a:pPr marL="0" indent="0" algn="ctr">
              <a:buNone/>
            </a:pPr>
            <a:r>
              <a:rPr lang="en-US"/>
              <a:t>This includes data, code, API keys, people’s names, etc.</a:t>
            </a:r>
            <a:r>
              <a:rPr lang="en-US" b="1"/>
              <a:t> </a:t>
            </a:r>
            <a:r>
              <a:rPr lang="en-US"/>
              <a:t>It is OK to use Google </a:t>
            </a:r>
            <a:r>
              <a:rPr lang="en-US" err="1"/>
              <a:t>Colab</a:t>
            </a:r>
            <a:r>
              <a:rPr lang="en-US"/>
              <a:t> for today’s workshop.</a:t>
            </a:r>
          </a:p>
        </p:txBody>
      </p:sp>
    </p:spTree>
    <p:extLst>
      <p:ext uri="{BB962C8B-B14F-4D97-AF65-F5344CB8AC3E}">
        <p14:creationId xmlns:p14="http://schemas.microsoft.com/office/powerpoint/2010/main" val="4327824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Notes xmlns="2abaa01e-9938-407e-aa0b-10580c653abd" xsi:nil="true"/>
    <TaxCatchAll xmlns="efce84db-8738-4c7b-9bdc-65b9500871f6" xsi:nil="true"/>
    <lcf76f155ced4ddcb4097134ff3c332f xmlns="2abaa01e-9938-407e-aa0b-10580c653abd">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0BC9924B2BE754D9B1ADDA1D4CEDCCC" ma:contentTypeVersion="20" ma:contentTypeDescription="Create a new document." ma:contentTypeScope="" ma:versionID="4338fadee27a2b349d14c729eca432ee">
  <xsd:schema xmlns:xsd="http://www.w3.org/2001/XMLSchema" xmlns:xs="http://www.w3.org/2001/XMLSchema" xmlns:p="http://schemas.microsoft.com/office/2006/metadata/properties" xmlns:ns2="2abaa01e-9938-407e-aa0b-10580c653abd" xmlns:ns3="7be34c64-93b8-4842-bfae-c3106b8c53c2" xmlns:ns4="efce84db-8738-4c7b-9bdc-65b9500871f6" targetNamespace="http://schemas.microsoft.com/office/2006/metadata/properties" ma:root="true" ma:fieldsID="edf0bcebcd0cdd63ab6270adfc88f193" ns2:_="" ns3:_="" ns4:_="">
    <xsd:import namespace="2abaa01e-9938-407e-aa0b-10580c653abd"/>
    <xsd:import namespace="7be34c64-93b8-4842-bfae-c3106b8c53c2"/>
    <xsd:import namespace="efce84db-8738-4c7b-9bdc-65b9500871f6"/>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lcf76f155ced4ddcb4097134ff3c332f" minOccurs="0"/>
                <xsd:element ref="ns4:TaxCatchAll" minOccurs="0"/>
                <xsd:element ref="ns2:MediaServiceObjectDetectorVersions" minOccurs="0"/>
                <xsd:element ref="ns2:MediaServiceSearchProperties" minOccurs="0"/>
                <xsd:element ref="ns2:Note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abaa01e-9938-407e-aa0b-10580c653ab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c2d55d72-5afa-45f9-90b6-e0708aeee9a0"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element name="Notes" ma:index="25" nillable="true" ma:displayName="Notes" ma:format="Dropdown" ma:internalName="Notes">
      <xsd:simpleType>
        <xsd:restriction base="dms:Note">
          <xsd:maxLength value="255"/>
        </xsd:restriction>
      </xsd:simpleType>
    </xsd:element>
    <xsd:element name="MediaServiceLocation" ma:index="26"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be34c64-93b8-4842-bfae-c3106b8c53c2"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fce84db-8738-4c7b-9bdc-65b9500871f6" elementFormDefault="qualified">
    <xsd:import namespace="http://schemas.microsoft.com/office/2006/documentManagement/types"/>
    <xsd:import namespace="http://schemas.microsoft.com/office/infopath/2007/PartnerControls"/>
    <xsd:element name="TaxCatchAll" ma:index="22" nillable="true" ma:displayName="Taxonomy Catch All Column" ma:hidden="true" ma:list="{9c316fb5-9e31-4487-b45f-917c480130b2}" ma:internalName="TaxCatchAll" ma:showField="CatchAllData" ma:web="7be34c64-93b8-4842-bfae-c3106b8c53c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2D699D9-1B31-4616-8FB0-B4CEE1C49142}">
  <ds:schemaRefs>
    <ds:schemaRef ds:uri="http://schemas.microsoft.com/sharepoint/v3/contenttype/forms"/>
  </ds:schemaRefs>
</ds:datastoreItem>
</file>

<file path=customXml/itemProps2.xml><?xml version="1.0" encoding="utf-8"?>
<ds:datastoreItem xmlns:ds="http://schemas.openxmlformats.org/officeDocument/2006/customXml" ds:itemID="{3BE9614C-AFF3-4042-B96A-BCA0CA447D5C}">
  <ds:schemaRefs>
    <ds:schemaRef ds:uri="2abaa01e-9938-407e-aa0b-10580c653abd"/>
    <ds:schemaRef ds:uri="efce84db-8738-4c7b-9bdc-65b9500871f6"/>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899289E1-66BA-46F4-B9DB-AE3B040C479C}">
  <ds:schemaRefs>
    <ds:schemaRef ds:uri="2abaa01e-9938-407e-aa0b-10580c653abd"/>
    <ds:schemaRef ds:uri="7be34c64-93b8-4842-bfae-c3106b8c53c2"/>
    <ds:schemaRef ds:uri="efce84db-8738-4c7b-9bdc-65b9500871f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190</TotalTime>
  <Words>5819</Words>
  <Application>Microsoft Macintosh PowerPoint</Application>
  <PresentationFormat>Widescreen</PresentationFormat>
  <Paragraphs>377</Paragraphs>
  <Slides>83</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83</vt:i4>
      </vt:variant>
    </vt:vector>
  </HeadingPairs>
  <TitlesOfParts>
    <vt:vector size="91" baseType="lpstr">
      <vt:lpstr>Aptos</vt:lpstr>
      <vt:lpstr>Aptos Display</vt:lpstr>
      <vt:lpstr>Arial</vt:lpstr>
      <vt:lpstr>Arial,Sans-Serif</vt:lpstr>
      <vt:lpstr>Calibri</vt:lpstr>
      <vt:lpstr>Courier New</vt:lpstr>
      <vt:lpstr>Courier New,monospace</vt:lpstr>
      <vt:lpstr>Office Theme</vt:lpstr>
      <vt:lpstr>AI for Research</vt:lpstr>
      <vt:lpstr>Fine-Tuning LLMs for Text Analysis</vt:lpstr>
      <vt:lpstr>This workshop is brought to you by:</vt:lpstr>
      <vt:lpstr>Collaborative project support</vt:lpstr>
      <vt:lpstr>Bring Your Own Data (BYOD)</vt:lpstr>
      <vt:lpstr>Logistics</vt:lpstr>
      <vt:lpstr>What’s next?</vt:lpstr>
      <vt:lpstr>AI has an environmental impact 🌍</vt:lpstr>
      <vt:lpstr>Warning!</vt:lpstr>
      <vt:lpstr>PowerPoint Presentation</vt:lpstr>
      <vt:lpstr>Example research project</vt:lpstr>
      <vt:lpstr>Dictionary approach</vt:lpstr>
      <vt:lpstr>RAs or training a model from scratch</vt:lpstr>
      <vt:lpstr>ChatGPT et al</vt:lpstr>
      <vt:lpstr>Fine-tuning to the rescue!</vt:lpstr>
      <vt:lpstr>What is fine-tuning (at a high level)</vt:lpstr>
      <vt:lpstr>Disclaimers</vt:lpstr>
      <vt:lpstr>Real-life example of fine-tuning in research</vt:lpstr>
      <vt:lpstr>Summary: why learn about fine-tuning</vt:lpstr>
      <vt:lpstr>PowerPoint Presentation</vt:lpstr>
      <vt:lpstr>How does fine-tuning work </vt:lpstr>
      <vt:lpstr>Checklist for fine-tuning a model</vt:lpstr>
      <vt:lpstr>Key decisions when fine-tuning a model</vt:lpstr>
      <vt:lpstr>How to know if you "correctly" fine-tuned a model</vt:lpstr>
      <vt:lpstr>PowerPoint Presentation</vt:lpstr>
      <vt:lpstr>Data and research question</vt:lpstr>
      <vt:lpstr>Hardware</vt:lpstr>
      <vt:lpstr>Software</vt:lpstr>
      <vt:lpstr>Code</vt:lpstr>
      <vt:lpstr>PowerPoint Presentation</vt:lpstr>
      <vt:lpstr>Logistics for the rest of the day (approximate)</vt:lpstr>
      <vt:lpstr>Datasets for you to fine-tune a model</vt:lpstr>
      <vt:lpstr>PowerPoint Presentation</vt:lpstr>
      <vt:lpstr>PowerPoint Presentation</vt:lpstr>
      <vt:lpstr>What we covered</vt:lpstr>
      <vt:lpstr>Next steps to continue learning</vt:lpstr>
      <vt:lpstr>References</vt:lpstr>
      <vt:lpstr>PowerPoint Presentation</vt:lpstr>
      <vt:lpstr>PowerPoint Presentation</vt:lpstr>
      <vt:lpstr>PowerPoint Presentation</vt:lpstr>
      <vt:lpstr>PowerPoint Presentation</vt:lpstr>
      <vt:lpstr>Neural networks</vt:lpstr>
      <vt:lpstr>Weights and biases</vt:lpstr>
      <vt:lpstr>Loss function</vt:lpstr>
      <vt:lpstr>Batches and epochs</vt:lpstr>
      <vt:lpstr>Backpropagation</vt:lpstr>
      <vt:lpstr>Learning rate</vt:lpstr>
      <vt:lpstr>Weight decay</vt:lpstr>
      <vt:lpstr>PowerPoint Presentation</vt:lpstr>
      <vt:lpstr>Accuracy</vt:lpstr>
      <vt:lpstr>Precision, recall, and F1 score</vt:lpstr>
      <vt:lpstr>PowerPoint Presentation</vt:lpstr>
      <vt:lpstr>How to explore hyperparameters</vt:lpstr>
      <vt:lpstr>Train/validation/test split</vt:lpstr>
      <vt:lpstr>K-fold cross-validation</vt:lpstr>
      <vt:lpstr>PowerPoint Presentation</vt:lpstr>
      <vt:lpstr>The Transformer</vt:lpstr>
      <vt:lpstr>Autoencoding models</vt:lpstr>
      <vt:lpstr>BERT</vt:lpstr>
      <vt:lpstr>Input for BERT</vt:lpstr>
      <vt:lpstr>Dealing with long inputs</vt:lpstr>
      <vt:lpstr>Extensions of BERT</vt:lpstr>
      <vt:lpstr>Autoregressive models</vt:lpstr>
      <vt:lpstr>Sequence-to-sequence models</vt:lpstr>
      <vt:lpstr>PowerPoint Presentation</vt:lpstr>
      <vt:lpstr>Chae &amp; Davidson (2025)</vt:lpstr>
      <vt:lpstr>PowerPoint Presentation</vt:lpstr>
      <vt:lpstr>PowerPoint Presentation</vt:lpstr>
      <vt:lpstr>Pretraining</vt:lpstr>
      <vt:lpstr>How does fine-tuning work (in more detail)</vt:lpstr>
      <vt:lpstr>How does fine-tuning work (more detailed figure)</vt:lpstr>
      <vt:lpstr>Text embeddings (ML review for fine-tuning)</vt:lpstr>
      <vt:lpstr>Fully connected layer, softmax, and cross-entropy (ML review for fine-tuning)</vt:lpstr>
      <vt:lpstr>Considerations to select an encoder-only model to fine-tune</vt:lpstr>
      <vt:lpstr>PowerPoint Presentation</vt:lpstr>
      <vt:lpstr>Fine-tuning encoder-decoder and decoder-only models</vt:lpstr>
      <vt:lpstr>Instruction-tuning</vt:lpstr>
      <vt:lpstr>PowerPoint Presentation</vt:lpstr>
      <vt:lpstr>How much data you need to train a model from scratch</vt:lpstr>
      <vt:lpstr>How much data you need to fine-tune a model</vt:lpstr>
      <vt:lpstr>Active learning (ML review for how much data question)</vt:lpstr>
      <vt:lpstr>PowerPoint Presentation</vt:lpstr>
      <vt:lpstr>CPUs vs. GPUs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Efren Nauvoo Cruz Cortes</dc:creator>
  <cp:lastModifiedBy>Emilio Lehoucq</cp:lastModifiedBy>
  <cp:revision>6</cp:revision>
  <dcterms:created xsi:type="dcterms:W3CDTF">2024-09-11T16:32:37Z</dcterms:created>
  <dcterms:modified xsi:type="dcterms:W3CDTF">2025-09-03T17:18:53Z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0x010100A0BC9924B2BE754D9B1ADDA1D4CEDCCC</vt:lpwstr>
  </property>
  <property fmtid="{D5CDD505-2E9C-101B-9397-08002B2CF9AE}" pid="3" name="MediaServiceImageTags">
    <vt:lpwstr/>
  </property>
</Properties>
</file>