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89" r:id="rId4"/>
    <p:sldId id="290" r:id="rId5"/>
    <p:sldId id="291" r:id="rId6"/>
    <p:sldId id="268" r:id="rId7"/>
    <p:sldId id="298" r:id="rId8"/>
    <p:sldId id="297" r:id="rId9"/>
    <p:sldId id="299" r:id="rId10"/>
    <p:sldId id="271" r:id="rId11"/>
    <p:sldId id="272" r:id="rId12"/>
    <p:sldId id="273" r:id="rId13"/>
    <p:sldId id="274" r:id="rId14"/>
    <p:sldId id="259" r:id="rId15"/>
    <p:sldId id="294" r:id="rId16"/>
    <p:sldId id="260" r:id="rId17"/>
    <p:sldId id="261" r:id="rId18"/>
    <p:sldId id="276" r:id="rId19"/>
    <p:sldId id="277" r:id="rId20"/>
    <p:sldId id="278" r:id="rId21"/>
    <p:sldId id="279" r:id="rId22"/>
    <p:sldId id="280" r:id="rId23"/>
    <p:sldId id="288" r:id="rId24"/>
    <p:sldId id="281" r:id="rId25"/>
    <p:sldId id="282" r:id="rId26"/>
    <p:sldId id="284" r:id="rId27"/>
    <p:sldId id="286" r:id="rId28"/>
    <p:sldId id="283" r:id="rId29"/>
    <p:sldId id="285" r:id="rId30"/>
    <p:sldId id="287" r:id="rId31"/>
    <p:sldId id="293" r:id="rId32"/>
    <p:sldId id="300" r:id="rId33"/>
    <p:sldId id="267" r:id="rId34"/>
    <p:sldId id="258" r:id="rId35"/>
    <p:sldId id="262" r:id="rId36"/>
    <p:sldId id="263" r:id="rId37"/>
    <p:sldId id="266" r:id="rId38"/>
    <p:sldId id="264" r:id="rId39"/>
    <p:sldId id="265"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7D8"/>
    <a:srgbClr val="FFFFFF"/>
    <a:srgbClr val="D0DEF0"/>
    <a:srgbClr val="4C4C4C"/>
    <a:srgbClr val="FF0000"/>
    <a:srgbClr val="D9D9D9"/>
    <a:srgbClr val="000000"/>
    <a:srgbClr val="1B7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87BF2-A787-46F9-B93F-CEFE22A7C4D3}" v="3384" dt="2025-02-17T22:30:56.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68" autoAdjust="0"/>
    <p:restoredTop sz="94660"/>
  </p:normalViewPr>
  <p:slideViewPr>
    <p:cSldViewPr snapToGrid="0">
      <p:cViewPr varScale="1">
        <p:scale>
          <a:sx n="133" d="100"/>
          <a:sy n="133" d="100"/>
        </p:scale>
        <p:origin x="16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Lee" userId="983a6f42-7a1b-4206-85ef-f322ba137919" providerId="ADAL" clId="{E6D87BF2-A787-46F9-B93F-CEFE22A7C4D3}"/>
    <pc:docChg chg="undo redo custSel addSld delSld modSld sldOrd">
      <pc:chgData name="John Lee" userId="983a6f42-7a1b-4206-85ef-f322ba137919" providerId="ADAL" clId="{E6D87BF2-A787-46F9-B93F-CEFE22A7C4D3}" dt="2025-02-17T22:45:33.633" v="24787" actId="20577"/>
      <pc:docMkLst>
        <pc:docMk/>
      </pc:docMkLst>
      <pc:sldChg chg="modSp mod">
        <pc:chgData name="John Lee" userId="983a6f42-7a1b-4206-85ef-f322ba137919" providerId="ADAL" clId="{E6D87BF2-A787-46F9-B93F-CEFE22A7C4D3}" dt="2025-02-11T15:57:59.252" v="19250" actId="20577"/>
        <pc:sldMkLst>
          <pc:docMk/>
          <pc:sldMk cId="3483992415" sldId="256"/>
        </pc:sldMkLst>
        <pc:spChg chg="mod">
          <ac:chgData name="John Lee" userId="983a6f42-7a1b-4206-85ef-f322ba137919" providerId="ADAL" clId="{E6D87BF2-A787-46F9-B93F-CEFE22A7C4D3}" dt="2025-02-11T15:57:59.252" v="19250" actId="20577"/>
          <ac:spMkLst>
            <pc:docMk/>
            <pc:sldMk cId="3483992415" sldId="256"/>
            <ac:spMk id="2" creationId="{66B5C819-FC02-82F8-ABE5-6F008756BAB6}"/>
          </ac:spMkLst>
        </pc:spChg>
      </pc:sldChg>
      <pc:sldChg chg="modSp new mod">
        <pc:chgData name="John Lee" userId="983a6f42-7a1b-4206-85ef-f322ba137919" providerId="ADAL" clId="{E6D87BF2-A787-46F9-B93F-CEFE22A7C4D3}" dt="2025-02-11T17:14:09.883" v="19341" actId="20577"/>
        <pc:sldMkLst>
          <pc:docMk/>
          <pc:sldMk cId="3857295310" sldId="257"/>
        </pc:sldMkLst>
        <pc:spChg chg="mod">
          <ac:chgData name="John Lee" userId="983a6f42-7a1b-4206-85ef-f322ba137919" providerId="ADAL" clId="{E6D87BF2-A787-46F9-B93F-CEFE22A7C4D3}" dt="2025-02-11T15:58:32.212" v="19258" actId="20577"/>
          <ac:spMkLst>
            <pc:docMk/>
            <pc:sldMk cId="3857295310" sldId="257"/>
            <ac:spMk id="2" creationId="{660D7B82-3B08-5CFE-D477-C8D0CDA7466C}"/>
          </ac:spMkLst>
        </pc:spChg>
        <pc:spChg chg="mod">
          <ac:chgData name="John Lee" userId="983a6f42-7a1b-4206-85ef-f322ba137919" providerId="ADAL" clId="{E6D87BF2-A787-46F9-B93F-CEFE22A7C4D3}" dt="2025-02-11T17:14:09.883" v="19341" actId="20577"/>
          <ac:spMkLst>
            <pc:docMk/>
            <pc:sldMk cId="3857295310" sldId="257"/>
            <ac:spMk id="3" creationId="{49683380-68A2-B93E-9FA8-5368E6016D12}"/>
          </ac:spMkLst>
        </pc:spChg>
      </pc:sldChg>
      <pc:sldChg chg="addSp delSp modSp add del mod">
        <pc:chgData name="John Lee" userId="983a6f42-7a1b-4206-85ef-f322ba137919" providerId="ADAL" clId="{E6D87BF2-A787-46F9-B93F-CEFE22A7C4D3}" dt="2025-02-11T20:18:20.629" v="20139" actId="2696"/>
        <pc:sldMkLst>
          <pc:docMk/>
          <pc:sldMk cId="718563081" sldId="258"/>
        </pc:sldMkLst>
      </pc:sldChg>
      <pc:sldChg chg="modSp add del mod">
        <pc:chgData name="John Lee" userId="983a6f42-7a1b-4206-85ef-f322ba137919" providerId="ADAL" clId="{E6D87BF2-A787-46F9-B93F-CEFE22A7C4D3}" dt="2025-02-17T15:23:30.552" v="24129" actId="2696"/>
        <pc:sldMkLst>
          <pc:docMk/>
          <pc:sldMk cId="1566388652" sldId="258"/>
        </pc:sldMkLst>
      </pc:sldChg>
      <pc:sldChg chg="add">
        <pc:chgData name="John Lee" userId="983a6f42-7a1b-4206-85ef-f322ba137919" providerId="ADAL" clId="{E6D87BF2-A787-46F9-B93F-CEFE22A7C4D3}" dt="2025-02-17T15:23:36.640" v="24130"/>
        <pc:sldMkLst>
          <pc:docMk/>
          <pc:sldMk cId="3412440621" sldId="258"/>
        </pc:sldMkLst>
      </pc:sldChg>
      <pc:sldChg chg="addSp modSp add mod">
        <pc:chgData name="John Lee" userId="983a6f42-7a1b-4206-85ef-f322ba137919" providerId="ADAL" clId="{E6D87BF2-A787-46F9-B93F-CEFE22A7C4D3}" dt="2025-02-11T22:30:28.896" v="21899" actId="20577"/>
        <pc:sldMkLst>
          <pc:docMk/>
          <pc:sldMk cId="296501354" sldId="259"/>
        </pc:sldMkLst>
        <pc:spChg chg="mod">
          <ac:chgData name="John Lee" userId="983a6f42-7a1b-4206-85ef-f322ba137919" providerId="ADAL" clId="{E6D87BF2-A787-46F9-B93F-CEFE22A7C4D3}" dt="2025-02-08T21:15:34.167" v="8718" actId="20577"/>
          <ac:spMkLst>
            <pc:docMk/>
            <pc:sldMk cId="296501354" sldId="259"/>
            <ac:spMk id="2" creationId="{9D3AA464-3932-37D4-CBEA-F968E1DCE26A}"/>
          </ac:spMkLst>
        </pc:spChg>
        <pc:spChg chg="mod">
          <ac:chgData name="John Lee" userId="983a6f42-7a1b-4206-85ef-f322ba137919" providerId="ADAL" clId="{E6D87BF2-A787-46F9-B93F-CEFE22A7C4D3}" dt="2025-02-11T22:30:28.896" v="21899" actId="20577"/>
          <ac:spMkLst>
            <pc:docMk/>
            <pc:sldMk cId="296501354" sldId="259"/>
            <ac:spMk id="3" creationId="{B220CE71-2B4A-D0AC-E2E5-8843C6FAE478}"/>
          </ac:spMkLst>
        </pc:spChg>
        <pc:spChg chg="add mod">
          <ac:chgData name="John Lee" userId="983a6f42-7a1b-4206-85ef-f322ba137919" providerId="ADAL" clId="{E6D87BF2-A787-46F9-B93F-CEFE22A7C4D3}" dt="2025-02-08T22:13:12.916" v="12194" actId="1038"/>
          <ac:spMkLst>
            <pc:docMk/>
            <pc:sldMk cId="296501354" sldId="259"/>
            <ac:spMk id="6" creationId="{DD38DE58-9A62-61FC-D6DC-02AC56F2DD93}"/>
          </ac:spMkLst>
        </pc:spChg>
        <pc:picChg chg="add mod">
          <ac:chgData name="John Lee" userId="983a6f42-7a1b-4206-85ef-f322ba137919" providerId="ADAL" clId="{E6D87BF2-A787-46F9-B93F-CEFE22A7C4D3}" dt="2025-02-08T22:12:36.568" v="12186" actId="1076"/>
          <ac:picMkLst>
            <pc:docMk/>
            <pc:sldMk cId="296501354" sldId="259"/>
            <ac:picMk id="5" creationId="{8AD189FC-9A09-8E3F-2A25-6C0A6E148F1B}"/>
          </ac:picMkLst>
        </pc:picChg>
      </pc:sldChg>
      <pc:sldChg chg="addSp delSp modSp add mod">
        <pc:chgData name="John Lee" userId="983a6f42-7a1b-4206-85ef-f322ba137919" providerId="ADAL" clId="{E6D87BF2-A787-46F9-B93F-CEFE22A7C4D3}" dt="2025-02-11T22:09:45.223" v="21329" actId="14100"/>
        <pc:sldMkLst>
          <pc:docMk/>
          <pc:sldMk cId="3959169004" sldId="260"/>
        </pc:sldMkLst>
        <pc:spChg chg="mod">
          <ac:chgData name="John Lee" userId="983a6f42-7a1b-4206-85ef-f322ba137919" providerId="ADAL" clId="{E6D87BF2-A787-46F9-B93F-CEFE22A7C4D3}" dt="2025-02-08T21:59:29.593" v="9924" actId="20577"/>
          <ac:spMkLst>
            <pc:docMk/>
            <pc:sldMk cId="3959169004" sldId="260"/>
            <ac:spMk id="2" creationId="{FF446118-8981-F06F-228A-FDBFF2507FDB}"/>
          </ac:spMkLst>
        </pc:spChg>
        <pc:spChg chg="mod">
          <ac:chgData name="John Lee" userId="983a6f42-7a1b-4206-85ef-f322ba137919" providerId="ADAL" clId="{E6D87BF2-A787-46F9-B93F-CEFE22A7C4D3}" dt="2025-02-11T22:06:33.395" v="21250" actId="20577"/>
          <ac:spMkLst>
            <pc:docMk/>
            <pc:sldMk cId="3959169004" sldId="260"/>
            <ac:spMk id="3" creationId="{F8D9F90F-0B3A-DA3D-0445-01DD79C736EC}"/>
          </ac:spMkLst>
        </pc:spChg>
        <pc:picChg chg="add mod">
          <ac:chgData name="John Lee" userId="983a6f42-7a1b-4206-85ef-f322ba137919" providerId="ADAL" clId="{E6D87BF2-A787-46F9-B93F-CEFE22A7C4D3}" dt="2025-02-11T22:09:45.223" v="21329" actId="14100"/>
          <ac:picMkLst>
            <pc:docMk/>
            <pc:sldMk cId="3959169004" sldId="260"/>
            <ac:picMk id="15" creationId="{E52D9FFA-7ED6-3E4F-48B1-F329E260A930}"/>
          </ac:picMkLst>
        </pc:picChg>
        <pc:picChg chg="add mod">
          <ac:chgData name="John Lee" userId="983a6f42-7a1b-4206-85ef-f322ba137919" providerId="ADAL" clId="{E6D87BF2-A787-46F9-B93F-CEFE22A7C4D3}" dt="2025-02-11T22:09:43.389" v="21328" actId="1076"/>
          <ac:picMkLst>
            <pc:docMk/>
            <pc:sldMk cId="3959169004" sldId="260"/>
            <ac:picMk id="19" creationId="{A56DE7FB-0CB2-D01A-6394-966E9AD70F59}"/>
          </ac:picMkLst>
        </pc:picChg>
        <pc:picChg chg="add mod">
          <ac:chgData name="John Lee" userId="983a6f42-7a1b-4206-85ef-f322ba137919" providerId="ADAL" clId="{E6D87BF2-A787-46F9-B93F-CEFE22A7C4D3}" dt="2025-02-11T22:09:32.184" v="21321" actId="1076"/>
          <ac:picMkLst>
            <pc:docMk/>
            <pc:sldMk cId="3959169004" sldId="260"/>
            <ac:picMk id="21" creationId="{338D0E67-DFCE-1BD9-8DA3-74821EA52F20}"/>
          </ac:picMkLst>
        </pc:picChg>
      </pc:sldChg>
      <pc:sldChg chg="addSp delSp modSp add mod">
        <pc:chgData name="John Lee" userId="983a6f42-7a1b-4206-85ef-f322ba137919" providerId="ADAL" clId="{E6D87BF2-A787-46F9-B93F-CEFE22A7C4D3}" dt="2025-02-14T22:04:10.421" v="24124" actId="13926"/>
        <pc:sldMkLst>
          <pc:docMk/>
          <pc:sldMk cId="3546754268" sldId="261"/>
        </pc:sldMkLst>
        <pc:spChg chg="mod">
          <ac:chgData name="John Lee" userId="983a6f42-7a1b-4206-85ef-f322ba137919" providerId="ADAL" clId="{E6D87BF2-A787-46F9-B93F-CEFE22A7C4D3}" dt="2025-02-08T22:05:58.448" v="10698" actId="20577"/>
          <ac:spMkLst>
            <pc:docMk/>
            <pc:sldMk cId="3546754268" sldId="261"/>
            <ac:spMk id="2" creationId="{7D482859-7746-72E1-6CAB-29C3184C72A5}"/>
          </ac:spMkLst>
        </pc:spChg>
        <pc:spChg chg="mod">
          <ac:chgData name="John Lee" userId="983a6f42-7a1b-4206-85ef-f322ba137919" providerId="ADAL" clId="{E6D87BF2-A787-46F9-B93F-CEFE22A7C4D3}" dt="2025-02-14T22:04:10.421" v="24124" actId="13926"/>
          <ac:spMkLst>
            <pc:docMk/>
            <pc:sldMk cId="3546754268" sldId="261"/>
            <ac:spMk id="3" creationId="{84A8A104-A1C6-1928-F240-7EA1820B4CC4}"/>
          </ac:spMkLst>
        </pc:spChg>
        <pc:picChg chg="add mod">
          <ac:chgData name="John Lee" userId="983a6f42-7a1b-4206-85ef-f322ba137919" providerId="ADAL" clId="{E6D87BF2-A787-46F9-B93F-CEFE22A7C4D3}" dt="2025-02-14T21:43:27.896" v="24061" actId="14100"/>
          <ac:picMkLst>
            <pc:docMk/>
            <pc:sldMk cId="3546754268" sldId="261"/>
            <ac:picMk id="4" creationId="{E3184655-2A1A-D209-7C59-044D14CB4294}"/>
          </ac:picMkLst>
        </pc:picChg>
      </pc:sldChg>
      <pc:sldChg chg="add del">
        <pc:chgData name="John Lee" userId="983a6f42-7a1b-4206-85ef-f322ba137919" providerId="ADAL" clId="{E6D87BF2-A787-46F9-B93F-CEFE22A7C4D3}" dt="2025-02-17T15:23:30.552" v="24129" actId="2696"/>
        <pc:sldMkLst>
          <pc:docMk/>
          <pc:sldMk cId="309573722" sldId="262"/>
        </pc:sldMkLst>
      </pc:sldChg>
      <pc:sldChg chg="addSp delSp modSp add del mod">
        <pc:chgData name="John Lee" userId="983a6f42-7a1b-4206-85ef-f322ba137919" providerId="ADAL" clId="{E6D87BF2-A787-46F9-B93F-CEFE22A7C4D3}" dt="2025-02-11T20:18:20.629" v="20139" actId="2696"/>
        <pc:sldMkLst>
          <pc:docMk/>
          <pc:sldMk cId="1821070138" sldId="262"/>
        </pc:sldMkLst>
      </pc:sldChg>
      <pc:sldChg chg="add">
        <pc:chgData name="John Lee" userId="983a6f42-7a1b-4206-85ef-f322ba137919" providerId="ADAL" clId="{E6D87BF2-A787-46F9-B93F-CEFE22A7C4D3}" dt="2025-02-17T15:23:36.640" v="24130"/>
        <pc:sldMkLst>
          <pc:docMk/>
          <pc:sldMk cId="2888538672" sldId="262"/>
        </pc:sldMkLst>
      </pc:sldChg>
      <pc:sldChg chg="add">
        <pc:chgData name="John Lee" userId="983a6f42-7a1b-4206-85ef-f322ba137919" providerId="ADAL" clId="{E6D87BF2-A787-46F9-B93F-CEFE22A7C4D3}" dt="2025-02-17T15:23:36.640" v="24130"/>
        <pc:sldMkLst>
          <pc:docMk/>
          <pc:sldMk cId="2682799209" sldId="263"/>
        </pc:sldMkLst>
      </pc:sldChg>
      <pc:sldChg chg="add del">
        <pc:chgData name="John Lee" userId="983a6f42-7a1b-4206-85ef-f322ba137919" providerId="ADAL" clId="{E6D87BF2-A787-46F9-B93F-CEFE22A7C4D3}" dt="2025-02-17T15:23:30.552" v="24129" actId="2696"/>
        <pc:sldMkLst>
          <pc:docMk/>
          <pc:sldMk cId="3938800196" sldId="263"/>
        </pc:sldMkLst>
      </pc:sldChg>
      <pc:sldChg chg="addSp delSp modSp add del mod">
        <pc:chgData name="John Lee" userId="983a6f42-7a1b-4206-85ef-f322ba137919" providerId="ADAL" clId="{E6D87BF2-A787-46F9-B93F-CEFE22A7C4D3}" dt="2025-02-11T20:18:20.629" v="20139" actId="2696"/>
        <pc:sldMkLst>
          <pc:docMk/>
          <pc:sldMk cId="4038593424" sldId="263"/>
        </pc:sldMkLst>
      </pc:sldChg>
      <pc:sldChg chg="addSp delSp modSp add del mod">
        <pc:chgData name="John Lee" userId="983a6f42-7a1b-4206-85ef-f322ba137919" providerId="ADAL" clId="{E6D87BF2-A787-46F9-B93F-CEFE22A7C4D3}" dt="2025-02-11T20:18:20.629" v="20139" actId="2696"/>
        <pc:sldMkLst>
          <pc:docMk/>
          <pc:sldMk cId="225299349" sldId="264"/>
        </pc:sldMkLst>
      </pc:sldChg>
      <pc:sldChg chg="add del">
        <pc:chgData name="John Lee" userId="983a6f42-7a1b-4206-85ef-f322ba137919" providerId="ADAL" clId="{E6D87BF2-A787-46F9-B93F-CEFE22A7C4D3}" dt="2025-02-17T15:23:30.552" v="24129" actId="2696"/>
        <pc:sldMkLst>
          <pc:docMk/>
          <pc:sldMk cId="1442254421" sldId="264"/>
        </pc:sldMkLst>
      </pc:sldChg>
      <pc:sldChg chg="add">
        <pc:chgData name="John Lee" userId="983a6f42-7a1b-4206-85ef-f322ba137919" providerId="ADAL" clId="{E6D87BF2-A787-46F9-B93F-CEFE22A7C4D3}" dt="2025-02-17T15:23:36.640" v="24130"/>
        <pc:sldMkLst>
          <pc:docMk/>
          <pc:sldMk cId="3248141656" sldId="264"/>
        </pc:sldMkLst>
      </pc:sldChg>
      <pc:sldChg chg="add">
        <pc:chgData name="John Lee" userId="983a6f42-7a1b-4206-85ef-f322ba137919" providerId="ADAL" clId="{E6D87BF2-A787-46F9-B93F-CEFE22A7C4D3}" dt="2025-02-17T15:23:36.640" v="24130"/>
        <pc:sldMkLst>
          <pc:docMk/>
          <pc:sldMk cId="1518283823" sldId="265"/>
        </pc:sldMkLst>
      </pc:sldChg>
      <pc:sldChg chg="add del">
        <pc:chgData name="John Lee" userId="983a6f42-7a1b-4206-85ef-f322ba137919" providerId="ADAL" clId="{E6D87BF2-A787-46F9-B93F-CEFE22A7C4D3}" dt="2025-02-17T15:23:30.552" v="24129" actId="2696"/>
        <pc:sldMkLst>
          <pc:docMk/>
          <pc:sldMk cId="3741027783" sldId="265"/>
        </pc:sldMkLst>
      </pc:sldChg>
      <pc:sldChg chg="addSp delSp modSp add del mod">
        <pc:chgData name="John Lee" userId="983a6f42-7a1b-4206-85ef-f322ba137919" providerId="ADAL" clId="{E6D87BF2-A787-46F9-B93F-CEFE22A7C4D3}" dt="2025-02-11T20:18:20.629" v="20139" actId="2696"/>
        <pc:sldMkLst>
          <pc:docMk/>
          <pc:sldMk cId="4287717116" sldId="265"/>
        </pc:sldMkLst>
      </pc:sldChg>
      <pc:sldChg chg="add">
        <pc:chgData name="John Lee" userId="983a6f42-7a1b-4206-85ef-f322ba137919" providerId="ADAL" clId="{E6D87BF2-A787-46F9-B93F-CEFE22A7C4D3}" dt="2025-02-17T15:23:36.640" v="24130"/>
        <pc:sldMkLst>
          <pc:docMk/>
          <pc:sldMk cId="962489693" sldId="266"/>
        </pc:sldMkLst>
      </pc:sldChg>
      <pc:sldChg chg="add del">
        <pc:chgData name="John Lee" userId="983a6f42-7a1b-4206-85ef-f322ba137919" providerId="ADAL" clId="{E6D87BF2-A787-46F9-B93F-CEFE22A7C4D3}" dt="2025-02-17T15:23:30.552" v="24129" actId="2696"/>
        <pc:sldMkLst>
          <pc:docMk/>
          <pc:sldMk cId="3062068171" sldId="266"/>
        </pc:sldMkLst>
      </pc:sldChg>
      <pc:sldChg chg="addSp delSp modSp add del mod">
        <pc:chgData name="John Lee" userId="983a6f42-7a1b-4206-85ef-f322ba137919" providerId="ADAL" clId="{E6D87BF2-A787-46F9-B93F-CEFE22A7C4D3}" dt="2025-02-11T20:18:20.629" v="20139" actId="2696"/>
        <pc:sldMkLst>
          <pc:docMk/>
          <pc:sldMk cId="3167756028" sldId="266"/>
        </pc:sldMkLst>
      </pc:sldChg>
      <pc:sldChg chg="addSp modSp new add del mod ord">
        <pc:chgData name="John Lee" userId="983a6f42-7a1b-4206-85ef-f322ba137919" providerId="ADAL" clId="{E6D87BF2-A787-46F9-B93F-CEFE22A7C4D3}" dt="2025-02-14T22:04:52.957" v="24128" actId="47"/>
        <pc:sldMkLst>
          <pc:docMk/>
          <pc:sldMk cId="1463245709" sldId="267"/>
        </pc:sldMkLst>
        <pc:spChg chg="mod">
          <ac:chgData name="John Lee" userId="983a6f42-7a1b-4206-85ef-f322ba137919" providerId="ADAL" clId="{E6D87BF2-A787-46F9-B93F-CEFE22A7C4D3}" dt="2025-02-07T20:53:46.588" v="2193" actId="20577"/>
          <ac:spMkLst>
            <pc:docMk/>
            <pc:sldMk cId="1463245709" sldId="267"/>
            <ac:spMk id="2" creationId="{A172B579-CFD5-A332-C657-57851D28A2BB}"/>
          </ac:spMkLst>
        </pc:spChg>
        <pc:spChg chg="mod">
          <ac:chgData name="John Lee" userId="983a6f42-7a1b-4206-85ef-f322ba137919" providerId="ADAL" clId="{E6D87BF2-A787-46F9-B93F-CEFE22A7C4D3}" dt="2025-02-07T22:42:43.778" v="5954" actId="20577"/>
          <ac:spMkLst>
            <pc:docMk/>
            <pc:sldMk cId="1463245709" sldId="267"/>
            <ac:spMk id="3" creationId="{7C64A050-FB67-8BCD-22ED-BB527C023E76}"/>
          </ac:spMkLst>
        </pc:spChg>
        <pc:spChg chg="add mod">
          <ac:chgData name="John Lee" userId="983a6f42-7a1b-4206-85ef-f322ba137919" providerId="ADAL" clId="{E6D87BF2-A787-46F9-B93F-CEFE22A7C4D3}" dt="2025-02-07T21:11:02.403" v="3406" actId="1076"/>
          <ac:spMkLst>
            <pc:docMk/>
            <pc:sldMk cId="1463245709" sldId="267"/>
            <ac:spMk id="4" creationId="{2A5DAB3D-ABB2-24D0-0736-19EB76C4B16F}"/>
          </ac:spMkLst>
        </pc:spChg>
        <pc:spChg chg="add mod">
          <ac:chgData name="John Lee" userId="983a6f42-7a1b-4206-85ef-f322ba137919" providerId="ADAL" clId="{E6D87BF2-A787-46F9-B93F-CEFE22A7C4D3}" dt="2025-02-07T21:11:14.245" v="3429" actId="1076"/>
          <ac:spMkLst>
            <pc:docMk/>
            <pc:sldMk cId="1463245709" sldId="267"/>
            <ac:spMk id="5" creationId="{BBD063D2-76D1-A633-E65A-38D86283CC03}"/>
          </ac:spMkLst>
        </pc:spChg>
        <pc:picChg chg="add mod">
          <ac:chgData name="John Lee" userId="983a6f42-7a1b-4206-85ef-f322ba137919" providerId="ADAL" clId="{E6D87BF2-A787-46F9-B93F-CEFE22A7C4D3}" dt="2025-02-07T21:10:37.346" v="3373" actId="1076"/>
          <ac:picMkLst>
            <pc:docMk/>
            <pc:sldMk cId="1463245709" sldId="267"/>
            <ac:picMk id="1026" creationId="{9A7626CF-E5A4-D073-1167-2090F73B3227}"/>
          </ac:picMkLst>
        </pc:picChg>
        <pc:picChg chg="add mod">
          <ac:chgData name="John Lee" userId="983a6f42-7a1b-4206-85ef-f322ba137919" providerId="ADAL" clId="{E6D87BF2-A787-46F9-B93F-CEFE22A7C4D3}" dt="2025-02-07T21:10:52.494" v="3378" actId="1076"/>
          <ac:picMkLst>
            <pc:docMk/>
            <pc:sldMk cId="1463245709" sldId="267"/>
            <ac:picMk id="1028" creationId="{60E0D546-606D-E304-B8E1-B02A1F46602A}"/>
          </ac:picMkLst>
        </pc:picChg>
      </pc:sldChg>
      <pc:sldChg chg="addSp delSp modSp new mod">
        <pc:chgData name="John Lee" userId="983a6f42-7a1b-4206-85ef-f322ba137919" providerId="ADAL" clId="{E6D87BF2-A787-46F9-B93F-CEFE22A7C4D3}" dt="2025-02-12T15:24:49.360" v="23187" actId="21"/>
        <pc:sldMkLst>
          <pc:docMk/>
          <pc:sldMk cId="796080478" sldId="268"/>
        </pc:sldMkLst>
        <pc:spChg chg="mod">
          <ac:chgData name="John Lee" userId="983a6f42-7a1b-4206-85ef-f322ba137919" providerId="ADAL" clId="{E6D87BF2-A787-46F9-B93F-CEFE22A7C4D3}" dt="2025-02-07T21:12:15.887" v="3459" actId="20577"/>
          <ac:spMkLst>
            <pc:docMk/>
            <pc:sldMk cId="796080478" sldId="268"/>
            <ac:spMk id="2" creationId="{E911B1B6-DE02-B357-41A1-F66C13C10848}"/>
          </ac:spMkLst>
        </pc:spChg>
        <pc:spChg chg="mod">
          <ac:chgData name="John Lee" userId="983a6f42-7a1b-4206-85ef-f322ba137919" providerId="ADAL" clId="{E6D87BF2-A787-46F9-B93F-CEFE22A7C4D3}" dt="2025-02-12T15:24:38.176" v="23184" actId="27636"/>
          <ac:spMkLst>
            <pc:docMk/>
            <pc:sldMk cId="796080478" sldId="268"/>
            <ac:spMk id="3" creationId="{D8F6AF7A-9FF3-1FFA-5E38-6B75F696E1A2}"/>
          </ac:spMkLst>
        </pc:spChg>
        <pc:spChg chg="add mod">
          <ac:chgData name="John Lee" userId="983a6f42-7a1b-4206-85ef-f322ba137919" providerId="ADAL" clId="{E6D87BF2-A787-46F9-B93F-CEFE22A7C4D3}" dt="2025-02-07T22:45:11.175" v="5957" actId="1076"/>
          <ac:spMkLst>
            <pc:docMk/>
            <pc:sldMk cId="796080478" sldId="268"/>
            <ac:spMk id="4" creationId="{85FC0D58-437C-2F05-4A12-BB1C2EFF02C5}"/>
          </ac:spMkLst>
        </pc:spChg>
      </pc:sldChg>
      <pc:sldChg chg="add del">
        <pc:chgData name="John Lee" userId="983a6f42-7a1b-4206-85ef-f322ba137919" providerId="ADAL" clId="{E6D87BF2-A787-46F9-B93F-CEFE22A7C4D3}" dt="2025-02-17T15:23:39.476" v="24132" actId="47"/>
        <pc:sldMkLst>
          <pc:docMk/>
          <pc:sldMk cId="1457811834" sldId="269"/>
        </pc:sldMkLst>
      </pc:sldChg>
      <pc:sldChg chg="modSp new del mod">
        <pc:chgData name="John Lee" userId="983a6f42-7a1b-4206-85ef-f322ba137919" providerId="ADAL" clId="{E6D87BF2-A787-46F9-B93F-CEFE22A7C4D3}" dt="2025-02-08T20:47:57.282" v="8477" actId="2696"/>
        <pc:sldMkLst>
          <pc:docMk/>
          <pc:sldMk cId="3796444230" sldId="269"/>
        </pc:sldMkLst>
      </pc:sldChg>
      <pc:sldChg chg="add del">
        <pc:chgData name="John Lee" userId="983a6f42-7a1b-4206-85ef-f322ba137919" providerId="ADAL" clId="{E6D87BF2-A787-46F9-B93F-CEFE22A7C4D3}" dt="2025-02-17T15:23:38.317" v="24131" actId="47"/>
        <pc:sldMkLst>
          <pc:docMk/>
          <pc:sldMk cId="1324664396" sldId="270"/>
        </pc:sldMkLst>
      </pc:sldChg>
      <pc:sldChg chg="addSp delSp modSp add del mod">
        <pc:chgData name="John Lee" userId="983a6f42-7a1b-4206-85ef-f322ba137919" providerId="ADAL" clId="{E6D87BF2-A787-46F9-B93F-CEFE22A7C4D3}" dt="2025-02-08T20:47:57.282" v="8477" actId="2696"/>
        <pc:sldMkLst>
          <pc:docMk/>
          <pc:sldMk cId="3090947091" sldId="270"/>
        </pc:sldMkLst>
      </pc:sldChg>
      <pc:sldChg chg="addSp delSp modSp add mod">
        <pc:chgData name="John Lee" userId="983a6f42-7a1b-4206-85ef-f322ba137919" providerId="ADAL" clId="{E6D87BF2-A787-46F9-B93F-CEFE22A7C4D3}" dt="2025-02-14T21:25:39.551" v="24050" actId="20577"/>
        <pc:sldMkLst>
          <pc:docMk/>
          <pc:sldMk cId="3406857397" sldId="271"/>
        </pc:sldMkLst>
        <pc:spChg chg="mod">
          <ac:chgData name="John Lee" userId="983a6f42-7a1b-4206-85ef-f322ba137919" providerId="ADAL" clId="{E6D87BF2-A787-46F9-B93F-CEFE22A7C4D3}" dt="2025-02-14T21:25:39.551" v="24050" actId="20577"/>
          <ac:spMkLst>
            <pc:docMk/>
            <pc:sldMk cId="3406857397" sldId="271"/>
            <ac:spMk id="3" creationId="{39E5F89B-2E04-B4C3-AAF3-8B09708A61BE}"/>
          </ac:spMkLst>
        </pc:spChg>
        <pc:spChg chg="mod topLvl">
          <ac:chgData name="John Lee" userId="983a6f42-7a1b-4206-85ef-f322ba137919" providerId="ADAL" clId="{E6D87BF2-A787-46F9-B93F-CEFE22A7C4D3}" dt="2025-02-07T22:32:07.066" v="5885" actId="164"/>
          <ac:spMkLst>
            <pc:docMk/>
            <pc:sldMk cId="3406857397" sldId="271"/>
            <ac:spMk id="4" creationId="{406D6360-EC23-BF4D-8540-C8D4A825ABC4}"/>
          </ac:spMkLst>
        </pc:spChg>
        <pc:spChg chg="add mod ord topLvl">
          <ac:chgData name="John Lee" userId="983a6f42-7a1b-4206-85ef-f322ba137919" providerId="ADAL" clId="{E6D87BF2-A787-46F9-B93F-CEFE22A7C4D3}" dt="2025-02-07T22:32:07.066" v="5885" actId="164"/>
          <ac:spMkLst>
            <pc:docMk/>
            <pc:sldMk cId="3406857397" sldId="271"/>
            <ac:spMk id="5" creationId="{8FD62F3B-BB05-D537-8B62-20B89D9C0DB5}"/>
          </ac:spMkLst>
        </pc:spChg>
        <pc:spChg chg="add mod topLvl">
          <ac:chgData name="John Lee" userId="983a6f42-7a1b-4206-85ef-f322ba137919" providerId="ADAL" clId="{E6D87BF2-A787-46F9-B93F-CEFE22A7C4D3}" dt="2025-02-07T22:32:07.066" v="5885" actId="164"/>
          <ac:spMkLst>
            <pc:docMk/>
            <pc:sldMk cId="3406857397" sldId="271"/>
            <ac:spMk id="6" creationId="{5F0DDC7D-C915-F087-8800-F81DBB1A34B6}"/>
          </ac:spMkLst>
        </pc:spChg>
        <pc:spChg chg="add mod topLvl">
          <ac:chgData name="John Lee" userId="983a6f42-7a1b-4206-85ef-f322ba137919" providerId="ADAL" clId="{E6D87BF2-A787-46F9-B93F-CEFE22A7C4D3}" dt="2025-02-07T22:32:07.066" v="5885" actId="164"/>
          <ac:spMkLst>
            <pc:docMk/>
            <pc:sldMk cId="3406857397" sldId="271"/>
            <ac:spMk id="7" creationId="{3C56AD35-2208-204A-4809-F17F96AFD5A2}"/>
          </ac:spMkLst>
        </pc:spChg>
        <pc:spChg chg="add mod topLvl">
          <ac:chgData name="John Lee" userId="983a6f42-7a1b-4206-85ef-f322ba137919" providerId="ADAL" clId="{E6D87BF2-A787-46F9-B93F-CEFE22A7C4D3}" dt="2025-02-07T22:32:07.066" v="5885" actId="164"/>
          <ac:spMkLst>
            <pc:docMk/>
            <pc:sldMk cId="3406857397" sldId="271"/>
            <ac:spMk id="8" creationId="{00623721-116F-E662-1CEA-A875D97499DE}"/>
          </ac:spMkLst>
        </pc:spChg>
        <pc:spChg chg="add mod topLvl">
          <ac:chgData name="John Lee" userId="983a6f42-7a1b-4206-85ef-f322ba137919" providerId="ADAL" clId="{E6D87BF2-A787-46F9-B93F-CEFE22A7C4D3}" dt="2025-02-07T22:32:07.066" v="5885" actId="164"/>
          <ac:spMkLst>
            <pc:docMk/>
            <pc:sldMk cId="3406857397" sldId="271"/>
            <ac:spMk id="9" creationId="{F3CC697D-5D46-C933-42D5-85CB6C4C70FF}"/>
          </ac:spMkLst>
        </pc:spChg>
        <pc:spChg chg="add mod topLvl">
          <ac:chgData name="John Lee" userId="983a6f42-7a1b-4206-85ef-f322ba137919" providerId="ADAL" clId="{E6D87BF2-A787-46F9-B93F-CEFE22A7C4D3}" dt="2025-02-07T22:32:07.066" v="5885" actId="164"/>
          <ac:spMkLst>
            <pc:docMk/>
            <pc:sldMk cId="3406857397" sldId="271"/>
            <ac:spMk id="11" creationId="{DA821886-7FC0-4731-562F-B45545168F4E}"/>
          </ac:spMkLst>
        </pc:spChg>
        <pc:spChg chg="add mod topLvl">
          <ac:chgData name="John Lee" userId="983a6f42-7a1b-4206-85ef-f322ba137919" providerId="ADAL" clId="{E6D87BF2-A787-46F9-B93F-CEFE22A7C4D3}" dt="2025-02-07T22:32:07.066" v="5885" actId="164"/>
          <ac:spMkLst>
            <pc:docMk/>
            <pc:sldMk cId="3406857397" sldId="271"/>
            <ac:spMk id="12" creationId="{5B965049-4776-4E92-579E-25313CB7716B}"/>
          </ac:spMkLst>
        </pc:spChg>
        <pc:spChg chg="add mod topLvl">
          <ac:chgData name="John Lee" userId="983a6f42-7a1b-4206-85ef-f322ba137919" providerId="ADAL" clId="{E6D87BF2-A787-46F9-B93F-CEFE22A7C4D3}" dt="2025-02-09T01:21:08.377" v="17964" actId="20577"/>
          <ac:spMkLst>
            <pc:docMk/>
            <pc:sldMk cId="3406857397" sldId="271"/>
            <ac:spMk id="13" creationId="{DB3FDFC9-A4C4-3B3B-6860-FCEA2032661B}"/>
          </ac:spMkLst>
        </pc:spChg>
        <pc:grpChg chg="add mod">
          <ac:chgData name="John Lee" userId="983a6f42-7a1b-4206-85ef-f322ba137919" providerId="ADAL" clId="{E6D87BF2-A787-46F9-B93F-CEFE22A7C4D3}" dt="2025-02-07T22:32:13.189" v="5888" actId="1076"/>
          <ac:grpSpMkLst>
            <pc:docMk/>
            <pc:sldMk cId="3406857397" sldId="271"/>
            <ac:grpSpMk id="15" creationId="{88B3707A-2D45-1694-0509-0411A3E9DCA3}"/>
          </ac:grpSpMkLst>
        </pc:grpChg>
      </pc:sldChg>
      <pc:sldChg chg="modSp new del mod">
        <pc:chgData name="John Lee" userId="983a6f42-7a1b-4206-85ef-f322ba137919" providerId="ADAL" clId="{E6D87BF2-A787-46F9-B93F-CEFE22A7C4D3}" dt="2025-02-07T22:44:29.709" v="5955" actId="47"/>
        <pc:sldMkLst>
          <pc:docMk/>
          <pc:sldMk cId="3709664648" sldId="272"/>
        </pc:sldMkLst>
      </pc:sldChg>
      <pc:sldChg chg="addSp delSp modSp new mod">
        <pc:chgData name="John Lee" userId="983a6f42-7a1b-4206-85ef-f322ba137919" providerId="ADAL" clId="{E6D87BF2-A787-46F9-B93F-CEFE22A7C4D3}" dt="2025-02-11T17:11:55.014" v="19328"/>
        <pc:sldMkLst>
          <pc:docMk/>
          <pc:sldMk cId="4026504098" sldId="272"/>
        </pc:sldMkLst>
        <pc:spChg chg="mod">
          <ac:chgData name="John Lee" userId="983a6f42-7a1b-4206-85ef-f322ba137919" providerId="ADAL" clId="{E6D87BF2-A787-46F9-B93F-CEFE22A7C4D3}" dt="2025-02-08T20:27:01.839" v="6338" actId="20577"/>
          <ac:spMkLst>
            <pc:docMk/>
            <pc:sldMk cId="4026504098" sldId="272"/>
            <ac:spMk id="2" creationId="{8D9E35BD-B033-3A10-5330-33CD4297D266}"/>
          </ac:spMkLst>
        </pc:spChg>
        <pc:graphicFrameChg chg="add mod modGraphic">
          <ac:chgData name="John Lee" userId="983a6f42-7a1b-4206-85ef-f322ba137919" providerId="ADAL" clId="{E6D87BF2-A787-46F9-B93F-CEFE22A7C4D3}" dt="2025-02-11T17:11:55.014" v="19328"/>
          <ac:graphicFrameMkLst>
            <pc:docMk/>
            <pc:sldMk cId="4026504098" sldId="272"/>
            <ac:graphicFrameMk id="7" creationId="{CD8D0F4F-8D42-6DFD-F4AF-0F808E782765}"/>
          </ac:graphicFrameMkLst>
        </pc:graphicFrameChg>
      </pc:sldChg>
      <pc:sldChg chg="addSp modSp new mod">
        <pc:chgData name="John Lee" userId="983a6f42-7a1b-4206-85ef-f322ba137919" providerId="ADAL" clId="{E6D87BF2-A787-46F9-B93F-CEFE22A7C4D3}" dt="2025-02-08T21:13:53.368" v="8670" actId="20577"/>
        <pc:sldMkLst>
          <pc:docMk/>
          <pc:sldMk cId="807935655" sldId="273"/>
        </pc:sldMkLst>
        <pc:spChg chg="mod">
          <ac:chgData name="John Lee" userId="983a6f42-7a1b-4206-85ef-f322ba137919" providerId="ADAL" clId="{E6D87BF2-A787-46F9-B93F-CEFE22A7C4D3}" dt="2025-02-08T20:34:53.146" v="7324" actId="20577"/>
          <ac:spMkLst>
            <pc:docMk/>
            <pc:sldMk cId="807935655" sldId="273"/>
            <ac:spMk id="2" creationId="{F737E3DD-C9BE-646A-2037-8420457EDB8E}"/>
          </ac:spMkLst>
        </pc:spChg>
        <pc:spChg chg="mod">
          <ac:chgData name="John Lee" userId="983a6f42-7a1b-4206-85ef-f322ba137919" providerId="ADAL" clId="{E6D87BF2-A787-46F9-B93F-CEFE22A7C4D3}" dt="2025-02-08T21:13:53.368" v="8670" actId="20577"/>
          <ac:spMkLst>
            <pc:docMk/>
            <pc:sldMk cId="807935655" sldId="273"/>
            <ac:spMk id="3" creationId="{875C1897-A1AB-62E5-357E-3404063C41E8}"/>
          </ac:spMkLst>
        </pc:spChg>
        <pc:spChg chg="add mod">
          <ac:chgData name="John Lee" userId="983a6f42-7a1b-4206-85ef-f322ba137919" providerId="ADAL" clId="{E6D87BF2-A787-46F9-B93F-CEFE22A7C4D3}" dt="2025-02-08T20:39:30.661" v="7855" actId="1076"/>
          <ac:spMkLst>
            <pc:docMk/>
            <pc:sldMk cId="807935655" sldId="273"/>
            <ac:spMk id="4" creationId="{9756EECB-33D2-9A3E-803E-95C6B1A5E1F3}"/>
          </ac:spMkLst>
        </pc:spChg>
      </pc:sldChg>
      <pc:sldChg chg="modSp new mod">
        <pc:chgData name="John Lee" userId="983a6f42-7a1b-4206-85ef-f322ba137919" providerId="ADAL" clId="{E6D87BF2-A787-46F9-B93F-CEFE22A7C4D3}" dt="2025-02-14T21:35:28.107" v="24051" actId="113"/>
        <pc:sldMkLst>
          <pc:docMk/>
          <pc:sldMk cId="2298782003" sldId="274"/>
        </pc:sldMkLst>
        <pc:spChg chg="mod">
          <ac:chgData name="John Lee" userId="983a6f42-7a1b-4206-85ef-f322ba137919" providerId="ADAL" clId="{E6D87BF2-A787-46F9-B93F-CEFE22A7C4D3}" dt="2025-02-08T20:44:48.151" v="7947" actId="20577"/>
          <ac:spMkLst>
            <pc:docMk/>
            <pc:sldMk cId="2298782003" sldId="274"/>
            <ac:spMk id="2" creationId="{D06B61AF-7642-343A-222B-5538946466A8}"/>
          </ac:spMkLst>
        </pc:spChg>
        <pc:spChg chg="mod">
          <ac:chgData name="John Lee" userId="983a6f42-7a1b-4206-85ef-f322ba137919" providerId="ADAL" clId="{E6D87BF2-A787-46F9-B93F-CEFE22A7C4D3}" dt="2025-02-14T21:35:28.107" v="24051" actId="113"/>
          <ac:spMkLst>
            <pc:docMk/>
            <pc:sldMk cId="2298782003" sldId="274"/>
            <ac:spMk id="3" creationId="{F1D7BE9A-0F8A-143A-FF55-B76DDD98BCE3}"/>
          </ac:spMkLst>
        </pc:spChg>
      </pc:sldChg>
      <pc:sldChg chg="addSp modSp add del mod">
        <pc:chgData name="John Lee" userId="983a6f42-7a1b-4206-85ef-f322ba137919" providerId="ADAL" clId="{E6D87BF2-A787-46F9-B93F-CEFE22A7C4D3}" dt="2025-02-11T22:44:42.847" v="22711" actId="47"/>
        <pc:sldMkLst>
          <pc:docMk/>
          <pc:sldMk cId="932265243" sldId="275"/>
        </pc:sldMkLst>
      </pc:sldChg>
      <pc:sldChg chg="addSp delSp modSp add mod">
        <pc:chgData name="John Lee" userId="983a6f42-7a1b-4206-85ef-f322ba137919" providerId="ADAL" clId="{E6D87BF2-A787-46F9-B93F-CEFE22A7C4D3}" dt="2025-02-17T22:29:36.017" v="24671" actId="1076"/>
        <pc:sldMkLst>
          <pc:docMk/>
          <pc:sldMk cId="3949732014" sldId="276"/>
        </pc:sldMkLst>
        <pc:spChg chg="mod">
          <ac:chgData name="John Lee" userId="983a6f42-7a1b-4206-85ef-f322ba137919" providerId="ADAL" clId="{E6D87BF2-A787-46F9-B93F-CEFE22A7C4D3}" dt="2025-02-08T22:05:53.511" v="10697" actId="20577"/>
          <ac:spMkLst>
            <pc:docMk/>
            <pc:sldMk cId="3949732014" sldId="276"/>
            <ac:spMk id="2" creationId="{3CDB7F23-9464-7FA5-5D75-88D054424DAE}"/>
          </ac:spMkLst>
        </pc:spChg>
        <pc:spChg chg="mod">
          <ac:chgData name="John Lee" userId="983a6f42-7a1b-4206-85ef-f322ba137919" providerId="ADAL" clId="{E6D87BF2-A787-46F9-B93F-CEFE22A7C4D3}" dt="2025-02-14T22:04:20.878" v="24125" actId="13926"/>
          <ac:spMkLst>
            <pc:docMk/>
            <pc:sldMk cId="3949732014" sldId="276"/>
            <ac:spMk id="3" creationId="{950AF9C7-CE3F-B2CE-B4B7-D5854476F51D}"/>
          </ac:spMkLst>
        </pc:spChg>
        <pc:picChg chg="add del mod">
          <ac:chgData name="John Lee" userId="983a6f42-7a1b-4206-85ef-f322ba137919" providerId="ADAL" clId="{E6D87BF2-A787-46F9-B93F-CEFE22A7C4D3}" dt="2025-02-17T22:29:30.740" v="24668" actId="478"/>
          <ac:picMkLst>
            <pc:docMk/>
            <pc:sldMk cId="3949732014" sldId="276"/>
            <ac:picMk id="4" creationId="{107D9917-61FA-659E-0FCD-D940B16367A8}"/>
          </ac:picMkLst>
        </pc:picChg>
        <pc:picChg chg="add mod">
          <ac:chgData name="John Lee" userId="983a6f42-7a1b-4206-85ef-f322ba137919" providerId="ADAL" clId="{E6D87BF2-A787-46F9-B93F-CEFE22A7C4D3}" dt="2025-02-17T22:29:36.017" v="24671" actId="1076"/>
          <ac:picMkLst>
            <pc:docMk/>
            <pc:sldMk cId="3949732014" sldId="276"/>
            <ac:picMk id="5" creationId="{5A92984E-5B9B-7BA7-75FB-B76E62CCEBD6}"/>
          </ac:picMkLst>
        </pc:picChg>
      </pc:sldChg>
      <pc:sldChg chg="addSp delSp modSp add mod">
        <pc:chgData name="John Lee" userId="983a6f42-7a1b-4206-85ef-f322ba137919" providerId="ADAL" clId="{E6D87BF2-A787-46F9-B93F-CEFE22A7C4D3}" dt="2025-02-17T22:31:01.601" v="24676" actId="1076"/>
        <pc:sldMkLst>
          <pc:docMk/>
          <pc:sldMk cId="940931981" sldId="277"/>
        </pc:sldMkLst>
        <pc:spChg chg="mod">
          <ac:chgData name="John Lee" userId="983a6f42-7a1b-4206-85ef-f322ba137919" providerId="ADAL" clId="{E6D87BF2-A787-46F9-B93F-CEFE22A7C4D3}" dt="2025-02-08T22:07:29.769" v="11177" actId="20577"/>
          <ac:spMkLst>
            <pc:docMk/>
            <pc:sldMk cId="940931981" sldId="277"/>
            <ac:spMk id="2" creationId="{5621A041-09F7-81D5-6C15-8F155A25E45C}"/>
          </ac:spMkLst>
        </pc:spChg>
        <pc:spChg chg="mod">
          <ac:chgData name="John Lee" userId="983a6f42-7a1b-4206-85ef-f322ba137919" providerId="ADAL" clId="{E6D87BF2-A787-46F9-B93F-CEFE22A7C4D3}" dt="2025-02-14T22:04:29.844" v="24126" actId="13926"/>
          <ac:spMkLst>
            <pc:docMk/>
            <pc:sldMk cId="940931981" sldId="277"/>
            <ac:spMk id="3" creationId="{B11F9BE7-2E8C-D276-3692-43C98A8D32AD}"/>
          </ac:spMkLst>
        </pc:spChg>
        <pc:picChg chg="add mod">
          <ac:chgData name="John Lee" userId="983a6f42-7a1b-4206-85ef-f322ba137919" providerId="ADAL" clId="{E6D87BF2-A787-46F9-B93F-CEFE22A7C4D3}" dt="2025-02-17T22:31:01.601" v="24676" actId="1076"/>
          <ac:picMkLst>
            <pc:docMk/>
            <pc:sldMk cId="940931981" sldId="277"/>
            <ac:picMk id="4" creationId="{3BA81523-B45A-2CF7-B46D-B92FB96C1A11}"/>
          </ac:picMkLst>
        </pc:picChg>
        <pc:picChg chg="add del mod ord">
          <ac:chgData name="John Lee" userId="983a6f42-7a1b-4206-85ef-f322ba137919" providerId="ADAL" clId="{E6D87BF2-A787-46F9-B93F-CEFE22A7C4D3}" dt="2025-02-17T22:30:56.078" v="24672" actId="478"/>
          <ac:picMkLst>
            <pc:docMk/>
            <pc:sldMk cId="940931981" sldId="277"/>
            <ac:picMk id="5" creationId="{B81944F5-9D8D-B435-94E5-487BEB4EBBEF}"/>
          </ac:picMkLst>
        </pc:picChg>
      </pc:sldChg>
      <pc:sldChg chg="add del">
        <pc:chgData name="John Lee" userId="983a6f42-7a1b-4206-85ef-f322ba137919" providerId="ADAL" clId="{E6D87BF2-A787-46F9-B93F-CEFE22A7C4D3}" dt="2025-02-08T22:02:56.638" v="10604"/>
        <pc:sldMkLst>
          <pc:docMk/>
          <pc:sldMk cId="110785360" sldId="278"/>
        </pc:sldMkLst>
      </pc:sldChg>
      <pc:sldChg chg="modSp new mod">
        <pc:chgData name="John Lee" userId="983a6f42-7a1b-4206-85ef-f322ba137919" providerId="ADAL" clId="{E6D87BF2-A787-46F9-B93F-CEFE22A7C4D3}" dt="2025-02-17T22:31:54.751" v="24677" actId="113"/>
        <pc:sldMkLst>
          <pc:docMk/>
          <pc:sldMk cId="3004044446" sldId="278"/>
        </pc:sldMkLst>
        <pc:spChg chg="mod">
          <ac:chgData name="John Lee" userId="983a6f42-7a1b-4206-85ef-f322ba137919" providerId="ADAL" clId="{E6D87BF2-A787-46F9-B93F-CEFE22A7C4D3}" dt="2025-02-08T22:10:28.941" v="11728" actId="20577"/>
          <ac:spMkLst>
            <pc:docMk/>
            <pc:sldMk cId="3004044446" sldId="278"/>
            <ac:spMk id="2" creationId="{CC67714A-8668-86F8-D329-4CE0C7B23CCA}"/>
          </ac:spMkLst>
        </pc:spChg>
        <pc:spChg chg="mod">
          <ac:chgData name="John Lee" userId="983a6f42-7a1b-4206-85ef-f322ba137919" providerId="ADAL" clId="{E6D87BF2-A787-46F9-B93F-CEFE22A7C4D3}" dt="2025-02-17T22:31:54.751" v="24677" actId="113"/>
          <ac:spMkLst>
            <pc:docMk/>
            <pc:sldMk cId="3004044446" sldId="278"/>
            <ac:spMk id="3" creationId="{6F70FCA2-5DF0-74B4-CF36-8D488DB482D2}"/>
          </ac:spMkLst>
        </pc:spChg>
      </pc:sldChg>
      <pc:sldChg chg="add del">
        <pc:chgData name="John Lee" userId="983a6f42-7a1b-4206-85ef-f322ba137919" providerId="ADAL" clId="{E6D87BF2-A787-46F9-B93F-CEFE22A7C4D3}" dt="2025-02-08T22:18:19.384" v="12236"/>
        <pc:sldMkLst>
          <pc:docMk/>
          <pc:sldMk cId="215618621" sldId="279"/>
        </pc:sldMkLst>
      </pc:sldChg>
      <pc:sldChg chg="addSp modSp new mod">
        <pc:chgData name="John Lee" userId="983a6f42-7a1b-4206-85ef-f322ba137919" providerId="ADAL" clId="{E6D87BF2-A787-46F9-B93F-CEFE22A7C4D3}" dt="2025-02-11T22:48:02.916" v="23065" actId="20577"/>
        <pc:sldMkLst>
          <pc:docMk/>
          <pc:sldMk cId="1353468106" sldId="279"/>
        </pc:sldMkLst>
        <pc:spChg chg="mod">
          <ac:chgData name="John Lee" userId="983a6f42-7a1b-4206-85ef-f322ba137919" providerId="ADAL" clId="{E6D87BF2-A787-46F9-B93F-CEFE22A7C4D3}" dt="2025-02-08T22:21:17.133" v="12329" actId="20577"/>
          <ac:spMkLst>
            <pc:docMk/>
            <pc:sldMk cId="1353468106" sldId="279"/>
            <ac:spMk id="2" creationId="{609EC8A3-9877-0CDA-0BEA-11BBE77CDBE1}"/>
          </ac:spMkLst>
        </pc:spChg>
        <pc:spChg chg="mod">
          <ac:chgData name="John Lee" userId="983a6f42-7a1b-4206-85ef-f322ba137919" providerId="ADAL" clId="{E6D87BF2-A787-46F9-B93F-CEFE22A7C4D3}" dt="2025-02-11T22:48:02.916" v="23065" actId="20577"/>
          <ac:spMkLst>
            <pc:docMk/>
            <pc:sldMk cId="1353468106" sldId="279"/>
            <ac:spMk id="3" creationId="{9A22DBFD-9D58-7098-AB29-B299B1CB48AE}"/>
          </ac:spMkLst>
        </pc:spChg>
        <pc:spChg chg="add mod">
          <ac:chgData name="John Lee" userId="983a6f42-7a1b-4206-85ef-f322ba137919" providerId="ADAL" clId="{E6D87BF2-A787-46F9-B93F-CEFE22A7C4D3}" dt="2025-02-08T22:21:31.539" v="12332" actId="14100"/>
          <ac:spMkLst>
            <pc:docMk/>
            <pc:sldMk cId="1353468106" sldId="279"/>
            <ac:spMk id="5" creationId="{CFA5C54F-1759-AD1C-C314-CDE9E97C60F0}"/>
          </ac:spMkLst>
        </pc:spChg>
        <pc:picChg chg="add mod">
          <ac:chgData name="John Lee" userId="983a6f42-7a1b-4206-85ef-f322ba137919" providerId="ADAL" clId="{E6D87BF2-A787-46F9-B93F-CEFE22A7C4D3}" dt="2025-02-08T22:21:24.524" v="12330"/>
          <ac:picMkLst>
            <pc:docMk/>
            <pc:sldMk cId="1353468106" sldId="279"/>
            <ac:picMk id="4" creationId="{F9D76612-4842-6394-53C2-439955A0AC4D}"/>
          </ac:picMkLst>
        </pc:picChg>
      </pc:sldChg>
      <pc:sldChg chg="addSp modSp new mod">
        <pc:chgData name="John Lee" userId="983a6f42-7a1b-4206-85ef-f322ba137919" providerId="ADAL" clId="{E6D87BF2-A787-46F9-B93F-CEFE22A7C4D3}" dt="2025-02-11T17:08:33.983" v="19322"/>
        <pc:sldMkLst>
          <pc:docMk/>
          <pc:sldMk cId="412662667" sldId="280"/>
        </pc:sldMkLst>
        <pc:spChg chg="mod">
          <ac:chgData name="John Lee" userId="983a6f42-7a1b-4206-85ef-f322ba137919" providerId="ADAL" clId="{E6D87BF2-A787-46F9-B93F-CEFE22A7C4D3}" dt="2025-02-08T22:32:52.877" v="13248" actId="20577"/>
          <ac:spMkLst>
            <pc:docMk/>
            <pc:sldMk cId="412662667" sldId="280"/>
            <ac:spMk id="2" creationId="{422C120F-7B13-E750-C471-356DFC092E89}"/>
          </ac:spMkLst>
        </pc:spChg>
        <pc:spChg chg="mod">
          <ac:chgData name="John Lee" userId="983a6f42-7a1b-4206-85ef-f322ba137919" providerId="ADAL" clId="{E6D87BF2-A787-46F9-B93F-CEFE22A7C4D3}" dt="2025-02-08T23:03:26.135" v="15032" actId="27636"/>
          <ac:spMkLst>
            <pc:docMk/>
            <pc:sldMk cId="412662667" sldId="280"/>
            <ac:spMk id="3" creationId="{612CFB94-1D1B-1BC6-6244-1A97E840069D}"/>
          </ac:spMkLst>
        </pc:spChg>
        <pc:spChg chg="add mod">
          <ac:chgData name="John Lee" userId="983a6f42-7a1b-4206-85ef-f322ba137919" providerId="ADAL" clId="{E6D87BF2-A787-46F9-B93F-CEFE22A7C4D3}" dt="2025-02-08T22:33:07.778" v="13253" actId="14100"/>
          <ac:spMkLst>
            <pc:docMk/>
            <pc:sldMk cId="412662667" sldId="280"/>
            <ac:spMk id="5" creationId="{AAA65761-95D9-5C0D-4980-F2CAEF60771D}"/>
          </ac:spMkLst>
        </pc:spChg>
        <pc:picChg chg="add mod">
          <ac:chgData name="John Lee" userId="983a6f42-7a1b-4206-85ef-f322ba137919" providerId="ADAL" clId="{E6D87BF2-A787-46F9-B93F-CEFE22A7C4D3}" dt="2025-02-08T22:33:01.880" v="13251" actId="1076"/>
          <ac:picMkLst>
            <pc:docMk/>
            <pc:sldMk cId="412662667" sldId="280"/>
            <ac:picMk id="4" creationId="{5D69088A-9AA6-FFDF-255B-4027B419F0C8}"/>
          </ac:picMkLst>
        </pc:picChg>
      </pc:sldChg>
      <pc:sldChg chg="addSp delSp modSp new mod">
        <pc:chgData name="John Lee" userId="983a6f42-7a1b-4206-85ef-f322ba137919" providerId="ADAL" clId="{E6D87BF2-A787-46F9-B93F-CEFE22A7C4D3}" dt="2025-02-11T17:08:44.133" v="19326" actId="478"/>
        <pc:sldMkLst>
          <pc:docMk/>
          <pc:sldMk cId="1515106859" sldId="281"/>
        </pc:sldMkLst>
        <pc:spChg chg="mod">
          <ac:chgData name="John Lee" userId="983a6f42-7a1b-4206-85ef-f322ba137919" providerId="ADAL" clId="{E6D87BF2-A787-46F9-B93F-CEFE22A7C4D3}" dt="2025-02-09T00:22:57.358" v="15125"/>
          <ac:spMkLst>
            <pc:docMk/>
            <pc:sldMk cId="1515106859" sldId="281"/>
            <ac:spMk id="2" creationId="{F9675CFC-76BE-C0E6-7150-8DD0A976950F}"/>
          </ac:spMkLst>
        </pc:spChg>
        <pc:spChg chg="mod">
          <ac:chgData name="John Lee" userId="983a6f42-7a1b-4206-85ef-f322ba137919" providerId="ADAL" clId="{E6D87BF2-A787-46F9-B93F-CEFE22A7C4D3}" dt="2025-02-09T00:21:56.954" v="15124" actId="20577"/>
          <ac:spMkLst>
            <pc:docMk/>
            <pc:sldMk cId="1515106859" sldId="281"/>
            <ac:spMk id="3" creationId="{CBBDA914-AC53-9CFE-3425-55AEAC16C3AB}"/>
          </ac:spMkLst>
        </pc:spChg>
        <pc:spChg chg="add mod">
          <ac:chgData name="John Lee" userId="983a6f42-7a1b-4206-85ef-f322ba137919" providerId="ADAL" clId="{E6D87BF2-A787-46F9-B93F-CEFE22A7C4D3}" dt="2025-02-09T00:23:03.482" v="15126"/>
          <ac:spMkLst>
            <pc:docMk/>
            <pc:sldMk cId="1515106859" sldId="281"/>
            <ac:spMk id="5" creationId="{D114FC76-384C-76D2-80D6-CAD8D11197E3}"/>
          </ac:spMkLst>
        </pc:spChg>
        <pc:picChg chg="add mod">
          <ac:chgData name="John Lee" userId="983a6f42-7a1b-4206-85ef-f322ba137919" providerId="ADAL" clId="{E6D87BF2-A787-46F9-B93F-CEFE22A7C4D3}" dt="2025-02-09T00:23:03.482" v="15126"/>
          <ac:picMkLst>
            <pc:docMk/>
            <pc:sldMk cId="1515106859" sldId="281"/>
            <ac:picMk id="4" creationId="{7EE35823-9EAD-771F-85ED-861F0763C873}"/>
          </ac:picMkLst>
        </pc:picChg>
      </pc:sldChg>
      <pc:sldChg chg="addSp modSp new mod">
        <pc:chgData name="John Lee" userId="983a6f42-7a1b-4206-85ef-f322ba137919" providerId="ADAL" clId="{E6D87BF2-A787-46F9-B93F-CEFE22A7C4D3}" dt="2025-02-09T00:30:31.910" v="15847" actId="1076"/>
        <pc:sldMkLst>
          <pc:docMk/>
          <pc:sldMk cId="1338786904" sldId="282"/>
        </pc:sldMkLst>
        <pc:spChg chg="mod">
          <ac:chgData name="John Lee" userId="983a6f42-7a1b-4206-85ef-f322ba137919" providerId="ADAL" clId="{E6D87BF2-A787-46F9-B93F-CEFE22A7C4D3}" dt="2025-02-09T00:23:21.623" v="15185" actId="20577"/>
          <ac:spMkLst>
            <pc:docMk/>
            <pc:sldMk cId="1338786904" sldId="282"/>
            <ac:spMk id="2" creationId="{4B54BA0E-2B1D-3120-BF28-3B3B72BEDC50}"/>
          </ac:spMkLst>
        </pc:spChg>
        <pc:spChg chg="mod">
          <ac:chgData name="John Lee" userId="983a6f42-7a1b-4206-85ef-f322ba137919" providerId="ADAL" clId="{E6D87BF2-A787-46F9-B93F-CEFE22A7C4D3}" dt="2025-02-09T00:30:28.944" v="15846" actId="20577"/>
          <ac:spMkLst>
            <pc:docMk/>
            <pc:sldMk cId="1338786904" sldId="282"/>
            <ac:spMk id="3" creationId="{A2626880-1519-DED4-53BE-3EA7EB87CFA0}"/>
          </ac:spMkLst>
        </pc:spChg>
        <pc:picChg chg="add mod">
          <ac:chgData name="John Lee" userId="983a6f42-7a1b-4206-85ef-f322ba137919" providerId="ADAL" clId="{E6D87BF2-A787-46F9-B93F-CEFE22A7C4D3}" dt="2025-02-09T00:30:31.910" v="15847" actId="1076"/>
          <ac:picMkLst>
            <pc:docMk/>
            <pc:sldMk cId="1338786904" sldId="282"/>
            <ac:picMk id="2050" creationId="{2D3AF8E4-10BF-CC23-7466-41687D2130CD}"/>
          </ac:picMkLst>
        </pc:picChg>
      </pc:sldChg>
      <pc:sldChg chg="addSp delSp modSp new mod">
        <pc:chgData name="John Lee" userId="983a6f42-7a1b-4206-85ef-f322ba137919" providerId="ADAL" clId="{E6D87BF2-A787-46F9-B93F-CEFE22A7C4D3}" dt="2025-02-17T22:42:42.431" v="24728" actId="1076"/>
        <pc:sldMkLst>
          <pc:docMk/>
          <pc:sldMk cId="2109572701" sldId="283"/>
        </pc:sldMkLst>
        <pc:spChg chg="mod">
          <ac:chgData name="John Lee" userId="983a6f42-7a1b-4206-85ef-f322ba137919" providerId="ADAL" clId="{E6D87BF2-A787-46F9-B93F-CEFE22A7C4D3}" dt="2025-02-09T00:38:54.122" v="16560" actId="20577"/>
          <ac:spMkLst>
            <pc:docMk/>
            <pc:sldMk cId="2109572701" sldId="283"/>
            <ac:spMk id="2" creationId="{87C746D1-A490-3575-2A06-7A0856AE6A5D}"/>
          </ac:spMkLst>
        </pc:spChg>
        <pc:spChg chg="add mod">
          <ac:chgData name="John Lee" userId="983a6f42-7a1b-4206-85ef-f322ba137919" providerId="ADAL" clId="{E6D87BF2-A787-46F9-B93F-CEFE22A7C4D3}" dt="2025-02-17T16:42:45.060" v="24608" actId="1076"/>
          <ac:spMkLst>
            <pc:docMk/>
            <pc:sldMk cId="2109572701" sldId="283"/>
            <ac:spMk id="3" creationId="{2AFAED0F-6B78-B70E-8F95-67D93B137BAD}"/>
          </ac:spMkLst>
        </pc:spChg>
        <pc:spChg chg="mod topLvl">
          <ac:chgData name="John Lee" userId="983a6f42-7a1b-4206-85ef-f322ba137919" providerId="ADAL" clId="{E6D87BF2-A787-46F9-B93F-CEFE22A7C4D3}" dt="2025-02-17T16:44:11.407" v="24628" actId="6549"/>
          <ac:spMkLst>
            <pc:docMk/>
            <pc:sldMk cId="2109572701" sldId="283"/>
            <ac:spMk id="8" creationId="{CB2552B7-6418-08A3-D990-CBF46268B131}"/>
          </ac:spMkLst>
        </pc:spChg>
        <pc:spChg chg="mod topLvl">
          <ac:chgData name="John Lee" userId="983a6f42-7a1b-4206-85ef-f322ba137919" providerId="ADAL" clId="{E6D87BF2-A787-46F9-B93F-CEFE22A7C4D3}" dt="2025-02-17T22:42:42.431" v="24728" actId="1076"/>
          <ac:spMkLst>
            <pc:docMk/>
            <pc:sldMk cId="2109572701" sldId="283"/>
            <ac:spMk id="10" creationId="{49522D10-DC6E-26F7-A5DF-7A26EAA73DFB}"/>
          </ac:spMkLst>
        </pc:spChg>
        <pc:spChg chg="add mod">
          <ac:chgData name="John Lee" userId="983a6f42-7a1b-4206-85ef-f322ba137919" providerId="ADAL" clId="{E6D87BF2-A787-46F9-B93F-CEFE22A7C4D3}" dt="2025-02-17T22:42:39.305" v="24727" actId="1076"/>
          <ac:spMkLst>
            <pc:docMk/>
            <pc:sldMk cId="2109572701" sldId="283"/>
            <ac:spMk id="17" creationId="{FB24E004-7523-77E2-F3D5-0172F044FB7F}"/>
          </ac:spMkLst>
        </pc:spChg>
        <pc:spChg chg="add mod">
          <ac:chgData name="John Lee" userId="983a6f42-7a1b-4206-85ef-f322ba137919" providerId="ADAL" clId="{E6D87BF2-A787-46F9-B93F-CEFE22A7C4D3}" dt="2025-02-09T00:53:47.658" v="16804" actId="1076"/>
          <ac:spMkLst>
            <pc:docMk/>
            <pc:sldMk cId="2109572701" sldId="283"/>
            <ac:spMk id="23" creationId="{06BEADEA-B90F-446D-ADC7-A255C2BAC7FB}"/>
          </ac:spMkLst>
        </pc:spChg>
        <pc:spChg chg="add mod ord">
          <ac:chgData name="John Lee" userId="983a6f42-7a1b-4206-85ef-f322ba137919" providerId="ADAL" clId="{E6D87BF2-A787-46F9-B93F-CEFE22A7C4D3}" dt="2025-02-09T00:53:47.658" v="16804" actId="1076"/>
          <ac:spMkLst>
            <pc:docMk/>
            <pc:sldMk cId="2109572701" sldId="283"/>
            <ac:spMk id="28" creationId="{9DAE47D9-B980-1499-75B3-832A466162E1}"/>
          </ac:spMkLst>
        </pc:spChg>
        <pc:spChg chg="add mod ord">
          <ac:chgData name="John Lee" userId="983a6f42-7a1b-4206-85ef-f322ba137919" providerId="ADAL" clId="{E6D87BF2-A787-46F9-B93F-CEFE22A7C4D3}" dt="2025-02-09T00:53:47.658" v="16804" actId="1076"/>
          <ac:spMkLst>
            <pc:docMk/>
            <pc:sldMk cId="2109572701" sldId="283"/>
            <ac:spMk id="33" creationId="{1D16CAF9-33D8-1D81-7FB6-1C2213CAD076}"/>
          </ac:spMkLst>
        </pc:spChg>
        <pc:picChg chg="add mod">
          <ac:chgData name="John Lee" userId="983a6f42-7a1b-4206-85ef-f322ba137919" providerId="ADAL" clId="{E6D87BF2-A787-46F9-B93F-CEFE22A7C4D3}" dt="2025-02-09T00:39:45.276" v="16563"/>
          <ac:picMkLst>
            <pc:docMk/>
            <pc:sldMk cId="2109572701" sldId="283"/>
            <ac:picMk id="6" creationId="{FC85DBEC-6624-23FA-3F7B-FC844226D66F}"/>
          </ac:picMkLst>
        </pc:picChg>
        <pc:picChg chg="add mod">
          <ac:chgData name="John Lee" userId="983a6f42-7a1b-4206-85ef-f322ba137919" providerId="ADAL" clId="{E6D87BF2-A787-46F9-B93F-CEFE22A7C4D3}" dt="2025-02-09T00:53:47.658" v="16804" actId="1076"/>
          <ac:picMkLst>
            <pc:docMk/>
            <pc:sldMk cId="2109572701" sldId="283"/>
            <ac:picMk id="21" creationId="{A5425785-3CD1-26E9-FC36-2D9D0AD1C589}"/>
          </ac:picMkLst>
        </pc:picChg>
        <pc:picChg chg="add mod">
          <ac:chgData name="John Lee" userId="983a6f42-7a1b-4206-85ef-f322ba137919" providerId="ADAL" clId="{E6D87BF2-A787-46F9-B93F-CEFE22A7C4D3}" dt="2025-02-09T00:53:47.658" v="16804" actId="1076"/>
          <ac:picMkLst>
            <pc:docMk/>
            <pc:sldMk cId="2109572701" sldId="283"/>
            <ac:picMk id="25" creationId="{743F0A0C-6EB4-A95F-12DF-C377B2569461}"/>
          </ac:picMkLst>
        </pc:picChg>
        <pc:picChg chg="add mod">
          <ac:chgData name="John Lee" userId="983a6f42-7a1b-4206-85ef-f322ba137919" providerId="ADAL" clId="{E6D87BF2-A787-46F9-B93F-CEFE22A7C4D3}" dt="2025-02-09T00:53:47.658" v="16804" actId="1076"/>
          <ac:picMkLst>
            <pc:docMk/>
            <pc:sldMk cId="2109572701" sldId="283"/>
            <ac:picMk id="27" creationId="{73FDD712-25E3-2BAB-AE31-0C00FA258D4B}"/>
          </ac:picMkLst>
        </pc:picChg>
        <pc:cxnChg chg="add mod">
          <ac:chgData name="John Lee" userId="983a6f42-7a1b-4206-85ef-f322ba137919" providerId="ADAL" clId="{E6D87BF2-A787-46F9-B93F-CEFE22A7C4D3}" dt="2025-02-09T00:53:47.658" v="16804" actId="1076"/>
          <ac:cxnSpMkLst>
            <pc:docMk/>
            <pc:sldMk cId="2109572701" sldId="283"/>
            <ac:cxnSpMk id="30" creationId="{328949FA-15FD-F132-9C58-C6FF258255E1}"/>
          </ac:cxnSpMkLst>
        </pc:cxnChg>
        <pc:cxnChg chg="add mod">
          <ac:chgData name="John Lee" userId="983a6f42-7a1b-4206-85ef-f322ba137919" providerId="ADAL" clId="{E6D87BF2-A787-46F9-B93F-CEFE22A7C4D3}" dt="2025-02-09T00:53:47.658" v="16804" actId="1076"/>
          <ac:cxnSpMkLst>
            <pc:docMk/>
            <pc:sldMk cId="2109572701" sldId="283"/>
            <ac:cxnSpMk id="31" creationId="{0C121CC5-BB0B-D849-4DFE-54BE810E9BB4}"/>
          </ac:cxnSpMkLst>
        </pc:cxnChg>
      </pc:sldChg>
      <pc:sldChg chg="addSp delSp modSp add mod">
        <pc:chgData name="John Lee" userId="983a6f42-7a1b-4206-85ef-f322ba137919" providerId="ADAL" clId="{E6D87BF2-A787-46F9-B93F-CEFE22A7C4D3}" dt="2025-02-17T22:39:44.043" v="24681" actId="27636"/>
        <pc:sldMkLst>
          <pc:docMk/>
          <pc:sldMk cId="1929163868" sldId="284"/>
        </pc:sldMkLst>
        <pc:spChg chg="mod">
          <ac:chgData name="John Lee" userId="983a6f42-7a1b-4206-85ef-f322ba137919" providerId="ADAL" clId="{E6D87BF2-A787-46F9-B93F-CEFE22A7C4D3}" dt="2025-02-17T22:39:44.043" v="24681" actId="27636"/>
          <ac:spMkLst>
            <pc:docMk/>
            <pc:sldMk cId="1929163868" sldId="284"/>
            <ac:spMk id="3" creationId="{0A2F1EBD-0D76-8131-0DF0-D5273B5073FE}"/>
          </ac:spMkLst>
        </pc:spChg>
        <pc:picChg chg="add mod">
          <ac:chgData name="John Lee" userId="983a6f42-7a1b-4206-85ef-f322ba137919" providerId="ADAL" clId="{E6D87BF2-A787-46F9-B93F-CEFE22A7C4D3}" dt="2025-02-14T21:56:22.657" v="24085" actId="1076"/>
          <ac:picMkLst>
            <pc:docMk/>
            <pc:sldMk cId="1929163868" sldId="284"/>
            <ac:picMk id="5" creationId="{C3B4E53A-7662-EA43-19DF-147E1A0970D6}"/>
          </ac:picMkLst>
        </pc:picChg>
      </pc:sldChg>
      <pc:sldChg chg="modSp new mod">
        <pc:chgData name="John Lee" userId="983a6f42-7a1b-4206-85ef-f322ba137919" providerId="ADAL" clId="{E6D87BF2-A787-46F9-B93F-CEFE22A7C4D3}" dt="2025-02-17T22:45:33.633" v="24787" actId="20577"/>
        <pc:sldMkLst>
          <pc:docMk/>
          <pc:sldMk cId="1207589920" sldId="285"/>
        </pc:sldMkLst>
        <pc:spChg chg="mod">
          <ac:chgData name="John Lee" userId="983a6f42-7a1b-4206-85ef-f322ba137919" providerId="ADAL" clId="{E6D87BF2-A787-46F9-B93F-CEFE22A7C4D3}" dt="2025-02-09T00:55:00.277" v="16831" actId="20577"/>
          <ac:spMkLst>
            <pc:docMk/>
            <pc:sldMk cId="1207589920" sldId="285"/>
            <ac:spMk id="2" creationId="{8C058DAD-EB08-73E8-F304-E5FB142D706C}"/>
          </ac:spMkLst>
        </pc:spChg>
        <pc:spChg chg="mod">
          <ac:chgData name="John Lee" userId="983a6f42-7a1b-4206-85ef-f322ba137919" providerId="ADAL" clId="{E6D87BF2-A787-46F9-B93F-CEFE22A7C4D3}" dt="2025-02-17T22:45:33.633" v="24787" actId="20577"/>
          <ac:spMkLst>
            <pc:docMk/>
            <pc:sldMk cId="1207589920" sldId="285"/>
            <ac:spMk id="3" creationId="{FB60C0BA-93C9-893D-A368-F58F329E7C5D}"/>
          </ac:spMkLst>
        </pc:spChg>
      </pc:sldChg>
      <pc:sldChg chg="modSp new mod">
        <pc:chgData name="John Lee" userId="983a6f42-7a1b-4206-85ef-f322ba137919" providerId="ADAL" clId="{E6D87BF2-A787-46F9-B93F-CEFE22A7C4D3}" dt="2025-02-17T22:40:31.096" v="24725" actId="20577"/>
        <pc:sldMkLst>
          <pc:docMk/>
          <pc:sldMk cId="1911979066" sldId="286"/>
        </pc:sldMkLst>
        <pc:spChg chg="mod">
          <ac:chgData name="John Lee" userId="983a6f42-7a1b-4206-85ef-f322ba137919" providerId="ADAL" clId="{E6D87BF2-A787-46F9-B93F-CEFE22A7C4D3}" dt="2025-02-17T22:40:31.096" v="24725" actId="20577"/>
          <ac:spMkLst>
            <pc:docMk/>
            <pc:sldMk cId="1911979066" sldId="286"/>
            <ac:spMk id="2" creationId="{A00FCA6E-E36F-01FE-1310-031C7B2B1C6E}"/>
          </ac:spMkLst>
        </pc:spChg>
        <pc:spChg chg="mod">
          <ac:chgData name="John Lee" userId="983a6f42-7a1b-4206-85ef-f322ba137919" providerId="ADAL" clId="{E6D87BF2-A787-46F9-B93F-CEFE22A7C4D3}" dt="2025-02-10T22:48:14.859" v="19241" actId="113"/>
          <ac:spMkLst>
            <pc:docMk/>
            <pc:sldMk cId="1911979066" sldId="286"/>
            <ac:spMk id="3" creationId="{0E681A91-CD9A-43E7-2930-6FAF446C9D11}"/>
          </ac:spMkLst>
        </pc:spChg>
      </pc:sldChg>
      <pc:sldChg chg="addSp modSp new mod">
        <pc:chgData name="John Lee" userId="983a6f42-7a1b-4206-85ef-f322ba137919" providerId="ADAL" clId="{E6D87BF2-A787-46F9-B93F-CEFE22A7C4D3}" dt="2025-02-11T21:33:23.339" v="21196" actId="20577"/>
        <pc:sldMkLst>
          <pc:docMk/>
          <pc:sldMk cId="1868211241" sldId="287"/>
        </pc:sldMkLst>
        <pc:spChg chg="mod">
          <ac:chgData name="John Lee" userId="983a6f42-7a1b-4206-85ef-f322ba137919" providerId="ADAL" clId="{E6D87BF2-A787-46F9-B93F-CEFE22A7C4D3}" dt="2025-02-11T21:33:23.339" v="21196" actId="20577"/>
          <ac:spMkLst>
            <pc:docMk/>
            <pc:sldMk cId="1868211241" sldId="287"/>
            <ac:spMk id="2" creationId="{977A6C4F-F90C-8F00-FAFD-7AF3A41739FE}"/>
          </ac:spMkLst>
        </pc:spChg>
        <pc:spChg chg="mod">
          <ac:chgData name="John Lee" userId="983a6f42-7a1b-4206-85ef-f322ba137919" providerId="ADAL" clId="{E6D87BF2-A787-46F9-B93F-CEFE22A7C4D3}" dt="2025-02-11T21:32:19.595" v="21188" actId="20577"/>
          <ac:spMkLst>
            <pc:docMk/>
            <pc:sldMk cId="1868211241" sldId="287"/>
            <ac:spMk id="3" creationId="{EFA53910-1D69-6877-21AA-E9804489A329}"/>
          </ac:spMkLst>
        </pc:spChg>
      </pc:sldChg>
      <pc:sldChg chg="new del">
        <pc:chgData name="John Lee" userId="983a6f42-7a1b-4206-85ef-f322ba137919" providerId="ADAL" clId="{E6D87BF2-A787-46F9-B93F-CEFE22A7C4D3}" dt="2025-02-11T16:17:41.593" v="19311" actId="680"/>
        <pc:sldMkLst>
          <pc:docMk/>
          <pc:sldMk cId="2370088745" sldId="288"/>
        </pc:sldMkLst>
      </pc:sldChg>
      <pc:sldChg chg="modSp add mod">
        <pc:chgData name="John Lee" userId="983a6f42-7a1b-4206-85ef-f322ba137919" providerId="ADAL" clId="{E6D87BF2-A787-46F9-B93F-CEFE22A7C4D3}" dt="2025-02-14T21:50:13.932" v="24062" actId="20577"/>
        <pc:sldMkLst>
          <pc:docMk/>
          <pc:sldMk cId="3857817262" sldId="288"/>
        </pc:sldMkLst>
        <pc:spChg chg="mod">
          <ac:chgData name="John Lee" userId="983a6f42-7a1b-4206-85ef-f322ba137919" providerId="ADAL" clId="{E6D87BF2-A787-46F9-B93F-CEFE22A7C4D3}" dt="2025-02-14T21:50:13.932" v="24062" actId="20577"/>
          <ac:spMkLst>
            <pc:docMk/>
            <pc:sldMk cId="3857817262" sldId="288"/>
            <ac:spMk id="3" creationId="{CCED9502-D827-07A7-8C2A-4795D4C825FE}"/>
          </ac:spMkLst>
        </pc:spChg>
      </pc:sldChg>
      <pc:sldChg chg="addSp modSp new mod">
        <pc:chgData name="John Lee" userId="983a6f42-7a1b-4206-85ef-f322ba137919" providerId="ADAL" clId="{E6D87BF2-A787-46F9-B93F-CEFE22A7C4D3}" dt="2025-02-11T20:41:35.260" v="20674" actId="20577"/>
        <pc:sldMkLst>
          <pc:docMk/>
          <pc:sldMk cId="2944384956" sldId="289"/>
        </pc:sldMkLst>
        <pc:spChg chg="mod">
          <ac:chgData name="John Lee" userId="983a6f42-7a1b-4206-85ef-f322ba137919" providerId="ADAL" clId="{E6D87BF2-A787-46F9-B93F-CEFE22A7C4D3}" dt="2025-02-11T19:48:37.294" v="19418" actId="20577"/>
          <ac:spMkLst>
            <pc:docMk/>
            <pc:sldMk cId="2944384956" sldId="289"/>
            <ac:spMk id="2" creationId="{26730D69-B888-9F08-58CA-028426F4240D}"/>
          </ac:spMkLst>
        </pc:spChg>
        <pc:spChg chg="mod">
          <ac:chgData name="John Lee" userId="983a6f42-7a1b-4206-85ef-f322ba137919" providerId="ADAL" clId="{E6D87BF2-A787-46F9-B93F-CEFE22A7C4D3}" dt="2025-02-11T20:41:35.260" v="20674" actId="20577"/>
          <ac:spMkLst>
            <pc:docMk/>
            <pc:sldMk cId="2944384956" sldId="289"/>
            <ac:spMk id="3" creationId="{A6CBB121-DAFE-DC0B-113B-C0E30EB9A219}"/>
          </ac:spMkLst>
        </pc:spChg>
        <pc:spChg chg="add mod">
          <ac:chgData name="John Lee" userId="983a6f42-7a1b-4206-85ef-f322ba137919" providerId="ADAL" clId="{E6D87BF2-A787-46F9-B93F-CEFE22A7C4D3}" dt="2025-02-11T20:36:43.065" v="20517" actId="20577"/>
          <ac:spMkLst>
            <pc:docMk/>
            <pc:sldMk cId="2944384956" sldId="289"/>
            <ac:spMk id="6" creationId="{A43028C2-62AF-BCA2-C4D7-2E55047FA765}"/>
          </ac:spMkLst>
        </pc:spChg>
        <pc:picChg chg="add mod">
          <ac:chgData name="John Lee" userId="983a6f42-7a1b-4206-85ef-f322ba137919" providerId="ADAL" clId="{E6D87BF2-A787-46F9-B93F-CEFE22A7C4D3}" dt="2025-02-11T20:32:49.533" v="20406" actId="1076"/>
          <ac:picMkLst>
            <pc:docMk/>
            <pc:sldMk cId="2944384956" sldId="289"/>
            <ac:picMk id="5" creationId="{0B14D633-4089-43A6-305B-324865AFDE67}"/>
          </ac:picMkLst>
        </pc:picChg>
        <pc:picChg chg="add mod">
          <ac:chgData name="John Lee" userId="983a6f42-7a1b-4206-85ef-f322ba137919" providerId="ADAL" clId="{E6D87BF2-A787-46F9-B93F-CEFE22A7C4D3}" dt="2025-02-11T20:38:11.366" v="20538" actId="1076"/>
          <ac:picMkLst>
            <pc:docMk/>
            <pc:sldMk cId="2944384956" sldId="289"/>
            <ac:picMk id="7" creationId="{CD71CDE1-B5BC-9963-F8BA-7B3C6361CD80}"/>
          </ac:picMkLst>
        </pc:picChg>
      </pc:sldChg>
      <pc:sldChg chg="addSp modSp add mod">
        <pc:chgData name="John Lee" userId="983a6f42-7a1b-4206-85ef-f322ba137919" providerId="ADAL" clId="{E6D87BF2-A787-46F9-B93F-CEFE22A7C4D3}" dt="2025-02-14T21:09:22.400" v="24046" actId="20577"/>
        <pc:sldMkLst>
          <pc:docMk/>
          <pc:sldMk cId="3960908936" sldId="290"/>
        </pc:sldMkLst>
        <pc:spChg chg="mod">
          <ac:chgData name="John Lee" userId="983a6f42-7a1b-4206-85ef-f322ba137919" providerId="ADAL" clId="{E6D87BF2-A787-46F9-B93F-CEFE22A7C4D3}" dt="2025-02-14T21:09:22.400" v="24046" actId="20577"/>
          <ac:spMkLst>
            <pc:docMk/>
            <pc:sldMk cId="3960908936" sldId="290"/>
            <ac:spMk id="3" creationId="{B656C718-B5D5-7DF2-61C8-E12205DCF301}"/>
          </ac:spMkLst>
        </pc:spChg>
        <pc:spChg chg="add mod">
          <ac:chgData name="John Lee" userId="983a6f42-7a1b-4206-85ef-f322ba137919" providerId="ADAL" clId="{E6D87BF2-A787-46F9-B93F-CEFE22A7C4D3}" dt="2025-02-12T15:07:23.653" v="23075" actId="20577"/>
          <ac:spMkLst>
            <pc:docMk/>
            <pc:sldMk cId="3960908936" sldId="290"/>
            <ac:spMk id="5" creationId="{421DF712-9200-29C7-F64F-7C817D3C9506}"/>
          </ac:spMkLst>
        </pc:spChg>
        <pc:picChg chg="add mod">
          <ac:chgData name="John Lee" userId="983a6f42-7a1b-4206-85ef-f322ba137919" providerId="ADAL" clId="{E6D87BF2-A787-46F9-B93F-CEFE22A7C4D3}" dt="2025-02-11T20:38:17.195" v="20539" actId="1076"/>
          <ac:picMkLst>
            <pc:docMk/>
            <pc:sldMk cId="3960908936" sldId="290"/>
            <ac:picMk id="4" creationId="{915EEE8E-5796-402B-A323-D1CBB85742C6}"/>
          </ac:picMkLst>
        </pc:picChg>
        <pc:picChg chg="add mod">
          <ac:chgData name="John Lee" userId="983a6f42-7a1b-4206-85ef-f322ba137919" providerId="ADAL" clId="{E6D87BF2-A787-46F9-B93F-CEFE22A7C4D3}" dt="2025-02-11T20:38:19.045" v="20540" actId="1076"/>
          <ac:picMkLst>
            <pc:docMk/>
            <pc:sldMk cId="3960908936" sldId="290"/>
            <ac:picMk id="1026" creationId="{769BE99C-7B27-4EFA-F0C5-2276B6E19065}"/>
          </ac:picMkLst>
        </pc:picChg>
      </pc:sldChg>
      <pc:sldChg chg="addSp modSp add mod">
        <pc:chgData name="John Lee" userId="983a6f42-7a1b-4206-85ef-f322ba137919" providerId="ADAL" clId="{E6D87BF2-A787-46F9-B93F-CEFE22A7C4D3}" dt="2025-02-12T15:10:30.541" v="23107" actId="6549"/>
        <pc:sldMkLst>
          <pc:docMk/>
          <pc:sldMk cId="4269697835" sldId="291"/>
        </pc:sldMkLst>
        <pc:spChg chg="mod">
          <ac:chgData name="John Lee" userId="983a6f42-7a1b-4206-85ef-f322ba137919" providerId="ADAL" clId="{E6D87BF2-A787-46F9-B93F-CEFE22A7C4D3}" dt="2025-02-12T15:10:30.541" v="23107" actId="6549"/>
          <ac:spMkLst>
            <pc:docMk/>
            <pc:sldMk cId="4269697835" sldId="291"/>
            <ac:spMk id="3" creationId="{DAB59C89-16B9-81B5-9F86-0F03773C40A4}"/>
          </ac:spMkLst>
        </pc:spChg>
        <pc:spChg chg="add mod">
          <ac:chgData name="John Lee" userId="983a6f42-7a1b-4206-85ef-f322ba137919" providerId="ADAL" clId="{E6D87BF2-A787-46F9-B93F-CEFE22A7C4D3}" dt="2025-02-12T15:07:18.798" v="23070" actId="20577"/>
          <ac:spMkLst>
            <pc:docMk/>
            <pc:sldMk cId="4269697835" sldId="291"/>
            <ac:spMk id="5" creationId="{D55E6D57-95A2-2637-DC0A-16CAC237CC1D}"/>
          </ac:spMkLst>
        </pc:spChg>
        <pc:spChg chg="add mod">
          <ac:chgData name="John Lee" userId="983a6f42-7a1b-4206-85ef-f322ba137919" providerId="ADAL" clId="{E6D87BF2-A787-46F9-B93F-CEFE22A7C4D3}" dt="2025-02-11T20:39:28.258" v="20617" actId="207"/>
          <ac:spMkLst>
            <pc:docMk/>
            <pc:sldMk cId="4269697835" sldId="291"/>
            <ac:spMk id="7" creationId="{378C1A1B-090E-A6F9-0983-C81788E3B46A}"/>
          </ac:spMkLst>
        </pc:spChg>
        <pc:spChg chg="add mod">
          <ac:chgData name="John Lee" userId="983a6f42-7a1b-4206-85ef-f322ba137919" providerId="ADAL" clId="{E6D87BF2-A787-46F9-B93F-CEFE22A7C4D3}" dt="2025-02-11T20:41:05.205" v="20672" actId="20577"/>
          <ac:spMkLst>
            <pc:docMk/>
            <pc:sldMk cId="4269697835" sldId="291"/>
            <ac:spMk id="8" creationId="{7F59A948-896D-7208-DD2B-E86353E741A9}"/>
          </ac:spMkLst>
        </pc:spChg>
        <pc:picChg chg="add mod">
          <ac:chgData name="John Lee" userId="983a6f42-7a1b-4206-85ef-f322ba137919" providerId="ADAL" clId="{E6D87BF2-A787-46F9-B93F-CEFE22A7C4D3}" dt="2025-02-11T20:38:39.235" v="20545" actId="1076"/>
          <ac:picMkLst>
            <pc:docMk/>
            <pc:sldMk cId="4269697835" sldId="291"/>
            <ac:picMk id="4" creationId="{A8353DEA-F170-1C7B-17B9-15B23D8BDF00}"/>
          </ac:picMkLst>
        </pc:picChg>
        <pc:picChg chg="add mod">
          <ac:chgData name="John Lee" userId="983a6f42-7a1b-4206-85ef-f322ba137919" providerId="ADAL" clId="{E6D87BF2-A787-46F9-B93F-CEFE22A7C4D3}" dt="2025-02-11T20:38:40.637" v="20546" actId="1076"/>
          <ac:picMkLst>
            <pc:docMk/>
            <pc:sldMk cId="4269697835" sldId="291"/>
            <ac:picMk id="6" creationId="{1D8CD70C-67A4-D4E9-43BB-8631B695A4CB}"/>
          </ac:picMkLst>
        </pc:picChg>
      </pc:sldChg>
      <pc:sldChg chg="add">
        <pc:chgData name="John Lee" userId="983a6f42-7a1b-4206-85ef-f322ba137919" providerId="ADAL" clId="{E6D87BF2-A787-46F9-B93F-CEFE22A7C4D3}" dt="2025-02-17T15:23:36.640" v="24130"/>
        <pc:sldMkLst>
          <pc:docMk/>
          <pc:sldMk cId="326143558" sldId="292"/>
        </pc:sldMkLst>
      </pc:sldChg>
      <pc:sldChg chg="addSp delSp modSp new del mod">
        <pc:chgData name="John Lee" userId="983a6f42-7a1b-4206-85ef-f322ba137919" providerId="ADAL" clId="{E6D87BF2-A787-46F9-B93F-CEFE22A7C4D3}" dt="2025-02-17T15:23:30.552" v="24129" actId="2696"/>
        <pc:sldMkLst>
          <pc:docMk/>
          <pc:sldMk cId="1441754672" sldId="292"/>
        </pc:sldMkLst>
      </pc:sldChg>
      <pc:sldChg chg="delSp modSp new mod ord">
        <pc:chgData name="John Lee" userId="983a6f42-7a1b-4206-85ef-f322ba137919" providerId="ADAL" clId="{E6D87BF2-A787-46F9-B93F-CEFE22A7C4D3}" dt="2025-02-11T21:35:06.166" v="21230" actId="478"/>
        <pc:sldMkLst>
          <pc:docMk/>
          <pc:sldMk cId="891031725" sldId="293"/>
        </pc:sldMkLst>
        <pc:spChg chg="mod">
          <ac:chgData name="John Lee" userId="983a6f42-7a1b-4206-85ef-f322ba137919" providerId="ADAL" clId="{E6D87BF2-A787-46F9-B93F-CEFE22A7C4D3}" dt="2025-02-11T21:35:03.111" v="21229" actId="20577"/>
          <ac:spMkLst>
            <pc:docMk/>
            <pc:sldMk cId="891031725" sldId="293"/>
            <ac:spMk id="2" creationId="{4879945B-24AA-4FCB-8B79-4BB849564A25}"/>
          </ac:spMkLst>
        </pc:spChg>
      </pc:sldChg>
      <pc:sldChg chg="modSp add mod">
        <pc:chgData name="John Lee" userId="983a6f42-7a1b-4206-85ef-f322ba137919" providerId="ADAL" clId="{E6D87BF2-A787-46F9-B93F-CEFE22A7C4D3}" dt="2025-02-17T22:26:43.735" v="24666" actId="20577"/>
        <pc:sldMkLst>
          <pc:docMk/>
          <pc:sldMk cId="3315082874" sldId="294"/>
        </pc:sldMkLst>
        <pc:spChg chg="mod">
          <ac:chgData name="John Lee" userId="983a6f42-7a1b-4206-85ef-f322ba137919" providerId="ADAL" clId="{E6D87BF2-A787-46F9-B93F-CEFE22A7C4D3}" dt="2025-02-11T22:30:16.894" v="21893" actId="20577"/>
          <ac:spMkLst>
            <pc:docMk/>
            <pc:sldMk cId="3315082874" sldId="294"/>
            <ac:spMk id="2" creationId="{99DB682D-11FC-9F06-6323-5A9975613228}"/>
          </ac:spMkLst>
        </pc:spChg>
        <pc:spChg chg="mod">
          <ac:chgData name="John Lee" userId="983a6f42-7a1b-4206-85ef-f322ba137919" providerId="ADAL" clId="{E6D87BF2-A787-46F9-B93F-CEFE22A7C4D3}" dt="2025-02-17T22:26:43.735" v="24666" actId="20577"/>
          <ac:spMkLst>
            <pc:docMk/>
            <pc:sldMk cId="3315082874" sldId="294"/>
            <ac:spMk id="3" creationId="{06A3E475-D8C5-238D-218A-F725970C127C}"/>
          </ac:spMkLst>
        </pc:spChg>
      </pc:sldChg>
      <pc:sldChg chg="addSp modSp new del mod">
        <pc:chgData name="John Lee" userId="983a6f42-7a1b-4206-85ef-f322ba137919" providerId="ADAL" clId="{E6D87BF2-A787-46F9-B93F-CEFE22A7C4D3}" dt="2025-02-12T16:07:41.820" v="23440" actId="47"/>
        <pc:sldMkLst>
          <pc:docMk/>
          <pc:sldMk cId="1185833561" sldId="295"/>
        </pc:sldMkLst>
      </pc:sldChg>
      <pc:sldChg chg="modSp add del mod">
        <pc:chgData name="John Lee" userId="983a6f42-7a1b-4206-85ef-f322ba137919" providerId="ADAL" clId="{E6D87BF2-A787-46F9-B93F-CEFE22A7C4D3}" dt="2025-02-12T16:07:44.305" v="23441" actId="47"/>
        <pc:sldMkLst>
          <pc:docMk/>
          <pc:sldMk cId="2123961821" sldId="296"/>
        </pc:sldMkLst>
      </pc:sldChg>
      <pc:sldChg chg="addSp delSp modSp add mod">
        <pc:chgData name="John Lee" userId="983a6f42-7a1b-4206-85ef-f322ba137919" providerId="ADAL" clId="{E6D87BF2-A787-46F9-B93F-CEFE22A7C4D3}" dt="2025-02-12T16:20:41.492" v="23641" actId="1037"/>
        <pc:sldMkLst>
          <pc:docMk/>
          <pc:sldMk cId="2374871371" sldId="297"/>
        </pc:sldMkLst>
        <pc:spChg chg="mod">
          <ac:chgData name="John Lee" userId="983a6f42-7a1b-4206-85ef-f322ba137919" providerId="ADAL" clId="{E6D87BF2-A787-46F9-B93F-CEFE22A7C4D3}" dt="2025-02-12T16:10:59.348" v="23449" actId="313"/>
          <ac:spMkLst>
            <pc:docMk/>
            <pc:sldMk cId="2374871371" sldId="297"/>
            <ac:spMk id="2" creationId="{7AFAF8D5-CFE7-2E7C-43DF-7189CB9E5CC1}"/>
          </ac:spMkLst>
        </pc:spChg>
        <pc:spChg chg="mod">
          <ac:chgData name="John Lee" userId="983a6f42-7a1b-4206-85ef-f322ba137919" providerId="ADAL" clId="{E6D87BF2-A787-46F9-B93F-CEFE22A7C4D3}" dt="2025-02-12T16:19:42.096" v="23631" actId="113"/>
          <ac:spMkLst>
            <pc:docMk/>
            <pc:sldMk cId="2374871371" sldId="297"/>
            <ac:spMk id="3" creationId="{2A3DBB54-3005-9C61-8B29-924E4454EE51}"/>
          </ac:spMkLst>
        </pc:spChg>
        <pc:spChg chg="add mod">
          <ac:chgData name="John Lee" userId="983a6f42-7a1b-4206-85ef-f322ba137919" providerId="ADAL" clId="{E6D87BF2-A787-46F9-B93F-CEFE22A7C4D3}" dt="2025-02-12T16:12:40.255" v="23493" actId="165"/>
          <ac:spMkLst>
            <pc:docMk/>
            <pc:sldMk cId="2374871371" sldId="297"/>
            <ac:spMk id="5" creationId="{F7FDB116-3C47-D140-337C-44CC0D4B26E9}"/>
          </ac:spMkLst>
        </pc:spChg>
        <pc:spChg chg="add mod">
          <ac:chgData name="John Lee" userId="983a6f42-7a1b-4206-85ef-f322ba137919" providerId="ADAL" clId="{E6D87BF2-A787-46F9-B93F-CEFE22A7C4D3}" dt="2025-02-12T16:12:40.255" v="23493" actId="165"/>
          <ac:spMkLst>
            <pc:docMk/>
            <pc:sldMk cId="2374871371" sldId="297"/>
            <ac:spMk id="9" creationId="{6DFBF5C6-8573-6738-33C5-B5474C1B253E}"/>
          </ac:spMkLst>
        </pc:spChg>
        <pc:spChg chg="add mod topLvl">
          <ac:chgData name="John Lee" userId="983a6f42-7a1b-4206-85ef-f322ba137919" providerId="ADAL" clId="{E6D87BF2-A787-46F9-B93F-CEFE22A7C4D3}" dt="2025-02-12T16:13:29.696" v="23500" actId="164"/>
          <ac:spMkLst>
            <pc:docMk/>
            <pc:sldMk cId="2374871371" sldId="297"/>
            <ac:spMk id="10" creationId="{B1053FE8-D499-5CF5-1183-AF8EA278A546}"/>
          </ac:spMkLst>
        </pc:spChg>
        <pc:spChg chg="add mod">
          <ac:chgData name="John Lee" userId="983a6f42-7a1b-4206-85ef-f322ba137919" providerId="ADAL" clId="{E6D87BF2-A787-46F9-B93F-CEFE22A7C4D3}" dt="2025-02-12T16:12:40.255" v="23493" actId="165"/>
          <ac:spMkLst>
            <pc:docMk/>
            <pc:sldMk cId="2374871371" sldId="297"/>
            <ac:spMk id="11" creationId="{82ABC068-D902-5CE3-541B-148D4E826578}"/>
          </ac:spMkLst>
        </pc:spChg>
        <pc:spChg chg="add mod topLvl">
          <ac:chgData name="John Lee" userId="983a6f42-7a1b-4206-85ef-f322ba137919" providerId="ADAL" clId="{E6D87BF2-A787-46F9-B93F-CEFE22A7C4D3}" dt="2025-02-12T16:13:33.848" v="23501" actId="164"/>
          <ac:spMkLst>
            <pc:docMk/>
            <pc:sldMk cId="2374871371" sldId="297"/>
            <ac:spMk id="13" creationId="{118DCD82-3B44-553B-9200-5805CF715C95}"/>
          </ac:spMkLst>
        </pc:spChg>
        <pc:spChg chg="add mod">
          <ac:chgData name="John Lee" userId="983a6f42-7a1b-4206-85ef-f322ba137919" providerId="ADAL" clId="{E6D87BF2-A787-46F9-B93F-CEFE22A7C4D3}" dt="2025-02-12T16:12:40.255" v="23493" actId="165"/>
          <ac:spMkLst>
            <pc:docMk/>
            <pc:sldMk cId="2374871371" sldId="297"/>
            <ac:spMk id="14" creationId="{B0FAE5C7-1877-A957-3C85-5078B4C09AC2}"/>
          </ac:spMkLst>
        </pc:spChg>
        <pc:spChg chg="add mod topLvl">
          <ac:chgData name="John Lee" userId="983a6f42-7a1b-4206-85ef-f322ba137919" providerId="ADAL" clId="{E6D87BF2-A787-46F9-B93F-CEFE22A7C4D3}" dt="2025-02-12T16:13:29.696" v="23500" actId="164"/>
          <ac:spMkLst>
            <pc:docMk/>
            <pc:sldMk cId="2374871371" sldId="297"/>
            <ac:spMk id="16" creationId="{F0E4B476-99E6-302C-B5E8-7EBCF678F696}"/>
          </ac:spMkLst>
        </pc:spChg>
        <pc:spChg chg="add mod topLvl">
          <ac:chgData name="John Lee" userId="983a6f42-7a1b-4206-85ef-f322ba137919" providerId="ADAL" clId="{E6D87BF2-A787-46F9-B93F-CEFE22A7C4D3}" dt="2025-02-12T16:13:29.696" v="23500" actId="164"/>
          <ac:spMkLst>
            <pc:docMk/>
            <pc:sldMk cId="2374871371" sldId="297"/>
            <ac:spMk id="17" creationId="{FCF4CB8A-AA5E-030B-8650-3034D2D6FFAE}"/>
          </ac:spMkLst>
        </pc:spChg>
        <pc:spChg chg="add mod topLvl">
          <ac:chgData name="John Lee" userId="983a6f42-7a1b-4206-85ef-f322ba137919" providerId="ADAL" clId="{E6D87BF2-A787-46F9-B93F-CEFE22A7C4D3}" dt="2025-02-12T16:13:29.696" v="23500" actId="164"/>
          <ac:spMkLst>
            <pc:docMk/>
            <pc:sldMk cId="2374871371" sldId="297"/>
            <ac:spMk id="18" creationId="{1928773B-964B-2C3D-D375-A786C45B0275}"/>
          </ac:spMkLst>
        </pc:spChg>
        <pc:spChg chg="add mod">
          <ac:chgData name="John Lee" userId="983a6f42-7a1b-4206-85ef-f322ba137919" providerId="ADAL" clId="{E6D87BF2-A787-46F9-B93F-CEFE22A7C4D3}" dt="2025-02-12T16:12:40.255" v="23493" actId="165"/>
          <ac:spMkLst>
            <pc:docMk/>
            <pc:sldMk cId="2374871371" sldId="297"/>
            <ac:spMk id="19" creationId="{8B7F7B53-7F56-F275-3CB9-5617573FF598}"/>
          </ac:spMkLst>
        </pc:spChg>
        <pc:spChg chg="add mod">
          <ac:chgData name="John Lee" userId="983a6f42-7a1b-4206-85ef-f322ba137919" providerId="ADAL" clId="{E6D87BF2-A787-46F9-B93F-CEFE22A7C4D3}" dt="2025-02-12T16:12:40.255" v="23493" actId="165"/>
          <ac:spMkLst>
            <pc:docMk/>
            <pc:sldMk cId="2374871371" sldId="297"/>
            <ac:spMk id="20" creationId="{552DDA8D-2824-09C9-F1BA-4D0B8BB00C2E}"/>
          </ac:spMkLst>
        </pc:spChg>
        <pc:spChg chg="add mod">
          <ac:chgData name="John Lee" userId="983a6f42-7a1b-4206-85ef-f322ba137919" providerId="ADAL" clId="{E6D87BF2-A787-46F9-B93F-CEFE22A7C4D3}" dt="2025-02-12T16:12:40.255" v="23493" actId="165"/>
          <ac:spMkLst>
            <pc:docMk/>
            <pc:sldMk cId="2374871371" sldId="297"/>
            <ac:spMk id="21" creationId="{EE09A0F8-E27F-F837-E386-FB9F3EE66C23}"/>
          </ac:spMkLst>
        </pc:spChg>
        <pc:spChg chg="add mod">
          <ac:chgData name="John Lee" userId="983a6f42-7a1b-4206-85ef-f322ba137919" providerId="ADAL" clId="{E6D87BF2-A787-46F9-B93F-CEFE22A7C4D3}" dt="2025-02-12T16:12:40.255" v="23493" actId="165"/>
          <ac:spMkLst>
            <pc:docMk/>
            <pc:sldMk cId="2374871371" sldId="297"/>
            <ac:spMk id="22" creationId="{8734E612-E20C-7B5F-FDCE-EED2754CAC30}"/>
          </ac:spMkLst>
        </pc:spChg>
        <pc:spChg chg="add mod">
          <ac:chgData name="John Lee" userId="983a6f42-7a1b-4206-85ef-f322ba137919" providerId="ADAL" clId="{E6D87BF2-A787-46F9-B93F-CEFE22A7C4D3}" dt="2025-02-12T16:12:40.255" v="23493" actId="165"/>
          <ac:spMkLst>
            <pc:docMk/>
            <pc:sldMk cId="2374871371" sldId="297"/>
            <ac:spMk id="23" creationId="{0860C64F-F0B0-CDB6-5C5B-343C8374671C}"/>
          </ac:spMkLst>
        </pc:spChg>
        <pc:spChg chg="add mod">
          <ac:chgData name="John Lee" userId="983a6f42-7a1b-4206-85ef-f322ba137919" providerId="ADAL" clId="{E6D87BF2-A787-46F9-B93F-CEFE22A7C4D3}" dt="2025-02-12T16:12:40.255" v="23493" actId="165"/>
          <ac:spMkLst>
            <pc:docMk/>
            <pc:sldMk cId="2374871371" sldId="297"/>
            <ac:spMk id="24" creationId="{A10B7DF4-CC07-5368-2ED0-3C17470F51DF}"/>
          </ac:spMkLst>
        </pc:spChg>
        <pc:spChg chg="add mod topLvl">
          <ac:chgData name="John Lee" userId="983a6f42-7a1b-4206-85ef-f322ba137919" providerId="ADAL" clId="{E6D87BF2-A787-46F9-B93F-CEFE22A7C4D3}" dt="2025-02-12T16:13:36.724" v="23502" actId="164"/>
          <ac:spMkLst>
            <pc:docMk/>
            <pc:sldMk cId="2374871371" sldId="297"/>
            <ac:spMk id="25" creationId="{672CA93F-C36C-279C-2195-C1DECA2DC961}"/>
          </ac:spMkLst>
        </pc:spChg>
        <pc:spChg chg="add mod topLvl">
          <ac:chgData name="John Lee" userId="983a6f42-7a1b-4206-85ef-f322ba137919" providerId="ADAL" clId="{E6D87BF2-A787-46F9-B93F-CEFE22A7C4D3}" dt="2025-02-12T16:13:36.724" v="23502" actId="164"/>
          <ac:spMkLst>
            <pc:docMk/>
            <pc:sldMk cId="2374871371" sldId="297"/>
            <ac:spMk id="26" creationId="{4AE0AEE2-48B5-F9E7-EEAA-28B103152698}"/>
          </ac:spMkLst>
        </pc:spChg>
        <pc:spChg chg="add mod topLvl">
          <ac:chgData name="John Lee" userId="983a6f42-7a1b-4206-85ef-f322ba137919" providerId="ADAL" clId="{E6D87BF2-A787-46F9-B93F-CEFE22A7C4D3}" dt="2025-02-12T16:13:36.724" v="23502" actId="164"/>
          <ac:spMkLst>
            <pc:docMk/>
            <pc:sldMk cId="2374871371" sldId="297"/>
            <ac:spMk id="27" creationId="{A24D6782-376F-49CF-25CF-610B86A5CC3C}"/>
          </ac:spMkLst>
        </pc:spChg>
        <pc:spChg chg="add mod topLvl">
          <ac:chgData name="John Lee" userId="983a6f42-7a1b-4206-85ef-f322ba137919" providerId="ADAL" clId="{E6D87BF2-A787-46F9-B93F-CEFE22A7C4D3}" dt="2025-02-12T16:13:36.724" v="23502" actId="164"/>
          <ac:spMkLst>
            <pc:docMk/>
            <pc:sldMk cId="2374871371" sldId="297"/>
            <ac:spMk id="28" creationId="{D6EA2E27-883C-9E33-97B8-FC57F36104C9}"/>
          </ac:spMkLst>
        </pc:spChg>
        <pc:spChg chg="add mod topLvl">
          <ac:chgData name="John Lee" userId="983a6f42-7a1b-4206-85ef-f322ba137919" providerId="ADAL" clId="{E6D87BF2-A787-46F9-B93F-CEFE22A7C4D3}" dt="2025-02-12T16:13:36.724" v="23502" actId="164"/>
          <ac:spMkLst>
            <pc:docMk/>
            <pc:sldMk cId="2374871371" sldId="297"/>
            <ac:spMk id="29" creationId="{90A77F20-7BA5-6073-D6E0-9BA69B9BB715}"/>
          </ac:spMkLst>
        </pc:spChg>
        <pc:spChg chg="add mod topLvl">
          <ac:chgData name="John Lee" userId="983a6f42-7a1b-4206-85ef-f322ba137919" providerId="ADAL" clId="{E6D87BF2-A787-46F9-B93F-CEFE22A7C4D3}" dt="2025-02-12T16:13:36.724" v="23502" actId="164"/>
          <ac:spMkLst>
            <pc:docMk/>
            <pc:sldMk cId="2374871371" sldId="297"/>
            <ac:spMk id="30" creationId="{2D68896E-2547-CFE1-25A6-A8D1AFA53451}"/>
          </ac:spMkLst>
        </pc:spChg>
        <pc:spChg chg="add mod topLvl">
          <ac:chgData name="John Lee" userId="983a6f42-7a1b-4206-85ef-f322ba137919" providerId="ADAL" clId="{E6D87BF2-A787-46F9-B93F-CEFE22A7C4D3}" dt="2025-02-12T16:13:33.848" v="23501" actId="164"/>
          <ac:spMkLst>
            <pc:docMk/>
            <pc:sldMk cId="2374871371" sldId="297"/>
            <ac:spMk id="31" creationId="{D87837A4-D363-AD0B-508D-EB0F4B68C915}"/>
          </ac:spMkLst>
        </pc:spChg>
        <pc:spChg chg="add mod topLvl">
          <ac:chgData name="John Lee" userId="983a6f42-7a1b-4206-85ef-f322ba137919" providerId="ADAL" clId="{E6D87BF2-A787-46F9-B93F-CEFE22A7C4D3}" dt="2025-02-12T16:13:33.848" v="23501" actId="164"/>
          <ac:spMkLst>
            <pc:docMk/>
            <pc:sldMk cId="2374871371" sldId="297"/>
            <ac:spMk id="32" creationId="{77B1ED30-D2FE-FB0E-D5FE-BBB4D756E8C3}"/>
          </ac:spMkLst>
        </pc:spChg>
        <pc:spChg chg="add mod topLvl">
          <ac:chgData name="John Lee" userId="983a6f42-7a1b-4206-85ef-f322ba137919" providerId="ADAL" clId="{E6D87BF2-A787-46F9-B93F-CEFE22A7C4D3}" dt="2025-02-12T16:13:33.848" v="23501" actId="164"/>
          <ac:spMkLst>
            <pc:docMk/>
            <pc:sldMk cId="2374871371" sldId="297"/>
            <ac:spMk id="33" creationId="{3E801406-F0D3-05BC-5CC2-B8BAB41A2585}"/>
          </ac:spMkLst>
        </pc:spChg>
        <pc:spChg chg="add mod topLvl">
          <ac:chgData name="John Lee" userId="983a6f42-7a1b-4206-85ef-f322ba137919" providerId="ADAL" clId="{E6D87BF2-A787-46F9-B93F-CEFE22A7C4D3}" dt="2025-02-12T16:13:33.848" v="23501" actId="164"/>
          <ac:spMkLst>
            <pc:docMk/>
            <pc:sldMk cId="2374871371" sldId="297"/>
            <ac:spMk id="34" creationId="{3B85D956-E2CE-8900-B641-ABC628B4BA2A}"/>
          </ac:spMkLst>
        </pc:spChg>
        <pc:spChg chg="add mod topLvl">
          <ac:chgData name="John Lee" userId="983a6f42-7a1b-4206-85ef-f322ba137919" providerId="ADAL" clId="{E6D87BF2-A787-46F9-B93F-CEFE22A7C4D3}" dt="2025-02-12T16:13:33.848" v="23501" actId="164"/>
          <ac:spMkLst>
            <pc:docMk/>
            <pc:sldMk cId="2374871371" sldId="297"/>
            <ac:spMk id="35" creationId="{0D01B26E-656D-3DE7-CB5F-932793CAF6D0}"/>
          </ac:spMkLst>
        </pc:spChg>
        <pc:spChg chg="add mod topLvl">
          <ac:chgData name="John Lee" userId="983a6f42-7a1b-4206-85ef-f322ba137919" providerId="ADAL" clId="{E6D87BF2-A787-46F9-B93F-CEFE22A7C4D3}" dt="2025-02-12T16:13:33.848" v="23501" actId="164"/>
          <ac:spMkLst>
            <pc:docMk/>
            <pc:sldMk cId="2374871371" sldId="297"/>
            <ac:spMk id="36" creationId="{74A42691-19A1-704A-7EC8-6B424DCCF2EC}"/>
          </ac:spMkLst>
        </pc:spChg>
        <pc:spChg chg="add mod">
          <ac:chgData name="John Lee" userId="983a6f42-7a1b-4206-85ef-f322ba137919" providerId="ADAL" clId="{E6D87BF2-A787-46F9-B93F-CEFE22A7C4D3}" dt="2025-02-12T16:18:12.060" v="23600" actId="1076"/>
          <ac:spMkLst>
            <pc:docMk/>
            <pc:sldMk cId="2374871371" sldId="297"/>
            <ac:spMk id="43" creationId="{15C3378C-F127-842C-0A58-AE466548542E}"/>
          </ac:spMkLst>
        </pc:spChg>
        <pc:spChg chg="mod">
          <ac:chgData name="John Lee" userId="983a6f42-7a1b-4206-85ef-f322ba137919" providerId="ADAL" clId="{E6D87BF2-A787-46F9-B93F-CEFE22A7C4D3}" dt="2025-02-12T16:15:18.725" v="23518"/>
          <ac:spMkLst>
            <pc:docMk/>
            <pc:sldMk cId="2374871371" sldId="297"/>
            <ac:spMk id="57" creationId="{9360847C-0661-6632-4284-1C9120CD2468}"/>
          </ac:spMkLst>
        </pc:spChg>
        <pc:spChg chg="mod">
          <ac:chgData name="John Lee" userId="983a6f42-7a1b-4206-85ef-f322ba137919" providerId="ADAL" clId="{E6D87BF2-A787-46F9-B93F-CEFE22A7C4D3}" dt="2025-02-12T16:15:18.725" v="23518"/>
          <ac:spMkLst>
            <pc:docMk/>
            <pc:sldMk cId="2374871371" sldId="297"/>
            <ac:spMk id="58" creationId="{E32C170C-5F14-52AF-2CD0-FC774C3D1DD7}"/>
          </ac:spMkLst>
        </pc:spChg>
        <pc:spChg chg="mod">
          <ac:chgData name="John Lee" userId="983a6f42-7a1b-4206-85ef-f322ba137919" providerId="ADAL" clId="{E6D87BF2-A787-46F9-B93F-CEFE22A7C4D3}" dt="2025-02-12T16:15:18.725" v="23518"/>
          <ac:spMkLst>
            <pc:docMk/>
            <pc:sldMk cId="2374871371" sldId="297"/>
            <ac:spMk id="59" creationId="{7EA480B7-DE16-7BA1-526D-F00AB8B02AC6}"/>
          </ac:spMkLst>
        </pc:spChg>
        <pc:spChg chg="mod">
          <ac:chgData name="John Lee" userId="983a6f42-7a1b-4206-85ef-f322ba137919" providerId="ADAL" clId="{E6D87BF2-A787-46F9-B93F-CEFE22A7C4D3}" dt="2025-02-12T16:15:18.725" v="23518"/>
          <ac:spMkLst>
            <pc:docMk/>
            <pc:sldMk cId="2374871371" sldId="297"/>
            <ac:spMk id="60" creationId="{4CBC3661-E7C8-A7E1-D776-8400CAA5527C}"/>
          </ac:spMkLst>
        </pc:spChg>
        <pc:spChg chg="mod">
          <ac:chgData name="John Lee" userId="983a6f42-7a1b-4206-85ef-f322ba137919" providerId="ADAL" clId="{E6D87BF2-A787-46F9-B93F-CEFE22A7C4D3}" dt="2025-02-12T16:15:18.725" v="23518"/>
          <ac:spMkLst>
            <pc:docMk/>
            <pc:sldMk cId="2374871371" sldId="297"/>
            <ac:spMk id="61" creationId="{F93BA0C0-522F-9AE3-D0E9-D8B92669E9FA}"/>
          </ac:spMkLst>
        </pc:spChg>
        <pc:spChg chg="mod">
          <ac:chgData name="John Lee" userId="983a6f42-7a1b-4206-85ef-f322ba137919" providerId="ADAL" clId="{E6D87BF2-A787-46F9-B93F-CEFE22A7C4D3}" dt="2025-02-12T16:15:18.725" v="23518"/>
          <ac:spMkLst>
            <pc:docMk/>
            <pc:sldMk cId="2374871371" sldId="297"/>
            <ac:spMk id="62" creationId="{A29F2EB6-BBD6-A49C-5469-53B27EB45F79}"/>
          </ac:spMkLst>
        </pc:spChg>
        <pc:spChg chg="mod">
          <ac:chgData name="John Lee" userId="983a6f42-7a1b-4206-85ef-f322ba137919" providerId="ADAL" clId="{E6D87BF2-A787-46F9-B93F-CEFE22A7C4D3}" dt="2025-02-12T16:15:18.725" v="23518"/>
          <ac:spMkLst>
            <pc:docMk/>
            <pc:sldMk cId="2374871371" sldId="297"/>
            <ac:spMk id="63" creationId="{D26F34DA-41BA-FAEF-A544-2B08417ED185}"/>
          </ac:spMkLst>
        </pc:spChg>
        <pc:spChg chg="mod">
          <ac:chgData name="John Lee" userId="983a6f42-7a1b-4206-85ef-f322ba137919" providerId="ADAL" clId="{E6D87BF2-A787-46F9-B93F-CEFE22A7C4D3}" dt="2025-02-12T16:15:18.725" v="23518"/>
          <ac:spMkLst>
            <pc:docMk/>
            <pc:sldMk cId="2374871371" sldId="297"/>
            <ac:spMk id="64" creationId="{D4577C76-1DC5-4558-3182-CBC9692D8722}"/>
          </ac:spMkLst>
        </pc:spChg>
        <pc:spChg chg="mod">
          <ac:chgData name="John Lee" userId="983a6f42-7a1b-4206-85ef-f322ba137919" providerId="ADAL" clId="{E6D87BF2-A787-46F9-B93F-CEFE22A7C4D3}" dt="2025-02-12T16:15:18.725" v="23518"/>
          <ac:spMkLst>
            <pc:docMk/>
            <pc:sldMk cId="2374871371" sldId="297"/>
            <ac:spMk id="65" creationId="{339FE86B-7EFE-D5D1-1F5E-566893839BB5}"/>
          </ac:spMkLst>
        </pc:spChg>
        <pc:spChg chg="mod">
          <ac:chgData name="John Lee" userId="983a6f42-7a1b-4206-85ef-f322ba137919" providerId="ADAL" clId="{E6D87BF2-A787-46F9-B93F-CEFE22A7C4D3}" dt="2025-02-12T16:15:18.725" v="23518"/>
          <ac:spMkLst>
            <pc:docMk/>
            <pc:sldMk cId="2374871371" sldId="297"/>
            <ac:spMk id="66" creationId="{5851A2C6-09D7-E4D3-E452-DE8B8159D72C}"/>
          </ac:spMkLst>
        </pc:spChg>
        <pc:spChg chg="mod">
          <ac:chgData name="John Lee" userId="983a6f42-7a1b-4206-85ef-f322ba137919" providerId="ADAL" clId="{E6D87BF2-A787-46F9-B93F-CEFE22A7C4D3}" dt="2025-02-12T16:15:18.725" v="23518"/>
          <ac:spMkLst>
            <pc:docMk/>
            <pc:sldMk cId="2374871371" sldId="297"/>
            <ac:spMk id="67" creationId="{8E8E94D7-D585-8E28-0943-D568D9775D7D}"/>
          </ac:spMkLst>
        </pc:spChg>
        <pc:spChg chg="mod">
          <ac:chgData name="John Lee" userId="983a6f42-7a1b-4206-85ef-f322ba137919" providerId="ADAL" clId="{E6D87BF2-A787-46F9-B93F-CEFE22A7C4D3}" dt="2025-02-12T16:15:18.725" v="23518"/>
          <ac:spMkLst>
            <pc:docMk/>
            <pc:sldMk cId="2374871371" sldId="297"/>
            <ac:spMk id="68" creationId="{EF3716BE-6277-9B62-73D6-49E946459A11}"/>
          </ac:spMkLst>
        </pc:spChg>
        <pc:spChg chg="mod">
          <ac:chgData name="John Lee" userId="983a6f42-7a1b-4206-85ef-f322ba137919" providerId="ADAL" clId="{E6D87BF2-A787-46F9-B93F-CEFE22A7C4D3}" dt="2025-02-12T16:15:18.725" v="23518"/>
          <ac:spMkLst>
            <pc:docMk/>
            <pc:sldMk cId="2374871371" sldId="297"/>
            <ac:spMk id="69" creationId="{6BF2F3AC-345F-4C13-CF70-1D960CBBCFE0}"/>
          </ac:spMkLst>
        </pc:spChg>
        <pc:spChg chg="mod">
          <ac:chgData name="John Lee" userId="983a6f42-7a1b-4206-85ef-f322ba137919" providerId="ADAL" clId="{E6D87BF2-A787-46F9-B93F-CEFE22A7C4D3}" dt="2025-02-12T16:15:18.725" v="23518"/>
          <ac:spMkLst>
            <pc:docMk/>
            <pc:sldMk cId="2374871371" sldId="297"/>
            <ac:spMk id="70" creationId="{CABAD5F8-63B4-B8F8-1301-5181D3D9A6CB}"/>
          </ac:spMkLst>
        </pc:spChg>
        <pc:spChg chg="mod">
          <ac:chgData name="John Lee" userId="983a6f42-7a1b-4206-85ef-f322ba137919" providerId="ADAL" clId="{E6D87BF2-A787-46F9-B93F-CEFE22A7C4D3}" dt="2025-02-12T16:15:18.725" v="23518"/>
          <ac:spMkLst>
            <pc:docMk/>
            <pc:sldMk cId="2374871371" sldId="297"/>
            <ac:spMk id="71" creationId="{7C830A02-2B95-926D-431D-EBCBA3154A24}"/>
          </ac:spMkLst>
        </pc:spChg>
        <pc:spChg chg="mod">
          <ac:chgData name="John Lee" userId="983a6f42-7a1b-4206-85ef-f322ba137919" providerId="ADAL" clId="{E6D87BF2-A787-46F9-B93F-CEFE22A7C4D3}" dt="2025-02-12T16:15:18.725" v="23518"/>
          <ac:spMkLst>
            <pc:docMk/>
            <pc:sldMk cId="2374871371" sldId="297"/>
            <ac:spMk id="72" creationId="{7071F0D1-7FA8-C477-9C67-1C3F3EBFA325}"/>
          </ac:spMkLst>
        </pc:spChg>
        <pc:spChg chg="mod">
          <ac:chgData name="John Lee" userId="983a6f42-7a1b-4206-85ef-f322ba137919" providerId="ADAL" clId="{E6D87BF2-A787-46F9-B93F-CEFE22A7C4D3}" dt="2025-02-12T16:15:18.725" v="23518"/>
          <ac:spMkLst>
            <pc:docMk/>
            <pc:sldMk cId="2374871371" sldId="297"/>
            <ac:spMk id="73" creationId="{68CA7884-5B8F-7056-CCA0-0442AAEAFC14}"/>
          </ac:spMkLst>
        </pc:spChg>
        <pc:spChg chg="mod">
          <ac:chgData name="John Lee" userId="983a6f42-7a1b-4206-85ef-f322ba137919" providerId="ADAL" clId="{E6D87BF2-A787-46F9-B93F-CEFE22A7C4D3}" dt="2025-02-12T16:15:18.725" v="23518"/>
          <ac:spMkLst>
            <pc:docMk/>
            <pc:sldMk cId="2374871371" sldId="297"/>
            <ac:spMk id="74" creationId="{2E8A6E80-6082-B580-9282-D8550B4F80B4}"/>
          </ac:spMkLst>
        </pc:spChg>
        <pc:spChg chg="mod">
          <ac:chgData name="John Lee" userId="983a6f42-7a1b-4206-85ef-f322ba137919" providerId="ADAL" clId="{E6D87BF2-A787-46F9-B93F-CEFE22A7C4D3}" dt="2025-02-12T16:15:18.725" v="23518"/>
          <ac:spMkLst>
            <pc:docMk/>
            <pc:sldMk cId="2374871371" sldId="297"/>
            <ac:spMk id="75" creationId="{F93DF2A6-00AB-2CDF-4CB4-839E40E7BF68}"/>
          </ac:spMkLst>
        </pc:spChg>
        <pc:spChg chg="mod">
          <ac:chgData name="John Lee" userId="983a6f42-7a1b-4206-85ef-f322ba137919" providerId="ADAL" clId="{E6D87BF2-A787-46F9-B93F-CEFE22A7C4D3}" dt="2025-02-12T16:15:18.725" v="23518"/>
          <ac:spMkLst>
            <pc:docMk/>
            <pc:sldMk cId="2374871371" sldId="297"/>
            <ac:spMk id="76" creationId="{28BC48D1-3524-37F3-CDEB-B514B7D80954}"/>
          </ac:spMkLst>
        </pc:spChg>
        <pc:spChg chg="mod">
          <ac:chgData name="John Lee" userId="983a6f42-7a1b-4206-85ef-f322ba137919" providerId="ADAL" clId="{E6D87BF2-A787-46F9-B93F-CEFE22A7C4D3}" dt="2025-02-12T16:15:18.725" v="23518"/>
          <ac:spMkLst>
            <pc:docMk/>
            <pc:sldMk cId="2374871371" sldId="297"/>
            <ac:spMk id="77" creationId="{2D675C37-6E6B-DB6A-3B99-854055CF5F9A}"/>
          </ac:spMkLst>
        </pc:spChg>
        <pc:spChg chg="mod">
          <ac:chgData name="John Lee" userId="983a6f42-7a1b-4206-85ef-f322ba137919" providerId="ADAL" clId="{E6D87BF2-A787-46F9-B93F-CEFE22A7C4D3}" dt="2025-02-12T16:15:18.725" v="23518"/>
          <ac:spMkLst>
            <pc:docMk/>
            <pc:sldMk cId="2374871371" sldId="297"/>
            <ac:spMk id="78" creationId="{DBF87DEF-FFD5-005C-7761-7099A0577583}"/>
          </ac:spMkLst>
        </pc:spChg>
        <pc:spChg chg="mod">
          <ac:chgData name="John Lee" userId="983a6f42-7a1b-4206-85ef-f322ba137919" providerId="ADAL" clId="{E6D87BF2-A787-46F9-B93F-CEFE22A7C4D3}" dt="2025-02-12T16:15:18.725" v="23518"/>
          <ac:spMkLst>
            <pc:docMk/>
            <pc:sldMk cId="2374871371" sldId="297"/>
            <ac:spMk id="79" creationId="{1EC82DC6-3186-5653-E917-BD017FC80F77}"/>
          </ac:spMkLst>
        </pc:spChg>
        <pc:spChg chg="mod">
          <ac:chgData name="John Lee" userId="983a6f42-7a1b-4206-85ef-f322ba137919" providerId="ADAL" clId="{E6D87BF2-A787-46F9-B93F-CEFE22A7C4D3}" dt="2025-02-12T16:15:18.725" v="23518"/>
          <ac:spMkLst>
            <pc:docMk/>
            <pc:sldMk cId="2374871371" sldId="297"/>
            <ac:spMk id="80" creationId="{A18CA197-95EE-79AD-438B-380B779475FD}"/>
          </ac:spMkLst>
        </pc:spChg>
        <pc:spChg chg="mod">
          <ac:chgData name="John Lee" userId="983a6f42-7a1b-4206-85ef-f322ba137919" providerId="ADAL" clId="{E6D87BF2-A787-46F9-B93F-CEFE22A7C4D3}" dt="2025-02-12T16:15:18.725" v="23518"/>
          <ac:spMkLst>
            <pc:docMk/>
            <pc:sldMk cId="2374871371" sldId="297"/>
            <ac:spMk id="81" creationId="{1B0F8812-5812-168E-8EB4-25B197C5203D}"/>
          </ac:spMkLst>
        </pc:spChg>
        <pc:spChg chg="mod">
          <ac:chgData name="John Lee" userId="983a6f42-7a1b-4206-85ef-f322ba137919" providerId="ADAL" clId="{E6D87BF2-A787-46F9-B93F-CEFE22A7C4D3}" dt="2025-02-12T16:15:18.725" v="23518"/>
          <ac:spMkLst>
            <pc:docMk/>
            <pc:sldMk cId="2374871371" sldId="297"/>
            <ac:spMk id="82" creationId="{9042CB15-CE91-94E5-B6E9-4DF8713A3D40}"/>
          </ac:spMkLst>
        </pc:spChg>
        <pc:spChg chg="mod">
          <ac:chgData name="John Lee" userId="983a6f42-7a1b-4206-85ef-f322ba137919" providerId="ADAL" clId="{E6D87BF2-A787-46F9-B93F-CEFE22A7C4D3}" dt="2025-02-12T16:15:18.725" v="23518"/>
          <ac:spMkLst>
            <pc:docMk/>
            <pc:sldMk cId="2374871371" sldId="297"/>
            <ac:spMk id="83" creationId="{D14E9FF5-D0D9-60BC-CD71-B530324705F1}"/>
          </ac:spMkLst>
        </pc:spChg>
        <pc:spChg chg="add mod">
          <ac:chgData name="John Lee" userId="983a6f42-7a1b-4206-85ef-f322ba137919" providerId="ADAL" clId="{E6D87BF2-A787-46F9-B93F-CEFE22A7C4D3}" dt="2025-02-12T16:17:56.781" v="23595" actId="20577"/>
          <ac:spMkLst>
            <pc:docMk/>
            <pc:sldMk cId="2374871371" sldId="297"/>
            <ac:spMk id="84" creationId="{DCE80640-29BF-1CF3-1B3C-CAD2D27E3AF5}"/>
          </ac:spMkLst>
        </pc:spChg>
        <pc:spChg chg="mod">
          <ac:chgData name="John Lee" userId="983a6f42-7a1b-4206-85ef-f322ba137919" providerId="ADAL" clId="{E6D87BF2-A787-46F9-B93F-CEFE22A7C4D3}" dt="2025-02-12T16:16:26.777" v="23550"/>
          <ac:spMkLst>
            <pc:docMk/>
            <pc:sldMk cId="2374871371" sldId="297"/>
            <ac:spMk id="92" creationId="{B849CE75-CF0A-A72C-9FC5-7B18EE51173A}"/>
          </ac:spMkLst>
        </pc:spChg>
        <pc:spChg chg="mod">
          <ac:chgData name="John Lee" userId="983a6f42-7a1b-4206-85ef-f322ba137919" providerId="ADAL" clId="{E6D87BF2-A787-46F9-B93F-CEFE22A7C4D3}" dt="2025-02-12T16:16:26.777" v="23550"/>
          <ac:spMkLst>
            <pc:docMk/>
            <pc:sldMk cId="2374871371" sldId="297"/>
            <ac:spMk id="93" creationId="{FF30EEA1-4DCD-5E52-5600-2143F0771DBD}"/>
          </ac:spMkLst>
        </pc:spChg>
        <pc:spChg chg="mod">
          <ac:chgData name="John Lee" userId="983a6f42-7a1b-4206-85ef-f322ba137919" providerId="ADAL" clId="{E6D87BF2-A787-46F9-B93F-CEFE22A7C4D3}" dt="2025-02-12T16:16:26.777" v="23550"/>
          <ac:spMkLst>
            <pc:docMk/>
            <pc:sldMk cId="2374871371" sldId="297"/>
            <ac:spMk id="94" creationId="{F4AC4CF3-3FD7-73CF-CF3F-5D04664BED72}"/>
          </ac:spMkLst>
        </pc:spChg>
        <pc:spChg chg="mod">
          <ac:chgData name="John Lee" userId="983a6f42-7a1b-4206-85ef-f322ba137919" providerId="ADAL" clId="{E6D87BF2-A787-46F9-B93F-CEFE22A7C4D3}" dt="2025-02-12T16:16:26.777" v="23550"/>
          <ac:spMkLst>
            <pc:docMk/>
            <pc:sldMk cId="2374871371" sldId="297"/>
            <ac:spMk id="95" creationId="{F02FAA4F-7A72-6E7D-6BF9-A5873B2A647F}"/>
          </ac:spMkLst>
        </pc:spChg>
        <pc:spChg chg="mod">
          <ac:chgData name="John Lee" userId="983a6f42-7a1b-4206-85ef-f322ba137919" providerId="ADAL" clId="{E6D87BF2-A787-46F9-B93F-CEFE22A7C4D3}" dt="2025-02-12T16:16:26.777" v="23550"/>
          <ac:spMkLst>
            <pc:docMk/>
            <pc:sldMk cId="2374871371" sldId="297"/>
            <ac:spMk id="96" creationId="{5C6512AA-B4A3-BBD2-473B-BD35F0701820}"/>
          </ac:spMkLst>
        </pc:spChg>
        <pc:spChg chg="mod">
          <ac:chgData name="John Lee" userId="983a6f42-7a1b-4206-85ef-f322ba137919" providerId="ADAL" clId="{E6D87BF2-A787-46F9-B93F-CEFE22A7C4D3}" dt="2025-02-12T16:16:26.777" v="23550"/>
          <ac:spMkLst>
            <pc:docMk/>
            <pc:sldMk cId="2374871371" sldId="297"/>
            <ac:spMk id="97" creationId="{D7EB436B-1FA1-1FFB-90C8-2AE4EDDC999B}"/>
          </ac:spMkLst>
        </pc:spChg>
        <pc:spChg chg="mod">
          <ac:chgData name="John Lee" userId="983a6f42-7a1b-4206-85ef-f322ba137919" providerId="ADAL" clId="{E6D87BF2-A787-46F9-B93F-CEFE22A7C4D3}" dt="2025-02-12T16:16:26.777" v="23550"/>
          <ac:spMkLst>
            <pc:docMk/>
            <pc:sldMk cId="2374871371" sldId="297"/>
            <ac:spMk id="98" creationId="{C4CCCF2C-6D8F-930E-6684-36059E385C37}"/>
          </ac:spMkLst>
        </pc:spChg>
        <pc:spChg chg="mod">
          <ac:chgData name="John Lee" userId="983a6f42-7a1b-4206-85ef-f322ba137919" providerId="ADAL" clId="{E6D87BF2-A787-46F9-B93F-CEFE22A7C4D3}" dt="2025-02-12T16:16:26.777" v="23550"/>
          <ac:spMkLst>
            <pc:docMk/>
            <pc:sldMk cId="2374871371" sldId="297"/>
            <ac:spMk id="99" creationId="{9CCD83E8-3388-ABF5-1A26-113974054FC4}"/>
          </ac:spMkLst>
        </pc:spChg>
        <pc:spChg chg="mod">
          <ac:chgData name="John Lee" userId="983a6f42-7a1b-4206-85ef-f322ba137919" providerId="ADAL" clId="{E6D87BF2-A787-46F9-B93F-CEFE22A7C4D3}" dt="2025-02-12T16:16:26.777" v="23550"/>
          <ac:spMkLst>
            <pc:docMk/>
            <pc:sldMk cId="2374871371" sldId="297"/>
            <ac:spMk id="100" creationId="{DFE9DBFC-9920-396C-627D-64039172BB6F}"/>
          </ac:spMkLst>
        </pc:spChg>
        <pc:spChg chg="mod">
          <ac:chgData name="John Lee" userId="983a6f42-7a1b-4206-85ef-f322ba137919" providerId="ADAL" clId="{E6D87BF2-A787-46F9-B93F-CEFE22A7C4D3}" dt="2025-02-12T16:16:26.777" v="23550"/>
          <ac:spMkLst>
            <pc:docMk/>
            <pc:sldMk cId="2374871371" sldId="297"/>
            <ac:spMk id="101" creationId="{FADFD413-44BC-8CC4-D40C-64F9AA535C58}"/>
          </ac:spMkLst>
        </pc:spChg>
        <pc:spChg chg="mod">
          <ac:chgData name="John Lee" userId="983a6f42-7a1b-4206-85ef-f322ba137919" providerId="ADAL" clId="{E6D87BF2-A787-46F9-B93F-CEFE22A7C4D3}" dt="2025-02-12T16:16:26.777" v="23550"/>
          <ac:spMkLst>
            <pc:docMk/>
            <pc:sldMk cId="2374871371" sldId="297"/>
            <ac:spMk id="102" creationId="{F7CE5473-6146-D5AF-DC1F-53FD14027CFA}"/>
          </ac:spMkLst>
        </pc:spChg>
        <pc:spChg chg="mod">
          <ac:chgData name="John Lee" userId="983a6f42-7a1b-4206-85ef-f322ba137919" providerId="ADAL" clId="{E6D87BF2-A787-46F9-B93F-CEFE22A7C4D3}" dt="2025-02-12T16:16:26.777" v="23550"/>
          <ac:spMkLst>
            <pc:docMk/>
            <pc:sldMk cId="2374871371" sldId="297"/>
            <ac:spMk id="103" creationId="{BEECEB79-8CD4-5499-7D79-22FFD2AE8BEE}"/>
          </ac:spMkLst>
        </pc:spChg>
        <pc:spChg chg="mod">
          <ac:chgData name="John Lee" userId="983a6f42-7a1b-4206-85ef-f322ba137919" providerId="ADAL" clId="{E6D87BF2-A787-46F9-B93F-CEFE22A7C4D3}" dt="2025-02-12T16:16:26.777" v="23550"/>
          <ac:spMkLst>
            <pc:docMk/>
            <pc:sldMk cId="2374871371" sldId="297"/>
            <ac:spMk id="104" creationId="{99A698EF-CABA-DF88-FEAA-A82D84CC95B9}"/>
          </ac:spMkLst>
        </pc:spChg>
        <pc:spChg chg="mod">
          <ac:chgData name="John Lee" userId="983a6f42-7a1b-4206-85ef-f322ba137919" providerId="ADAL" clId="{E6D87BF2-A787-46F9-B93F-CEFE22A7C4D3}" dt="2025-02-12T16:16:26.777" v="23550"/>
          <ac:spMkLst>
            <pc:docMk/>
            <pc:sldMk cId="2374871371" sldId="297"/>
            <ac:spMk id="105" creationId="{60EE9FE0-B79E-A8D4-98F5-45C511729001}"/>
          </ac:spMkLst>
        </pc:spChg>
        <pc:spChg chg="mod">
          <ac:chgData name="John Lee" userId="983a6f42-7a1b-4206-85ef-f322ba137919" providerId="ADAL" clId="{E6D87BF2-A787-46F9-B93F-CEFE22A7C4D3}" dt="2025-02-12T16:16:26.777" v="23550"/>
          <ac:spMkLst>
            <pc:docMk/>
            <pc:sldMk cId="2374871371" sldId="297"/>
            <ac:spMk id="106" creationId="{DF9BA039-4A8F-AF9D-3544-F15316500231}"/>
          </ac:spMkLst>
        </pc:spChg>
        <pc:spChg chg="mod">
          <ac:chgData name="John Lee" userId="983a6f42-7a1b-4206-85ef-f322ba137919" providerId="ADAL" clId="{E6D87BF2-A787-46F9-B93F-CEFE22A7C4D3}" dt="2025-02-12T16:16:26.777" v="23550"/>
          <ac:spMkLst>
            <pc:docMk/>
            <pc:sldMk cId="2374871371" sldId="297"/>
            <ac:spMk id="107" creationId="{40D3C479-48D4-8D2A-5418-235F33E52687}"/>
          </ac:spMkLst>
        </pc:spChg>
        <pc:spChg chg="mod">
          <ac:chgData name="John Lee" userId="983a6f42-7a1b-4206-85ef-f322ba137919" providerId="ADAL" clId="{E6D87BF2-A787-46F9-B93F-CEFE22A7C4D3}" dt="2025-02-12T16:16:26.777" v="23550"/>
          <ac:spMkLst>
            <pc:docMk/>
            <pc:sldMk cId="2374871371" sldId="297"/>
            <ac:spMk id="108" creationId="{CE45ED5F-3B28-E791-D2B1-BA05743689E9}"/>
          </ac:spMkLst>
        </pc:spChg>
        <pc:spChg chg="mod">
          <ac:chgData name="John Lee" userId="983a6f42-7a1b-4206-85ef-f322ba137919" providerId="ADAL" clId="{E6D87BF2-A787-46F9-B93F-CEFE22A7C4D3}" dt="2025-02-12T16:16:26.777" v="23550"/>
          <ac:spMkLst>
            <pc:docMk/>
            <pc:sldMk cId="2374871371" sldId="297"/>
            <ac:spMk id="109" creationId="{55375F34-817C-10AF-6D1B-CC1FA425DA5F}"/>
          </ac:spMkLst>
        </pc:spChg>
        <pc:spChg chg="mod">
          <ac:chgData name="John Lee" userId="983a6f42-7a1b-4206-85ef-f322ba137919" providerId="ADAL" clId="{E6D87BF2-A787-46F9-B93F-CEFE22A7C4D3}" dt="2025-02-12T16:16:26.777" v="23550"/>
          <ac:spMkLst>
            <pc:docMk/>
            <pc:sldMk cId="2374871371" sldId="297"/>
            <ac:spMk id="110" creationId="{2F11A0B7-70DA-054A-F6DC-3C75428AB86B}"/>
          </ac:spMkLst>
        </pc:spChg>
        <pc:spChg chg="mod">
          <ac:chgData name="John Lee" userId="983a6f42-7a1b-4206-85ef-f322ba137919" providerId="ADAL" clId="{E6D87BF2-A787-46F9-B93F-CEFE22A7C4D3}" dt="2025-02-12T16:16:26.777" v="23550"/>
          <ac:spMkLst>
            <pc:docMk/>
            <pc:sldMk cId="2374871371" sldId="297"/>
            <ac:spMk id="111" creationId="{2DC162DB-BAE1-8E24-0A1E-4BE9FF3BC35E}"/>
          </ac:spMkLst>
        </pc:spChg>
        <pc:spChg chg="mod">
          <ac:chgData name="John Lee" userId="983a6f42-7a1b-4206-85ef-f322ba137919" providerId="ADAL" clId="{E6D87BF2-A787-46F9-B93F-CEFE22A7C4D3}" dt="2025-02-12T16:16:26.777" v="23550"/>
          <ac:spMkLst>
            <pc:docMk/>
            <pc:sldMk cId="2374871371" sldId="297"/>
            <ac:spMk id="112" creationId="{42F84FD5-E9DF-5297-88A3-7910A1C416D9}"/>
          </ac:spMkLst>
        </pc:spChg>
        <pc:spChg chg="mod">
          <ac:chgData name="John Lee" userId="983a6f42-7a1b-4206-85ef-f322ba137919" providerId="ADAL" clId="{E6D87BF2-A787-46F9-B93F-CEFE22A7C4D3}" dt="2025-02-12T16:16:26.777" v="23550"/>
          <ac:spMkLst>
            <pc:docMk/>
            <pc:sldMk cId="2374871371" sldId="297"/>
            <ac:spMk id="113" creationId="{57D76E94-F722-813B-D414-820F076922CD}"/>
          </ac:spMkLst>
        </pc:spChg>
        <pc:spChg chg="mod">
          <ac:chgData name="John Lee" userId="983a6f42-7a1b-4206-85ef-f322ba137919" providerId="ADAL" clId="{E6D87BF2-A787-46F9-B93F-CEFE22A7C4D3}" dt="2025-02-12T16:16:26.777" v="23550"/>
          <ac:spMkLst>
            <pc:docMk/>
            <pc:sldMk cId="2374871371" sldId="297"/>
            <ac:spMk id="114" creationId="{02E17465-121F-BCCF-6928-B8D6F1DE32C1}"/>
          </ac:spMkLst>
        </pc:spChg>
        <pc:spChg chg="mod">
          <ac:chgData name="John Lee" userId="983a6f42-7a1b-4206-85ef-f322ba137919" providerId="ADAL" clId="{E6D87BF2-A787-46F9-B93F-CEFE22A7C4D3}" dt="2025-02-12T16:16:26.777" v="23550"/>
          <ac:spMkLst>
            <pc:docMk/>
            <pc:sldMk cId="2374871371" sldId="297"/>
            <ac:spMk id="115" creationId="{AD521ECC-4853-DD68-893E-D8E3EF591ADF}"/>
          </ac:spMkLst>
        </pc:spChg>
        <pc:spChg chg="mod">
          <ac:chgData name="John Lee" userId="983a6f42-7a1b-4206-85ef-f322ba137919" providerId="ADAL" clId="{E6D87BF2-A787-46F9-B93F-CEFE22A7C4D3}" dt="2025-02-12T16:16:26.777" v="23550"/>
          <ac:spMkLst>
            <pc:docMk/>
            <pc:sldMk cId="2374871371" sldId="297"/>
            <ac:spMk id="116" creationId="{D9F42E51-7A11-0A0F-1D33-6FB401DC755B}"/>
          </ac:spMkLst>
        </pc:spChg>
        <pc:spChg chg="mod">
          <ac:chgData name="John Lee" userId="983a6f42-7a1b-4206-85ef-f322ba137919" providerId="ADAL" clId="{E6D87BF2-A787-46F9-B93F-CEFE22A7C4D3}" dt="2025-02-12T16:16:26.777" v="23550"/>
          <ac:spMkLst>
            <pc:docMk/>
            <pc:sldMk cId="2374871371" sldId="297"/>
            <ac:spMk id="117" creationId="{38804D3B-E229-F813-6D93-6D4C9D2EF5C9}"/>
          </ac:spMkLst>
        </pc:spChg>
        <pc:spChg chg="mod">
          <ac:chgData name="John Lee" userId="983a6f42-7a1b-4206-85ef-f322ba137919" providerId="ADAL" clId="{E6D87BF2-A787-46F9-B93F-CEFE22A7C4D3}" dt="2025-02-12T16:16:26.777" v="23550"/>
          <ac:spMkLst>
            <pc:docMk/>
            <pc:sldMk cId="2374871371" sldId="297"/>
            <ac:spMk id="118" creationId="{D0E8855E-584D-7C4B-8BFB-8B72D22A14DA}"/>
          </ac:spMkLst>
        </pc:spChg>
        <pc:spChg chg="add mod">
          <ac:chgData name="John Lee" userId="983a6f42-7a1b-4206-85ef-f322ba137919" providerId="ADAL" clId="{E6D87BF2-A787-46F9-B93F-CEFE22A7C4D3}" dt="2025-02-12T16:18:02.043" v="23599" actId="20577"/>
          <ac:spMkLst>
            <pc:docMk/>
            <pc:sldMk cId="2374871371" sldId="297"/>
            <ac:spMk id="119" creationId="{657D93EB-BC3F-ED90-1C64-DB449CF8A316}"/>
          </ac:spMkLst>
        </pc:spChg>
        <pc:spChg chg="add mod">
          <ac:chgData name="John Lee" userId="983a6f42-7a1b-4206-85ef-f322ba137919" providerId="ADAL" clId="{E6D87BF2-A787-46F9-B93F-CEFE22A7C4D3}" dt="2025-02-12T16:17:33.765" v="23577" actId="207"/>
          <ac:spMkLst>
            <pc:docMk/>
            <pc:sldMk cId="2374871371" sldId="297"/>
            <ac:spMk id="120" creationId="{E350A442-C2D9-9886-B69F-AB78CBA01C52}"/>
          </ac:spMkLst>
        </pc:spChg>
        <pc:spChg chg="add mod">
          <ac:chgData name="John Lee" userId="983a6f42-7a1b-4206-85ef-f322ba137919" providerId="ADAL" clId="{E6D87BF2-A787-46F9-B93F-CEFE22A7C4D3}" dt="2025-02-12T16:17:38.715" v="23579" actId="1076"/>
          <ac:spMkLst>
            <pc:docMk/>
            <pc:sldMk cId="2374871371" sldId="297"/>
            <ac:spMk id="121" creationId="{503A2E5B-9F9D-60FC-38AE-7F24E1242E63}"/>
          </ac:spMkLst>
        </pc:spChg>
        <pc:spChg chg="add mod">
          <ac:chgData name="John Lee" userId="983a6f42-7a1b-4206-85ef-f322ba137919" providerId="ADAL" clId="{E6D87BF2-A787-46F9-B93F-CEFE22A7C4D3}" dt="2025-02-12T16:17:41.037" v="23581" actId="1076"/>
          <ac:spMkLst>
            <pc:docMk/>
            <pc:sldMk cId="2374871371" sldId="297"/>
            <ac:spMk id="122" creationId="{96734929-5149-4138-9C55-E1B76D1AA93B}"/>
          </ac:spMkLst>
        </pc:spChg>
        <pc:spChg chg="add mod">
          <ac:chgData name="John Lee" userId="983a6f42-7a1b-4206-85ef-f322ba137919" providerId="ADAL" clId="{E6D87BF2-A787-46F9-B93F-CEFE22A7C4D3}" dt="2025-02-12T16:17:46.429" v="23584" actId="14100"/>
          <ac:spMkLst>
            <pc:docMk/>
            <pc:sldMk cId="2374871371" sldId="297"/>
            <ac:spMk id="123" creationId="{3243ED64-88B8-B2DF-4875-EF05D087B563}"/>
          </ac:spMkLst>
        </pc:spChg>
        <pc:spChg chg="add mod">
          <ac:chgData name="John Lee" userId="983a6f42-7a1b-4206-85ef-f322ba137919" providerId="ADAL" clId="{E6D87BF2-A787-46F9-B93F-CEFE22A7C4D3}" dt="2025-02-12T16:17:49.049" v="23586" actId="1076"/>
          <ac:spMkLst>
            <pc:docMk/>
            <pc:sldMk cId="2374871371" sldId="297"/>
            <ac:spMk id="124" creationId="{ADE7B870-1F73-9F89-1545-3C19F4C4D0B5}"/>
          </ac:spMkLst>
        </pc:spChg>
        <pc:spChg chg="add mod">
          <ac:chgData name="John Lee" userId="983a6f42-7a1b-4206-85ef-f322ba137919" providerId="ADAL" clId="{E6D87BF2-A787-46F9-B93F-CEFE22A7C4D3}" dt="2025-02-12T16:18:41.082" v="23612" actId="1038"/>
          <ac:spMkLst>
            <pc:docMk/>
            <pc:sldMk cId="2374871371" sldId="297"/>
            <ac:spMk id="125" creationId="{0695555D-49C1-154E-2B40-9844534CF833}"/>
          </ac:spMkLst>
        </pc:spChg>
        <pc:spChg chg="add mod">
          <ac:chgData name="John Lee" userId="983a6f42-7a1b-4206-85ef-f322ba137919" providerId="ADAL" clId="{E6D87BF2-A787-46F9-B93F-CEFE22A7C4D3}" dt="2025-02-12T16:20:41.492" v="23641" actId="1037"/>
          <ac:spMkLst>
            <pc:docMk/>
            <pc:sldMk cId="2374871371" sldId="297"/>
            <ac:spMk id="126" creationId="{A93E8F7D-0CA7-7977-5775-FCB267FDA4DF}"/>
          </ac:spMkLst>
        </pc:spChg>
        <pc:spChg chg="add mod">
          <ac:chgData name="John Lee" userId="983a6f42-7a1b-4206-85ef-f322ba137919" providerId="ADAL" clId="{E6D87BF2-A787-46F9-B93F-CEFE22A7C4D3}" dt="2025-02-12T16:20:34.751" v="23633" actId="1036"/>
          <ac:spMkLst>
            <pc:docMk/>
            <pc:sldMk cId="2374871371" sldId="297"/>
            <ac:spMk id="127" creationId="{E514CA15-1BD7-312C-C580-808074BC7BE8}"/>
          </ac:spMkLst>
        </pc:spChg>
        <pc:grpChg chg="add mod topLvl">
          <ac:chgData name="John Lee" userId="983a6f42-7a1b-4206-85ef-f322ba137919" providerId="ADAL" clId="{E6D87BF2-A787-46F9-B93F-CEFE22A7C4D3}" dt="2025-02-12T16:14:35.376" v="23510" actId="164"/>
          <ac:grpSpMkLst>
            <pc:docMk/>
            <pc:sldMk cId="2374871371" sldId="297"/>
            <ac:grpSpMk id="39" creationId="{9A3C3858-91A3-7FC7-B40E-17D5C8335116}"/>
          </ac:grpSpMkLst>
        </pc:grpChg>
        <pc:grpChg chg="add mod topLvl">
          <ac:chgData name="John Lee" userId="983a6f42-7a1b-4206-85ef-f322ba137919" providerId="ADAL" clId="{E6D87BF2-A787-46F9-B93F-CEFE22A7C4D3}" dt="2025-02-12T16:14:35.376" v="23510" actId="164"/>
          <ac:grpSpMkLst>
            <pc:docMk/>
            <pc:sldMk cId="2374871371" sldId="297"/>
            <ac:grpSpMk id="41" creationId="{F92D870C-AD8A-1C14-C21A-36CDA4700D11}"/>
          </ac:grpSpMkLst>
        </pc:grpChg>
        <pc:grpChg chg="add mod topLvl">
          <ac:chgData name="John Lee" userId="983a6f42-7a1b-4206-85ef-f322ba137919" providerId="ADAL" clId="{E6D87BF2-A787-46F9-B93F-CEFE22A7C4D3}" dt="2025-02-12T16:14:35.376" v="23510" actId="164"/>
          <ac:grpSpMkLst>
            <pc:docMk/>
            <pc:sldMk cId="2374871371" sldId="297"/>
            <ac:grpSpMk id="42" creationId="{C54F7A45-D81A-A15C-6665-77C4391FEA58}"/>
          </ac:grpSpMkLst>
        </pc:grpChg>
        <pc:grpChg chg="add mod">
          <ac:chgData name="John Lee" userId="983a6f42-7a1b-4206-85ef-f322ba137919" providerId="ADAL" clId="{E6D87BF2-A787-46F9-B93F-CEFE22A7C4D3}" dt="2025-02-12T16:14:35.376" v="23510" actId="164"/>
          <ac:grpSpMkLst>
            <pc:docMk/>
            <pc:sldMk cId="2374871371" sldId="297"/>
            <ac:grpSpMk id="46" creationId="{0254B9A9-21AE-485F-4225-4629E0EEF3F9}"/>
          </ac:grpSpMkLst>
        </pc:grpChg>
        <pc:grpChg chg="add mod">
          <ac:chgData name="John Lee" userId="983a6f42-7a1b-4206-85ef-f322ba137919" providerId="ADAL" clId="{E6D87BF2-A787-46F9-B93F-CEFE22A7C4D3}" dt="2025-02-12T16:14:35.376" v="23510" actId="164"/>
          <ac:grpSpMkLst>
            <pc:docMk/>
            <pc:sldMk cId="2374871371" sldId="297"/>
            <ac:grpSpMk id="47" creationId="{314849E0-FFDE-92B1-256C-043D1EA28C88}"/>
          </ac:grpSpMkLst>
        </pc:grpChg>
        <pc:grpChg chg="add mod">
          <ac:chgData name="John Lee" userId="983a6f42-7a1b-4206-85ef-f322ba137919" providerId="ADAL" clId="{E6D87BF2-A787-46F9-B93F-CEFE22A7C4D3}" dt="2025-02-12T16:14:35.376" v="23510" actId="164"/>
          <ac:grpSpMkLst>
            <pc:docMk/>
            <pc:sldMk cId="2374871371" sldId="297"/>
            <ac:grpSpMk id="48" creationId="{77E0821C-C9CE-C72D-6D14-DE23CD88A3DC}"/>
          </ac:grpSpMkLst>
        </pc:grpChg>
        <pc:grpChg chg="add mod">
          <ac:chgData name="John Lee" userId="983a6f42-7a1b-4206-85ef-f322ba137919" providerId="ADAL" clId="{E6D87BF2-A787-46F9-B93F-CEFE22A7C4D3}" dt="2025-02-12T16:18:12.060" v="23600" actId="1076"/>
          <ac:grpSpMkLst>
            <pc:docMk/>
            <pc:sldMk cId="2374871371" sldId="297"/>
            <ac:grpSpMk id="49" creationId="{8BED7303-C6F9-61B2-2282-D208EA4CE21E}"/>
          </ac:grpSpMkLst>
        </pc:grpChg>
        <pc:grpChg chg="add mod">
          <ac:chgData name="John Lee" userId="983a6f42-7a1b-4206-85ef-f322ba137919" providerId="ADAL" clId="{E6D87BF2-A787-46F9-B93F-CEFE22A7C4D3}" dt="2025-02-12T16:16:06.041" v="23547" actId="1076"/>
          <ac:grpSpMkLst>
            <pc:docMk/>
            <pc:sldMk cId="2374871371" sldId="297"/>
            <ac:grpSpMk id="50" creationId="{BCD0C0E9-0678-8C86-76AF-2328BAD5012E}"/>
          </ac:grpSpMkLst>
        </pc:grpChg>
        <pc:grpChg chg="mod">
          <ac:chgData name="John Lee" userId="983a6f42-7a1b-4206-85ef-f322ba137919" providerId="ADAL" clId="{E6D87BF2-A787-46F9-B93F-CEFE22A7C4D3}" dt="2025-02-12T16:15:18.725" v="23518"/>
          <ac:grpSpMkLst>
            <pc:docMk/>
            <pc:sldMk cId="2374871371" sldId="297"/>
            <ac:grpSpMk id="51" creationId="{AA19A366-12A9-40A7-B259-D4016EF28559}"/>
          </ac:grpSpMkLst>
        </pc:grpChg>
        <pc:grpChg chg="mod">
          <ac:chgData name="John Lee" userId="983a6f42-7a1b-4206-85ef-f322ba137919" providerId="ADAL" clId="{E6D87BF2-A787-46F9-B93F-CEFE22A7C4D3}" dt="2025-02-12T16:15:18.725" v="23518"/>
          <ac:grpSpMkLst>
            <pc:docMk/>
            <pc:sldMk cId="2374871371" sldId="297"/>
            <ac:grpSpMk id="52" creationId="{0FCD596B-83EC-B87E-BDD7-A466353B1C13}"/>
          </ac:grpSpMkLst>
        </pc:grpChg>
        <pc:grpChg chg="mod">
          <ac:chgData name="John Lee" userId="983a6f42-7a1b-4206-85ef-f322ba137919" providerId="ADAL" clId="{E6D87BF2-A787-46F9-B93F-CEFE22A7C4D3}" dt="2025-02-12T16:15:18.725" v="23518"/>
          <ac:grpSpMkLst>
            <pc:docMk/>
            <pc:sldMk cId="2374871371" sldId="297"/>
            <ac:grpSpMk id="53" creationId="{92B1F10C-C779-1883-3F3C-E5A135A29455}"/>
          </ac:grpSpMkLst>
        </pc:grpChg>
        <pc:grpChg chg="mod">
          <ac:chgData name="John Lee" userId="983a6f42-7a1b-4206-85ef-f322ba137919" providerId="ADAL" clId="{E6D87BF2-A787-46F9-B93F-CEFE22A7C4D3}" dt="2025-02-12T16:15:18.725" v="23518"/>
          <ac:grpSpMkLst>
            <pc:docMk/>
            <pc:sldMk cId="2374871371" sldId="297"/>
            <ac:grpSpMk id="54" creationId="{53DF0EC4-B368-CE35-B1CA-7FBB4BDFE66E}"/>
          </ac:grpSpMkLst>
        </pc:grpChg>
        <pc:grpChg chg="mod">
          <ac:chgData name="John Lee" userId="983a6f42-7a1b-4206-85ef-f322ba137919" providerId="ADAL" clId="{E6D87BF2-A787-46F9-B93F-CEFE22A7C4D3}" dt="2025-02-12T16:15:18.725" v="23518"/>
          <ac:grpSpMkLst>
            <pc:docMk/>
            <pc:sldMk cId="2374871371" sldId="297"/>
            <ac:grpSpMk id="55" creationId="{D66E41BF-EFAC-C1BC-B42A-80DDB1B03DD0}"/>
          </ac:grpSpMkLst>
        </pc:grpChg>
        <pc:grpChg chg="mod">
          <ac:chgData name="John Lee" userId="983a6f42-7a1b-4206-85ef-f322ba137919" providerId="ADAL" clId="{E6D87BF2-A787-46F9-B93F-CEFE22A7C4D3}" dt="2025-02-12T16:15:18.725" v="23518"/>
          <ac:grpSpMkLst>
            <pc:docMk/>
            <pc:sldMk cId="2374871371" sldId="297"/>
            <ac:grpSpMk id="56" creationId="{111CD5FC-2CCD-1C92-D2A5-650F797CAE1F}"/>
          </ac:grpSpMkLst>
        </pc:grpChg>
        <pc:grpChg chg="add mod">
          <ac:chgData name="John Lee" userId="983a6f42-7a1b-4206-85ef-f322ba137919" providerId="ADAL" clId="{E6D87BF2-A787-46F9-B93F-CEFE22A7C4D3}" dt="2025-02-12T16:16:30.562" v="23551" actId="1076"/>
          <ac:grpSpMkLst>
            <pc:docMk/>
            <pc:sldMk cId="2374871371" sldId="297"/>
            <ac:grpSpMk id="85" creationId="{A1148D29-4747-749D-E26F-D4BC8303BEEE}"/>
          </ac:grpSpMkLst>
        </pc:grpChg>
        <pc:grpChg chg="mod">
          <ac:chgData name="John Lee" userId="983a6f42-7a1b-4206-85ef-f322ba137919" providerId="ADAL" clId="{E6D87BF2-A787-46F9-B93F-CEFE22A7C4D3}" dt="2025-02-12T16:16:26.777" v="23550"/>
          <ac:grpSpMkLst>
            <pc:docMk/>
            <pc:sldMk cId="2374871371" sldId="297"/>
            <ac:grpSpMk id="86" creationId="{0A5A8959-CD6E-399B-2527-830CE2990ACC}"/>
          </ac:grpSpMkLst>
        </pc:grpChg>
        <pc:grpChg chg="mod">
          <ac:chgData name="John Lee" userId="983a6f42-7a1b-4206-85ef-f322ba137919" providerId="ADAL" clId="{E6D87BF2-A787-46F9-B93F-CEFE22A7C4D3}" dt="2025-02-12T16:16:26.777" v="23550"/>
          <ac:grpSpMkLst>
            <pc:docMk/>
            <pc:sldMk cId="2374871371" sldId="297"/>
            <ac:grpSpMk id="87" creationId="{EB40E9E4-6524-1FD1-6596-B04067E2DEF1}"/>
          </ac:grpSpMkLst>
        </pc:grpChg>
        <pc:grpChg chg="mod">
          <ac:chgData name="John Lee" userId="983a6f42-7a1b-4206-85ef-f322ba137919" providerId="ADAL" clId="{E6D87BF2-A787-46F9-B93F-CEFE22A7C4D3}" dt="2025-02-12T16:16:26.777" v="23550"/>
          <ac:grpSpMkLst>
            <pc:docMk/>
            <pc:sldMk cId="2374871371" sldId="297"/>
            <ac:grpSpMk id="88" creationId="{371E915C-83CC-A0ED-FEB6-7B3DBD3DE79B}"/>
          </ac:grpSpMkLst>
        </pc:grpChg>
        <pc:grpChg chg="mod">
          <ac:chgData name="John Lee" userId="983a6f42-7a1b-4206-85ef-f322ba137919" providerId="ADAL" clId="{E6D87BF2-A787-46F9-B93F-CEFE22A7C4D3}" dt="2025-02-12T16:16:26.777" v="23550"/>
          <ac:grpSpMkLst>
            <pc:docMk/>
            <pc:sldMk cId="2374871371" sldId="297"/>
            <ac:grpSpMk id="89" creationId="{76F7A222-FB55-6A38-DEE4-57FBFB7AEA9E}"/>
          </ac:grpSpMkLst>
        </pc:grpChg>
        <pc:grpChg chg="mod">
          <ac:chgData name="John Lee" userId="983a6f42-7a1b-4206-85ef-f322ba137919" providerId="ADAL" clId="{E6D87BF2-A787-46F9-B93F-CEFE22A7C4D3}" dt="2025-02-12T16:16:26.777" v="23550"/>
          <ac:grpSpMkLst>
            <pc:docMk/>
            <pc:sldMk cId="2374871371" sldId="297"/>
            <ac:grpSpMk id="90" creationId="{72C9B44E-1855-DE40-CC6A-B07CAFC320F8}"/>
          </ac:grpSpMkLst>
        </pc:grpChg>
        <pc:grpChg chg="mod">
          <ac:chgData name="John Lee" userId="983a6f42-7a1b-4206-85ef-f322ba137919" providerId="ADAL" clId="{E6D87BF2-A787-46F9-B93F-CEFE22A7C4D3}" dt="2025-02-12T16:16:26.777" v="23550"/>
          <ac:grpSpMkLst>
            <pc:docMk/>
            <pc:sldMk cId="2374871371" sldId="297"/>
            <ac:grpSpMk id="91" creationId="{5E48BE95-8DFA-988F-3A7B-3EF7FE5A9128}"/>
          </ac:grpSpMkLst>
        </pc:grpChg>
      </pc:sldChg>
      <pc:sldChg chg="delSp modSp add mod">
        <pc:chgData name="John Lee" userId="983a6f42-7a1b-4206-85ef-f322ba137919" providerId="ADAL" clId="{E6D87BF2-A787-46F9-B93F-CEFE22A7C4D3}" dt="2025-02-12T16:19:35.862" v="23629" actId="113"/>
        <pc:sldMkLst>
          <pc:docMk/>
          <pc:sldMk cId="3330589021" sldId="298"/>
        </pc:sldMkLst>
        <pc:spChg chg="mod">
          <ac:chgData name="John Lee" userId="983a6f42-7a1b-4206-85ef-f322ba137919" providerId="ADAL" clId="{E6D87BF2-A787-46F9-B93F-CEFE22A7C4D3}" dt="2025-02-12T16:19:35.862" v="23629" actId="113"/>
          <ac:spMkLst>
            <pc:docMk/>
            <pc:sldMk cId="3330589021" sldId="298"/>
            <ac:spMk id="3" creationId="{4944712D-DE4D-239E-1157-88D658F13A1E}"/>
          </ac:spMkLst>
        </pc:spChg>
      </pc:sldChg>
      <pc:sldChg chg="add del">
        <pc:chgData name="John Lee" userId="983a6f42-7a1b-4206-85ef-f322ba137919" providerId="ADAL" clId="{E6D87BF2-A787-46F9-B93F-CEFE22A7C4D3}" dt="2025-02-12T16:14:24.827" v="23508"/>
        <pc:sldMkLst>
          <pc:docMk/>
          <pc:sldMk cId="2113302160" sldId="299"/>
        </pc:sldMkLst>
      </pc:sldChg>
      <pc:sldChg chg="addSp delSp modSp add del mod">
        <pc:chgData name="John Lee" userId="983a6f42-7a1b-4206-85ef-f322ba137919" providerId="ADAL" clId="{E6D87BF2-A787-46F9-B93F-CEFE22A7C4D3}" dt="2025-02-17T22:15:08.256" v="24629" actId="20577"/>
        <pc:sldMkLst>
          <pc:docMk/>
          <pc:sldMk cId="4158827580" sldId="299"/>
        </pc:sldMkLst>
        <pc:spChg chg="mod">
          <ac:chgData name="John Lee" userId="983a6f42-7a1b-4206-85ef-f322ba137919" providerId="ADAL" clId="{E6D87BF2-A787-46F9-B93F-CEFE22A7C4D3}" dt="2025-02-12T16:24:39.849" v="23802" actId="14100"/>
          <ac:spMkLst>
            <pc:docMk/>
            <pc:sldMk cId="4158827580" sldId="299"/>
            <ac:spMk id="3" creationId="{3B66FB91-8D8B-0387-CF27-7777BB9782DB}"/>
          </ac:spMkLst>
        </pc:spChg>
        <pc:spChg chg="add del mod">
          <ac:chgData name="John Lee" userId="983a6f42-7a1b-4206-85ef-f322ba137919" providerId="ADAL" clId="{E6D87BF2-A787-46F9-B93F-CEFE22A7C4D3}" dt="2025-02-12T16:27:24.052" v="24020" actId="1076"/>
          <ac:spMkLst>
            <pc:docMk/>
            <pc:sldMk cId="4158827580" sldId="299"/>
            <ac:spMk id="7" creationId="{62E30A84-9937-2855-7E38-4C98E2008F46}"/>
          </ac:spMkLst>
        </pc:spChg>
        <pc:spChg chg="mod">
          <ac:chgData name="John Lee" userId="983a6f42-7a1b-4206-85ef-f322ba137919" providerId="ADAL" clId="{E6D87BF2-A787-46F9-B93F-CEFE22A7C4D3}" dt="2025-02-17T22:15:08.256" v="24629" actId="20577"/>
          <ac:spMkLst>
            <pc:docMk/>
            <pc:sldMk cId="4158827580" sldId="299"/>
            <ac:spMk id="84" creationId="{D6CD6E85-440E-7258-F3C3-ED2632A0A214}"/>
          </ac:spMkLst>
        </pc:spChg>
      </pc:sldChg>
      <pc:sldChg chg="modSp new mod">
        <pc:chgData name="John Lee" userId="983a6f42-7a1b-4206-85ef-f322ba137919" providerId="ADAL" clId="{E6D87BF2-A787-46F9-B93F-CEFE22A7C4D3}" dt="2025-02-17T15:23:48.598" v="24149" actId="20577"/>
        <pc:sldMkLst>
          <pc:docMk/>
          <pc:sldMk cId="577731633" sldId="300"/>
        </pc:sldMkLst>
        <pc:spChg chg="mod">
          <ac:chgData name="John Lee" userId="983a6f42-7a1b-4206-85ef-f322ba137919" providerId="ADAL" clId="{E6D87BF2-A787-46F9-B93F-CEFE22A7C4D3}" dt="2025-02-17T15:23:48.598" v="24149" actId="20577"/>
          <ac:spMkLst>
            <pc:docMk/>
            <pc:sldMk cId="577731633" sldId="300"/>
            <ac:spMk id="2" creationId="{C6504BB1-FE52-1ED6-CB8C-8B82CD9D21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17908-8CB8-4401-AC89-D99E033F152D}"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93DB9-5E0A-4FDF-AC02-AABF649C5C61}" type="slidenum">
              <a:rPr lang="en-US" smtClean="0"/>
              <a:t>‹#›</a:t>
            </a:fld>
            <a:endParaRPr lang="en-US"/>
          </a:p>
        </p:txBody>
      </p:sp>
    </p:spTree>
    <p:extLst>
      <p:ext uri="{BB962C8B-B14F-4D97-AF65-F5344CB8AC3E}">
        <p14:creationId xmlns:p14="http://schemas.microsoft.com/office/powerpoint/2010/main" val="273762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C93DB9-5E0A-4FDF-AC02-AABF649C5C61}" type="slidenum">
              <a:rPr lang="en-US" smtClean="0"/>
              <a:t>8</a:t>
            </a:fld>
            <a:endParaRPr lang="en-US"/>
          </a:p>
        </p:txBody>
      </p:sp>
    </p:spTree>
    <p:extLst>
      <p:ext uri="{BB962C8B-B14F-4D97-AF65-F5344CB8AC3E}">
        <p14:creationId xmlns:p14="http://schemas.microsoft.com/office/powerpoint/2010/main" val="91017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8231F-E31C-9AB5-2823-17D50241FB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4FCC8E-8697-6622-D1CC-0E17C2BD70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BAECDE-08DE-BF76-EE2B-6ACD40E53B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9E9B4F-87D5-0C3B-DE52-77D3F45D7CEC}"/>
              </a:ext>
            </a:extLst>
          </p:cNvPr>
          <p:cNvSpPr>
            <a:spLocks noGrp="1"/>
          </p:cNvSpPr>
          <p:nvPr>
            <p:ph type="sldNum" sz="quarter" idx="5"/>
          </p:nvPr>
        </p:nvSpPr>
        <p:spPr/>
        <p:txBody>
          <a:bodyPr/>
          <a:lstStyle/>
          <a:p>
            <a:fld id="{CCC93DB9-5E0A-4FDF-AC02-AABF649C5C61}" type="slidenum">
              <a:rPr lang="en-US" smtClean="0"/>
              <a:t>9</a:t>
            </a:fld>
            <a:endParaRPr lang="en-US"/>
          </a:p>
        </p:txBody>
      </p:sp>
    </p:spTree>
    <p:extLst>
      <p:ext uri="{BB962C8B-B14F-4D97-AF65-F5344CB8AC3E}">
        <p14:creationId xmlns:p14="http://schemas.microsoft.com/office/powerpoint/2010/main" val="252753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C93DB9-5E0A-4FDF-AC02-AABF649C5C61}" type="slidenum">
              <a:rPr lang="en-US" smtClean="0"/>
              <a:t>11</a:t>
            </a:fld>
            <a:endParaRPr lang="en-US"/>
          </a:p>
        </p:txBody>
      </p:sp>
    </p:spTree>
    <p:extLst>
      <p:ext uri="{BB962C8B-B14F-4D97-AF65-F5344CB8AC3E}">
        <p14:creationId xmlns:p14="http://schemas.microsoft.com/office/powerpoint/2010/main" val="153256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F91A-89EE-FBB0-6E0B-9D090B885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92485E-8B3C-3D4A-082B-19E234DC2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A311EC-A5FF-D5EE-EABD-A3B08F148810}"/>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5" name="Footer Placeholder 4">
            <a:extLst>
              <a:ext uri="{FF2B5EF4-FFF2-40B4-BE49-F238E27FC236}">
                <a16:creationId xmlns:a16="http://schemas.microsoft.com/office/drawing/2014/main" id="{B1E4E92E-AA72-8F16-0AC5-7FB2BA544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3F0C5-132A-B6C0-BF79-45907AC6B9FA}"/>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1393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A556-FEB4-173C-2030-26E57B4C32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2A7630-B9A2-0D24-5959-580299A1A8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FCEC-C0A5-018A-E02F-AE9D5E9180FB}"/>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5" name="Footer Placeholder 4">
            <a:extLst>
              <a:ext uri="{FF2B5EF4-FFF2-40B4-BE49-F238E27FC236}">
                <a16:creationId xmlns:a16="http://schemas.microsoft.com/office/drawing/2014/main" id="{D9583DC9-6C95-D2A9-56A2-D18B360C2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2D275-910F-F3B5-F0FF-6973E58355F4}"/>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132654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39056-AA3F-2E38-DBDE-A3A658E5CE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C7EB8F-4644-3AA8-938C-9C5516C39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D6186-A3C5-C293-A304-1A96F770ADB7}"/>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5" name="Footer Placeholder 4">
            <a:extLst>
              <a:ext uri="{FF2B5EF4-FFF2-40B4-BE49-F238E27FC236}">
                <a16:creationId xmlns:a16="http://schemas.microsoft.com/office/drawing/2014/main" id="{55F0BF54-20B2-A407-C87F-A08930D10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03EEA-2DF4-F9DB-2B33-519AF2CDD5E1}"/>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12534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E9F3-AC66-760E-53E3-1E65681FF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C35E0-FA57-18ED-03EB-5C697ADC7E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C352D-A41B-D760-3F33-AD8AFDE8ED22}"/>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5" name="Footer Placeholder 4">
            <a:extLst>
              <a:ext uri="{FF2B5EF4-FFF2-40B4-BE49-F238E27FC236}">
                <a16:creationId xmlns:a16="http://schemas.microsoft.com/office/drawing/2014/main" id="{5DA9A78E-2179-C14A-D225-CABB2049E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B3CD5-F816-4952-7644-444013926404}"/>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357361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F817-EEC7-16EF-6AEF-FFED6D93EE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09A59E-DC05-777C-A4E4-4C0094C7A2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177695-A376-943B-5CA4-D6B653C359C5}"/>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5" name="Footer Placeholder 4">
            <a:extLst>
              <a:ext uri="{FF2B5EF4-FFF2-40B4-BE49-F238E27FC236}">
                <a16:creationId xmlns:a16="http://schemas.microsoft.com/office/drawing/2014/main" id="{E7024371-7D2F-9AF4-BC55-697BA7980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95009-6622-7559-3819-C3308BC31CA4}"/>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300713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51BC-0454-21BB-1A55-46F18EF89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A1B169-8409-8BFD-BA69-9B18F2B0F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6F3248-156A-D504-396C-CFC9ED3EE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8536F-90AA-890A-9232-32BD007A1FD9}"/>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6" name="Footer Placeholder 5">
            <a:extLst>
              <a:ext uri="{FF2B5EF4-FFF2-40B4-BE49-F238E27FC236}">
                <a16:creationId xmlns:a16="http://schemas.microsoft.com/office/drawing/2014/main" id="{C316C287-F59E-9D66-B580-3AAB9519D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8EA998-4DA6-BF31-4D69-83C663668D44}"/>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363918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2483-6DED-6A0A-C88D-552AA47EC3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095B90-E8B6-E104-0453-30600B06B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1A3C2B-58CD-E282-5DF8-5FA22F6DD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88E150-0DE9-5BB1-E08F-FCEB805CD1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819C50-5CBE-1EAE-90F2-879D8BFE9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126CF-87AE-EE6D-CCD4-EC26ED376033}"/>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8" name="Footer Placeholder 7">
            <a:extLst>
              <a:ext uri="{FF2B5EF4-FFF2-40B4-BE49-F238E27FC236}">
                <a16:creationId xmlns:a16="http://schemas.microsoft.com/office/drawing/2014/main" id="{2823127F-9423-597F-51E0-7A5D2A0032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EA1924-174D-667D-CE22-FDB33E581474}"/>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318506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E0F-0F29-DEF8-EFF5-7731BADAE9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AE581-2B10-CBB3-641B-2A16BEBB21E8}"/>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4" name="Footer Placeholder 3">
            <a:extLst>
              <a:ext uri="{FF2B5EF4-FFF2-40B4-BE49-F238E27FC236}">
                <a16:creationId xmlns:a16="http://schemas.microsoft.com/office/drawing/2014/main" id="{E67E2F4C-54DD-595A-9D56-D2F70C5674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11DF0D-9A5B-BE22-C45D-55CEF211EB0F}"/>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189308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EC2F9-4A39-DA86-B591-04B4D8D6B54C}"/>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3" name="Footer Placeholder 2">
            <a:extLst>
              <a:ext uri="{FF2B5EF4-FFF2-40B4-BE49-F238E27FC236}">
                <a16:creationId xmlns:a16="http://schemas.microsoft.com/office/drawing/2014/main" id="{629F4E72-6D73-5BCA-84BF-9C0C0E3285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9EE47-1599-EB2B-7772-DD9E54087138}"/>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42832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7568-AFE4-1086-038D-143049385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FD06B6-FC0E-AFB9-89C0-70194F067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DDEDBA-A9B4-D2B4-833D-BF65FFECD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B5CC3-B0FE-F97F-0D86-B760D996A6AB}"/>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6" name="Footer Placeholder 5">
            <a:extLst>
              <a:ext uri="{FF2B5EF4-FFF2-40B4-BE49-F238E27FC236}">
                <a16:creationId xmlns:a16="http://schemas.microsoft.com/office/drawing/2014/main" id="{266AA7F4-BF69-492D-5B19-ED1BFEEA5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72EF1-DD47-9644-BE31-8EDC1B17444F}"/>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419171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C6E6-DC19-178E-0AEB-CE57A3F14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AA5A01-DC89-DAE9-E0B9-350B429DA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452D7D-C150-BB9B-5E2D-EA54E98DD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0CC2E-2880-CBE6-D9B7-E6F07CD46878}"/>
              </a:ext>
            </a:extLst>
          </p:cNvPr>
          <p:cNvSpPr>
            <a:spLocks noGrp="1"/>
          </p:cNvSpPr>
          <p:nvPr>
            <p:ph type="dt" sz="half" idx="10"/>
          </p:nvPr>
        </p:nvSpPr>
        <p:spPr/>
        <p:txBody>
          <a:bodyPr/>
          <a:lstStyle/>
          <a:p>
            <a:fld id="{42A52F98-FB7D-4D19-BABC-D550C4780A22}" type="datetimeFigureOut">
              <a:rPr lang="en-US" smtClean="0"/>
              <a:t>2/14/2025</a:t>
            </a:fld>
            <a:endParaRPr lang="en-US"/>
          </a:p>
        </p:txBody>
      </p:sp>
      <p:sp>
        <p:nvSpPr>
          <p:cNvPr id="6" name="Footer Placeholder 5">
            <a:extLst>
              <a:ext uri="{FF2B5EF4-FFF2-40B4-BE49-F238E27FC236}">
                <a16:creationId xmlns:a16="http://schemas.microsoft.com/office/drawing/2014/main" id="{AA756E31-0E6A-F05F-F7C3-B05DDF99D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388D4-01AC-4718-EB67-BDCF0F39E765}"/>
              </a:ext>
            </a:extLst>
          </p:cNvPr>
          <p:cNvSpPr>
            <a:spLocks noGrp="1"/>
          </p:cNvSpPr>
          <p:nvPr>
            <p:ph type="sldNum" sz="quarter" idx="12"/>
          </p:nvPr>
        </p:nvSpPr>
        <p:spPr/>
        <p:txBody>
          <a:bodyPr/>
          <a:lstStyle/>
          <a:p>
            <a:fld id="{A11081F1-12A3-4EEB-B164-12FD5A733393}" type="slidenum">
              <a:rPr lang="en-US" smtClean="0"/>
              <a:t>‹#›</a:t>
            </a:fld>
            <a:endParaRPr lang="en-US"/>
          </a:p>
        </p:txBody>
      </p:sp>
    </p:spTree>
    <p:extLst>
      <p:ext uri="{BB962C8B-B14F-4D97-AF65-F5344CB8AC3E}">
        <p14:creationId xmlns:p14="http://schemas.microsoft.com/office/powerpoint/2010/main" val="296456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0F58DC-C360-8875-B9A7-6B363400E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0C77C9-0443-A8CE-3712-8DABB5CF7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4BB27-881B-F2DF-0DF4-310BEF364A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A52F98-FB7D-4D19-BABC-D550C4780A22}" type="datetimeFigureOut">
              <a:rPr lang="en-US" smtClean="0"/>
              <a:t>2/14/2025</a:t>
            </a:fld>
            <a:endParaRPr lang="en-US"/>
          </a:p>
        </p:txBody>
      </p:sp>
      <p:sp>
        <p:nvSpPr>
          <p:cNvPr id="5" name="Footer Placeholder 4">
            <a:extLst>
              <a:ext uri="{FF2B5EF4-FFF2-40B4-BE49-F238E27FC236}">
                <a16:creationId xmlns:a16="http://schemas.microsoft.com/office/drawing/2014/main" id="{B21716A4-58B7-B5AF-58A5-5B0EBCF65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4D474E-36B7-EE77-BE20-4D6293E2E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1081F1-12A3-4EEB-B164-12FD5A733393}" type="slidenum">
              <a:rPr lang="en-US" smtClean="0"/>
              <a:t>‹#›</a:t>
            </a:fld>
            <a:endParaRPr lang="en-US"/>
          </a:p>
        </p:txBody>
      </p:sp>
    </p:spTree>
    <p:extLst>
      <p:ext uri="{BB962C8B-B14F-4D97-AF65-F5344CB8AC3E}">
        <p14:creationId xmlns:p14="http://schemas.microsoft.com/office/powerpoint/2010/main" val="118713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4.png"/><Relationship Id="rId3" Type="http://schemas.openxmlformats.org/officeDocument/2006/relationships/image" Target="../media/image21.png"/><Relationship Id="rId7" Type="http://schemas.openxmlformats.org/officeDocument/2006/relationships/image" Target="../media/image28.svg"/><Relationship Id="rId12" Type="http://schemas.openxmlformats.org/officeDocument/2006/relationships/image" Target="../media/image3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0.svg"/><Relationship Id="rId4" Type="http://schemas.openxmlformats.org/officeDocument/2006/relationships/image" Target="../media/image25.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hep.upenn.edu/~johnda/Papers/Baye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C819-FC02-82F8-ABE5-6F008756BAB6}"/>
              </a:ext>
            </a:extLst>
          </p:cNvPr>
          <p:cNvSpPr>
            <a:spLocks noGrp="1"/>
          </p:cNvSpPr>
          <p:nvPr>
            <p:ph type="ctrTitle"/>
          </p:nvPr>
        </p:nvSpPr>
        <p:spPr/>
        <p:txBody>
          <a:bodyPr/>
          <a:lstStyle/>
          <a:p>
            <a:r>
              <a:rPr lang="en-US" dirty="0"/>
              <a:t>Introduction to Bayesian Modeling</a:t>
            </a:r>
          </a:p>
        </p:txBody>
      </p:sp>
      <p:sp>
        <p:nvSpPr>
          <p:cNvPr id="3" name="Subtitle 2">
            <a:extLst>
              <a:ext uri="{FF2B5EF4-FFF2-40B4-BE49-F238E27FC236}">
                <a16:creationId xmlns:a16="http://schemas.microsoft.com/office/drawing/2014/main" id="{807A33A7-F031-6803-7F89-FE2C4DCF02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399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486F9-F7CD-0832-F47B-CB53A73A2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8A85F-FC58-6FA0-D1BD-2E068A23721E}"/>
              </a:ext>
            </a:extLst>
          </p:cNvPr>
          <p:cNvSpPr>
            <a:spLocks noGrp="1"/>
          </p:cNvSpPr>
          <p:nvPr>
            <p:ph type="title"/>
          </p:nvPr>
        </p:nvSpPr>
        <p:spPr/>
        <p:txBody>
          <a:bodyPr/>
          <a:lstStyle/>
          <a:p>
            <a:r>
              <a:rPr lang="en-US" dirty="0"/>
              <a:t>Bayes’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E5F89B-2E04-B4C3-AAF3-8B09708A61BE}"/>
                  </a:ext>
                </a:extLst>
              </p:cNvPr>
              <p:cNvSpPr>
                <a:spLocks noGrp="1"/>
              </p:cNvSpPr>
              <p:nvPr>
                <p:ph idx="1"/>
              </p:nvPr>
            </p:nvSpPr>
            <p:spPr>
              <a:xfrm>
                <a:off x="838199" y="4696287"/>
                <a:ext cx="10428216" cy="1796588"/>
              </a:xfrm>
            </p:spPr>
            <p:txBody>
              <a:bodyPr>
                <a:normAutofit fontScale="92500" lnSpcReduction="10000"/>
              </a:bodyPr>
              <a:lstStyle/>
              <a:p>
                <a:r>
                  <a:rPr lang="en-US" dirty="0"/>
                  <a:t>y: collected data</a:t>
                </a:r>
              </a:p>
              <a:p>
                <a14:m>
                  <m:oMath xmlns:m="http://schemas.openxmlformats.org/officeDocument/2006/math">
                    <m:r>
                      <a:rPr lang="en-US" sz="2800" b="0" i="1" smtClean="0">
                        <a:latin typeface="Cambria Math" panose="02040503050406030204" pitchFamily="18" charset="0"/>
                      </a:rPr>
                      <m:t>𝜃</m:t>
                    </m:r>
                  </m:oMath>
                </a14:m>
                <a:r>
                  <a:rPr lang="en-US" dirty="0"/>
                  <a:t>: unknown parameters</a:t>
                </a:r>
              </a:p>
              <a:p>
                <a:pPr lvl="1"/>
                <a:r>
                  <a:rPr lang="en-US" dirty="0"/>
                  <a:t>Quantities that you’re trying to estimate using data for your hypothesis</a:t>
                </a:r>
              </a:p>
              <a:p>
                <a:pPr lvl="1"/>
                <a:r>
                  <a:rPr lang="en-US" dirty="0"/>
                  <a:t>E.g. population mean, beta coefficients in a regression model, variance components, probability in a binomial distribution</a:t>
                </a:r>
              </a:p>
              <a:p>
                <a:endParaRPr lang="en-US" dirty="0"/>
              </a:p>
            </p:txBody>
          </p:sp>
        </mc:Choice>
        <mc:Fallback>
          <p:sp>
            <p:nvSpPr>
              <p:cNvPr id="3" name="Content Placeholder 2">
                <a:extLst>
                  <a:ext uri="{FF2B5EF4-FFF2-40B4-BE49-F238E27FC236}">
                    <a16:creationId xmlns:a16="http://schemas.microsoft.com/office/drawing/2014/main" id="{39E5F89B-2E04-B4C3-AAF3-8B09708A61BE}"/>
                  </a:ext>
                </a:extLst>
              </p:cNvPr>
              <p:cNvSpPr>
                <a:spLocks noGrp="1" noRot="1" noChangeAspect="1" noMove="1" noResize="1" noEditPoints="1" noAdjustHandles="1" noChangeArrowheads="1" noChangeShapeType="1" noTextEdit="1"/>
              </p:cNvSpPr>
              <p:nvPr>
                <p:ph idx="1"/>
              </p:nvPr>
            </p:nvSpPr>
            <p:spPr>
              <a:xfrm>
                <a:off x="838199" y="4696287"/>
                <a:ext cx="10428216" cy="1796588"/>
              </a:xfrm>
              <a:blipFill>
                <a:blip r:embed="rId2"/>
                <a:stretch>
                  <a:fillRect l="-877" t="-6780" b="-7119"/>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88B3707A-2D45-1694-0509-0411A3E9DCA3}"/>
              </a:ext>
            </a:extLst>
          </p:cNvPr>
          <p:cNvGrpSpPr/>
          <p:nvPr/>
        </p:nvGrpSpPr>
        <p:grpSpPr>
          <a:xfrm>
            <a:off x="2541776" y="1690688"/>
            <a:ext cx="6868554" cy="2467306"/>
            <a:chOff x="2781473" y="1690688"/>
            <a:chExt cx="6868554" cy="2467306"/>
          </a:xfrm>
        </p:grpSpPr>
        <p:sp>
          <p:nvSpPr>
            <p:cNvPr id="5" name="Rectangle 4">
              <a:extLst>
                <a:ext uri="{FF2B5EF4-FFF2-40B4-BE49-F238E27FC236}">
                  <a16:creationId xmlns:a16="http://schemas.microsoft.com/office/drawing/2014/main" id="{8FD62F3B-BB05-D537-8B62-20B89D9C0DB5}"/>
                </a:ext>
              </a:extLst>
            </p:cNvPr>
            <p:cNvSpPr/>
            <p:nvPr/>
          </p:nvSpPr>
          <p:spPr>
            <a:xfrm>
              <a:off x="3726895" y="2517183"/>
              <a:ext cx="1794707" cy="858996"/>
            </a:xfrm>
            <a:prstGeom prst="rect">
              <a:avLst/>
            </a:prstGeom>
            <a:solidFill>
              <a:srgbClr val="1B7D30">
                <a:alpha val="1882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06D6360-EC23-BF4D-8540-C8D4A825ABC4}"/>
                    </a:ext>
                  </a:extLst>
                </p:cNvPr>
                <p:cNvSpPr txBox="1"/>
                <p:nvPr/>
              </p:nvSpPr>
              <p:spPr>
                <a:xfrm>
                  <a:off x="2781473" y="2240348"/>
                  <a:ext cx="6868554" cy="15574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𝑃</m:t>
                        </m:r>
                        <m:d>
                          <m:dPr>
                            <m:ctrlPr>
                              <a:rPr lang="en-US" sz="4000" b="0" i="1" smtClean="0">
                                <a:latin typeface="Cambria Math" panose="02040503050406030204" pitchFamily="18" charset="0"/>
                              </a:rPr>
                            </m:ctrlPr>
                          </m:dPr>
                          <m:e>
                            <m:r>
                              <a:rPr lang="en-US" sz="4000" i="1">
                                <a:latin typeface="Cambria Math" panose="02040503050406030204" pitchFamily="18" charset="0"/>
                              </a:rPr>
                              <m:t>𝜃</m:t>
                            </m:r>
                          </m:e>
                          <m:e>
                            <m:r>
                              <a:rPr lang="en-US" sz="4000" b="0" i="1" smtClean="0">
                                <a:latin typeface="Cambria Math" panose="02040503050406030204" pitchFamily="18" charset="0"/>
                              </a:rPr>
                              <m:t>𝑦</m:t>
                            </m:r>
                          </m:e>
                        </m:d>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𝑃</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𝑦</m:t>
                                </m:r>
                              </m:e>
                              <m:e>
                                <m:r>
                                  <a:rPr lang="en-US" sz="4000" i="1">
                                    <a:latin typeface="Cambria Math" panose="02040503050406030204" pitchFamily="18" charset="0"/>
                                  </a:rPr>
                                  <m:t>𝜃</m:t>
                                </m:r>
                              </m:e>
                            </m:d>
                            <m:r>
                              <a:rPr lang="en-US" sz="4000" b="0" i="1" smtClean="0">
                                <a:latin typeface="Cambria Math" panose="02040503050406030204" pitchFamily="18" charset="0"/>
                              </a:rPr>
                              <m:t>𝑃</m:t>
                            </m:r>
                            <m:d>
                              <m:dPr>
                                <m:ctrlPr>
                                  <a:rPr lang="en-US" sz="4000" b="0" i="1" smtClean="0">
                                    <a:latin typeface="Cambria Math" panose="02040503050406030204" pitchFamily="18" charset="0"/>
                                  </a:rPr>
                                </m:ctrlPr>
                              </m:dPr>
                              <m:e>
                                <m:r>
                                  <a:rPr lang="en-US" sz="4000" i="1">
                                    <a:latin typeface="Cambria Math" panose="02040503050406030204" pitchFamily="18" charset="0"/>
                                  </a:rPr>
                                  <m:t>𝜃</m:t>
                                </m:r>
                              </m:e>
                            </m:d>
                          </m:num>
                          <m:den>
                            <m:r>
                              <a:rPr lang="en-US" sz="4000" b="0" i="1" smtClean="0">
                                <a:latin typeface="Cambria Math" panose="02040503050406030204" pitchFamily="18" charset="0"/>
                              </a:rPr>
                              <m:t>𝑃</m:t>
                            </m:r>
                            <m:r>
                              <a:rPr lang="en-US" sz="4000" b="0" i="1" smtClean="0">
                                <a:latin typeface="Cambria Math" panose="02040503050406030204" pitchFamily="18" charset="0"/>
                              </a:rPr>
                              <m:t>(</m:t>
                            </m:r>
                            <m:r>
                              <a:rPr lang="en-US" sz="4000" b="0" i="1" smtClean="0">
                                <a:latin typeface="Cambria Math" panose="02040503050406030204" pitchFamily="18" charset="0"/>
                              </a:rPr>
                              <m:t>𝑦</m:t>
                            </m:r>
                            <m:r>
                              <a:rPr lang="en-US" sz="4000" b="0" i="1" smtClean="0">
                                <a:latin typeface="Cambria Math" panose="02040503050406030204" pitchFamily="18" charset="0"/>
                              </a:rPr>
                              <m:t>)</m:t>
                            </m:r>
                          </m:den>
                        </m:f>
                      </m:oMath>
                    </m:oMathPara>
                  </a14:m>
                  <a:endParaRPr lang="en-US" sz="4000" dirty="0"/>
                </a:p>
              </p:txBody>
            </p:sp>
          </mc:Choice>
          <mc:Fallback xmlns="">
            <p:sp>
              <p:nvSpPr>
                <p:cNvPr id="4" name="TextBox 3">
                  <a:extLst>
                    <a:ext uri="{FF2B5EF4-FFF2-40B4-BE49-F238E27FC236}">
                      <a16:creationId xmlns:a16="http://schemas.microsoft.com/office/drawing/2014/main" id="{406D6360-EC23-BF4D-8540-C8D4A825ABC4}"/>
                    </a:ext>
                  </a:extLst>
                </p:cNvPr>
                <p:cNvSpPr txBox="1">
                  <a:spLocks noRot="1" noChangeAspect="1" noMove="1" noResize="1" noEditPoints="1" noAdjustHandles="1" noChangeArrowheads="1" noChangeShapeType="1" noTextEdit="1"/>
                </p:cNvSpPr>
                <p:nvPr/>
              </p:nvSpPr>
              <p:spPr>
                <a:xfrm>
                  <a:off x="2781473" y="2240348"/>
                  <a:ext cx="6868554" cy="1557486"/>
                </a:xfrm>
                <a:prstGeom prst="rect">
                  <a:avLst/>
                </a:prstGeom>
                <a:blipFill>
                  <a:blip r:embed="rId3"/>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5F0DDC7D-C915-F087-8800-F81DBB1A34B6}"/>
                </a:ext>
              </a:extLst>
            </p:cNvPr>
            <p:cNvSpPr/>
            <p:nvPr/>
          </p:nvSpPr>
          <p:spPr>
            <a:xfrm>
              <a:off x="6027361" y="2168643"/>
              <a:ext cx="1523210" cy="752648"/>
            </a:xfrm>
            <a:prstGeom prst="rect">
              <a:avLst/>
            </a:prstGeom>
            <a:solidFill>
              <a:schemeClr val="accent2">
                <a:lumMod val="60000"/>
                <a:lumOff val="40000"/>
                <a:alpha val="18824"/>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C56AD35-2208-204A-4809-F17F96AFD5A2}"/>
                </a:ext>
              </a:extLst>
            </p:cNvPr>
            <p:cNvSpPr/>
            <p:nvPr/>
          </p:nvSpPr>
          <p:spPr>
            <a:xfrm>
              <a:off x="7534835" y="2168643"/>
              <a:ext cx="1032116" cy="770256"/>
            </a:xfrm>
            <a:prstGeom prst="rect">
              <a:avLst/>
            </a:prstGeom>
            <a:solidFill>
              <a:schemeClr val="accent5">
                <a:lumMod val="75000"/>
                <a:alpha val="18824"/>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0623721-116F-E662-1CEA-A875D97499DE}"/>
                </a:ext>
              </a:extLst>
            </p:cNvPr>
            <p:cNvSpPr/>
            <p:nvPr/>
          </p:nvSpPr>
          <p:spPr>
            <a:xfrm>
              <a:off x="6677500" y="2948860"/>
              <a:ext cx="1245170" cy="752649"/>
            </a:xfrm>
            <a:prstGeom prst="rect">
              <a:avLst/>
            </a:prstGeom>
            <a:solidFill>
              <a:schemeClr val="tx2">
                <a:lumMod val="50000"/>
                <a:lumOff val="50000"/>
                <a:alpha val="18824"/>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CC697D-5D46-C933-42D5-85CB6C4C70FF}"/>
                </a:ext>
              </a:extLst>
            </p:cNvPr>
            <p:cNvSpPr txBox="1"/>
            <p:nvPr/>
          </p:nvSpPr>
          <p:spPr>
            <a:xfrm>
              <a:off x="3726895" y="2119165"/>
              <a:ext cx="1671676" cy="551486"/>
            </a:xfrm>
            <a:prstGeom prst="rect">
              <a:avLst/>
            </a:prstGeom>
            <a:noFill/>
          </p:spPr>
          <p:txBody>
            <a:bodyPr wrap="none" rtlCol="0">
              <a:spAutoFit/>
            </a:bodyPr>
            <a:lstStyle/>
            <a:p>
              <a:pPr algn="ctr"/>
              <a:r>
                <a:rPr lang="en-US" sz="2400" b="1" dirty="0"/>
                <a:t>Posterior</a:t>
              </a:r>
            </a:p>
          </p:txBody>
        </p:sp>
        <p:sp>
          <p:nvSpPr>
            <p:cNvPr id="11" name="TextBox 10">
              <a:extLst>
                <a:ext uri="{FF2B5EF4-FFF2-40B4-BE49-F238E27FC236}">
                  <a16:creationId xmlns:a16="http://schemas.microsoft.com/office/drawing/2014/main" id="{DA821886-7FC0-4731-562F-B45545168F4E}"/>
                </a:ext>
              </a:extLst>
            </p:cNvPr>
            <p:cNvSpPr txBox="1"/>
            <p:nvPr/>
          </p:nvSpPr>
          <p:spPr>
            <a:xfrm>
              <a:off x="5985178" y="1726540"/>
              <a:ext cx="1602486" cy="477955"/>
            </a:xfrm>
            <a:prstGeom prst="rect">
              <a:avLst/>
            </a:prstGeom>
            <a:noFill/>
          </p:spPr>
          <p:txBody>
            <a:bodyPr wrap="none" rtlCol="0">
              <a:spAutoFit/>
            </a:bodyPr>
            <a:lstStyle/>
            <a:p>
              <a:pPr algn="ctr"/>
              <a:r>
                <a:rPr lang="en-US" sz="2000" b="1" dirty="0"/>
                <a:t>Likelihood</a:t>
              </a:r>
            </a:p>
          </p:txBody>
        </p:sp>
        <p:sp>
          <p:nvSpPr>
            <p:cNvPr id="12" name="TextBox 11">
              <a:extLst>
                <a:ext uri="{FF2B5EF4-FFF2-40B4-BE49-F238E27FC236}">
                  <a16:creationId xmlns:a16="http://schemas.microsoft.com/office/drawing/2014/main" id="{5B965049-4776-4E92-579E-25313CB7716B}"/>
                </a:ext>
              </a:extLst>
            </p:cNvPr>
            <p:cNvSpPr txBox="1"/>
            <p:nvPr/>
          </p:nvSpPr>
          <p:spPr>
            <a:xfrm>
              <a:off x="7624756" y="1690688"/>
              <a:ext cx="852273" cy="477955"/>
            </a:xfrm>
            <a:prstGeom prst="rect">
              <a:avLst/>
            </a:prstGeom>
            <a:noFill/>
          </p:spPr>
          <p:txBody>
            <a:bodyPr wrap="none" rtlCol="0">
              <a:spAutoFit/>
            </a:bodyPr>
            <a:lstStyle/>
            <a:p>
              <a:pPr algn="ctr"/>
              <a:r>
                <a:rPr lang="en-US" sz="2000" b="1" dirty="0"/>
                <a:t>Prior</a:t>
              </a:r>
            </a:p>
          </p:txBody>
        </p:sp>
        <p:sp>
          <p:nvSpPr>
            <p:cNvPr id="13" name="TextBox 12">
              <a:extLst>
                <a:ext uri="{FF2B5EF4-FFF2-40B4-BE49-F238E27FC236}">
                  <a16:creationId xmlns:a16="http://schemas.microsoft.com/office/drawing/2014/main" id="{DB3FDFC9-A4C4-3B3B-6860-FCEA2032661B}"/>
                </a:ext>
              </a:extLst>
            </p:cNvPr>
            <p:cNvSpPr txBox="1"/>
            <p:nvPr/>
          </p:nvSpPr>
          <p:spPr>
            <a:xfrm>
              <a:off x="5859643" y="3680039"/>
              <a:ext cx="3129825" cy="477955"/>
            </a:xfrm>
            <a:prstGeom prst="rect">
              <a:avLst/>
            </a:prstGeom>
            <a:noFill/>
          </p:spPr>
          <p:txBody>
            <a:bodyPr wrap="none" rtlCol="0">
              <a:spAutoFit/>
            </a:bodyPr>
            <a:lstStyle/>
            <a:p>
              <a:pPr algn="ctr"/>
              <a:r>
                <a:rPr lang="en-US" sz="2000" b="1" dirty="0"/>
                <a:t>Normalizing Constant</a:t>
              </a:r>
            </a:p>
          </p:txBody>
        </p:sp>
      </p:grpSp>
    </p:spTree>
    <p:extLst>
      <p:ext uri="{BB962C8B-B14F-4D97-AF65-F5344CB8AC3E}">
        <p14:creationId xmlns:p14="http://schemas.microsoft.com/office/powerpoint/2010/main" val="340685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35BD-B033-3A10-5330-33CD4297D266}"/>
              </a:ext>
            </a:extLst>
          </p:cNvPr>
          <p:cNvSpPr>
            <a:spLocks noGrp="1"/>
          </p:cNvSpPr>
          <p:nvPr>
            <p:ph type="title"/>
          </p:nvPr>
        </p:nvSpPr>
        <p:spPr/>
        <p:txBody>
          <a:bodyPr/>
          <a:lstStyle/>
          <a:p>
            <a:r>
              <a:rPr lang="en-US" dirty="0"/>
              <a:t>Bayesian vs Frequentist</a:t>
            </a:r>
          </a:p>
        </p:txBody>
      </p:sp>
      <p:graphicFrame>
        <p:nvGraphicFramePr>
          <p:cNvPr id="7" name="Table 6">
            <a:extLst>
              <a:ext uri="{FF2B5EF4-FFF2-40B4-BE49-F238E27FC236}">
                <a16:creationId xmlns:a16="http://schemas.microsoft.com/office/drawing/2014/main" id="{CD8D0F4F-8D42-6DFD-F4AF-0F808E782765}"/>
              </a:ext>
            </a:extLst>
          </p:cNvPr>
          <p:cNvGraphicFramePr>
            <a:graphicFrameLocks noGrp="1"/>
          </p:cNvGraphicFramePr>
          <p:nvPr>
            <p:extLst>
              <p:ext uri="{D42A27DB-BD31-4B8C-83A1-F6EECF244321}">
                <p14:modId xmlns:p14="http://schemas.microsoft.com/office/powerpoint/2010/main" val="182536804"/>
              </p:ext>
            </p:extLst>
          </p:nvPr>
        </p:nvGraphicFramePr>
        <p:xfrm>
          <a:off x="838201" y="1690688"/>
          <a:ext cx="10515599" cy="3502750"/>
        </p:xfrm>
        <a:graphic>
          <a:graphicData uri="http://schemas.openxmlformats.org/drawingml/2006/table">
            <a:tbl>
              <a:tblPr firstRow="1" bandRow="1">
                <a:tableStyleId>{5C22544A-7EE6-4342-B048-85BDC9FD1C3A}</a:tableStyleId>
              </a:tblPr>
              <a:tblGrid>
                <a:gridCol w="1443362">
                  <a:extLst>
                    <a:ext uri="{9D8B030D-6E8A-4147-A177-3AD203B41FA5}">
                      <a16:colId xmlns:a16="http://schemas.microsoft.com/office/drawing/2014/main" val="1981697767"/>
                    </a:ext>
                  </a:extLst>
                </a:gridCol>
                <a:gridCol w="3024079">
                  <a:extLst>
                    <a:ext uri="{9D8B030D-6E8A-4147-A177-3AD203B41FA5}">
                      <a16:colId xmlns:a16="http://schemas.microsoft.com/office/drawing/2014/main" val="40979896"/>
                    </a:ext>
                  </a:extLst>
                </a:gridCol>
                <a:gridCol w="3024079">
                  <a:extLst>
                    <a:ext uri="{9D8B030D-6E8A-4147-A177-3AD203B41FA5}">
                      <a16:colId xmlns:a16="http://schemas.microsoft.com/office/drawing/2014/main" val="817065621"/>
                    </a:ext>
                  </a:extLst>
                </a:gridCol>
                <a:gridCol w="3024079">
                  <a:extLst>
                    <a:ext uri="{9D8B030D-6E8A-4147-A177-3AD203B41FA5}">
                      <a16:colId xmlns:a16="http://schemas.microsoft.com/office/drawing/2014/main" val="2834919778"/>
                    </a:ext>
                  </a:extLst>
                </a:gridCol>
              </a:tblGrid>
              <a:tr h="513852">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solidFill>
                            <a:schemeClr val="tx1"/>
                          </a:solidFill>
                        </a:rPr>
                        <a:t>(1) Probability Interpretation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solidFill>
                            <a:schemeClr val="tx1"/>
                          </a:solidFill>
                        </a:rPr>
                        <a:t>(2) Treatment of the “unknowns”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a:solidFill>
                            <a:schemeClr val="tx1"/>
                          </a:solidFill>
                        </a:rPr>
                        <a:t>Product of the analyses as a result of (1) and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33257380"/>
                  </a:ext>
                </a:extLst>
              </a:tr>
              <a:tr h="1461815">
                <a:tc>
                  <a:txBody>
                    <a:bodyPr/>
                    <a:lstStyle/>
                    <a:p>
                      <a:pPr algn="ctr"/>
                      <a:r>
                        <a:rPr lang="en-US" b="1" dirty="0">
                          <a:solidFill>
                            <a:schemeClr val="tx1"/>
                          </a:solidFill>
                        </a:rPr>
                        <a:t>Frequentist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1"/>
                          </a:solidFill>
                        </a:rPr>
                        <a:t>Long-term relative frequency of an outcome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Fixed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P-value</a:t>
                      </a:r>
                    </a:p>
                    <a:p>
                      <a:r>
                        <a:rPr lang="en-US" dirty="0">
                          <a:solidFill>
                            <a:schemeClr val="tx1"/>
                          </a:solidFill>
                        </a:rPr>
                        <a:t>Confidence Interval</a:t>
                      </a:r>
                    </a:p>
                    <a:p>
                      <a:r>
                        <a:rPr lang="en-US" dirty="0">
                          <a:solidFill>
                            <a:schemeClr val="tx1"/>
                          </a:solidFill>
                        </a:rPr>
                        <a:t>Point estimate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4779076"/>
                  </a:ext>
                </a:extLst>
              </a:tr>
              <a:tr h="1461815">
                <a:tc>
                  <a:txBody>
                    <a:bodyPr/>
                    <a:lstStyle/>
                    <a:p>
                      <a:pPr algn="ctr"/>
                      <a:r>
                        <a:rPr lang="en-US" b="1" dirty="0">
                          <a:solidFill>
                            <a:schemeClr val="tx1"/>
                          </a:solidFill>
                        </a:rPr>
                        <a:t>Bayesian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1"/>
                          </a:solidFill>
                        </a:rPr>
                        <a:t>Reflection of a state of mind (i.e. belief, epistemic 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Random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Bayes Factor</a:t>
                      </a:r>
                    </a:p>
                    <a:p>
                      <a:r>
                        <a:rPr lang="en-US" dirty="0">
                          <a:solidFill>
                            <a:schemeClr val="tx1"/>
                          </a:solidFill>
                        </a:rPr>
                        <a:t>Posterior distribution</a:t>
                      </a:r>
                    </a:p>
                    <a:p>
                      <a:r>
                        <a:rPr lang="en-US" dirty="0">
                          <a:solidFill>
                            <a:schemeClr val="tx1"/>
                          </a:solidFill>
                        </a:rPr>
                        <a:t>Credible interval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47670"/>
                  </a:ext>
                </a:extLst>
              </a:tr>
            </a:tbl>
          </a:graphicData>
        </a:graphic>
      </p:graphicFrame>
    </p:spTree>
    <p:extLst>
      <p:ext uri="{BB962C8B-B14F-4D97-AF65-F5344CB8AC3E}">
        <p14:creationId xmlns:p14="http://schemas.microsoft.com/office/powerpoint/2010/main" val="402650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E3DD-C9BE-646A-2037-8420457EDB8E}"/>
              </a:ext>
            </a:extLst>
          </p:cNvPr>
          <p:cNvSpPr>
            <a:spLocks noGrp="1"/>
          </p:cNvSpPr>
          <p:nvPr>
            <p:ph type="title"/>
          </p:nvPr>
        </p:nvSpPr>
        <p:spPr/>
        <p:txBody>
          <a:bodyPr/>
          <a:lstStyle/>
          <a:p>
            <a:r>
              <a:rPr lang="en-US" dirty="0"/>
              <a:t>Why use Bayesian Statistics?</a:t>
            </a:r>
          </a:p>
        </p:txBody>
      </p:sp>
      <p:sp>
        <p:nvSpPr>
          <p:cNvPr id="3" name="Content Placeholder 2">
            <a:extLst>
              <a:ext uri="{FF2B5EF4-FFF2-40B4-BE49-F238E27FC236}">
                <a16:creationId xmlns:a16="http://schemas.microsoft.com/office/drawing/2014/main" id="{875C1897-A1AB-62E5-357E-3404063C41E8}"/>
              </a:ext>
            </a:extLst>
          </p:cNvPr>
          <p:cNvSpPr>
            <a:spLocks noGrp="1"/>
          </p:cNvSpPr>
          <p:nvPr>
            <p:ph idx="1"/>
          </p:nvPr>
        </p:nvSpPr>
        <p:spPr>
          <a:xfrm>
            <a:off x="838200" y="1825625"/>
            <a:ext cx="10515600" cy="3847206"/>
          </a:xfrm>
        </p:spPr>
        <p:txBody>
          <a:bodyPr/>
          <a:lstStyle/>
          <a:p>
            <a:r>
              <a:rPr lang="en-US" dirty="0"/>
              <a:t>Flexibility in modeling</a:t>
            </a:r>
          </a:p>
          <a:p>
            <a:r>
              <a:rPr lang="en-US" dirty="0"/>
              <a:t>Intuitive interpretation of the results</a:t>
            </a:r>
          </a:p>
          <a:p>
            <a:r>
              <a:rPr lang="en-US" dirty="0"/>
              <a:t>Incorporation of domain knowledge through prior</a:t>
            </a:r>
          </a:p>
          <a:p>
            <a:r>
              <a:rPr lang="en-US" dirty="0"/>
              <a:t>Unknown parameters have full posterior distribution, which leads to…</a:t>
            </a:r>
          </a:p>
          <a:p>
            <a:r>
              <a:rPr lang="en-US" dirty="0"/>
              <a:t>Analysis can be easily conducted on transformed parameters</a:t>
            </a:r>
          </a:p>
          <a:p>
            <a:pPr lvl="1"/>
            <a:r>
              <a:rPr lang="en-US" dirty="0"/>
              <a:t>“</a:t>
            </a:r>
            <a:r>
              <a:rPr lang="en-US" i="1" dirty="0"/>
              <a:t>Natural propagation of uncertainty</a:t>
            </a:r>
            <a:r>
              <a:rPr lang="en-US" dirty="0"/>
              <a:t>”</a:t>
            </a:r>
            <a:r>
              <a:rPr lang="en-US" baseline="30000" dirty="0"/>
              <a:t>1</a:t>
            </a:r>
          </a:p>
        </p:txBody>
      </p:sp>
      <p:sp>
        <p:nvSpPr>
          <p:cNvPr id="4" name="TextBox 3">
            <a:extLst>
              <a:ext uri="{FF2B5EF4-FFF2-40B4-BE49-F238E27FC236}">
                <a16:creationId xmlns:a16="http://schemas.microsoft.com/office/drawing/2014/main" id="{9756EECB-33D2-9A3E-803E-95C6B1A5E1F3}"/>
              </a:ext>
            </a:extLst>
          </p:cNvPr>
          <p:cNvSpPr txBox="1"/>
          <p:nvPr/>
        </p:nvSpPr>
        <p:spPr>
          <a:xfrm>
            <a:off x="838200" y="6185098"/>
            <a:ext cx="6312369" cy="307777"/>
          </a:xfrm>
          <a:prstGeom prst="rect">
            <a:avLst/>
          </a:prstGeom>
          <a:noFill/>
        </p:spPr>
        <p:txBody>
          <a:bodyPr wrap="none" rtlCol="0">
            <a:spAutoFit/>
          </a:bodyPr>
          <a:lstStyle/>
          <a:p>
            <a:r>
              <a:rPr lang="en-US" sz="1400" dirty="0"/>
              <a:t>1. https://paulbuerkner.com/talks/pdf/bayesian_multilevel_modeling_brms.pdf</a:t>
            </a:r>
          </a:p>
        </p:txBody>
      </p:sp>
    </p:spTree>
    <p:extLst>
      <p:ext uri="{BB962C8B-B14F-4D97-AF65-F5344CB8AC3E}">
        <p14:creationId xmlns:p14="http://schemas.microsoft.com/office/powerpoint/2010/main" val="80793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61AF-7642-343A-222B-5538946466A8}"/>
              </a:ext>
            </a:extLst>
          </p:cNvPr>
          <p:cNvSpPr>
            <a:spLocks noGrp="1"/>
          </p:cNvSpPr>
          <p:nvPr>
            <p:ph type="title"/>
          </p:nvPr>
        </p:nvSpPr>
        <p:spPr/>
        <p:txBody>
          <a:bodyPr/>
          <a:lstStyle/>
          <a:p>
            <a:r>
              <a:rPr lang="en-US" dirty="0"/>
              <a:t>Drawbacks</a:t>
            </a:r>
          </a:p>
        </p:txBody>
      </p:sp>
      <p:sp>
        <p:nvSpPr>
          <p:cNvPr id="3" name="Content Placeholder 2">
            <a:extLst>
              <a:ext uri="{FF2B5EF4-FFF2-40B4-BE49-F238E27FC236}">
                <a16:creationId xmlns:a16="http://schemas.microsoft.com/office/drawing/2014/main" id="{F1D7BE9A-0F8A-143A-FF55-B76DDD98BCE3}"/>
              </a:ext>
            </a:extLst>
          </p:cNvPr>
          <p:cNvSpPr>
            <a:spLocks noGrp="1"/>
          </p:cNvSpPr>
          <p:nvPr>
            <p:ph idx="1"/>
          </p:nvPr>
        </p:nvSpPr>
        <p:spPr/>
        <p:txBody>
          <a:bodyPr/>
          <a:lstStyle/>
          <a:p>
            <a:r>
              <a:rPr lang="en-US" dirty="0"/>
              <a:t>Model estimation takes some time, even for relatively simple models</a:t>
            </a:r>
          </a:p>
          <a:p>
            <a:r>
              <a:rPr lang="en-US" b="1" dirty="0"/>
              <a:t>May</a:t>
            </a:r>
            <a:r>
              <a:rPr lang="en-US" dirty="0"/>
              <a:t> require additional learning of probabilistic programming language (e.g. Stan) to fully harness the power of Bayesian analysis</a:t>
            </a:r>
          </a:p>
          <a:p>
            <a:r>
              <a:rPr lang="en-US" dirty="0"/>
              <a:t>Additional steps necessary to check the quality of the draws</a:t>
            </a:r>
          </a:p>
          <a:p>
            <a:r>
              <a:rPr lang="en-US" dirty="0"/>
              <a:t>Subjectivity in incorporation of priors</a:t>
            </a:r>
          </a:p>
        </p:txBody>
      </p:sp>
    </p:spTree>
    <p:extLst>
      <p:ext uri="{BB962C8B-B14F-4D97-AF65-F5344CB8AC3E}">
        <p14:creationId xmlns:p14="http://schemas.microsoft.com/office/powerpoint/2010/main" val="2298782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270B5-80DD-2277-3398-F60DDB3EEB94}"/>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D3AA464-3932-37D4-CBEA-F968E1DCE26A}"/>
                  </a:ext>
                </a:extLst>
              </p:cNvPr>
              <p:cNvSpPr>
                <a:spLocks noGrp="1"/>
              </p:cNvSpPr>
              <p:nvPr>
                <p:ph type="title"/>
              </p:nvPr>
            </p:nvSpPr>
            <p:spPr/>
            <p:txBody>
              <a:bodyPr/>
              <a:lstStyle/>
              <a:p>
                <a:r>
                  <a:rPr lang="en-US" dirty="0"/>
                  <a:t>Prior: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9D3AA464-3932-37D4-CBEA-F968E1DCE26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220CE71-2B4A-D0AC-E2E5-8843C6FAE478}"/>
              </a:ext>
            </a:extLst>
          </p:cNvPr>
          <p:cNvSpPr>
            <a:spLocks noGrp="1"/>
          </p:cNvSpPr>
          <p:nvPr>
            <p:ph idx="1"/>
          </p:nvPr>
        </p:nvSpPr>
        <p:spPr>
          <a:xfrm>
            <a:off x="838200" y="1839913"/>
            <a:ext cx="10515600" cy="4351338"/>
          </a:xfrm>
        </p:spPr>
        <p:txBody>
          <a:bodyPr>
            <a:normAutofit/>
          </a:bodyPr>
          <a:lstStyle/>
          <a:p>
            <a:r>
              <a:rPr lang="en-US" dirty="0"/>
              <a:t>Initial belief about unknown parameters before looking at the data</a:t>
            </a:r>
          </a:p>
          <a:p>
            <a:r>
              <a:rPr lang="en-US" dirty="0"/>
              <a:t>It can come in many different distributional forms</a:t>
            </a:r>
          </a:p>
          <a:p>
            <a:pPr lvl="1"/>
            <a:r>
              <a:rPr lang="en-US" dirty="0"/>
              <a:t>Normal, exponential, </a:t>
            </a:r>
            <a:r>
              <a:rPr lang="en-US" dirty="0" err="1"/>
              <a:t>poisson</a:t>
            </a:r>
            <a:r>
              <a:rPr lang="en-US" dirty="0"/>
              <a:t>, </a:t>
            </a:r>
            <a:r>
              <a:rPr lang="en-US" dirty="0" err="1"/>
              <a:t>etc</a:t>
            </a:r>
            <a:endParaRPr lang="en-US" dirty="0"/>
          </a:p>
          <a:p>
            <a:r>
              <a:rPr lang="en-US" dirty="0"/>
              <a:t>Incorporation of prior knowledge is the main source of criticism in Bayesian inference</a:t>
            </a:r>
          </a:p>
        </p:txBody>
      </p:sp>
      <p:pic>
        <p:nvPicPr>
          <p:cNvPr id="5" name="Picture 4" descr="A black background with different colored rectangles&#10;&#10;Description automatically generated">
            <a:extLst>
              <a:ext uri="{FF2B5EF4-FFF2-40B4-BE49-F238E27FC236}">
                <a16:creationId xmlns:a16="http://schemas.microsoft.com/office/drawing/2014/main" id="{8AD189FC-9A09-8E3F-2A25-6C0A6E148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500" y="187005"/>
            <a:ext cx="4091800" cy="1503683"/>
          </a:xfrm>
          <a:prstGeom prst="rect">
            <a:avLst/>
          </a:prstGeom>
        </p:spPr>
      </p:pic>
      <p:sp>
        <p:nvSpPr>
          <p:cNvPr id="6" name="Rectangle 5">
            <a:extLst>
              <a:ext uri="{FF2B5EF4-FFF2-40B4-BE49-F238E27FC236}">
                <a16:creationId xmlns:a16="http://schemas.microsoft.com/office/drawing/2014/main" id="{DD38DE58-9A62-61FC-D6DC-02AC56F2DD93}"/>
              </a:ext>
            </a:extLst>
          </p:cNvPr>
          <p:cNvSpPr/>
          <p:nvPr/>
        </p:nvSpPr>
        <p:spPr>
          <a:xfrm>
            <a:off x="10610850" y="187005"/>
            <a:ext cx="723900" cy="7654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0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97225-CC38-F7AB-8449-6A84404026F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9DB682D-11FC-9F06-6323-5A9975613228}"/>
                  </a:ext>
                </a:extLst>
              </p:cNvPr>
              <p:cNvSpPr>
                <a:spLocks noGrp="1"/>
              </p:cNvSpPr>
              <p:nvPr>
                <p:ph type="title"/>
              </p:nvPr>
            </p:nvSpPr>
            <p:spPr/>
            <p:txBody>
              <a:bodyPr/>
              <a:lstStyle/>
              <a:p>
                <a:r>
                  <a:rPr lang="en-US" dirty="0"/>
                  <a:t>Prior: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Exercise</a:t>
                </a:r>
              </a:p>
            </p:txBody>
          </p:sp>
        </mc:Choice>
        <mc:Fallback xmlns="">
          <p:sp>
            <p:nvSpPr>
              <p:cNvPr id="2" name="Title 1">
                <a:extLst>
                  <a:ext uri="{FF2B5EF4-FFF2-40B4-BE49-F238E27FC236}">
                    <a16:creationId xmlns:a16="http://schemas.microsoft.com/office/drawing/2014/main" id="{99DB682D-11FC-9F06-6323-5A9975613228}"/>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A3E475-D8C5-238D-218A-F725970C127C}"/>
                  </a:ext>
                </a:extLst>
              </p:cNvPr>
              <p:cNvSpPr>
                <a:spLocks noGrp="1"/>
              </p:cNvSpPr>
              <p:nvPr>
                <p:ph idx="1"/>
              </p:nvPr>
            </p:nvSpPr>
            <p:spPr>
              <a:xfrm>
                <a:off x="838200" y="1839913"/>
                <a:ext cx="10515600" cy="4351338"/>
              </a:xfrm>
            </p:spPr>
            <p:txBody>
              <a:bodyPr>
                <a:normAutofit fontScale="92500" lnSpcReduction="20000"/>
              </a:bodyPr>
              <a:lstStyle/>
              <a:p>
                <a:pPr marL="0" indent="0">
                  <a:buNone/>
                </a:pPr>
                <a:r>
                  <a:rPr lang="en-US" dirty="0"/>
                  <a:t>Suppose I have a linear model predicting height of U.S. adults based on weight.</a:t>
                </a:r>
                <a:br>
                  <a:rPr lang="en-US" dirty="0"/>
                </a:br>
                <a:br>
                  <a:rPr lang="en-US" dirty="0"/>
                </a:br>
                <a:endParaRPr lang="en-US" sz="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h𝑒𝑖𝑔h𝑡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𝑁𝑜𝑟𝑚𝑎𝑙</m:t>
                      </m:r>
                      <m:d>
                        <m:dPr>
                          <m:ctrlPr>
                            <a:rPr lang="en-US" b="0" i="1" smtClean="0">
                              <a:latin typeface="Cambria Math" panose="02040503050406030204" pitchFamily="18" charset="0"/>
                            </a:rPr>
                          </m:ctrlPr>
                        </m:dPr>
                        <m:e>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𝑤𝑒𝑖𝑔h𝑡</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𝜎</m:t>
                          </m:r>
                        </m:e>
                      </m:d>
                    </m:oMath>
                  </m:oMathPara>
                </a14:m>
                <a:endParaRPr lang="en-US" i="1" dirty="0">
                  <a:latin typeface="Cambria Math" panose="02040503050406030204" pitchFamily="18" charset="0"/>
                </a:endParaRPr>
              </a:p>
              <a:p>
                <a:pPr marL="0" indent="0">
                  <a:buNone/>
                </a:pPr>
                <a:endParaRPr lang="en-US" sz="100" dirty="0"/>
              </a:p>
              <a:p>
                <a:pPr marL="0" indent="0">
                  <a:buNone/>
                </a:pPr>
                <a:r>
                  <a:rPr lang="en-US" dirty="0"/>
                  <a:t>The model above implies that the height of a person with a given weight is normally distributed centered around the mean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𝑤𝑒𝑖𝑔h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r>
                  <a:rPr lang="en-US" dirty="0"/>
                  <a:t> with standard deviation 𝜎.</a:t>
                </a:r>
                <a:br>
                  <a:rPr lang="en-US" dirty="0"/>
                </a:br>
                <a:endParaRPr lang="en-US" dirty="0"/>
              </a:p>
              <a:p>
                <a:pPr marL="0" indent="0">
                  <a:buNone/>
                </a:pPr>
                <a:r>
                  <a:rPr lang="en-US" dirty="0"/>
                  <a:t>You might also be familiar with an alternate form</a:t>
                </a:r>
                <a:br>
                  <a:rPr lang="en-US" sz="2100" dirty="0"/>
                </a:br>
                <a:endParaRPr lang="en-US" sz="1000"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h𝑒𝑖𝑔h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𝑤𝑒𝑖𝑔h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b="0"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𝑁𝑜𝑟𝑚𝑎𝑙</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𝜎</m:t>
                          </m:r>
                        </m:e>
                      </m:d>
                    </m:oMath>
                  </m:oMathPara>
                </a14:m>
                <a:endParaRPr lang="en-US" dirty="0"/>
              </a:p>
              <a:p>
                <a:pPr marL="0" indent="0">
                  <a:buNone/>
                </a:pPr>
                <a:r>
                  <a:rPr lang="en-US" dirty="0"/>
                  <a:t>What kind of restriction would you impose on possible values of </a:t>
                </a:r>
                <a14:m>
                  <m:oMath xmlns:m="http://schemas.openxmlformats.org/officeDocument/2006/math">
                    <m:r>
                      <a:rPr lang="en-US" b="0" i="1" smtClean="0">
                        <a:latin typeface="Cambria Math" panose="02040503050406030204" pitchFamily="18" charset="0"/>
                      </a:rPr>
                      <m:t>𝛽</m:t>
                    </m:r>
                  </m:oMath>
                </a14:m>
                <a:r>
                  <a:rPr lang="en-US" dirty="0"/>
                  <a:t>?</a:t>
                </a:r>
              </a:p>
            </p:txBody>
          </p:sp>
        </mc:Choice>
        <mc:Fallback>
          <p:sp>
            <p:nvSpPr>
              <p:cNvPr id="3" name="Content Placeholder 2">
                <a:extLst>
                  <a:ext uri="{FF2B5EF4-FFF2-40B4-BE49-F238E27FC236}">
                    <a16:creationId xmlns:a16="http://schemas.microsoft.com/office/drawing/2014/main" id="{06A3E475-D8C5-238D-218A-F725970C127C}"/>
                  </a:ext>
                </a:extLst>
              </p:cNvPr>
              <p:cNvSpPr>
                <a:spLocks noGrp="1" noRot="1" noChangeAspect="1" noMove="1" noResize="1" noEditPoints="1" noAdjustHandles="1" noChangeArrowheads="1" noChangeShapeType="1" noTextEdit="1"/>
              </p:cNvSpPr>
              <p:nvPr>
                <p:ph idx="1"/>
              </p:nvPr>
            </p:nvSpPr>
            <p:spPr>
              <a:xfrm>
                <a:off x="838200" y="1839913"/>
                <a:ext cx="10515600" cy="4351338"/>
              </a:xfrm>
              <a:blipFill>
                <a:blip r:embed="rId3"/>
                <a:stretch>
                  <a:fillRect l="-1043" t="-3501" b="-560"/>
                </a:stretch>
              </a:blipFill>
            </p:spPr>
            <p:txBody>
              <a:bodyPr/>
              <a:lstStyle/>
              <a:p>
                <a:r>
                  <a:rPr lang="en-US">
                    <a:noFill/>
                  </a:rPr>
                  <a:t> </a:t>
                </a:r>
              </a:p>
            </p:txBody>
          </p:sp>
        </mc:Fallback>
      </mc:AlternateContent>
      <p:pic>
        <p:nvPicPr>
          <p:cNvPr id="5" name="Picture 4" descr="A black background with different colored rectangles&#10;&#10;Description automatically generated">
            <a:extLst>
              <a:ext uri="{FF2B5EF4-FFF2-40B4-BE49-F238E27FC236}">
                <a16:creationId xmlns:a16="http://schemas.microsoft.com/office/drawing/2014/main" id="{564FC2B9-7CBA-1E24-3F28-EF62A2462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3500" y="187005"/>
            <a:ext cx="4091800" cy="1503683"/>
          </a:xfrm>
          <a:prstGeom prst="rect">
            <a:avLst/>
          </a:prstGeom>
        </p:spPr>
      </p:pic>
      <p:sp>
        <p:nvSpPr>
          <p:cNvPr id="6" name="Rectangle 5">
            <a:extLst>
              <a:ext uri="{FF2B5EF4-FFF2-40B4-BE49-F238E27FC236}">
                <a16:creationId xmlns:a16="http://schemas.microsoft.com/office/drawing/2014/main" id="{3C295FC9-F958-E1B9-CEE0-853BA117AB6B}"/>
              </a:ext>
            </a:extLst>
          </p:cNvPr>
          <p:cNvSpPr/>
          <p:nvPr/>
        </p:nvSpPr>
        <p:spPr>
          <a:xfrm>
            <a:off x="10610850" y="187005"/>
            <a:ext cx="723900" cy="7654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08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50639-D559-4EA6-6DE4-0D3D6C067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446118-8981-F06F-228A-FDBFF2507FDB}"/>
              </a:ext>
            </a:extLst>
          </p:cNvPr>
          <p:cNvSpPr>
            <a:spLocks noGrp="1"/>
          </p:cNvSpPr>
          <p:nvPr>
            <p:ph type="title"/>
          </p:nvPr>
        </p:nvSpPr>
        <p:spPr/>
        <p:txBody>
          <a:bodyPr/>
          <a:lstStyle/>
          <a:p>
            <a:r>
              <a:rPr lang="en-US" dirty="0"/>
              <a:t>Types of Priors</a:t>
            </a:r>
          </a:p>
        </p:txBody>
      </p:sp>
      <p:sp>
        <p:nvSpPr>
          <p:cNvPr id="3" name="Content Placeholder 2">
            <a:extLst>
              <a:ext uri="{FF2B5EF4-FFF2-40B4-BE49-F238E27FC236}">
                <a16:creationId xmlns:a16="http://schemas.microsoft.com/office/drawing/2014/main" id="{F8D9F90F-0B3A-DA3D-0445-01DD79C736EC}"/>
              </a:ext>
            </a:extLst>
          </p:cNvPr>
          <p:cNvSpPr>
            <a:spLocks noGrp="1"/>
          </p:cNvSpPr>
          <p:nvPr>
            <p:ph idx="1"/>
          </p:nvPr>
        </p:nvSpPr>
        <p:spPr>
          <a:xfrm>
            <a:off x="838200" y="1825625"/>
            <a:ext cx="8096250" cy="4351338"/>
          </a:xfrm>
        </p:spPr>
        <p:txBody>
          <a:bodyPr/>
          <a:lstStyle/>
          <a:p>
            <a:r>
              <a:rPr lang="en-US" dirty="0"/>
              <a:t>Broadly classified based on different levels of </a:t>
            </a:r>
            <a:r>
              <a:rPr lang="en-US" i="1" dirty="0"/>
              <a:t>informativeness</a:t>
            </a:r>
          </a:p>
          <a:p>
            <a:r>
              <a:rPr lang="en-US" dirty="0"/>
              <a:t>Categorization depends on the context of your data!</a:t>
            </a:r>
          </a:p>
          <a:p>
            <a:pPr marL="514350" indent="-514350">
              <a:buFont typeface="+mj-lt"/>
              <a:buAutoNum type="arabicPeriod"/>
            </a:pPr>
            <a:r>
              <a:rPr lang="en-US" b="1" dirty="0"/>
              <a:t>Informative: </a:t>
            </a:r>
            <a:r>
              <a:rPr lang="en-US" dirty="0"/>
              <a:t>reflects high degree of certainty</a:t>
            </a:r>
          </a:p>
          <a:p>
            <a:pPr marL="514350" indent="-514350">
              <a:buFont typeface="+mj-lt"/>
              <a:buAutoNum type="arabicPeriod"/>
            </a:pPr>
            <a:r>
              <a:rPr lang="en-US" b="1" dirty="0"/>
              <a:t>Weakly Informative: </a:t>
            </a:r>
            <a:r>
              <a:rPr lang="en-US" dirty="0"/>
              <a:t>Incorporates “medium” amount of uncertainty</a:t>
            </a:r>
            <a:endParaRPr lang="en-US" b="1" dirty="0"/>
          </a:p>
          <a:p>
            <a:pPr marL="514350" indent="-514350">
              <a:buFont typeface="+mj-lt"/>
              <a:buAutoNum type="arabicPeriod"/>
            </a:pPr>
            <a:r>
              <a:rPr lang="en-US" b="1" dirty="0"/>
              <a:t>Diffuse (Non-informative): </a:t>
            </a:r>
            <a:r>
              <a:rPr lang="en-US" dirty="0"/>
              <a:t>reflects a great deal of uncertainty about the model parameter</a:t>
            </a:r>
            <a:endParaRPr lang="en-US" b="1" dirty="0"/>
          </a:p>
        </p:txBody>
      </p:sp>
      <p:pic>
        <p:nvPicPr>
          <p:cNvPr id="15" name="Picture 14">
            <a:extLst>
              <a:ext uri="{FF2B5EF4-FFF2-40B4-BE49-F238E27FC236}">
                <a16:creationId xmlns:a16="http://schemas.microsoft.com/office/drawing/2014/main" id="{E52D9FFA-7ED6-3E4F-48B1-F329E260A930}"/>
              </a:ext>
            </a:extLst>
          </p:cNvPr>
          <p:cNvPicPr>
            <a:picLocks noChangeAspect="1"/>
          </p:cNvPicPr>
          <p:nvPr/>
        </p:nvPicPr>
        <p:blipFill>
          <a:blip r:embed="rId2"/>
          <a:stretch>
            <a:fillRect/>
          </a:stretch>
        </p:blipFill>
        <p:spPr>
          <a:xfrm>
            <a:off x="9034463" y="313790"/>
            <a:ext cx="2743065" cy="1762260"/>
          </a:xfrm>
          <a:prstGeom prst="rect">
            <a:avLst/>
          </a:prstGeom>
        </p:spPr>
      </p:pic>
      <p:pic>
        <p:nvPicPr>
          <p:cNvPr id="19" name="Picture 18">
            <a:extLst>
              <a:ext uri="{FF2B5EF4-FFF2-40B4-BE49-F238E27FC236}">
                <a16:creationId xmlns:a16="http://schemas.microsoft.com/office/drawing/2014/main" id="{A56DE7FB-0CB2-D01A-6394-966E9AD70F59}"/>
              </a:ext>
            </a:extLst>
          </p:cNvPr>
          <p:cNvPicPr>
            <a:picLocks noChangeAspect="1"/>
          </p:cNvPicPr>
          <p:nvPr/>
        </p:nvPicPr>
        <p:blipFill>
          <a:blip r:embed="rId3"/>
          <a:stretch>
            <a:fillRect/>
          </a:stretch>
        </p:blipFill>
        <p:spPr>
          <a:xfrm>
            <a:off x="9034463" y="2495889"/>
            <a:ext cx="2743065" cy="1732462"/>
          </a:xfrm>
          <a:prstGeom prst="rect">
            <a:avLst/>
          </a:prstGeom>
        </p:spPr>
      </p:pic>
      <p:pic>
        <p:nvPicPr>
          <p:cNvPr id="21" name="Picture 20">
            <a:extLst>
              <a:ext uri="{FF2B5EF4-FFF2-40B4-BE49-F238E27FC236}">
                <a16:creationId xmlns:a16="http://schemas.microsoft.com/office/drawing/2014/main" id="{338D0E67-DFCE-1BD9-8DA3-74821EA52F20}"/>
              </a:ext>
            </a:extLst>
          </p:cNvPr>
          <p:cNvPicPr>
            <a:picLocks noChangeAspect="1"/>
          </p:cNvPicPr>
          <p:nvPr/>
        </p:nvPicPr>
        <p:blipFill>
          <a:blip r:embed="rId4"/>
          <a:stretch>
            <a:fillRect/>
          </a:stretch>
        </p:blipFill>
        <p:spPr>
          <a:xfrm>
            <a:off x="9034463" y="4692650"/>
            <a:ext cx="2743065" cy="1684338"/>
          </a:xfrm>
          <a:prstGeom prst="rect">
            <a:avLst/>
          </a:prstGeom>
        </p:spPr>
      </p:pic>
    </p:spTree>
    <p:extLst>
      <p:ext uri="{BB962C8B-B14F-4D97-AF65-F5344CB8AC3E}">
        <p14:creationId xmlns:p14="http://schemas.microsoft.com/office/powerpoint/2010/main" val="395916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319EA-B896-2F92-9A66-F171332C7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482859-7746-72E1-6CAB-29C3184C72A5}"/>
              </a:ext>
            </a:extLst>
          </p:cNvPr>
          <p:cNvSpPr>
            <a:spLocks noGrp="1"/>
          </p:cNvSpPr>
          <p:nvPr>
            <p:ph type="title"/>
          </p:nvPr>
        </p:nvSpPr>
        <p:spPr/>
        <p:txBody>
          <a:bodyPr/>
          <a:lstStyle/>
          <a:p>
            <a:r>
              <a:rPr lang="en-US" dirty="0"/>
              <a:t>Informative Prior</a:t>
            </a:r>
          </a:p>
        </p:txBody>
      </p:sp>
      <p:sp>
        <p:nvSpPr>
          <p:cNvPr id="3" name="Content Placeholder 2">
            <a:extLst>
              <a:ext uri="{FF2B5EF4-FFF2-40B4-BE49-F238E27FC236}">
                <a16:creationId xmlns:a16="http://schemas.microsoft.com/office/drawing/2014/main" id="{84A8A104-A1C6-1928-F240-7EA1820B4CC4}"/>
              </a:ext>
            </a:extLst>
          </p:cNvPr>
          <p:cNvSpPr>
            <a:spLocks noGrp="1"/>
          </p:cNvSpPr>
          <p:nvPr>
            <p:ph idx="1"/>
          </p:nvPr>
        </p:nvSpPr>
        <p:spPr>
          <a:xfrm>
            <a:off x="838200" y="1825625"/>
            <a:ext cx="7429500" cy="4351338"/>
          </a:xfrm>
        </p:spPr>
        <p:txBody>
          <a:bodyPr/>
          <a:lstStyle/>
          <a:p>
            <a:r>
              <a:rPr lang="en-US" dirty="0"/>
              <a:t>Reflects high degree of certainty about the model parameters being estimated</a:t>
            </a:r>
          </a:p>
          <a:p>
            <a:r>
              <a:rPr lang="en-US" dirty="0">
                <a:highlight>
                  <a:srgbClr val="FFFF00"/>
                </a:highlight>
              </a:rPr>
              <a:t>There’s some information restricting the possible range or relationship between parameters</a:t>
            </a:r>
          </a:p>
          <a:p>
            <a:r>
              <a:rPr lang="en-US" dirty="0"/>
              <a:t>It is possible that this can produce a posterior that’s not reflective of the population, so it’s important to measure the effect of prior through </a:t>
            </a:r>
            <a:r>
              <a:rPr lang="en-US" b="1" dirty="0"/>
              <a:t>sensitivity analysis</a:t>
            </a:r>
          </a:p>
          <a:p>
            <a:endParaRPr lang="en-US" dirty="0"/>
          </a:p>
        </p:txBody>
      </p:sp>
      <p:pic>
        <p:nvPicPr>
          <p:cNvPr id="4" name="Picture 3">
            <a:extLst>
              <a:ext uri="{FF2B5EF4-FFF2-40B4-BE49-F238E27FC236}">
                <a16:creationId xmlns:a16="http://schemas.microsoft.com/office/drawing/2014/main" id="{E3184655-2A1A-D209-7C59-044D14CB4294}"/>
              </a:ext>
            </a:extLst>
          </p:cNvPr>
          <p:cNvPicPr>
            <a:picLocks noChangeAspect="1"/>
          </p:cNvPicPr>
          <p:nvPr/>
        </p:nvPicPr>
        <p:blipFill>
          <a:blip r:embed="rId2"/>
          <a:stretch>
            <a:fillRect/>
          </a:stretch>
        </p:blipFill>
        <p:spPr>
          <a:xfrm>
            <a:off x="8719153" y="2812624"/>
            <a:ext cx="3104985" cy="1994773"/>
          </a:xfrm>
          <a:prstGeom prst="rect">
            <a:avLst/>
          </a:prstGeom>
        </p:spPr>
      </p:pic>
    </p:spTree>
    <p:extLst>
      <p:ext uri="{BB962C8B-B14F-4D97-AF65-F5344CB8AC3E}">
        <p14:creationId xmlns:p14="http://schemas.microsoft.com/office/powerpoint/2010/main" val="3546754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47773-56C3-59F9-5A53-E4326A879C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B7F23-9464-7FA5-5D75-88D054424DAE}"/>
              </a:ext>
            </a:extLst>
          </p:cNvPr>
          <p:cNvSpPr>
            <a:spLocks noGrp="1"/>
          </p:cNvSpPr>
          <p:nvPr>
            <p:ph type="title"/>
          </p:nvPr>
        </p:nvSpPr>
        <p:spPr/>
        <p:txBody>
          <a:bodyPr/>
          <a:lstStyle/>
          <a:p>
            <a:r>
              <a:rPr lang="en-US" dirty="0"/>
              <a:t>Weakly Informative Prior</a:t>
            </a:r>
          </a:p>
        </p:txBody>
      </p:sp>
      <p:sp>
        <p:nvSpPr>
          <p:cNvPr id="3" name="Content Placeholder 2">
            <a:extLst>
              <a:ext uri="{FF2B5EF4-FFF2-40B4-BE49-F238E27FC236}">
                <a16:creationId xmlns:a16="http://schemas.microsoft.com/office/drawing/2014/main" id="{950AF9C7-CE3F-B2CE-B4B7-D5854476F51D}"/>
              </a:ext>
            </a:extLst>
          </p:cNvPr>
          <p:cNvSpPr>
            <a:spLocks noGrp="1"/>
          </p:cNvSpPr>
          <p:nvPr>
            <p:ph idx="1"/>
          </p:nvPr>
        </p:nvSpPr>
        <p:spPr>
          <a:xfrm>
            <a:off x="838200" y="1825625"/>
            <a:ext cx="7658100" cy="4351338"/>
          </a:xfrm>
        </p:spPr>
        <p:txBody>
          <a:bodyPr/>
          <a:lstStyle/>
          <a:p>
            <a:r>
              <a:rPr lang="en-US" dirty="0"/>
              <a:t>Incorporates “medium” amount of uncertainty</a:t>
            </a:r>
          </a:p>
          <a:p>
            <a:r>
              <a:rPr lang="en-US" dirty="0"/>
              <a:t>Compared to the informative priors, the data has more influence on the posterior distribution</a:t>
            </a:r>
          </a:p>
          <a:p>
            <a:r>
              <a:rPr lang="en-US" dirty="0"/>
              <a:t>When some information is assumed about a parameter, but you still want to incorporate some uncertainty</a:t>
            </a:r>
          </a:p>
          <a:p>
            <a:r>
              <a:rPr lang="en-US" dirty="0"/>
              <a:t>Use to </a:t>
            </a:r>
            <a:r>
              <a:rPr lang="en-US" dirty="0">
                <a:highlight>
                  <a:srgbClr val="FFFF00"/>
                </a:highlight>
              </a:rPr>
              <a:t>specify plausible parameter space and exclude implausible values </a:t>
            </a:r>
            <a:r>
              <a:rPr lang="en-US" dirty="0"/>
              <a:t>by limiting density mass at those space</a:t>
            </a:r>
          </a:p>
          <a:p>
            <a:endParaRPr lang="en-US" dirty="0"/>
          </a:p>
        </p:txBody>
      </p:sp>
      <p:pic>
        <p:nvPicPr>
          <p:cNvPr id="5" name="Picture 4">
            <a:extLst>
              <a:ext uri="{FF2B5EF4-FFF2-40B4-BE49-F238E27FC236}">
                <a16:creationId xmlns:a16="http://schemas.microsoft.com/office/drawing/2014/main" id="{5A92984E-5B9B-7BA7-75FB-B76E62CCEBD6}"/>
              </a:ext>
            </a:extLst>
          </p:cNvPr>
          <p:cNvPicPr>
            <a:picLocks noChangeAspect="1"/>
          </p:cNvPicPr>
          <p:nvPr/>
        </p:nvPicPr>
        <p:blipFill>
          <a:blip r:embed="rId2"/>
          <a:stretch>
            <a:fillRect/>
          </a:stretch>
        </p:blipFill>
        <p:spPr>
          <a:xfrm>
            <a:off x="8703263" y="2596688"/>
            <a:ext cx="3277537" cy="2070023"/>
          </a:xfrm>
          <a:prstGeom prst="rect">
            <a:avLst/>
          </a:prstGeom>
        </p:spPr>
      </p:pic>
    </p:spTree>
    <p:extLst>
      <p:ext uri="{BB962C8B-B14F-4D97-AF65-F5344CB8AC3E}">
        <p14:creationId xmlns:p14="http://schemas.microsoft.com/office/powerpoint/2010/main" val="394973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0393A-EF84-3C8C-FAC8-B04C8DFDA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21A041-09F7-81D5-6C15-8F155A25E45C}"/>
              </a:ext>
            </a:extLst>
          </p:cNvPr>
          <p:cNvSpPr>
            <a:spLocks noGrp="1"/>
          </p:cNvSpPr>
          <p:nvPr>
            <p:ph type="title"/>
          </p:nvPr>
        </p:nvSpPr>
        <p:spPr/>
        <p:txBody>
          <a:bodyPr/>
          <a:lstStyle/>
          <a:p>
            <a:r>
              <a:rPr lang="en-US" dirty="0"/>
              <a:t>Diffuse (Non-informative)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1F9BE7-2E8C-D276-3692-43C98A8D32AD}"/>
                  </a:ext>
                </a:extLst>
              </p:cNvPr>
              <p:cNvSpPr>
                <a:spLocks noGrp="1"/>
              </p:cNvSpPr>
              <p:nvPr>
                <p:ph idx="1"/>
              </p:nvPr>
            </p:nvSpPr>
            <p:spPr>
              <a:xfrm>
                <a:off x="838200" y="1825625"/>
                <a:ext cx="7667625" cy="4351338"/>
              </a:xfrm>
            </p:spPr>
            <p:txBody>
              <a:bodyPr>
                <a:normAutofit fontScale="92500"/>
              </a:bodyPr>
              <a:lstStyle/>
              <a:p>
                <a:r>
                  <a:rPr lang="en-US" dirty="0"/>
                  <a:t>Reflects a great deal of uncertainty about the model parameter</a:t>
                </a:r>
              </a:p>
              <a:p>
                <a:r>
                  <a:rPr lang="en-US" dirty="0"/>
                  <a:t>Relatively flat density</a:t>
                </a:r>
              </a:p>
              <a:p>
                <a:r>
                  <a:rPr lang="en-US" dirty="0"/>
                  <a:t>Express </a:t>
                </a:r>
                <a:r>
                  <a:rPr lang="en-US" dirty="0">
                    <a:highlight>
                      <a:srgbClr val="FFFF00"/>
                    </a:highlight>
                  </a:rPr>
                  <a:t>complete lack of certainty</a:t>
                </a:r>
              </a:p>
              <a:p>
                <a:r>
                  <a:rPr lang="en-US" dirty="0"/>
                  <a:t>Can have adverse effect in some models when sample size is small</a:t>
                </a:r>
              </a:p>
              <a:p>
                <a:r>
                  <a:rPr lang="en-US" dirty="0"/>
                  <a:t>Improper priors, which are probability density that is a not a valid probability distribution (i.e. doesn’t integrate), are often used as diffuse priors</a:t>
                </a:r>
              </a:p>
              <a:p>
                <a:pPr lvl="1"/>
                <a14:m>
                  <m:oMath xmlns:m="http://schemas.openxmlformats.org/officeDocument/2006/math">
                    <m:r>
                      <a:rPr lang="en-US" b="0" i="1" smtClean="0">
                        <a:latin typeface="Cambria Math" panose="02040503050406030204" pitchFamily="18" charset="0"/>
                      </a:rPr>
                      <m:t>𝑈𝑛𝑖𝑓𝑜𝑟𝑚</m:t>
                    </m:r>
                    <m:r>
                      <a:rPr lang="en-US" b="0" i="1" smtClean="0">
                        <a:latin typeface="Cambria Math" panose="02040503050406030204" pitchFamily="18" charset="0"/>
                      </a:rPr>
                      <m:t>(−∞, ∞)</m:t>
                    </m:r>
                  </m:oMath>
                </a14:m>
                <a:endParaRPr lang="en-US" dirty="0"/>
              </a:p>
            </p:txBody>
          </p:sp>
        </mc:Choice>
        <mc:Fallback>
          <p:sp>
            <p:nvSpPr>
              <p:cNvPr id="3" name="Content Placeholder 2">
                <a:extLst>
                  <a:ext uri="{FF2B5EF4-FFF2-40B4-BE49-F238E27FC236}">
                    <a16:creationId xmlns:a16="http://schemas.microsoft.com/office/drawing/2014/main" id="{B11F9BE7-2E8C-D276-3692-43C98A8D32AD}"/>
                  </a:ext>
                </a:extLst>
              </p:cNvPr>
              <p:cNvSpPr>
                <a:spLocks noGrp="1" noRot="1" noChangeAspect="1" noMove="1" noResize="1" noEditPoints="1" noAdjustHandles="1" noChangeArrowheads="1" noChangeShapeType="1" noTextEdit="1"/>
              </p:cNvSpPr>
              <p:nvPr>
                <p:ph idx="1"/>
              </p:nvPr>
            </p:nvSpPr>
            <p:spPr>
              <a:xfrm>
                <a:off x="838200" y="1825625"/>
                <a:ext cx="7667625" cy="4351338"/>
              </a:xfrm>
              <a:blipFill>
                <a:blip r:embed="rId2"/>
                <a:stretch>
                  <a:fillRect l="-1273" t="-21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BA81523-B45A-2CF7-B46D-B92FB96C1A11}"/>
              </a:ext>
            </a:extLst>
          </p:cNvPr>
          <p:cNvPicPr>
            <a:picLocks noChangeAspect="1"/>
          </p:cNvPicPr>
          <p:nvPr/>
        </p:nvPicPr>
        <p:blipFill>
          <a:blip r:embed="rId3"/>
          <a:stretch>
            <a:fillRect/>
          </a:stretch>
        </p:blipFill>
        <p:spPr>
          <a:xfrm>
            <a:off x="8638463" y="2712650"/>
            <a:ext cx="3157067" cy="1938550"/>
          </a:xfrm>
          <a:prstGeom prst="rect">
            <a:avLst/>
          </a:prstGeom>
        </p:spPr>
      </p:pic>
    </p:spTree>
    <p:extLst>
      <p:ext uri="{BB962C8B-B14F-4D97-AF65-F5344CB8AC3E}">
        <p14:creationId xmlns:p14="http://schemas.microsoft.com/office/powerpoint/2010/main" val="94093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7B82-3B08-5CFE-D477-C8D0CDA7466C}"/>
              </a:ext>
            </a:extLst>
          </p:cNvPr>
          <p:cNvSpPr>
            <a:spLocks noGrp="1"/>
          </p:cNvSpPr>
          <p:nvPr>
            <p:ph type="title"/>
          </p:nvPr>
        </p:nvSpPr>
        <p:spPr/>
        <p:txBody>
          <a:bodyPr/>
          <a:lstStyle/>
          <a:p>
            <a:r>
              <a:rPr lang="en-US" dirty="0"/>
              <a:t>What is Bayesian Modeling?</a:t>
            </a:r>
          </a:p>
        </p:txBody>
      </p:sp>
      <p:sp>
        <p:nvSpPr>
          <p:cNvPr id="3" name="Content Placeholder 2">
            <a:extLst>
              <a:ext uri="{FF2B5EF4-FFF2-40B4-BE49-F238E27FC236}">
                <a16:creationId xmlns:a16="http://schemas.microsoft.com/office/drawing/2014/main" id="{49683380-68A2-B93E-9FA8-5368E6016D12}"/>
              </a:ext>
            </a:extLst>
          </p:cNvPr>
          <p:cNvSpPr>
            <a:spLocks noGrp="1"/>
          </p:cNvSpPr>
          <p:nvPr>
            <p:ph idx="1"/>
          </p:nvPr>
        </p:nvSpPr>
        <p:spPr/>
        <p:txBody>
          <a:bodyPr>
            <a:normAutofit fontScale="92500"/>
          </a:bodyPr>
          <a:lstStyle/>
          <a:p>
            <a:r>
              <a:rPr lang="en-US" b="1" dirty="0"/>
              <a:t>Bayesian modeling</a:t>
            </a:r>
            <a:r>
              <a:rPr lang="en-US" dirty="0"/>
              <a:t> is the statistical framework for updating belief about unknown parameters given observed data using </a:t>
            </a:r>
            <a:r>
              <a:rPr lang="en-US" b="1" dirty="0"/>
              <a:t>Bayes’ Theorem</a:t>
            </a:r>
          </a:p>
          <a:p>
            <a:pPr lvl="1"/>
            <a:r>
              <a:rPr lang="en-US" dirty="0"/>
              <a:t>You begin with some belief (</a:t>
            </a:r>
            <a:r>
              <a:rPr lang="en-US" i="1" dirty="0"/>
              <a:t>prior</a:t>
            </a:r>
            <a:r>
              <a:rPr lang="en-US" dirty="0"/>
              <a:t>) and the model for the data generation process (</a:t>
            </a:r>
            <a:r>
              <a:rPr lang="en-US" i="1" dirty="0"/>
              <a:t>likelihood</a:t>
            </a:r>
            <a:r>
              <a:rPr lang="en-US" dirty="0"/>
              <a:t>). Then you update the belief based on the data (</a:t>
            </a:r>
            <a:r>
              <a:rPr lang="en-US" i="1" dirty="0"/>
              <a:t>posterior</a:t>
            </a:r>
            <a:r>
              <a:rPr lang="en-US" dirty="0"/>
              <a:t>)</a:t>
            </a:r>
            <a:endParaRPr lang="en-US" b="1" dirty="0"/>
          </a:p>
          <a:p>
            <a:r>
              <a:rPr lang="en-US" b="1" dirty="0"/>
              <a:t>Bayesian analysis</a:t>
            </a:r>
            <a:r>
              <a:rPr lang="en-US" dirty="0"/>
              <a:t> is a complete workflow for conducting statistical analysis that encompasses Bayesian inference but also includes prior selection, model building, model fitting, diagnostics, etc.</a:t>
            </a:r>
            <a:endParaRPr lang="en-US" b="1" dirty="0"/>
          </a:p>
          <a:p>
            <a:r>
              <a:rPr lang="en-US" dirty="0"/>
              <a:t>In this workshop, you will learn:</a:t>
            </a:r>
          </a:p>
          <a:p>
            <a:pPr lvl="1"/>
            <a:r>
              <a:rPr lang="en-US" dirty="0"/>
              <a:t>Bayesian inference fundamentals</a:t>
            </a:r>
          </a:p>
          <a:p>
            <a:pPr lvl="1"/>
            <a:r>
              <a:rPr lang="en-US" dirty="0"/>
              <a:t>Bayesian Analysis workflow</a:t>
            </a:r>
          </a:p>
          <a:p>
            <a:pPr lvl="1"/>
            <a:r>
              <a:rPr lang="en-US" dirty="0"/>
              <a:t>How to run Bayesian analysis in R using &lt;&lt;</a:t>
            </a:r>
            <a:r>
              <a:rPr lang="en-US" b="1" dirty="0"/>
              <a:t>brms</a:t>
            </a:r>
            <a:r>
              <a:rPr lang="en-US" dirty="0"/>
              <a:t>&gt;&gt;</a:t>
            </a:r>
          </a:p>
        </p:txBody>
      </p:sp>
    </p:spTree>
    <p:extLst>
      <p:ext uri="{BB962C8B-B14F-4D97-AF65-F5344CB8AC3E}">
        <p14:creationId xmlns:p14="http://schemas.microsoft.com/office/powerpoint/2010/main" val="3857295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714A-8668-86F8-D329-4CE0C7B23CCA}"/>
              </a:ext>
            </a:extLst>
          </p:cNvPr>
          <p:cNvSpPr>
            <a:spLocks noGrp="1"/>
          </p:cNvSpPr>
          <p:nvPr>
            <p:ph type="title"/>
          </p:nvPr>
        </p:nvSpPr>
        <p:spPr/>
        <p:txBody>
          <a:bodyPr/>
          <a:lstStyle/>
          <a:p>
            <a:r>
              <a:rPr lang="en-US" dirty="0"/>
              <a:t>Guidelines on Choosing Prior</a:t>
            </a:r>
          </a:p>
        </p:txBody>
      </p:sp>
      <p:sp>
        <p:nvSpPr>
          <p:cNvPr id="3" name="Content Placeholder 2">
            <a:extLst>
              <a:ext uri="{FF2B5EF4-FFF2-40B4-BE49-F238E27FC236}">
                <a16:creationId xmlns:a16="http://schemas.microsoft.com/office/drawing/2014/main" id="{6F70FCA2-5DF0-74B4-CF36-8D488DB482D2}"/>
              </a:ext>
            </a:extLst>
          </p:cNvPr>
          <p:cNvSpPr>
            <a:spLocks noGrp="1"/>
          </p:cNvSpPr>
          <p:nvPr>
            <p:ph idx="1"/>
          </p:nvPr>
        </p:nvSpPr>
        <p:spPr/>
        <p:txBody>
          <a:bodyPr>
            <a:normAutofit lnSpcReduction="10000"/>
          </a:bodyPr>
          <a:lstStyle/>
          <a:p>
            <a:r>
              <a:rPr lang="en-US" dirty="0"/>
              <a:t>There is no universally “right” or “wrong” prior setting</a:t>
            </a:r>
          </a:p>
          <a:p>
            <a:r>
              <a:rPr lang="en-US" dirty="0"/>
              <a:t>Modern recommendation is to use weakly informative priors</a:t>
            </a:r>
          </a:p>
          <a:p>
            <a:r>
              <a:rPr lang="en-US" dirty="0"/>
              <a:t>Some useful principles include:</a:t>
            </a:r>
          </a:p>
          <a:p>
            <a:pPr lvl="1"/>
            <a:r>
              <a:rPr lang="en-US" dirty="0"/>
              <a:t>It should contain enough information to rule out unreasonable values but allow the parameter to move to plausible values</a:t>
            </a:r>
          </a:p>
          <a:p>
            <a:pPr lvl="1"/>
            <a:r>
              <a:rPr lang="en-US" dirty="0"/>
              <a:t>If using informative prior, provide justifications</a:t>
            </a:r>
          </a:p>
          <a:p>
            <a:r>
              <a:rPr lang="en-US" dirty="0"/>
              <a:t>What’s important is that you understand the implication of the prior choice through </a:t>
            </a:r>
            <a:r>
              <a:rPr lang="en-US" b="1" dirty="0"/>
              <a:t>prior predictive checking</a:t>
            </a:r>
          </a:p>
          <a:p>
            <a:r>
              <a:rPr lang="en-US" dirty="0"/>
              <a:t>Comprehensive guideline here:</a:t>
            </a:r>
          </a:p>
          <a:p>
            <a:pPr lvl="1"/>
            <a:r>
              <a:rPr lang="en-US" dirty="0"/>
              <a:t>https://github.com/stan-dev/stan/wiki/Prior-Choice-Recommendations</a:t>
            </a:r>
          </a:p>
        </p:txBody>
      </p:sp>
    </p:spTree>
    <p:extLst>
      <p:ext uri="{BB962C8B-B14F-4D97-AF65-F5344CB8AC3E}">
        <p14:creationId xmlns:p14="http://schemas.microsoft.com/office/powerpoint/2010/main" val="3004044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09EC8A3-9877-0CDA-0BEA-11BBE77CDBE1}"/>
                  </a:ext>
                </a:extLst>
              </p:cNvPr>
              <p:cNvSpPr>
                <a:spLocks noGrp="1"/>
              </p:cNvSpPr>
              <p:nvPr>
                <p:ph type="title"/>
              </p:nvPr>
            </p:nvSpPr>
            <p:spPr/>
            <p:txBody>
              <a:bodyPr/>
              <a:lstStyle/>
              <a:p>
                <a:r>
                  <a:rPr lang="en-US" dirty="0"/>
                  <a:t>Likelihood: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609EC8A3-9877-0CDA-0BEA-11BBE77CDBE1}"/>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9A22DBFD-9D58-7098-AB29-B299B1CB48AE}"/>
              </a:ext>
            </a:extLst>
          </p:cNvPr>
          <p:cNvSpPr>
            <a:spLocks noGrp="1"/>
          </p:cNvSpPr>
          <p:nvPr>
            <p:ph idx="1"/>
          </p:nvPr>
        </p:nvSpPr>
        <p:spPr/>
        <p:txBody>
          <a:bodyPr>
            <a:normAutofit/>
          </a:bodyPr>
          <a:lstStyle/>
          <a:p>
            <a:r>
              <a:rPr lang="en-US" dirty="0"/>
              <a:t>Defines the model for generating your data given the parameter values</a:t>
            </a:r>
          </a:p>
          <a:p>
            <a:r>
              <a:rPr lang="en-US" dirty="0"/>
              <a:t>In other word, function for probability of your data given the model and parameter value</a:t>
            </a:r>
          </a:p>
          <a:p>
            <a:r>
              <a:rPr lang="en-US" dirty="0"/>
              <a:t>Using the text from unknown number as an example, likelihood function would be a probability function that calculates: </a:t>
            </a:r>
            <a:br>
              <a:rPr lang="en-US" dirty="0"/>
            </a:br>
            <a:r>
              <a:rPr lang="en-US" i="1" dirty="0"/>
              <a:t>“Given that the texter is Alex, how likely is it for them to text me?”</a:t>
            </a:r>
          </a:p>
        </p:txBody>
      </p:sp>
      <p:pic>
        <p:nvPicPr>
          <p:cNvPr id="4" name="Picture 3" descr="A black background with different colored rectangles&#10;&#10;Description automatically generated">
            <a:extLst>
              <a:ext uri="{FF2B5EF4-FFF2-40B4-BE49-F238E27FC236}">
                <a16:creationId xmlns:a16="http://schemas.microsoft.com/office/drawing/2014/main" id="{F9D76612-4842-6394-53C2-439955A0A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500" y="187005"/>
            <a:ext cx="4091800" cy="1503683"/>
          </a:xfrm>
          <a:prstGeom prst="rect">
            <a:avLst/>
          </a:prstGeom>
        </p:spPr>
      </p:pic>
      <p:sp>
        <p:nvSpPr>
          <p:cNvPr id="5" name="Rectangle 4">
            <a:extLst>
              <a:ext uri="{FF2B5EF4-FFF2-40B4-BE49-F238E27FC236}">
                <a16:creationId xmlns:a16="http://schemas.microsoft.com/office/drawing/2014/main" id="{CFA5C54F-1759-AD1C-C314-CDE9E97C60F0}"/>
              </a:ext>
            </a:extLst>
          </p:cNvPr>
          <p:cNvSpPr/>
          <p:nvPr/>
        </p:nvSpPr>
        <p:spPr>
          <a:xfrm>
            <a:off x="9715499" y="173351"/>
            <a:ext cx="962025" cy="7654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3468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2C120F-7B13-E750-C471-356DFC092E89}"/>
                  </a:ext>
                </a:extLst>
              </p:cNvPr>
              <p:cNvSpPr>
                <a:spLocks noGrp="1"/>
              </p:cNvSpPr>
              <p:nvPr>
                <p:ph type="title"/>
              </p:nvPr>
            </p:nvSpPr>
            <p:spPr/>
            <p:txBody>
              <a:bodyPr/>
              <a:lstStyle/>
              <a:p>
                <a:r>
                  <a:rPr lang="en-US" dirty="0"/>
                  <a:t>Posterior: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422C120F-7B13-E750-C471-356DFC092E89}"/>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2CFB94-1D1B-1BC6-6244-1A97E840069D}"/>
                  </a:ext>
                </a:extLst>
              </p:cNvPr>
              <p:cNvSpPr>
                <a:spLocks noGrp="1"/>
              </p:cNvSpPr>
              <p:nvPr>
                <p:ph idx="1"/>
              </p:nvPr>
            </p:nvSpPr>
            <p:spPr/>
            <p:txBody>
              <a:bodyPr>
                <a:normAutofit/>
              </a:bodyPr>
              <a:lstStyle/>
              <a:p>
                <a:r>
                  <a:rPr lang="en-US" dirty="0"/>
                  <a:t>After specifying prior and likelihood, posterior distribution can be obtained</a:t>
                </a:r>
              </a:p>
              <a:p>
                <a:r>
                  <a:rPr lang="en-US" b="1" dirty="0"/>
                  <a:t>Updated belief about the unknown parameters in light of data</a:t>
                </a:r>
              </a:p>
              <a:p>
                <a:r>
                  <a:rPr lang="en-US" dirty="0"/>
                  <a:t>It is the function of the parameter, since the data is “fixed”</a:t>
                </a:r>
              </a:p>
              <a:p>
                <a:r>
                  <a:rPr lang="en-US" dirty="0"/>
                  <a:t>Technical detail: Posterior has to be a valid probability distribution of </a:t>
                </a:r>
                <a14:m>
                  <m:oMath xmlns:m="http://schemas.openxmlformats.org/officeDocument/2006/math">
                    <m:r>
                      <a:rPr lang="en-US" b="0" i="1" smtClean="0">
                        <a:latin typeface="Cambria Math" panose="02040503050406030204" pitchFamily="18" charset="0"/>
                      </a:rPr>
                      <m:t>𝜃</m:t>
                    </m:r>
                  </m:oMath>
                </a14:m>
                <a:r>
                  <a:rPr lang="en-US" dirty="0"/>
                  <a:t>. The </a:t>
                </a:r>
                <a:r>
                  <a:rPr lang="en-US" i="1" dirty="0"/>
                  <a:t>normalizing constant</a:t>
                </a: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r>
                  <a:rPr lang="en-US" dirty="0"/>
                  <a:t>, doesn’t involve </a:t>
                </a:r>
                <a14:m>
                  <m:oMath xmlns:m="http://schemas.openxmlformats.org/officeDocument/2006/math">
                    <m:r>
                      <a:rPr lang="en-US" i="1">
                        <a:latin typeface="Cambria Math" panose="02040503050406030204" pitchFamily="18" charset="0"/>
                      </a:rPr>
                      <m:t>𝜃</m:t>
                    </m:r>
                  </m:oMath>
                </a14:m>
                <a:r>
                  <a:rPr lang="en-US" dirty="0"/>
                  <a:t>. So as long as we have the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𝜃</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we can derive the posterior distribution</a:t>
                </a:r>
              </a:p>
              <a:p>
                <a:pPr lvl="1"/>
                <a:r>
                  <a:rPr lang="en-US" dirty="0"/>
                  <a:t>That’s why you sometimes see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𝜃</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612CFB94-1D1B-1BC6-6244-1A97E840069D}"/>
                  </a:ext>
                </a:extLst>
              </p:cNvPr>
              <p:cNvSpPr>
                <a:spLocks noGrp="1" noRot="1" noChangeAspect="1" noMove="1" noResize="1" noEditPoints="1" noAdjustHandles="1" noChangeArrowheads="1" noChangeShapeType="1" noTextEdit="1"/>
              </p:cNvSpPr>
              <p:nvPr>
                <p:ph idx="1"/>
              </p:nvPr>
            </p:nvSpPr>
            <p:spPr>
              <a:blipFill>
                <a:blip r:embed="rId3"/>
                <a:stretch>
                  <a:fillRect l="-1043" t="-2381" r="-1101"/>
                </a:stretch>
              </a:blipFill>
            </p:spPr>
            <p:txBody>
              <a:bodyPr/>
              <a:lstStyle/>
              <a:p>
                <a:r>
                  <a:rPr lang="en-US">
                    <a:noFill/>
                  </a:rPr>
                  <a:t> </a:t>
                </a:r>
              </a:p>
            </p:txBody>
          </p:sp>
        </mc:Fallback>
      </mc:AlternateContent>
      <p:pic>
        <p:nvPicPr>
          <p:cNvPr id="4" name="Picture 3" descr="A black background with different colored rectangles&#10;&#10;Description automatically generated">
            <a:extLst>
              <a:ext uri="{FF2B5EF4-FFF2-40B4-BE49-F238E27FC236}">
                <a16:creationId xmlns:a16="http://schemas.microsoft.com/office/drawing/2014/main" id="{5D69088A-9AA6-FFDF-255B-4027B419F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3500" y="187005"/>
            <a:ext cx="4091800" cy="1503683"/>
          </a:xfrm>
          <a:prstGeom prst="rect">
            <a:avLst/>
          </a:prstGeom>
        </p:spPr>
      </p:pic>
      <p:sp>
        <p:nvSpPr>
          <p:cNvPr id="5" name="Rectangle 4">
            <a:extLst>
              <a:ext uri="{FF2B5EF4-FFF2-40B4-BE49-F238E27FC236}">
                <a16:creationId xmlns:a16="http://schemas.microsoft.com/office/drawing/2014/main" id="{AAA65761-95D9-5C0D-4980-F2CAEF60771D}"/>
              </a:ext>
            </a:extLst>
          </p:cNvPr>
          <p:cNvSpPr/>
          <p:nvPr/>
        </p:nvSpPr>
        <p:spPr>
          <a:xfrm>
            <a:off x="8353424" y="468626"/>
            <a:ext cx="1133476" cy="7696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66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DB453-423B-63B4-DBEE-3B26E9A853A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6ED7173-4C4A-4D74-DD9C-E429A0D6EF10}"/>
                  </a:ext>
                </a:extLst>
              </p:cNvPr>
              <p:cNvSpPr>
                <a:spLocks noGrp="1"/>
              </p:cNvSpPr>
              <p:nvPr>
                <p:ph type="title"/>
              </p:nvPr>
            </p:nvSpPr>
            <p:spPr/>
            <p:txBody>
              <a:bodyPr/>
              <a:lstStyle/>
              <a:p>
                <a:r>
                  <a:rPr lang="en-US" dirty="0"/>
                  <a:t>Posterior: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F9675CFC-76BE-C0E6-7150-8DD0A976950F}"/>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ED9502-D827-07A7-8C2A-4795D4C825FE}"/>
                  </a:ext>
                </a:extLst>
              </p:cNvPr>
              <p:cNvSpPr>
                <a:spLocks noGrp="1"/>
              </p:cNvSpPr>
              <p:nvPr>
                <p:ph idx="1"/>
              </p:nvPr>
            </p:nvSpPr>
            <p:spPr/>
            <p:txBody>
              <a:bodyPr>
                <a:normAutofit fontScale="92500" lnSpcReduction="20000"/>
              </a:bodyPr>
              <a:lstStyle/>
              <a:p>
                <a:r>
                  <a:rPr lang="en-US" dirty="0"/>
                  <a:t>For complicated models, the posterior becomes intractable to derive analytically</a:t>
                </a:r>
              </a:p>
              <a:p>
                <a:r>
                  <a:rPr lang="en-US" dirty="0"/>
                  <a:t>Example: Posterior distribution for logistic regression with normal priors on the coefficients</a:t>
                </a:r>
                <a:br>
                  <a:rPr lang="en-US" dirty="0"/>
                </a:br>
                <a:r>
                  <a:rPr lang="en-US" sz="1400" dirty="0"/>
                  <a:t> </a:t>
                </a:r>
                <a:endParaRPr lang="en-US" sz="240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𝛽</m:t>
                          </m:r>
                        </m:e>
                        <m:e>
                          <m:r>
                            <a:rPr lang="en-US" sz="1800" b="0" i="1" smtClean="0">
                              <a:latin typeface="Cambria Math" panose="02040503050406030204" pitchFamily="18" charset="0"/>
                            </a:rPr>
                            <m:t>𝑦</m:t>
                          </m:r>
                          <m:r>
                            <a:rPr lang="en-US" sz="1800" b="0" i="1" smtClean="0">
                              <a:latin typeface="Cambria Math" panose="02040503050406030204" pitchFamily="18" charset="0"/>
                            </a:rPr>
                            <m:t>,</m:t>
                          </m:r>
                          <m:r>
                            <a:rPr lang="en-US" sz="1800" b="0" i="1" smtClean="0">
                              <a:latin typeface="Cambria Math" panose="02040503050406030204" pitchFamily="18" charset="0"/>
                            </a:rPr>
                            <m:t>𝑋</m:t>
                          </m:r>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𝑝</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𝑖𝑝</m:t>
                                                  </m:r>
                                                </m:sub>
                                              </m:sSub>
                                            </m:sup>
                                          </m:sSup>
                                        </m:num>
                                        <m:den>
                                          <m:r>
                                            <a:rPr lang="en-US" sz="1800" i="1">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𝑝</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𝑖𝑝</m:t>
                                                  </m:r>
                                                </m:sub>
                                              </m:sSub>
                                            </m:sup>
                                          </m:sSup>
                                        </m:den>
                                      </m:f>
                                    </m:e>
                                  </m:d>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sup>
                              </m:sSup>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r>
                                        <a:rPr lang="en-US" sz="1800" b="0" i="1" smtClean="0">
                                          <a:latin typeface="Cambria Math" panose="02040503050406030204" pitchFamily="18" charset="0"/>
                                        </a:rPr>
                                        <m:t>1−</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𝑝</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𝑖𝑝</m:t>
                                                  </m:r>
                                                </m:sub>
                                              </m:sSub>
                                            </m:sup>
                                          </m:sSup>
                                        </m:num>
                                        <m:den>
                                          <m:r>
                                            <a:rPr lang="en-US" sz="1800" i="1">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𝑝</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𝑖𝑝</m:t>
                                                  </m:r>
                                                </m:sub>
                                              </m:sSub>
                                            </m:sup>
                                          </m:sSup>
                                        </m:den>
                                      </m:f>
                                    </m:e>
                                  </m:d>
                                </m:e>
                                <m:sup>
                                  <m:sSub>
                                    <m:sSubPr>
                                      <m:ctrlPr>
                                        <a:rPr lang="en-US" sz="1800" i="1">
                                          <a:latin typeface="Cambria Math" panose="02040503050406030204" pitchFamily="18" charset="0"/>
                                        </a:rPr>
                                      </m:ctrlPr>
                                    </m:sSubPr>
                                    <m:e>
                                      <m:r>
                                        <a:rPr lang="en-US" sz="1800" b="0" i="1" smtClean="0">
                                          <a:latin typeface="Cambria Math" panose="02040503050406030204" pitchFamily="18" charset="0"/>
                                        </a:rPr>
                                        <m:t>(1−</m:t>
                                      </m:r>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b="0" i="1" smtClean="0">
                                      <a:latin typeface="Cambria Math" panose="02040503050406030204" pitchFamily="18" charset="0"/>
                                    </a:rPr>
                                    <m:t>)</m:t>
                                  </m:r>
                                </m:sup>
                              </m:sSup>
                            </m:e>
                          </m:d>
                        </m:e>
                      </m:nary>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=0</m:t>
                          </m:r>
                        </m:sub>
                        <m:sup>
                          <m:r>
                            <a:rPr lang="en-US" sz="1800" b="0" i="1" smtClean="0">
                              <a:latin typeface="Cambria Math" panose="02040503050406030204" pitchFamily="18" charset="0"/>
                            </a:rPr>
                            <m:t>𝑝</m:t>
                          </m:r>
                        </m:sup>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ad>
                                <m:radPr>
                                  <m:degHide m:val="on"/>
                                  <m:ctrlPr>
                                    <a:rPr lang="en-US" sz="1800" b="0" i="1" smtClean="0">
                                      <a:latin typeface="Cambria Math" panose="02040503050406030204" pitchFamily="18" charset="0"/>
                                    </a:rPr>
                                  </m:ctrlPr>
                                </m:radPr>
                                <m:deg/>
                                <m:e>
                                  <m:r>
                                    <a:rPr lang="en-US" sz="1800" b="0" i="1" smtClean="0">
                                      <a:latin typeface="Cambria Math" panose="02040503050406030204" pitchFamily="18" charset="0"/>
                                    </a:rPr>
                                    <m:t>2</m:t>
                                  </m:r>
                                  <m:r>
                                    <a:rPr lang="en-US" sz="1800" b="0" i="1" smtClean="0">
                                      <a:latin typeface="Cambria Math" panose="02040503050406030204" pitchFamily="18" charset="0"/>
                                    </a:rPr>
                                    <m:t>𝜋</m:t>
                                  </m:r>
                                </m:e>
                              </m:rad>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𝜎</m:t>
                                  </m:r>
                                </m:e>
                                <m:sub>
                                  <m:r>
                                    <a:rPr lang="en-US" sz="1800" b="0" i="1" smtClean="0">
                                      <a:latin typeface="Cambria Math" panose="02040503050406030204" pitchFamily="18" charset="0"/>
                                    </a:rPr>
                                    <m:t>𝑗</m:t>
                                  </m:r>
                                </m:sub>
                              </m:sSub>
                            </m:den>
                          </m:f>
                          <m:r>
                            <m:rPr>
                              <m:sty m:val="p"/>
                            </m:rPr>
                            <a:rPr lang="en-US" sz="1800" b="0" i="0" smtClean="0">
                              <a:latin typeface="Cambria Math" panose="02040503050406030204" pitchFamily="18" charset="0"/>
                            </a:rPr>
                            <m:t>exp</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𝜇</m:t>
                                              </m:r>
                                            </m:e>
                                            <m:sub>
                                              <m:r>
                                                <a:rPr lang="en-US" sz="1800" b="0" i="1" smtClean="0">
                                                  <a:latin typeface="Cambria Math" panose="02040503050406030204" pitchFamily="18" charset="0"/>
                                                </a:rPr>
                                                <m:t>𝑗</m:t>
                                              </m:r>
                                            </m:sub>
                                          </m:sSub>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𝜎</m:t>
                                              </m:r>
                                            </m:e>
                                            <m:sub>
                                              <m:r>
                                                <a:rPr lang="en-US" sz="1800" b="0" i="1" smtClean="0">
                                                  <a:latin typeface="Cambria Math" panose="02040503050406030204" pitchFamily="18" charset="0"/>
                                                </a:rPr>
                                                <m:t>𝑗</m:t>
                                              </m:r>
                                            </m:sub>
                                          </m:sSub>
                                        </m:den>
                                      </m:f>
                                    </m:e>
                                  </m:d>
                                </m:e>
                                <m:sup>
                                  <m:r>
                                    <a:rPr lang="en-US" sz="1800" b="0" i="1" smtClean="0">
                                      <a:latin typeface="Cambria Math" panose="02040503050406030204" pitchFamily="18" charset="0"/>
                                    </a:rPr>
                                    <m:t>2</m:t>
                                  </m:r>
                                </m:sup>
                              </m:sSup>
                            </m:e>
                          </m:d>
                        </m:e>
                      </m:nary>
                    </m:oMath>
                  </m:oMathPara>
                </a14:m>
                <a:endParaRPr lang="en-US" sz="2400" dirty="0"/>
              </a:p>
              <a:p>
                <a:r>
                  <a:rPr lang="en-US" sz="2400" dirty="0"/>
                  <a:t>😱</a:t>
                </a:r>
              </a:p>
              <a:p>
                <a:r>
                  <a:rPr lang="en-US" sz="2400" dirty="0"/>
                  <a:t>This expression has no closed form solution, and even if it did, you would have to perform multiple integrations to get marginal posterior distribution for each parameter… Also, what if you wanted to use something other than normal prior?</a:t>
                </a:r>
              </a:p>
              <a:p>
                <a:r>
                  <a:rPr lang="en-US" sz="2400" dirty="0"/>
                  <a:t>This is why Bayesian software rely on simulation to estimate the posterior distribution</a:t>
                </a:r>
              </a:p>
            </p:txBody>
          </p:sp>
        </mc:Choice>
        <mc:Fallback>
          <p:sp>
            <p:nvSpPr>
              <p:cNvPr id="3" name="Content Placeholder 2">
                <a:extLst>
                  <a:ext uri="{FF2B5EF4-FFF2-40B4-BE49-F238E27FC236}">
                    <a16:creationId xmlns:a16="http://schemas.microsoft.com/office/drawing/2014/main" id="{CCED9502-D827-07A7-8C2A-4795D4C825FE}"/>
                  </a:ext>
                </a:extLst>
              </p:cNvPr>
              <p:cNvSpPr>
                <a:spLocks noGrp="1" noRot="1" noChangeAspect="1" noMove="1" noResize="1" noEditPoints="1" noAdjustHandles="1" noChangeArrowheads="1" noChangeShapeType="1" noTextEdit="1"/>
              </p:cNvSpPr>
              <p:nvPr>
                <p:ph idx="1"/>
              </p:nvPr>
            </p:nvSpPr>
            <p:spPr>
              <a:blipFill>
                <a:blip r:embed="rId3"/>
                <a:stretch>
                  <a:fillRect l="-928" t="-3501" b="-420"/>
                </a:stretch>
              </a:blipFill>
            </p:spPr>
            <p:txBody>
              <a:bodyPr/>
              <a:lstStyle/>
              <a:p>
                <a:r>
                  <a:rPr lang="en-US">
                    <a:noFill/>
                  </a:rPr>
                  <a:t> </a:t>
                </a:r>
              </a:p>
            </p:txBody>
          </p:sp>
        </mc:Fallback>
      </mc:AlternateContent>
      <p:pic>
        <p:nvPicPr>
          <p:cNvPr id="4" name="Picture 3" descr="A black background with different colored rectangles&#10;&#10;Description automatically generated">
            <a:extLst>
              <a:ext uri="{FF2B5EF4-FFF2-40B4-BE49-F238E27FC236}">
                <a16:creationId xmlns:a16="http://schemas.microsoft.com/office/drawing/2014/main" id="{1E40D45B-2CBD-0BBE-B090-CDBB7D3B56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3500" y="187005"/>
            <a:ext cx="4091800" cy="1503683"/>
          </a:xfrm>
          <a:prstGeom prst="rect">
            <a:avLst/>
          </a:prstGeom>
        </p:spPr>
      </p:pic>
      <p:sp>
        <p:nvSpPr>
          <p:cNvPr id="5" name="Rectangle 4">
            <a:extLst>
              <a:ext uri="{FF2B5EF4-FFF2-40B4-BE49-F238E27FC236}">
                <a16:creationId xmlns:a16="http://schemas.microsoft.com/office/drawing/2014/main" id="{ED95961B-8917-C7C5-019C-6A4BFCAAD71F}"/>
              </a:ext>
            </a:extLst>
          </p:cNvPr>
          <p:cNvSpPr/>
          <p:nvPr/>
        </p:nvSpPr>
        <p:spPr>
          <a:xfrm>
            <a:off x="8353424" y="468626"/>
            <a:ext cx="1133476" cy="7696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61D138F-5634-799C-6E8C-CBBDBFFDA4B5}"/>
              </a:ext>
            </a:extLst>
          </p:cNvPr>
          <p:cNvSpPr/>
          <p:nvPr/>
        </p:nvSpPr>
        <p:spPr>
          <a:xfrm>
            <a:off x="1135856" y="3200400"/>
            <a:ext cx="9836944" cy="14073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817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9675CFC-76BE-C0E6-7150-8DD0A976950F}"/>
                  </a:ext>
                </a:extLst>
              </p:cNvPr>
              <p:cNvSpPr>
                <a:spLocks noGrp="1"/>
              </p:cNvSpPr>
              <p:nvPr>
                <p:ph type="title"/>
              </p:nvPr>
            </p:nvSpPr>
            <p:spPr/>
            <p:txBody>
              <a:bodyPr/>
              <a:lstStyle/>
              <a:p>
                <a:r>
                  <a:rPr lang="en-US" dirty="0"/>
                  <a:t>Posterior: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F9675CFC-76BE-C0E6-7150-8DD0A976950F}"/>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DA914-AC53-9CFE-3425-55AEAC16C3AB}"/>
                  </a:ext>
                </a:extLst>
              </p:cNvPr>
              <p:cNvSpPr>
                <a:spLocks noGrp="1"/>
              </p:cNvSpPr>
              <p:nvPr>
                <p:ph idx="1"/>
              </p:nvPr>
            </p:nvSpPr>
            <p:spPr/>
            <p:txBody>
              <a:bodyPr>
                <a:normAutofit fontScale="92500" lnSpcReduction="20000"/>
              </a:bodyPr>
              <a:lstStyle/>
              <a:p>
                <a:r>
                  <a:rPr lang="en-US" dirty="0"/>
                  <a:t>For complicated models, the posterior becomes intractable to derive analytically</a:t>
                </a:r>
              </a:p>
              <a:p>
                <a:r>
                  <a:rPr lang="en-US" dirty="0"/>
                  <a:t>Example: Posterior distribution for logistic regression with normal priors on the coefficients:</a:t>
                </a:r>
                <a:br>
                  <a:rPr lang="en-US" dirty="0"/>
                </a:br>
                <a:r>
                  <a:rPr lang="en-US" sz="1400" dirty="0"/>
                  <a:t> </a:t>
                </a:r>
                <a:endParaRPr lang="en-US" sz="240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𝛽</m:t>
                          </m:r>
                        </m:e>
                        <m:e>
                          <m:r>
                            <a:rPr lang="en-US" sz="1800" b="0" i="1" smtClean="0">
                              <a:latin typeface="Cambria Math" panose="02040503050406030204" pitchFamily="18" charset="0"/>
                            </a:rPr>
                            <m:t>𝑦</m:t>
                          </m:r>
                          <m:r>
                            <a:rPr lang="en-US" sz="1800" b="0" i="1" smtClean="0">
                              <a:latin typeface="Cambria Math" panose="02040503050406030204" pitchFamily="18" charset="0"/>
                            </a:rPr>
                            <m:t>,</m:t>
                          </m:r>
                          <m:r>
                            <a:rPr lang="en-US" sz="1800" b="0" i="1" smtClean="0">
                              <a:latin typeface="Cambria Math" panose="02040503050406030204" pitchFamily="18" charset="0"/>
                            </a:rPr>
                            <m:t>𝑋</m:t>
                          </m:r>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𝑝</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𝑖𝑝</m:t>
                                                  </m:r>
                                                </m:sub>
                                              </m:sSub>
                                            </m:sup>
                                          </m:sSup>
                                        </m:num>
                                        <m:den>
                                          <m:r>
                                            <a:rPr lang="en-US" sz="1800" i="1">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𝑝</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𝑖𝑝</m:t>
                                                  </m:r>
                                                </m:sub>
                                              </m:sSub>
                                            </m:sup>
                                          </m:sSup>
                                        </m:den>
                                      </m:f>
                                    </m:e>
                                  </m:d>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sup>
                              </m:sSup>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r>
                                        <a:rPr lang="en-US" sz="1800" b="0" i="1" smtClean="0">
                                          <a:latin typeface="Cambria Math" panose="02040503050406030204" pitchFamily="18" charset="0"/>
                                        </a:rPr>
                                        <m:t>1−</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𝑝</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𝑖𝑝</m:t>
                                                  </m:r>
                                                </m:sub>
                                              </m:sSub>
                                            </m:sup>
                                          </m:sSup>
                                        </m:num>
                                        <m:den>
                                          <m:r>
                                            <a:rPr lang="en-US" sz="1800" i="1">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𝑝</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𝑖𝑝</m:t>
                                                  </m:r>
                                                </m:sub>
                                              </m:sSub>
                                            </m:sup>
                                          </m:sSup>
                                        </m:den>
                                      </m:f>
                                    </m:e>
                                  </m:d>
                                </m:e>
                                <m:sup>
                                  <m:sSub>
                                    <m:sSubPr>
                                      <m:ctrlPr>
                                        <a:rPr lang="en-US" sz="1800" i="1">
                                          <a:latin typeface="Cambria Math" panose="02040503050406030204" pitchFamily="18" charset="0"/>
                                        </a:rPr>
                                      </m:ctrlPr>
                                    </m:sSubPr>
                                    <m:e>
                                      <m:r>
                                        <a:rPr lang="en-US" sz="1800" b="0" i="1" smtClean="0">
                                          <a:latin typeface="Cambria Math" panose="02040503050406030204" pitchFamily="18" charset="0"/>
                                        </a:rPr>
                                        <m:t>(1−</m:t>
                                      </m:r>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b="0" i="1" smtClean="0">
                                      <a:latin typeface="Cambria Math" panose="02040503050406030204" pitchFamily="18" charset="0"/>
                                    </a:rPr>
                                    <m:t>)</m:t>
                                  </m:r>
                                </m:sup>
                              </m:sSup>
                            </m:e>
                          </m:d>
                        </m:e>
                      </m:nary>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=0</m:t>
                          </m:r>
                        </m:sub>
                        <m:sup>
                          <m:r>
                            <a:rPr lang="en-US" sz="1800" b="0" i="1" smtClean="0">
                              <a:latin typeface="Cambria Math" panose="02040503050406030204" pitchFamily="18" charset="0"/>
                            </a:rPr>
                            <m:t>𝑝</m:t>
                          </m:r>
                        </m:sup>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ad>
                                <m:radPr>
                                  <m:degHide m:val="on"/>
                                  <m:ctrlPr>
                                    <a:rPr lang="en-US" sz="1800" b="0" i="1" smtClean="0">
                                      <a:latin typeface="Cambria Math" panose="02040503050406030204" pitchFamily="18" charset="0"/>
                                    </a:rPr>
                                  </m:ctrlPr>
                                </m:radPr>
                                <m:deg/>
                                <m:e>
                                  <m:r>
                                    <a:rPr lang="en-US" sz="1800" b="0" i="1" smtClean="0">
                                      <a:latin typeface="Cambria Math" panose="02040503050406030204" pitchFamily="18" charset="0"/>
                                    </a:rPr>
                                    <m:t>2</m:t>
                                  </m:r>
                                  <m:r>
                                    <a:rPr lang="en-US" sz="1800" b="0" i="1" smtClean="0">
                                      <a:latin typeface="Cambria Math" panose="02040503050406030204" pitchFamily="18" charset="0"/>
                                    </a:rPr>
                                    <m:t>𝜋</m:t>
                                  </m:r>
                                </m:e>
                              </m:rad>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𝜎</m:t>
                                  </m:r>
                                </m:e>
                                <m:sub>
                                  <m:r>
                                    <a:rPr lang="en-US" sz="1800" b="0" i="1" smtClean="0">
                                      <a:latin typeface="Cambria Math" panose="02040503050406030204" pitchFamily="18" charset="0"/>
                                    </a:rPr>
                                    <m:t>𝑗</m:t>
                                  </m:r>
                                </m:sub>
                              </m:sSub>
                            </m:den>
                          </m:f>
                          <m:r>
                            <m:rPr>
                              <m:sty m:val="p"/>
                            </m:rPr>
                            <a:rPr lang="en-US" sz="1800" b="0" i="0" smtClean="0">
                              <a:latin typeface="Cambria Math" panose="02040503050406030204" pitchFamily="18" charset="0"/>
                            </a:rPr>
                            <m:t>exp</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𝜇</m:t>
                                              </m:r>
                                            </m:e>
                                            <m:sub>
                                              <m:r>
                                                <a:rPr lang="en-US" sz="1800" b="0" i="1" smtClean="0">
                                                  <a:latin typeface="Cambria Math" panose="02040503050406030204" pitchFamily="18" charset="0"/>
                                                </a:rPr>
                                                <m:t>𝑗</m:t>
                                              </m:r>
                                            </m:sub>
                                          </m:sSub>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𝜎</m:t>
                                              </m:r>
                                            </m:e>
                                            <m:sub>
                                              <m:r>
                                                <a:rPr lang="en-US" sz="1800" b="0" i="1" smtClean="0">
                                                  <a:latin typeface="Cambria Math" panose="02040503050406030204" pitchFamily="18" charset="0"/>
                                                </a:rPr>
                                                <m:t>𝑗</m:t>
                                              </m:r>
                                            </m:sub>
                                          </m:sSub>
                                        </m:den>
                                      </m:f>
                                    </m:e>
                                  </m:d>
                                </m:e>
                                <m:sup>
                                  <m:r>
                                    <a:rPr lang="en-US" sz="1800" b="0" i="1" smtClean="0">
                                      <a:latin typeface="Cambria Math" panose="02040503050406030204" pitchFamily="18" charset="0"/>
                                    </a:rPr>
                                    <m:t>2</m:t>
                                  </m:r>
                                </m:sup>
                              </m:sSup>
                            </m:e>
                          </m:d>
                        </m:e>
                      </m:nary>
                    </m:oMath>
                  </m:oMathPara>
                </a14:m>
                <a:endParaRPr lang="en-US" sz="2400" dirty="0"/>
              </a:p>
              <a:p>
                <a:r>
                  <a:rPr lang="en-US" sz="2400" dirty="0"/>
                  <a:t>😱</a:t>
                </a:r>
              </a:p>
              <a:p>
                <a:r>
                  <a:rPr lang="en-US" sz="2400" dirty="0"/>
                  <a:t>This expression has no closed form solution, and even if it did, you would have to perform multiple integrations to get marginal posterior distribution for each parameter… Also, what if you wanted to use something other than normal prior?</a:t>
                </a:r>
              </a:p>
              <a:p>
                <a:r>
                  <a:rPr lang="en-US" sz="2400" dirty="0"/>
                  <a:t>This is why Bayesian software rely on simulation to estimate the posterior distribution</a:t>
                </a:r>
              </a:p>
            </p:txBody>
          </p:sp>
        </mc:Choice>
        <mc:Fallback xmlns="">
          <p:sp>
            <p:nvSpPr>
              <p:cNvPr id="3" name="Content Placeholder 2">
                <a:extLst>
                  <a:ext uri="{FF2B5EF4-FFF2-40B4-BE49-F238E27FC236}">
                    <a16:creationId xmlns:a16="http://schemas.microsoft.com/office/drawing/2014/main" id="{CBBDA914-AC53-9CFE-3425-55AEAC16C3AB}"/>
                  </a:ext>
                </a:extLst>
              </p:cNvPr>
              <p:cNvSpPr>
                <a:spLocks noGrp="1" noRot="1" noChangeAspect="1" noMove="1" noResize="1" noEditPoints="1" noAdjustHandles="1" noChangeArrowheads="1" noChangeShapeType="1" noTextEdit="1"/>
              </p:cNvSpPr>
              <p:nvPr>
                <p:ph idx="1"/>
              </p:nvPr>
            </p:nvSpPr>
            <p:spPr>
              <a:blipFill>
                <a:blip r:embed="rId3"/>
                <a:stretch>
                  <a:fillRect l="-928" t="-3501" b="-420"/>
                </a:stretch>
              </a:blipFill>
            </p:spPr>
            <p:txBody>
              <a:bodyPr/>
              <a:lstStyle/>
              <a:p>
                <a:r>
                  <a:rPr lang="en-US">
                    <a:noFill/>
                  </a:rPr>
                  <a:t> </a:t>
                </a:r>
              </a:p>
            </p:txBody>
          </p:sp>
        </mc:Fallback>
      </mc:AlternateContent>
      <p:pic>
        <p:nvPicPr>
          <p:cNvPr id="4" name="Picture 3" descr="A black background with different colored rectangles&#10;&#10;Description automatically generated">
            <a:extLst>
              <a:ext uri="{FF2B5EF4-FFF2-40B4-BE49-F238E27FC236}">
                <a16:creationId xmlns:a16="http://schemas.microsoft.com/office/drawing/2014/main" id="{7EE35823-9EAD-771F-85ED-861F0763C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3500" y="187005"/>
            <a:ext cx="4091800" cy="1503683"/>
          </a:xfrm>
          <a:prstGeom prst="rect">
            <a:avLst/>
          </a:prstGeom>
        </p:spPr>
      </p:pic>
      <p:sp>
        <p:nvSpPr>
          <p:cNvPr id="5" name="Rectangle 4">
            <a:extLst>
              <a:ext uri="{FF2B5EF4-FFF2-40B4-BE49-F238E27FC236}">
                <a16:creationId xmlns:a16="http://schemas.microsoft.com/office/drawing/2014/main" id="{D114FC76-384C-76D2-80D6-CAD8D11197E3}"/>
              </a:ext>
            </a:extLst>
          </p:cNvPr>
          <p:cNvSpPr/>
          <p:nvPr/>
        </p:nvSpPr>
        <p:spPr>
          <a:xfrm>
            <a:off x="8353424" y="468626"/>
            <a:ext cx="1133476" cy="7696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510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BA0E-2B1D-3120-BF28-3B3B72BEDC50}"/>
              </a:ext>
            </a:extLst>
          </p:cNvPr>
          <p:cNvSpPr>
            <a:spLocks noGrp="1"/>
          </p:cNvSpPr>
          <p:nvPr>
            <p:ph type="title"/>
          </p:nvPr>
        </p:nvSpPr>
        <p:spPr/>
        <p:txBody>
          <a:bodyPr/>
          <a:lstStyle/>
          <a:p>
            <a:r>
              <a:rPr lang="en-US" dirty="0"/>
              <a:t>MCMC – Markov Chain Monte Carlo</a:t>
            </a:r>
          </a:p>
        </p:txBody>
      </p:sp>
      <p:sp>
        <p:nvSpPr>
          <p:cNvPr id="3" name="Content Placeholder 2">
            <a:extLst>
              <a:ext uri="{FF2B5EF4-FFF2-40B4-BE49-F238E27FC236}">
                <a16:creationId xmlns:a16="http://schemas.microsoft.com/office/drawing/2014/main" id="{A2626880-1519-DED4-53BE-3EA7EB87CFA0}"/>
              </a:ext>
            </a:extLst>
          </p:cNvPr>
          <p:cNvSpPr>
            <a:spLocks noGrp="1"/>
          </p:cNvSpPr>
          <p:nvPr>
            <p:ph idx="1"/>
          </p:nvPr>
        </p:nvSpPr>
        <p:spPr/>
        <p:txBody>
          <a:bodyPr/>
          <a:lstStyle/>
          <a:p>
            <a:r>
              <a:rPr lang="en-US" dirty="0"/>
              <a:t>Monte Carlo is an approach where we use computing algorithm and random sampling to obtain numerical results</a:t>
            </a:r>
          </a:p>
          <a:p>
            <a:r>
              <a:rPr lang="en-US" dirty="0"/>
              <a:t>In the image below, if we sample random points within the square, we can estimate the area of the circle by using the proportion of points that fall inside the circle vs outside</a:t>
            </a:r>
          </a:p>
          <a:p>
            <a:r>
              <a:rPr lang="en-US" dirty="0"/>
              <a:t>The estimate gets more accurate as we sample more points</a:t>
            </a:r>
          </a:p>
        </p:txBody>
      </p:sp>
      <p:pic>
        <p:nvPicPr>
          <p:cNvPr id="2050" name="Picture 2" descr="Monte-Carlo-Wide-4panel">
            <a:extLst>
              <a:ext uri="{FF2B5EF4-FFF2-40B4-BE49-F238E27FC236}">
                <a16:creationId xmlns:a16="http://schemas.microsoft.com/office/drawing/2014/main" id="{2D3AF8E4-10BF-CC23-7466-41687D213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345" y="4554967"/>
            <a:ext cx="7231310" cy="206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78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CE9BE-6379-0E53-1E7B-1C4B5D527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B541A-8813-3BAC-33D3-2D436BCD0C11}"/>
              </a:ext>
            </a:extLst>
          </p:cNvPr>
          <p:cNvSpPr>
            <a:spLocks noGrp="1"/>
          </p:cNvSpPr>
          <p:nvPr>
            <p:ph type="title"/>
          </p:nvPr>
        </p:nvSpPr>
        <p:spPr/>
        <p:txBody>
          <a:bodyPr/>
          <a:lstStyle/>
          <a:p>
            <a:r>
              <a:rPr lang="en-US" dirty="0"/>
              <a:t>MCMC – Markov Chain Monte Carlo</a:t>
            </a:r>
          </a:p>
        </p:txBody>
      </p:sp>
      <p:sp>
        <p:nvSpPr>
          <p:cNvPr id="3" name="Content Placeholder 2">
            <a:extLst>
              <a:ext uri="{FF2B5EF4-FFF2-40B4-BE49-F238E27FC236}">
                <a16:creationId xmlns:a16="http://schemas.microsoft.com/office/drawing/2014/main" id="{0A2F1EBD-0D76-8131-0DF0-D5273B5073FE}"/>
              </a:ext>
            </a:extLst>
          </p:cNvPr>
          <p:cNvSpPr>
            <a:spLocks noGrp="1"/>
          </p:cNvSpPr>
          <p:nvPr>
            <p:ph idx="1"/>
          </p:nvPr>
        </p:nvSpPr>
        <p:spPr>
          <a:xfrm>
            <a:off x="838201" y="1825625"/>
            <a:ext cx="6145924" cy="4351338"/>
          </a:xfrm>
        </p:spPr>
        <p:txBody>
          <a:bodyPr>
            <a:normAutofit/>
          </a:bodyPr>
          <a:lstStyle/>
          <a:p>
            <a:r>
              <a:rPr lang="en-US" dirty="0"/>
              <a:t>MCMC is a special class of Monte Carlo method for </a:t>
            </a:r>
            <a:r>
              <a:rPr lang="en-US" b="1" dirty="0"/>
              <a:t>drawing samples from a probability distribution</a:t>
            </a:r>
            <a:r>
              <a:rPr lang="en-US" dirty="0"/>
              <a:t> that are too complex or high dimensional to derive analytically</a:t>
            </a:r>
          </a:p>
          <a:p>
            <a:r>
              <a:rPr lang="en-US" dirty="0"/>
              <a:t>For example, if you want to sample from normal distribution in R, you would use </a:t>
            </a:r>
            <a:r>
              <a:rPr lang="en-US" dirty="0" err="1"/>
              <a:t>rnorm</a:t>
            </a:r>
            <a:r>
              <a:rPr lang="en-US" dirty="0"/>
              <a:t>(). Similarly, MCMC lets you sample from posterior distribution.</a:t>
            </a:r>
          </a:p>
          <a:p>
            <a:endParaRPr lang="en-US" dirty="0"/>
          </a:p>
        </p:txBody>
      </p:sp>
      <p:pic>
        <p:nvPicPr>
          <p:cNvPr id="5" name="Picture 4" descr="A diagram of a sample distribution&#10;&#10;Description automatically generated">
            <a:extLst>
              <a:ext uri="{FF2B5EF4-FFF2-40B4-BE49-F238E27FC236}">
                <a16:creationId xmlns:a16="http://schemas.microsoft.com/office/drawing/2014/main" id="{C3B4E53A-7662-EA43-19DF-147E1A097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198" y="2483233"/>
            <a:ext cx="4286250" cy="2695575"/>
          </a:xfrm>
          <a:prstGeom prst="rect">
            <a:avLst/>
          </a:prstGeom>
        </p:spPr>
      </p:pic>
    </p:spTree>
    <p:extLst>
      <p:ext uri="{BB962C8B-B14F-4D97-AF65-F5344CB8AC3E}">
        <p14:creationId xmlns:p14="http://schemas.microsoft.com/office/powerpoint/2010/main" val="1929163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CA6E-E36F-01FE-1310-031C7B2B1C6E}"/>
              </a:ext>
            </a:extLst>
          </p:cNvPr>
          <p:cNvSpPr>
            <a:spLocks noGrp="1"/>
          </p:cNvSpPr>
          <p:nvPr>
            <p:ph type="title"/>
          </p:nvPr>
        </p:nvSpPr>
        <p:spPr/>
        <p:txBody>
          <a:bodyPr/>
          <a:lstStyle/>
          <a:p>
            <a:r>
              <a:rPr lang="en-US" dirty="0"/>
              <a:t>Now that we have samples from the posterior, what can we do?</a:t>
            </a:r>
          </a:p>
        </p:txBody>
      </p:sp>
      <p:sp>
        <p:nvSpPr>
          <p:cNvPr id="3" name="Content Placeholder 2">
            <a:extLst>
              <a:ext uri="{FF2B5EF4-FFF2-40B4-BE49-F238E27FC236}">
                <a16:creationId xmlns:a16="http://schemas.microsoft.com/office/drawing/2014/main" id="{0E681A91-CD9A-43E7-2930-6FAF446C9D11}"/>
              </a:ext>
            </a:extLst>
          </p:cNvPr>
          <p:cNvSpPr>
            <a:spLocks noGrp="1"/>
          </p:cNvSpPr>
          <p:nvPr>
            <p:ph idx="1"/>
          </p:nvPr>
        </p:nvSpPr>
        <p:spPr/>
        <p:txBody>
          <a:bodyPr>
            <a:normAutofit fontScale="92500" lnSpcReduction="10000"/>
          </a:bodyPr>
          <a:lstStyle/>
          <a:p>
            <a:r>
              <a:rPr lang="en-US" dirty="0"/>
              <a:t>(Actually, first you want to make sure that the model has fitted to the data well. We call this process </a:t>
            </a:r>
            <a:r>
              <a:rPr lang="en-US" b="1" dirty="0"/>
              <a:t>posterior predictive checking</a:t>
            </a:r>
            <a:r>
              <a:rPr lang="en-US" dirty="0"/>
              <a:t>)</a:t>
            </a:r>
          </a:p>
          <a:p>
            <a:r>
              <a:rPr lang="en-US" b="1" dirty="0"/>
              <a:t>Summarize the posterior</a:t>
            </a:r>
            <a:r>
              <a:rPr lang="en-US" dirty="0"/>
              <a:t> distribution for parameters of interest</a:t>
            </a:r>
          </a:p>
          <a:p>
            <a:pPr lvl="1"/>
            <a:r>
              <a:rPr lang="en-US" dirty="0"/>
              <a:t>Mean, median, mode</a:t>
            </a:r>
          </a:p>
          <a:p>
            <a:r>
              <a:rPr lang="en-US" dirty="0"/>
              <a:t>Construct </a:t>
            </a:r>
            <a:r>
              <a:rPr lang="en-US" b="1" dirty="0"/>
              <a:t>credible intervals</a:t>
            </a:r>
            <a:r>
              <a:rPr lang="en-US" dirty="0"/>
              <a:t> (e.g. 95% interval where the parameter likely lies)</a:t>
            </a:r>
          </a:p>
          <a:p>
            <a:r>
              <a:rPr lang="en-US" dirty="0"/>
              <a:t>Construct </a:t>
            </a:r>
            <a:r>
              <a:rPr lang="en-US" b="1" dirty="0"/>
              <a:t>highest posterior density (HPD)</a:t>
            </a:r>
            <a:r>
              <a:rPr lang="en-US" dirty="0"/>
              <a:t> region. This is the smallest possible credible region for given probability</a:t>
            </a:r>
          </a:p>
          <a:p>
            <a:r>
              <a:rPr lang="en-US" dirty="0"/>
              <a:t>Generate predictions using posterior</a:t>
            </a:r>
          </a:p>
          <a:p>
            <a:r>
              <a:rPr lang="en-US" dirty="0"/>
              <a:t>If you have multiple candidate models, compare and select models using LOO-CV or WAIC</a:t>
            </a:r>
          </a:p>
        </p:txBody>
      </p:sp>
    </p:spTree>
    <p:extLst>
      <p:ext uri="{BB962C8B-B14F-4D97-AF65-F5344CB8AC3E}">
        <p14:creationId xmlns:p14="http://schemas.microsoft.com/office/powerpoint/2010/main" val="1911979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9DAE47D9-B980-1499-75B3-832A466162E1}"/>
              </a:ext>
            </a:extLst>
          </p:cNvPr>
          <p:cNvSpPr/>
          <p:nvPr/>
        </p:nvSpPr>
        <p:spPr>
          <a:xfrm>
            <a:off x="1131815" y="2240563"/>
            <a:ext cx="3977081" cy="3321338"/>
          </a:xfrm>
          <a:prstGeom prst="roundRect">
            <a:avLst/>
          </a:prstGeom>
          <a:solidFill>
            <a:srgbClr val="D9D9D9">
              <a:alpha val="3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C746D1-A490-3575-2A06-7A0856AE6A5D}"/>
              </a:ext>
            </a:extLst>
          </p:cNvPr>
          <p:cNvSpPr>
            <a:spLocks noGrp="1"/>
          </p:cNvSpPr>
          <p:nvPr>
            <p:ph type="title"/>
          </p:nvPr>
        </p:nvSpPr>
        <p:spPr/>
        <p:txBody>
          <a:bodyPr/>
          <a:lstStyle/>
          <a:p>
            <a:r>
              <a:rPr lang="en-US" dirty="0"/>
              <a:t>Bayesian Modeling Overview</a:t>
            </a:r>
          </a:p>
        </p:txBody>
      </p:sp>
      <p:pic>
        <p:nvPicPr>
          <p:cNvPr id="6" name="Picture 5" descr="A black background with different colored rectangles&#10;&#10;Description automatically generated">
            <a:extLst>
              <a:ext uri="{FF2B5EF4-FFF2-40B4-BE49-F238E27FC236}">
                <a16:creationId xmlns:a16="http://schemas.microsoft.com/office/drawing/2014/main" id="{FC85DBEC-6624-23FA-3F7B-FC844226D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500" y="187005"/>
            <a:ext cx="4091800" cy="1503683"/>
          </a:xfrm>
          <a:prstGeom prst="rect">
            <a:avLst/>
          </a:prstGeom>
        </p:spPr>
      </p:pic>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CB2552B7-6418-08A3-D990-CBF46268B131}"/>
                  </a:ext>
                </a:extLst>
              </p:cNvPr>
              <p:cNvSpPr/>
              <p:nvPr/>
            </p:nvSpPr>
            <p:spPr>
              <a:xfrm>
                <a:off x="9678171" y="3278382"/>
                <a:ext cx="1794707" cy="858996"/>
              </a:xfrm>
              <a:prstGeom prst="rect">
                <a:avLst/>
              </a:prstGeom>
              <a:solidFill>
                <a:srgbClr val="1B7D30">
                  <a:alpha val="1882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Posterior</a:t>
                </a:r>
              </a:p>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1" i="1" smtClean="0">
                              <a:solidFill>
                                <a:schemeClr val="tx1"/>
                              </a:solidFill>
                              <a:latin typeface="Cambria Math" panose="02040503050406030204" pitchFamily="18" charset="0"/>
                            </a:rPr>
                            <m:t>𝑷</m:t>
                          </m:r>
                        </m:e>
                      </m:acc>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p:sp>
            <p:nvSpPr>
              <p:cNvPr id="8" name="Rectangle 7">
                <a:extLst>
                  <a:ext uri="{FF2B5EF4-FFF2-40B4-BE49-F238E27FC236}">
                    <a16:creationId xmlns:a16="http://schemas.microsoft.com/office/drawing/2014/main" id="{CB2552B7-6418-08A3-D990-CBF46268B131}"/>
                  </a:ext>
                </a:extLst>
              </p:cNvPr>
              <p:cNvSpPr>
                <a:spLocks noRot="1" noChangeAspect="1" noMove="1" noResize="1" noEditPoints="1" noAdjustHandles="1" noChangeArrowheads="1" noChangeShapeType="1" noTextEdit="1"/>
              </p:cNvSpPr>
              <p:nvPr/>
            </p:nvSpPr>
            <p:spPr>
              <a:xfrm>
                <a:off x="9678171" y="3278382"/>
                <a:ext cx="1794707" cy="858996"/>
              </a:xfrm>
              <a:prstGeom prst="rect">
                <a:avLst/>
              </a:prstGeom>
              <a:blipFill>
                <a:blip r:embed="rId3"/>
                <a:stretch>
                  <a:fillRect t="-4255" b="-780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49522D10-DC6E-26F7-A5DF-7A26EAA73DFB}"/>
                  </a:ext>
                </a:extLst>
              </p:cNvPr>
              <p:cNvSpPr/>
              <p:nvPr/>
            </p:nvSpPr>
            <p:spPr>
              <a:xfrm>
                <a:off x="1632297" y="2739897"/>
                <a:ext cx="1846327" cy="1019263"/>
              </a:xfrm>
              <a:prstGeom prst="rect">
                <a:avLst/>
              </a:prstGeom>
              <a:solidFill>
                <a:schemeClr val="accent2">
                  <a:lumMod val="60000"/>
                  <a:lumOff val="40000"/>
                  <a:alpha val="18824"/>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Likelihood</a:t>
                </a:r>
              </a:p>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𝜃</m:t>
                      </m:r>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p:sp>
            <p:nvSpPr>
              <p:cNvPr id="10" name="Rectangle 9">
                <a:extLst>
                  <a:ext uri="{FF2B5EF4-FFF2-40B4-BE49-F238E27FC236}">
                    <a16:creationId xmlns:a16="http://schemas.microsoft.com/office/drawing/2014/main" id="{49522D10-DC6E-26F7-A5DF-7A26EAA73DFB}"/>
                  </a:ext>
                </a:extLst>
              </p:cNvPr>
              <p:cNvSpPr>
                <a:spLocks noRot="1" noChangeAspect="1" noMove="1" noResize="1" noEditPoints="1" noAdjustHandles="1" noChangeArrowheads="1" noChangeShapeType="1" noTextEdit="1"/>
              </p:cNvSpPr>
              <p:nvPr/>
            </p:nvSpPr>
            <p:spPr>
              <a:xfrm>
                <a:off x="1632297" y="2739897"/>
                <a:ext cx="1846327" cy="1019263"/>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FB24E004-7523-77E2-F3D5-0172F044FB7F}"/>
                  </a:ext>
                </a:extLst>
              </p:cNvPr>
              <p:cNvSpPr/>
              <p:nvPr/>
            </p:nvSpPr>
            <p:spPr>
              <a:xfrm>
                <a:off x="3478624" y="2739897"/>
                <a:ext cx="1439459" cy="1019263"/>
              </a:xfrm>
              <a:prstGeom prst="rect">
                <a:avLst/>
              </a:prstGeom>
              <a:solidFill>
                <a:schemeClr val="accent5">
                  <a:lumMod val="75000"/>
                  <a:alpha val="18824"/>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Prior</a:t>
                </a:r>
              </a:p>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𝜃</m:t>
                      </m:r>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p:sp>
            <p:nvSpPr>
              <p:cNvPr id="17" name="Rectangle 16">
                <a:extLst>
                  <a:ext uri="{FF2B5EF4-FFF2-40B4-BE49-F238E27FC236}">
                    <a16:creationId xmlns:a16="http://schemas.microsoft.com/office/drawing/2014/main" id="{FB24E004-7523-77E2-F3D5-0172F044FB7F}"/>
                  </a:ext>
                </a:extLst>
              </p:cNvPr>
              <p:cNvSpPr>
                <a:spLocks noRot="1" noChangeAspect="1" noMove="1" noResize="1" noEditPoints="1" noAdjustHandles="1" noChangeArrowheads="1" noChangeShapeType="1" noTextEdit="1"/>
              </p:cNvSpPr>
              <p:nvPr/>
            </p:nvSpPr>
            <p:spPr>
              <a:xfrm>
                <a:off x="3478624" y="2739897"/>
                <a:ext cx="1439459" cy="1019263"/>
              </a:xfrm>
              <a:prstGeom prst="rect">
                <a:avLst/>
              </a:prstGeom>
              <a:blipFill>
                <a:blip r:embed="rId5"/>
                <a:stretch>
                  <a:fillRect/>
                </a:stretch>
              </a:blipFill>
              <a:ln>
                <a:noFill/>
              </a:ln>
            </p:spPr>
            <p:txBody>
              <a:bodyPr/>
              <a:lstStyle/>
              <a:p>
                <a:r>
                  <a:rPr lang="en-US">
                    <a:noFill/>
                  </a:rPr>
                  <a:t> </a:t>
                </a:r>
              </a:p>
            </p:txBody>
          </p:sp>
        </mc:Fallback>
      </mc:AlternateContent>
      <p:pic>
        <p:nvPicPr>
          <p:cNvPr id="21" name="Graphic 20" descr="Idea outline">
            <a:extLst>
              <a:ext uri="{FF2B5EF4-FFF2-40B4-BE49-F238E27FC236}">
                <a16:creationId xmlns:a16="http://schemas.microsoft.com/office/drawing/2014/main" id="{A5425785-3CD1-26E9-FC36-2D9D0AD1C5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16373" y="2383176"/>
            <a:ext cx="597343" cy="597343"/>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6BEADEA-B90F-446D-ADC7-A255C2BAC7FB}"/>
                  </a:ext>
                </a:extLst>
              </p:cNvPr>
              <p:cNvSpPr txBox="1"/>
              <p:nvPr/>
            </p:nvSpPr>
            <p:spPr>
              <a:xfrm>
                <a:off x="2584244" y="4477815"/>
                <a:ext cx="1277444" cy="830997"/>
              </a:xfrm>
              <a:prstGeom prst="rect">
                <a:avLst/>
              </a:prstGeom>
              <a:solidFill>
                <a:schemeClr val="accent1">
                  <a:lumMod val="20000"/>
                  <a:lumOff val="80000"/>
                </a:schemeClr>
              </a:solidFill>
            </p:spPr>
            <p:txBody>
              <a:bodyPr wrap="square" rtlCol="0" anchor="ctr">
                <a:spAutoFit/>
              </a:bodyPr>
              <a:lstStyle/>
              <a:p>
                <a:pPr algn="ctr"/>
                <a:r>
                  <a:rPr lang="en-US" sz="2400" b="1" dirty="0"/>
                  <a:t>Data</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23" name="TextBox 22">
                <a:extLst>
                  <a:ext uri="{FF2B5EF4-FFF2-40B4-BE49-F238E27FC236}">
                    <a16:creationId xmlns:a16="http://schemas.microsoft.com/office/drawing/2014/main" id="{06BEADEA-B90F-446D-ADC7-A255C2BAC7FB}"/>
                  </a:ext>
                </a:extLst>
              </p:cNvPr>
              <p:cNvSpPr txBox="1">
                <a:spLocks noRot="1" noChangeAspect="1" noMove="1" noResize="1" noEditPoints="1" noAdjustHandles="1" noChangeArrowheads="1" noChangeShapeType="1" noTextEdit="1"/>
              </p:cNvSpPr>
              <p:nvPr/>
            </p:nvSpPr>
            <p:spPr>
              <a:xfrm>
                <a:off x="2584244" y="4477815"/>
                <a:ext cx="1277444" cy="830997"/>
              </a:xfrm>
              <a:prstGeom prst="rect">
                <a:avLst/>
              </a:prstGeom>
              <a:blipFill>
                <a:blip r:embed="rId8"/>
                <a:stretch>
                  <a:fillRect t="-5882" b="-5147"/>
                </a:stretch>
              </a:blipFill>
            </p:spPr>
            <p:txBody>
              <a:bodyPr/>
              <a:lstStyle/>
              <a:p>
                <a:r>
                  <a:rPr lang="en-US">
                    <a:noFill/>
                  </a:rPr>
                  <a:t> </a:t>
                </a:r>
              </a:p>
            </p:txBody>
          </p:sp>
        </mc:Fallback>
      </mc:AlternateContent>
      <p:pic>
        <p:nvPicPr>
          <p:cNvPr id="25" name="Graphic 24" descr="Table outline">
            <a:extLst>
              <a:ext uri="{FF2B5EF4-FFF2-40B4-BE49-F238E27FC236}">
                <a16:creationId xmlns:a16="http://schemas.microsoft.com/office/drawing/2014/main" id="{743F0A0C-6EB4-A95F-12DF-C377B25694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13716" y="4020615"/>
            <a:ext cx="914400" cy="914400"/>
          </a:xfrm>
          <a:prstGeom prst="rect">
            <a:avLst/>
          </a:prstGeom>
        </p:spPr>
      </p:pic>
      <p:pic>
        <p:nvPicPr>
          <p:cNvPr id="27" name="Graphic 26" descr="Computer with solid fill">
            <a:extLst>
              <a:ext uri="{FF2B5EF4-FFF2-40B4-BE49-F238E27FC236}">
                <a16:creationId xmlns:a16="http://schemas.microsoft.com/office/drawing/2014/main" id="{73FDD712-25E3-2BAB-AE31-0C00FA258D4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41720" y="3285615"/>
            <a:ext cx="1231234" cy="1231234"/>
          </a:xfrm>
          <a:prstGeom prst="rect">
            <a:avLst/>
          </a:prstGeom>
        </p:spPr>
      </p:pic>
      <p:sp>
        <p:nvSpPr>
          <p:cNvPr id="33" name="TextBox 32">
            <a:extLst>
              <a:ext uri="{FF2B5EF4-FFF2-40B4-BE49-F238E27FC236}">
                <a16:creationId xmlns:a16="http://schemas.microsoft.com/office/drawing/2014/main" id="{1D16CAF9-33D8-1D81-7FB6-1C2213CAD076}"/>
              </a:ext>
            </a:extLst>
          </p:cNvPr>
          <p:cNvSpPr txBox="1"/>
          <p:nvPr/>
        </p:nvSpPr>
        <p:spPr>
          <a:xfrm>
            <a:off x="7679121" y="3372393"/>
            <a:ext cx="1699136" cy="923330"/>
          </a:xfrm>
          <a:prstGeom prst="rect">
            <a:avLst/>
          </a:prstGeom>
          <a:solidFill>
            <a:schemeClr val="tx2">
              <a:lumMod val="10000"/>
              <a:lumOff val="90000"/>
            </a:schemeClr>
          </a:solidFill>
        </p:spPr>
        <p:txBody>
          <a:bodyPr wrap="square" rtlCol="0">
            <a:spAutoFit/>
          </a:bodyPr>
          <a:lstStyle/>
          <a:p>
            <a:pPr algn="ctr"/>
            <a:r>
              <a:rPr lang="en-US" b="1" dirty="0"/>
              <a:t>MCMC</a:t>
            </a:r>
          </a:p>
          <a:p>
            <a:pPr algn="ctr"/>
            <a:endParaRPr lang="en-US" dirty="0"/>
          </a:p>
          <a:p>
            <a:pPr algn="ctr"/>
            <a:endParaRPr lang="en-US" dirty="0"/>
          </a:p>
        </p:txBody>
      </p:sp>
      <p:cxnSp>
        <p:nvCxnSpPr>
          <p:cNvPr id="30" name="Straight Arrow Connector 29">
            <a:extLst>
              <a:ext uri="{FF2B5EF4-FFF2-40B4-BE49-F238E27FC236}">
                <a16:creationId xmlns:a16="http://schemas.microsoft.com/office/drawing/2014/main" id="{328949FA-15FD-F132-9C58-C6FF258255E1}"/>
              </a:ext>
            </a:extLst>
          </p:cNvPr>
          <p:cNvCxnSpPr>
            <a:cxnSpLocks/>
          </p:cNvCxnSpPr>
          <p:nvPr/>
        </p:nvCxnSpPr>
        <p:spPr>
          <a:xfrm>
            <a:off x="5335399" y="3901232"/>
            <a:ext cx="877242" cy="0"/>
          </a:xfrm>
          <a:prstGeom prst="straightConnector1">
            <a:avLst/>
          </a:prstGeom>
          <a:ln w="762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C121CC5-BB0B-D849-4DFE-54BE810E9BB4}"/>
              </a:ext>
            </a:extLst>
          </p:cNvPr>
          <p:cNvCxnSpPr>
            <a:cxnSpLocks/>
          </p:cNvCxnSpPr>
          <p:nvPr/>
        </p:nvCxnSpPr>
        <p:spPr>
          <a:xfrm>
            <a:off x="7769605" y="3901232"/>
            <a:ext cx="1525397" cy="0"/>
          </a:xfrm>
          <a:prstGeom prst="straightConnector1">
            <a:avLst/>
          </a:prstGeom>
          <a:ln w="76200">
            <a:solidFill>
              <a:srgbClr val="7030A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AFAED0F-6B78-B70E-8F95-67D93B137BAD}"/>
                  </a:ext>
                </a:extLst>
              </p:cNvPr>
              <p:cNvSpPr txBox="1"/>
              <p:nvPr/>
            </p:nvSpPr>
            <p:spPr>
              <a:xfrm>
                <a:off x="9678171" y="4137378"/>
                <a:ext cx="1794707" cy="316690"/>
              </a:xfrm>
              <a:prstGeom prst="rect">
                <a:avLst/>
              </a:prstGeom>
              <a:solidFill>
                <a:srgbClr val="D4E7D8"/>
              </a:solid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𝜃</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𝜃</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𝜃</m:t>
                          </m:r>
                        </m:e>
                        <m:sup>
                          <m:r>
                            <a:rPr lang="en-US" sz="1400" b="0" i="1" smtClean="0">
                              <a:latin typeface="Cambria Math" panose="02040503050406030204" pitchFamily="18" charset="0"/>
                            </a:rPr>
                            <m:t>(3)</m:t>
                          </m:r>
                        </m:sup>
                      </m:sSup>
                      <m:r>
                        <a:rPr lang="en-US" sz="1400" b="0" i="0" smtClean="0">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𝜃</m:t>
                          </m:r>
                        </m:e>
                        <m:sup>
                          <m:r>
                            <a:rPr lang="en-US" sz="1400" b="0" i="1" smtClean="0">
                              <a:latin typeface="Cambria Math" panose="02040503050406030204" pitchFamily="18" charset="0"/>
                            </a:rPr>
                            <m:t>(4)</m:t>
                          </m:r>
                        </m:sup>
                      </m:sSup>
                      <m:r>
                        <a:rPr lang="en-US" sz="1400" b="0" i="0" smtClean="0">
                          <a:latin typeface="Cambria Math" panose="02040503050406030204" pitchFamily="18" charset="0"/>
                        </a:rPr>
                        <m:t>,…</m:t>
                      </m:r>
                    </m:oMath>
                  </m:oMathPara>
                </a14:m>
                <a:endParaRPr lang="en-US" dirty="0"/>
              </a:p>
            </p:txBody>
          </p:sp>
        </mc:Choice>
        <mc:Fallback>
          <p:sp>
            <p:nvSpPr>
              <p:cNvPr id="3" name="TextBox 2">
                <a:extLst>
                  <a:ext uri="{FF2B5EF4-FFF2-40B4-BE49-F238E27FC236}">
                    <a16:creationId xmlns:a16="http://schemas.microsoft.com/office/drawing/2014/main" id="{2AFAED0F-6B78-B70E-8F95-67D93B137BAD}"/>
                  </a:ext>
                </a:extLst>
              </p:cNvPr>
              <p:cNvSpPr txBox="1">
                <a:spLocks noRot="1" noChangeAspect="1" noMove="1" noResize="1" noEditPoints="1" noAdjustHandles="1" noChangeArrowheads="1" noChangeShapeType="1" noTextEdit="1"/>
              </p:cNvSpPr>
              <p:nvPr/>
            </p:nvSpPr>
            <p:spPr>
              <a:xfrm>
                <a:off x="9678171" y="4137378"/>
                <a:ext cx="1794707" cy="31669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9572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8DAD-EB08-73E8-F304-E5FB142D706C}"/>
              </a:ext>
            </a:extLst>
          </p:cNvPr>
          <p:cNvSpPr>
            <a:spLocks noGrp="1"/>
          </p:cNvSpPr>
          <p:nvPr>
            <p:ph type="title"/>
          </p:nvPr>
        </p:nvSpPr>
        <p:spPr/>
        <p:txBody>
          <a:bodyPr/>
          <a:lstStyle/>
          <a:p>
            <a:r>
              <a:rPr lang="en-US" dirty="0"/>
              <a:t>Bayesian Analysis Workflow</a:t>
            </a:r>
          </a:p>
        </p:txBody>
      </p:sp>
      <p:sp>
        <p:nvSpPr>
          <p:cNvPr id="3" name="Content Placeholder 2">
            <a:extLst>
              <a:ext uri="{FF2B5EF4-FFF2-40B4-BE49-F238E27FC236}">
                <a16:creationId xmlns:a16="http://schemas.microsoft.com/office/drawing/2014/main" id="{FB60C0BA-93C9-893D-A368-F58F329E7C5D}"/>
              </a:ext>
            </a:extLst>
          </p:cNvPr>
          <p:cNvSpPr>
            <a:spLocks noGrp="1"/>
          </p:cNvSpPr>
          <p:nvPr>
            <p:ph idx="1"/>
          </p:nvPr>
        </p:nvSpPr>
        <p:spPr/>
        <p:txBody>
          <a:bodyPr>
            <a:normAutofit fontScale="85000" lnSpcReduction="20000"/>
          </a:bodyPr>
          <a:lstStyle/>
          <a:p>
            <a:pPr marL="514350" indent="-514350">
              <a:buAutoNum type="arabicPeriod"/>
            </a:pPr>
            <a:r>
              <a:rPr lang="en-US" dirty="0"/>
              <a:t>Identify the data relevant to your research question.</a:t>
            </a:r>
          </a:p>
          <a:p>
            <a:pPr marL="971550" lvl="1" indent="-514350">
              <a:buAutoNum type="arabicPeriod"/>
            </a:pPr>
            <a:r>
              <a:rPr lang="en-US" dirty="0"/>
              <a:t>What are the variables used for prediction / analysis? </a:t>
            </a:r>
          </a:p>
          <a:p>
            <a:pPr marL="971550" lvl="1" indent="-514350">
              <a:buAutoNum type="arabicPeriod"/>
            </a:pPr>
            <a:r>
              <a:rPr lang="en-US" dirty="0"/>
              <a:t>What is the quantity being predicted?</a:t>
            </a:r>
          </a:p>
          <a:p>
            <a:pPr marL="514350" indent="-514350">
              <a:buAutoNum type="arabicPeriod"/>
            </a:pPr>
            <a:r>
              <a:rPr lang="en-US" dirty="0"/>
              <a:t>Specify the model</a:t>
            </a:r>
          </a:p>
          <a:p>
            <a:pPr marL="971550" lvl="1" indent="-514350">
              <a:buAutoNum type="arabicPeriod"/>
            </a:pPr>
            <a:r>
              <a:rPr lang="en-US" dirty="0"/>
              <a:t>Define the likelihood function</a:t>
            </a:r>
          </a:p>
          <a:p>
            <a:pPr marL="971550" lvl="1" indent="-514350">
              <a:buAutoNum type="arabicPeriod"/>
            </a:pPr>
            <a:r>
              <a:rPr lang="en-US" dirty="0"/>
              <a:t>Choose appropriate priors for unknown parameters based on domain knowledge</a:t>
            </a:r>
          </a:p>
          <a:p>
            <a:pPr marL="971550" lvl="1" indent="-514350">
              <a:buAutoNum type="arabicPeriod"/>
            </a:pPr>
            <a:r>
              <a:rPr lang="en-US" dirty="0"/>
              <a:t>If possible, conduct prior predictive check -&gt; understand what your prior implies</a:t>
            </a:r>
          </a:p>
          <a:p>
            <a:pPr marL="514350" indent="-514350">
              <a:buAutoNum type="arabicPeriod"/>
            </a:pPr>
            <a:r>
              <a:rPr lang="en-US" dirty="0"/>
              <a:t>Compute</a:t>
            </a:r>
            <a:r>
              <a:rPr lang="en-US"/>
              <a:t>/estimate </a:t>
            </a:r>
            <a:r>
              <a:rPr lang="en-US" dirty="0"/>
              <a:t>posterior distribution</a:t>
            </a:r>
          </a:p>
          <a:p>
            <a:pPr marL="971550" lvl="1" indent="-514350">
              <a:buAutoNum type="arabicPeriod"/>
            </a:pPr>
            <a:r>
              <a:rPr lang="en-US" dirty="0"/>
              <a:t>Assess convergence of MCMC methods</a:t>
            </a:r>
          </a:p>
          <a:p>
            <a:pPr marL="971550" lvl="1" indent="-514350">
              <a:buAutoNum type="arabicPeriod"/>
            </a:pPr>
            <a:r>
              <a:rPr lang="en-US" dirty="0"/>
              <a:t>Conduct posterior predictive checks</a:t>
            </a:r>
          </a:p>
          <a:p>
            <a:pPr marL="514350" indent="-514350">
              <a:buAutoNum type="arabicPeriod"/>
            </a:pPr>
            <a:r>
              <a:rPr lang="en-US" dirty="0"/>
              <a:t>Conduct inference using posterior</a:t>
            </a:r>
          </a:p>
          <a:p>
            <a:pPr marL="971550" lvl="1" indent="-514350">
              <a:buAutoNum type="arabicPeriod"/>
            </a:pPr>
            <a:r>
              <a:rPr lang="en-US" dirty="0"/>
              <a:t>Summarize posterior distribution</a:t>
            </a:r>
          </a:p>
          <a:p>
            <a:pPr marL="971550" lvl="1" indent="-514350">
              <a:buAutoNum type="arabicPeriod"/>
            </a:pPr>
            <a:r>
              <a:rPr lang="en-US" dirty="0"/>
              <a:t>Compute posterior probabilities</a:t>
            </a:r>
          </a:p>
          <a:p>
            <a:pPr marL="971550" lvl="1" indent="-514350">
              <a:buAutoNum type="arabicPeriod"/>
            </a:pPr>
            <a:r>
              <a:rPr lang="en-US" dirty="0"/>
              <a:t>Make predictions</a:t>
            </a:r>
          </a:p>
          <a:p>
            <a:pPr marL="0" indent="0">
              <a:buNone/>
            </a:pPr>
            <a:endParaRPr lang="en-US" dirty="0"/>
          </a:p>
        </p:txBody>
      </p:sp>
    </p:spTree>
    <p:extLst>
      <p:ext uri="{BB962C8B-B14F-4D97-AF65-F5344CB8AC3E}">
        <p14:creationId xmlns:p14="http://schemas.microsoft.com/office/powerpoint/2010/main" val="120758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0D69-B888-9F08-58CA-028426F4240D}"/>
              </a:ext>
            </a:extLst>
          </p:cNvPr>
          <p:cNvSpPr>
            <a:spLocks noGrp="1"/>
          </p:cNvSpPr>
          <p:nvPr>
            <p:ph type="title"/>
          </p:nvPr>
        </p:nvSpPr>
        <p:spPr/>
        <p:txBody>
          <a:bodyPr/>
          <a:lstStyle/>
          <a:p>
            <a:r>
              <a:rPr lang="en-US" dirty="0"/>
              <a:t>Building Intuition of Bayes’ Theorem</a:t>
            </a:r>
          </a:p>
        </p:txBody>
      </p:sp>
      <p:sp>
        <p:nvSpPr>
          <p:cNvPr id="3" name="Content Placeholder 2">
            <a:extLst>
              <a:ext uri="{FF2B5EF4-FFF2-40B4-BE49-F238E27FC236}">
                <a16:creationId xmlns:a16="http://schemas.microsoft.com/office/drawing/2014/main" id="{A6CBB121-DAFE-DC0B-113B-C0E30EB9A219}"/>
              </a:ext>
            </a:extLst>
          </p:cNvPr>
          <p:cNvSpPr>
            <a:spLocks noGrp="1"/>
          </p:cNvSpPr>
          <p:nvPr>
            <p:ph idx="1"/>
          </p:nvPr>
        </p:nvSpPr>
        <p:spPr/>
        <p:txBody>
          <a:bodyPr/>
          <a:lstStyle/>
          <a:p>
            <a:r>
              <a:rPr lang="en-US" dirty="0"/>
              <a:t>Suppose you get a text from an unknown number</a:t>
            </a:r>
          </a:p>
          <a:p>
            <a:endParaRPr lang="en-US" dirty="0"/>
          </a:p>
          <a:p>
            <a:endParaRPr lang="en-US" dirty="0"/>
          </a:p>
          <a:p>
            <a:endParaRPr lang="en-US" dirty="0"/>
          </a:p>
          <a:p>
            <a:r>
              <a:rPr lang="en-US" dirty="0"/>
              <a:t>It could be one of your friends who visits occasionally, or it could be a spam. </a:t>
            </a:r>
            <a:br>
              <a:rPr lang="en-US" dirty="0"/>
            </a:br>
            <a:r>
              <a:rPr lang="en-US" dirty="0"/>
              <a:t>What’s your initial intuition?</a:t>
            </a:r>
          </a:p>
        </p:txBody>
      </p:sp>
      <p:pic>
        <p:nvPicPr>
          <p:cNvPr id="5" name="Graphic 4" descr="Phone Vibration outline">
            <a:extLst>
              <a:ext uri="{FF2B5EF4-FFF2-40B4-BE49-F238E27FC236}">
                <a16:creationId xmlns:a16="http://schemas.microsoft.com/office/drawing/2014/main" id="{0B14D633-4089-43A6-305B-324865AFD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31467" y="2424905"/>
            <a:ext cx="1312069" cy="1312069"/>
          </a:xfrm>
          <a:prstGeom prst="rect">
            <a:avLst/>
          </a:prstGeom>
        </p:spPr>
      </p:pic>
      <p:sp>
        <p:nvSpPr>
          <p:cNvPr id="6" name="Speech Bubble: Oval 5">
            <a:extLst>
              <a:ext uri="{FF2B5EF4-FFF2-40B4-BE49-F238E27FC236}">
                <a16:creationId xmlns:a16="http://schemas.microsoft.com/office/drawing/2014/main" id="{A43028C2-62AF-BCA2-C4D7-2E55047FA765}"/>
              </a:ext>
            </a:extLst>
          </p:cNvPr>
          <p:cNvSpPr/>
          <p:nvPr/>
        </p:nvSpPr>
        <p:spPr>
          <a:xfrm>
            <a:off x="5584031" y="2281237"/>
            <a:ext cx="2595562" cy="1168401"/>
          </a:xfrm>
          <a:prstGeom prst="wedgeEllipseCallout">
            <a:avLst>
              <a:gd name="adj1" fmla="val -56359"/>
              <a:gd name="adj2" fmla="val 3674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Hey it’s me Alex, want to grab some coffee?</a:t>
            </a:r>
          </a:p>
        </p:txBody>
      </p:sp>
      <p:pic>
        <p:nvPicPr>
          <p:cNvPr id="7" name="Picture 2" descr="Not sure if- fry Meme Generator - Imgflip">
            <a:extLst>
              <a:ext uri="{FF2B5EF4-FFF2-40B4-BE49-F238E27FC236}">
                <a16:creationId xmlns:a16="http://schemas.microsoft.com/office/drawing/2014/main" id="{CD71CDE1-B5BC-9963-F8BA-7B3C6361C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179593" y="4689206"/>
            <a:ext cx="1984772" cy="1487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384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6C4F-F90C-8F00-FAFD-7AF3A41739FE}"/>
              </a:ext>
            </a:extLst>
          </p:cNvPr>
          <p:cNvSpPr>
            <a:spLocks noGrp="1"/>
          </p:cNvSpPr>
          <p:nvPr>
            <p:ph type="title"/>
          </p:nvPr>
        </p:nvSpPr>
        <p:spPr/>
        <p:txBody>
          <a:bodyPr/>
          <a:lstStyle/>
          <a:p>
            <a:r>
              <a:rPr lang="en-US" dirty="0"/>
              <a:t>Bayesian Modeling in R with </a:t>
            </a:r>
            <a:r>
              <a:rPr lang="en-US" b="1" dirty="0"/>
              <a:t>brms</a:t>
            </a:r>
          </a:p>
        </p:txBody>
      </p:sp>
      <p:sp>
        <p:nvSpPr>
          <p:cNvPr id="3" name="Content Placeholder 2">
            <a:extLst>
              <a:ext uri="{FF2B5EF4-FFF2-40B4-BE49-F238E27FC236}">
                <a16:creationId xmlns:a16="http://schemas.microsoft.com/office/drawing/2014/main" id="{EFA53910-1D69-6877-21AA-E9804489A329}"/>
              </a:ext>
            </a:extLst>
          </p:cNvPr>
          <p:cNvSpPr>
            <a:spLocks noGrp="1"/>
          </p:cNvSpPr>
          <p:nvPr>
            <p:ph idx="1"/>
          </p:nvPr>
        </p:nvSpPr>
        <p:spPr/>
        <p:txBody>
          <a:bodyPr/>
          <a:lstStyle/>
          <a:p>
            <a:r>
              <a:rPr lang="en-US" b="1" dirty="0"/>
              <a:t>B</a:t>
            </a:r>
            <a:r>
              <a:rPr lang="en-US" dirty="0"/>
              <a:t>ayesian </a:t>
            </a:r>
            <a:r>
              <a:rPr lang="en-US" b="1" dirty="0"/>
              <a:t>R</a:t>
            </a:r>
            <a:r>
              <a:rPr lang="en-US" dirty="0"/>
              <a:t>egression </a:t>
            </a:r>
            <a:r>
              <a:rPr lang="en-US" b="1" dirty="0"/>
              <a:t>M</a:t>
            </a:r>
            <a:r>
              <a:rPr lang="en-US" dirty="0"/>
              <a:t>odels using </a:t>
            </a:r>
            <a:r>
              <a:rPr lang="en-US" b="1" dirty="0"/>
              <a:t>S</a:t>
            </a:r>
            <a:r>
              <a:rPr lang="en-US" dirty="0"/>
              <a:t>tan</a:t>
            </a:r>
          </a:p>
          <a:p>
            <a:r>
              <a:rPr lang="en-US" b="1" dirty="0"/>
              <a:t>brms</a:t>
            </a:r>
            <a:r>
              <a:rPr lang="en-US" dirty="0"/>
              <a:t> is an R package that provides high-level interface to fit generalized (non-) linear multivariate multilevel models using Stan</a:t>
            </a:r>
          </a:p>
          <a:p>
            <a:pPr lvl="1"/>
            <a:r>
              <a:rPr lang="en-US" dirty="0"/>
              <a:t>Stan is a programming language for Bayesian modeling</a:t>
            </a:r>
          </a:p>
          <a:p>
            <a:r>
              <a:rPr lang="en-US" dirty="0"/>
              <a:t>Syntax to define the model is very similar to that of </a:t>
            </a:r>
            <a:r>
              <a:rPr lang="en-US" b="1" dirty="0"/>
              <a:t>lme4 </a:t>
            </a:r>
            <a:r>
              <a:rPr lang="en-US" dirty="0"/>
              <a:t>package</a:t>
            </a:r>
          </a:p>
          <a:p>
            <a:endParaRPr lang="en-US" dirty="0"/>
          </a:p>
        </p:txBody>
      </p:sp>
    </p:spTree>
    <p:extLst>
      <p:ext uri="{BB962C8B-B14F-4D97-AF65-F5344CB8AC3E}">
        <p14:creationId xmlns:p14="http://schemas.microsoft.com/office/powerpoint/2010/main" val="1868211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945B-24AA-4FCB-8B79-4BB849564A25}"/>
              </a:ext>
            </a:extLst>
          </p:cNvPr>
          <p:cNvSpPr>
            <a:spLocks noGrp="1"/>
          </p:cNvSpPr>
          <p:nvPr>
            <p:ph type="title"/>
          </p:nvPr>
        </p:nvSpPr>
        <p:spPr/>
        <p:txBody>
          <a:bodyPr/>
          <a:lstStyle/>
          <a:p>
            <a:r>
              <a:rPr lang="en-US" dirty="0"/>
              <a:t>Let’s Move over to R Studio!</a:t>
            </a:r>
          </a:p>
        </p:txBody>
      </p:sp>
    </p:spTree>
    <p:extLst>
      <p:ext uri="{BB962C8B-B14F-4D97-AF65-F5344CB8AC3E}">
        <p14:creationId xmlns:p14="http://schemas.microsoft.com/office/powerpoint/2010/main" val="891031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4BB1-FE52-1ED6-CB8C-8B82CD9D2193}"/>
              </a:ext>
            </a:extLst>
          </p:cNvPr>
          <p:cNvSpPr>
            <a:spLocks noGrp="1"/>
          </p:cNvSpPr>
          <p:nvPr>
            <p:ph type="title"/>
          </p:nvPr>
        </p:nvSpPr>
        <p:spPr/>
        <p:txBody>
          <a:bodyPr/>
          <a:lstStyle/>
          <a:p>
            <a:r>
              <a:rPr lang="en-US" dirty="0"/>
              <a:t>Extra material</a:t>
            </a:r>
          </a:p>
        </p:txBody>
      </p:sp>
      <p:sp>
        <p:nvSpPr>
          <p:cNvPr id="3" name="Content Placeholder 2">
            <a:extLst>
              <a:ext uri="{FF2B5EF4-FFF2-40B4-BE49-F238E27FC236}">
                <a16:creationId xmlns:a16="http://schemas.microsoft.com/office/drawing/2014/main" id="{CBB4EEFB-1590-255E-F0EA-D04861E837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773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B579-CFD5-A332-C657-57851D28A2BB}"/>
              </a:ext>
            </a:extLst>
          </p:cNvPr>
          <p:cNvSpPr>
            <a:spLocks noGrp="1"/>
          </p:cNvSpPr>
          <p:nvPr>
            <p:ph type="title"/>
          </p:nvPr>
        </p:nvSpPr>
        <p:spPr/>
        <p:txBody>
          <a:bodyPr/>
          <a:lstStyle/>
          <a:p>
            <a:r>
              <a:rPr lang="en-US" dirty="0"/>
              <a:t>Brief History</a:t>
            </a:r>
          </a:p>
        </p:txBody>
      </p:sp>
      <p:sp>
        <p:nvSpPr>
          <p:cNvPr id="3" name="Content Placeholder 2">
            <a:extLst>
              <a:ext uri="{FF2B5EF4-FFF2-40B4-BE49-F238E27FC236}">
                <a16:creationId xmlns:a16="http://schemas.microsoft.com/office/drawing/2014/main" id="{7C64A050-FB67-8BCD-22ED-BB527C023E76}"/>
              </a:ext>
            </a:extLst>
          </p:cNvPr>
          <p:cNvSpPr>
            <a:spLocks noGrp="1"/>
          </p:cNvSpPr>
          <p:nvPr>
            <p:ph idx="1"/>
          </p:nvPr>
        </p:nvSpPr>
        <p:spPr>
          <a:xfrm>
            <a:off x="838200" y="1825625"/>
            <a:ext cx="7039708" cy="4351338"/>
          </a:xfrm>
        </p:spPr>
        <p:txBody>
          <a:bodyPr>
            <a:normAutofit fontScale="85000" lnSpcReduction="10000"/>
          </a:bodyPr>
          <a:lstStyle/>
          <a:p>
            <a:r>
              <a:rPr lang="en-US" b="1" dirty="0"/>
              <a:t>Bayes’ theorem</a:t>
            </a:r>
            <a:r>
              <a:rPr lang="en-US" dirty="0"/>
              <a:t> is named after </a:t>
            </a:r>
            <a:r>
              <a:rPr lang="en-US" b="1" dirty="0"/>
              <a:t>Thomas Bayes</a:t>
            </a:r>
            <a:r>
              <a:rPr lang="en-US" dirty="0"/>
              <a:t> (1701-1761), an English statistician, philosopher, and minister who developed a method for updating probabilities based on new evidence</a:t>
            </a:r>
          </a:p>
          <a:p>
            <a:r>
              <a:rPr lang="en-US" dirty="0"/>
              <a:t>Bayes’ work was not published during his lifetime; his friend Richard Price posthumously published his essay in 1763</a:t>
            </a:r>
          </a:p>
          <a:p>
            <a:r>
              <a:rPr lang="en-US" b="1" dirty="0"/>
              <a:t>Pierre-Simon Laplace</a:t>
            </a:r>
            <a:r>
              <a:rPr lang="en-US" dirty="0"/>
              <a:t> (1749-1827) independently arrived to a similar idea and later discovered Bayes’ paper, confirming his belief</a:t>
            </a:r>
          </a:p>
          <a:p>
            <a:r>
              <a:rPr lang="en-US" dirty="0"/>
              <a:t>Laplace generalized and formulated the Bayes’ theorem in the form that we see today, setting the foundation of modern </a:t>
            </a:r>
            <a:r>
              <a:rPr lang="en-US" b="1" dirty="0"/>
              <a:t>Bayesian inference</a:t>
            </a:r>
          </a:p>
        </p:txBody>
      </p:sp>
      <p:pic>
        <p:nvPicPr>
          <p:cNvPr id="1026" name="Picture 2" descr="Thomas Bayes - Wikipedia">
            <a:extLst>
              <a:ext uri="{FF2B5EF4-FFF2-40B4-BE49-F238E27FC236}">
                <a16:creationId xmlns:a16="http://schemas.microsoft.com/office/drawing/2014/main" id="{9A7626CF-E5A4-D073-1167-2090F73B3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560" y="365125"/>
            <a:ext cx="2731714" cy="2929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0E0D546-606D-E304-B8E1-B02A1F466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854" y="3879995"/>
            <a:ext cx="2143125"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5DAB3D-ABB2-24D0-0736-19EB76C4B16F}"/>
              </a:ext>
            </a:extLst>
          </p:cNvPr>
          <p:cNvSpPr txBox="1"/>
          <p:nvPr/>
        </p:nvSpPr>
        <p:spPr>
          <a:xfrm>
            <a:off x="9224180" y="3294529"/>
            <a:ext cx="1626471" cy="369332"/>
          </a:xfrm>
          <a:prstGeom prst="rect">
            <a:avLst/>
          </a:prstGeom>
          <a:noFill/>
        </p:spPr>
        <p:txBody>
          <a:bodyPr wrap="none" rtlCol="0">
            <a:spAutoFit/>
          </a:bodyPr>
          <a:lstStyle/>
          <a:p>
            <a:r>
              <a:rPr lang="en-US" dirty="0"/>
              <a:t>Thomas Bayes</a:t>
            </a:r>
          </a:p>
        </p:txBody>
      </p:sp>
      <p:sp>
        <p:nvSpPr>
          <p:cNvPr id="5" name="TextBox 4">
            <a:extLst>
              <a:ext uri="{FF2B5EF4-FFF2-40B4-BE49-F238E27FC236}">
                <a16:creationId xmlns:a16="http://schemas.microsoft.com/office/drawing/2014/main" id="{BBD063D2-76D1-A633-E65A-38D86283CC03}"/>
              </a:ext>
            </a:extLst>
          </p:cNvPr>
          <p:cNvSpPr txBox="1"/>
          <p:nvPr/>
        </p:nvSpPr>
        <p:spPr>
          <a:xfrm>
            <a:off x="8874949" y="6394595"/>
            <a:ext cx="2324932" cy="369332"/>
          </a:xfrm>
          <a:prstGeom prst="rect">
            <a:avLst/>
          </a:prstGeom>
          <a:noFill/>
        </p:spPr>
        <p:txBody>
          <a:bodyPr wrap="none" rtlCol="0">
            <a:spAutoFit/>
          </a:bodyPr>
          <a:lstStyle/>
          <a:p>
            <a:r>
              <a:rPr lang="en-US" dirty="0"/>
              <a:t>Pierre-Simon Laplace</a:t>
            </a:r>
          </a:p>
        </p:txBody>
      </p:sp>
    </p:spTree>
    <p:extLst>
      <p:ext uri="{BB962C8B-B14F-4D97-AF65-F5344CB8AC3E}">
        <p14:creationId xmlns:p14="http://schemas.microsoft.com/office/powerpoint/2010/main" val="146324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43701-02F8-B4AA-3D25-DE53F8FFD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504F5-C0F1-7CD1-9C2B-6F7730CDBAD7}"/>
              </a:ext>
            </a:extLst>
          </p:cNvPr>
          <p:cNvSpPr>
            <a:spLocks noGrp="1"/>
          </p:cNvSpPr>
          <p:nvPr>
            <p:ph type="title"/>
          </p:nvPr>
        </p:nvSpPr>
        <p:spPr/>
        <p:txBody>
          <a:bodyPr/>
          <a:lstStyle/>
          <a:p>
            <a:r>
              <a:rPr lang="en-US" dirty="0"/>
              <a:t>Quick Experiment</a:t>
            </a:r>
          </a:p>
        </p:txBody>
      </p:sp>
      <p:sp>
        <p:nvSpPr>
          <p:cNvPr id="3" name="Content Placeholder 2">
            <a:extLst>
              <a:ext uri="{FF2B5EF4-FFF2-40B4-BE49-F238E27FC236}">
                <a16:creationId xmlns:a16="http://schemas.microsoft.com/office/drawing/2014/main" id="{936479B8-CE94-708E-FFE5-D2EC14E3FCC4}"/>
              </a:ext>
            </a:extLst>
          </p:cNvPr>
          <p:cNvSpPr>
            <a:spLocks noGrp="1"/>
          </p:cNvSpPr>
          <p:nvPr>
            <p:ph idx="1"/>
          </p:nvPr>
        </p:nvSpPr>
        <p:spPr>
          <a:xfrm>
            <a:off x="838200" y="1825625"/>
            <a:ext cx="5328920" cy="4351338"/>
          </a:xfrm>
        </p:spPr>
        <p:txBody>
          <a:bodyPr>
            <a:normAutofit fontScale="92500" lnSpcReduction="10000"/>
          </a:bodyPr>
          <a:lstStyle/>
          <a:p>
            <a:r>
              <a:rPr lang="en-US" dirty="0"/>
              <a:t>Suppose that I have a red ball and a blue ball</a:t>
            </a:r>
          </a:p>
          <a:p>
            <a:r>
              <a:rPr lang="en-US" dirty="0"/>
              <a:t>I close my eyes and throw the red ball on a wooden plank (2-d), and I want to guess approximately where the red ball lies horizontally</a:t>
            </a:r>
          </a:p>
          <a:p>
            <a:r>
              <a:rPr lang="en-US" dirty="0"/>
              <a:t>For simplicity, suppose that the ball has an equal chance landing anywhere</a:t>
            </a:r>
          </a:p>
          <a:p>
            <a:pPr marL="0" indent="0">
              <a:buNone/>
            </a:pPr>
            <a:endParaRPr lang="en-US" sz="1900" dirty="0"/>
          </a:p>
          <a:p>
            <a:pPr marL="0" indent="0">
              <a:buNone/>
            </a:pPr>
            <a:r>
              <a:rPr lang="en-US" sz="1900" dirty="0"/>
              <a:t>* In this illustration, I will use the transparency of the ball to represent uncertainty</a:t>
            </a:r>
          </a:p>
          <a:p>
            <a:endParaRPr lang="en-US" dirty="0"/>
          </a:p>
        </p:txBody>
      </p:sp>
      <p:sp>
        <p:nvSpPr>
          <p:cNvPr id="8" name="Oval 7">
            <a:extLst>
              <a:ext uri="{FF2B5EF4-FFF2-40B4-BE49-F238E27FC236}">
                <a16:creationId xmlns:a16="http://schemas.microsoft.com/office/drawing/2014/main" id="{CF6F652D-CAA9-B959-8EA6-12F44F52CED0}"/>
              </a:ext>
            </a:extLst>
          </p:cNvPr>
          <p:cNvSpPr/>
          <p:nvPr/>
        </p:nvSpPr>
        <p:spPr>
          <a:xfrm>
            <a:off x="890188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4A3B5A4-F4D2-1479-5C55-EF8BD977E07A}"/>
              </a:ext>
            </a:extLst>
          </p:cNvPr>
          <p:cNvSpPr/>
          <p:nvPr/>
        </p:nvSpPr>
        <p:spPr>
          <a:xfrm>
            <a:off x="843452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3F40EFD4-8EB0-4BE3-C5CE-3E4A9A3DA613}"/>
              </a:ext>
            </a:extLst>
          </p:cNvPr>
          <p:cNvSpPr/>
          <p:nvPr/>
        </p:nvSpPr>
        <p:spPr>
          <a:xfrm>
            <a:off x="796716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F4450863-38B1-AC47-829A-67825FF01EBE}"/>
              </a:ext>
            </a:extLst>
          </p:cNvPr>
          <p:cNvSpPr/>
          <p:nvPr/>
        </p:nvSpPr>
        <p:spPr>
          <a:xfrm>
            <a:off x="1030396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B41DB23-2E16-FDB3-7BDC-4757C60CED85}"/>
              </a:ext>
            </a:extLst>
          </p:cNvPr>
          <p:cNvSpPr/>
          <p:nvPr/>
        </p:nvSpPr>
        <p:spPr>
          <a:xfrm>
            <a:off x="983660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9BAC7E9-0F8A-1FE9-ACE8-B1764510A04C}"/>
              </a:ext>
            </a:extLst>
          </p:cNvPr>
          <p:cNvSpPr/>
          <p:nvPr/>
        </p:nvSpPr>
        <p:spPr>
          <a:xfrm>
            <a:off x="936924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327E8385-6C6E-EBBE-CEDA-907339C7739A}"/>
              </a:ext>
            </a:extLst>
          </p:cNvPr>
          <p:cNvSpPr/>
          <p:nvPr/>
        </p:nvSpPr>
        <p:spPr>
          <a:xfrm>
            <a:off x="7496351"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75B0A35-6C85-63D2-B4C2-2B032C8A426C}"/>
              </a:ext>
            </a:extLst>
          </p:cNvPr>
          <p:cNvGrpSpPr/>
          <p:nvPr/>
        </p:nvGrpSpPr>
        <p:grpSpPr>
          <a:xfrm>
            <a:off x="6948828" y="737509"/>
            <a:ext cx="1095046" cy="1036344"/>
            <a:chOff x="7039151" y="975747"/>
            <a:chExt cx="1095046" cy="1036344"/>
          </a:xfrm>
        </p:grpSpPr>
        <p:pic>
          <p:nvPicPr>
            <p:cNvPr id="25" name="Graphic 24" descr="Confused face outline outline">
              <a:extLst>
                <a:ext uri="{FF2B5EF4-FFF2-40B4-BE49-F238E27FC236}">
                  <a16:creationId xmlns:a16="http://schemas.microsoft.com/office/drawing/2014/main" id="{95210BAB-4505-1150-25E9-069DE7C45B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9151" y="1097691"/>
              <a:ext cx="914400" cy="914400"/>
            </a:xfrm>
            <a:prstGeom prst="rect">
              <a:avLst/>
            </a:prstGeom>
          </p:spPr>
        </p:pic>
        <p:sp>
          <p:nvSpPr>
            <p:cNvPr id="26" name="Rectangle 25">
              <a:extLst>
                <a:ext uri="{FF2B5EF4-FFF2-40B4-BE49-F238E27FC236}">
                  <a16:creationId xmlns:a16="http://schemas.microsoft.com/office/drawing/2014/main" id="{7F9FC61F-2B86-1AC1-4918-BA819D3496BD}"/>
                </a:ext>
              </a:extLst>
            </p:cNvPr>
            <p:cNvSpPr>
              <a:spLocks/>
            </p:cNvSpPr>
            <p:nvPr/>
          </p:nvSpPr>
          <p:spPr>
            <a:xfrm>
              <a:off x="7079097" y="1396047"/>
              <a:ext cx="847288" cy="17117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Question Mark with solid fill">
              <a:extLst>
                <a:ext uri="{FF2B5EF4-FFF2-40B4-BE49-F238E27FC236}">
                  <a16:creationId xmlns:a16="http://schemas.microsoft.com/office/drawing/2014/main" id="{C7C62445-786E-DD75-57F9-7EFC52E705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05889">
              <a:off x="7835842" y="975747"/>
              <a:ext cx="298355" cy="298355"/>
            </a:xfrm>
            <a:prstGeom prst="rect">
              <a:avLst/>
            </a:prstGeom>
          </p:spPr>
        </p:pic>
      </p:grpSp>
      <p:sp>
        <p:nvSpPr>
          <p:cNvPr id="5" name="Rectangle 4">
            <a:extLst>
              <a:ext uri="{FF2B5EF4-FFF2-40B4-BE49-F238E27FC236}">
                <a16:creationId xmlns:a16="http://schemas.microsoft.com/office/drawing/2014/main" id="{5DEB3CC4-7FB1-9C20-FF3E-1134B0DE8132}"/>
              </a:ext>
            </a:extLst>
          </p:cNvPr>
          <p:cNvSpPr/>
          <p:nvPr/>
        </p:nvSpPr>
        <p:spPr>
          <a:xfrm>
            <a:off x="7496351" y="3349316"/>
            <a:ext cx="3274978" cy="46736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244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F82A1-EDBB-BCCC-C84B-83F8A14A8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401D8-1702-C33D-D22A-7C5572B854C7}"/>
              </a:ext>
            </a:extLst>
          </p:cNvPr>
          <p:cNvSpPr>
            <a:spLocks noGrp="1"/>
          </p:cNvSpPr>
          <p:nvPr>
            <p:ph type="title"/>
          </p:nvPr>
        </p:nvSpPr>
        <p:spPr/>
        <p:txBody>
          <a:bodyPr/>
          <a:lstStyle/>
          <a:p>
            <a:r>
              <a:rPr lang="en-US" dirty="0"/>
              <a:t>Quick Experiment</a:t>
            </a:r>
          </a:p>
        </p:txBody>
      </p:sp>
      <p:sp>
        <p:nvSpPr>
          <p:cNvPr id="3" name="Content Placeholder 2">
            <a:extLst>
              <a:ext uri="{FF2B5EF4-FFF2-40B4-BE49-F238E27FC236}">
                <a16:creationId xmlns:a16="http://schemas.microsoft.com/office/drawing/2014/main" id="{4ABACC50-D8B4-48DB-FC3C-D7EE28452ECB}"/>
              </a:ext>
            </a:extLst>
          </p:cNvPr>
          <p:cNvSpPr>
            <a:spLocks noGrp="1"/>
          </p:cNvSpPr>
          <p:nvPr>
            <p:ph idx="1"/>
          </p:nvPr>
        </p:nvSpPr>
        <p:spPr>
          <a:xfrm>
            <a:off x="838200" y="1825625"/>
            <a:ext cx="5328920" cy="4351338"/>
          </a:xfrm>
        </p:spPr>
        <p:txBody>
          <a:bodyPr/>
          <a:lstStyle/>
          <a:p>
            <a:r>
              <a:rPr lang="en-US" dirty="0"/>
              <a:t>I have my trusty assistant throw the blue ball in the same manner and I have them tell whether it landed on the left or right side.</a:t>
            </a:r>
          </a:p>
          <a:p>
            <a:r>
              <a:rPr lang="en-US" dirty="0"/>
              <a:t>They tell me it landed on the left side!</a:t>
            </a:r>
          </a:p>
          <a:p>
            <a:r>
              <a:rPr lang="en-US" dirty="0"/>
              <a:t>How would that change my belief as to where the red ball landed?</a:t>
            </a:r>
          </a:p>
        </p:txBody>
      </p:sp>
      <p:grpSp>
        <p:nvGrpSpPr>
          <p:cNvPr id="5" name="Group 4">
            <a:extLst>
              <a:ext uri="{FF2B5EF4-FFF2-40B4-BE49-F238E27FC236}">
                <a16:creationId xmlns:a16="http://schemas.microsoft.com/office/drawing/2014/main" id="{762FD6BB-6534-246B-95E3-4186059D4BB3}"/>
              </a:ext>
            </a:extLst>
          </p:cNvPr>
          <p:cNvGrpSpPr/>
          <p:nvPr/>
        </p:nvGrpSpPr>
        <p:grpSpPr>
          <a:xfrm>
            <a:off x="7013677" y="1534470"/>
            <a:ext cx="1095046" cy="1036344"/>
            <a:chOff x="7039151" y="975747"/>
            <a:chExt cx="1095046" cy="1036344"/>
          </a:xfrm>
        </p:grpSpPr>
        <p:pic>
          <p:nvPicPr>
            <p:cNvPr id="6" name="Graphic 5" descr="Confused face outline outline">
              <a:extLst>
                <a:ext uri="{FF2B5EF4-FFF2-40B4-BE49-F238E27FC236}">
                  <a16:creationId xmlns:a16="http://schemas.microsoft.com/office/drawing/2014/main" id="{7C1C1374-2DF8-869D-31C1-02C533F7D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9151" y="1097691"/>
              <a:ext cx="914400" cy="914400"/>
            </a:xfrm>
            <a:prstGeom prst="rect">
              <a:avLst/>
            </a:prstGeom>
          </p:spPr>
        </p:pic>
        <p:sp>
          <p:nvSpPr>
            <p:cNvPr id="11" name="Rectangle 10">
              <a:extLst>
                <a:ext uri="{FF2B5EF4-FFF2-40B4-BE49-F238E27FC236}">
                  <a16:creationId xmlns:a16="http://schemas.microsoft.com/office/drawing/2014/main" id="{AFADFCAB-DF7D-5475-7EDC-B89EC5416826}"/>
                </a:ext>
              </a:extLst>
            </p:cNvPr>
            <p:cNvSpPr>
              <a:spLocks/>
            </p:cNvSpPr>
            <p:nvPr/>
          </p:nvSpPr>
          <p:spPr>
            <a:xfrm>
              <a:off x="7079097" y="1396047"/>
              <a:ext cx="847288" cy="17117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Question Mark with solid fill">
              <a:extLst>
                <a:ext uri="{FF2B5EF4-FFF2-40B4-BE49-F238E27FC236}">
                  <a16:creationId xmlns:a16="http://schemas.microsoft.com/office/drawing/2014/main" id="{DE21295E-C9CE-A05C-AD57-B824AA243D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05889">
              <a:off x="7835842" y="975747"/>
              <a:ext cx="298355" cy="298355"/>
            </a:xfrm>
            <a:prstGeom prst="rect">
              <a:avLst/>
            </a:prstGeom>
          </p:spPr>
        </p:pic>
      </p:grpSp>
      <p:graphicFrame>
        <p:nvGraphicFramePr>
          <p:cNvPr id="4" name="Table 3">
            <a:extLst>
              <a:ext uri="{FF2B5EF4-FFF2-40B4-BE49-F238E27FC236}">
                <a16:creationId xmlns:a16="http://schemas.microsoft.com/office/drawing/2014/main" id="{F1FC10CA-19FE-5814-B460-D9D17A776C11}"/>
              </a:ext>
            </a:extLst>
          </p:cNvPr>
          <p:cNvGraphicFramePr>
            <a:graphicFrameLocks noGrp="1"/>
          </p:cNvGraphicFramePr>
          <p:nvPr/>
        </p:nvGraphicFramePr>
        <p:xfrm>
          <a:off x="7959545" y="4796756"/>
          <a:ext cx="2377192" cy="741680"/>
        </p:xfrm>
        <a:graphic>
          <a:graphicData uri="http://schemas.openxmlformats.org/drawingml/2006/table">
            <a:tbl>
              <a:tblPr firstRow="1" bandRow="1">
                <a:tableStyleId>{5C22544A-7EE6-4342-B048-85BDC9FD1C3A}</a:tableStyleId>
              </a:tblPr>
              <a:tblGrid>
                <a:gridCol w="1188596">
                  <a:extLst>
                    <a:ext uri="{9D8B030D-6E8A-4147-A177-3AD203B41FA5}">
                      <a16:colId xmlns:a16="http://schemas.microsoft.com/office/drawing/2014/main" val="3934032083"/>
                    </a:ext>
                  </a:extLst>
                </a:gridCol>
                <a:gridCol w="1188596">
                  <a:extLst>
                    <a:ext uri="{9D8B030D-6E8A-4147-A177-3AD203B41FA5}">
                      <a16:colId xmlns:a16="http://schemas.microsoft.com/office/drawing/2014/main" val="3436469444"/>
                    </a:ext>
                  </a:extLst>
                </a:gridCol>
              </a:tblGrid>
              <a:tr h="370840">
                <a:tc gridSpan="2">
                  <a:txBody>
                    <a:bodyPr/>
                    <a:lstStyle/>
                    <a:p>
                      <a:pPr algn="ctr"/>
                      <a:r>
                        <a:rPr lang="en-US" dirty="0">
                          <a:solidFill>
                            <a:schemeClr val="tx1"/>
                          </a:solidFill>
                        </a:rPr>
                        <a:t>Counter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255023021"/>
                  </a:ext>
                </a:extLst>
              </a:tr>
              <a:tr h="370840">
                <a:tc>
                  <a:txBody>
                    <a:bodyPr/>
                    <a:lstStyle/>
                    <a:p>
                      <a:pPr algn="ctr"/>
                      <a:r>
                        <a:rPr lang="en-US" dirty="0">
                          <a:solidFill>
                            <a:schemeClr val="tx1"/>
                          </a:solidFill>
                        </a:rPr>
                        <a:t>Left: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Right: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805598"/>
                  </a:ext>
                </a:extLst>
              </a:tr>
            </a:tbl>
          </a:graphicData>
        </a:graphic>
      </p:graphicFrame>
      <p:sp>
        <p:nvSpPr>
          <p:cNvPr id="18" name="Oval 17">
            <a:extLst>
              <a:ext uri="{FF2B5EF4-FFF2-40B4-BE49-F238E27FC236}">
                <a16:creationId xmlns:a16="http://schemas.microsoft.com/office/drawing/2014/main" id="{940D5E8B-4C56-B8DC-BADF-3CDAA401DD96}"/>
              </a:ext>
            </a:extLst>
          </p:cNvPr>
          <p:cNvSpPr/>
          <p:nvPr/>
        </p:nvSpPr>
        <p:spPr>
          <a:xfrm>
            <a:off x="890188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BEE1453-A9EA-4BEC-BA18-2AB77E6507AF}"/>
              </a:ext>
            </a:extLst>
          </p:cNvPr>
          <p:cNvSpPr/>
          <p:nvPr/>
        </p:nvSpPr>
        <p:spPr>
          <a:xfrm>
            <a:off x="843452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C01455F-5E39-218D-E073-C5AC1ECB439A}"/>
              </a:ext>
            </a:extLst>
          </p:cNvPr>
          <p:cNvSpPr/>
          <p:nvPr/>
        </p:nvSpPr>
        <p:spPr>
          <a:xfrm>
            <a:off x="796716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71DAFE5-2CA1-B4F2-BA17-96F8AC9951A1}"/>
              </a:ext>
            </a:extLst>
          </p:cNvPr>
          <p:cNvSpPr/>
          <p:nvPr/>
        </p:nvSpPr>
        <p:spPr>
          <a:xfrm>
            <a:off x="1030396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E7DA932-1D86-C4BC-B14B-EFAA659C8D5D}"/>
              </a:ext>
            </a:extLst>
          </p:cNvPr>
          <p:cNvSpPr/>
          <p:nvPr/>
        </p:nvSpPr>
        <p:spPr>
          <a:xfrm>
            <a:off x="983660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EC024B0C-68E8-53B5-45BB-7CA6954903E4}"/>
              </a:ext>
            </a:extLst>
          </p:cNvPr>
          <p:cNvSpPr/>
          <p:nvPr/>
        </p:nvSpPr>
        <p:spPr>
          <a:xfrm>
            <a:off x="936924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F954EFD-BDC3-1BA5-E048-2EBDADB12112}"/>
              </a:ext>
            </a:extLst>
          </p:cNvPr>
          <p:cNvSpPr/>
          <p:nvPr/>
        </p:nvSpPr>
        <p:spPr>
          <a:xfrm>
            <a:off x="7496351"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B3B5E7E-19F1-2283-02DF-A899B5018957}"/>
              </a:ext>
            </a:extLst>
          </p:cNvPr>
          <p:cNvSpPr/>
          <p:nvPr/>
        </p:nvSpPr>
        <p:spPr>
          <a:xfrm>
            <a:off x="7496351" y="3349316"/>
            <a:ext cx="3274978" cy="46736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hought Bubble: Cloud 29">
            <a:extLst>
              <a:ext uri="{FF2B5EF4-FFF2-40B4-BE49-F238E27FC236}">
                <a16:creationId xmlns:a16="http://schemas.microsoft.com/office/drawing/2014/main" id="{AE200331-5722-97BC-B352-D4B3F48D08BC}"/>
              </a:ext>
            </a:extLst>
          </p:cNvPr>
          <p:cNvSpPr/>
          <p:nvPr/>
        </p:nvSpPr>
        <p:spPr>
          <a:xfrm>
            <a:off x="7399247" y="83089"/>
            <a:ext cx="4184389" cy="1589645"/>
          </a:xfrm>
          <a:prstGeom prst="cloud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6809163-1305-E136-8F28-8640B34D8832}"/>
              </a:ext>
            </a:extLst>
          </p:cNvPr>
          <p:cNvSpPr/>
          <p:nvPr/>
        </p:nvSpPr>
        <p:spPr>
          <a:xfrm>
            <a:off x="8063149" y="686913"/>
            <a:ext cx="642701" cy="560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1B692D14-8E33-326F-A734-D36DD9630BD5}"/>
              </a:ext>
            </a:extLst>
          </p:cNvPr>
          <p:cNvSpPr/>
          <p:nvPr/>
        </p:nvSpPr>
        <p:spPr>
          <a:xfrm>
            <a:off x="8105322" y="568171"/>
            <a:ext cx="112866" cy="112866"/>
          </a:xfrm>
          <a:prstGeom prst="flowChartConnec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FBB78FBE-66F6-4D67-F5A2-7D8840F51849}"/>
              </a:ext>
            </a:extLst>
          </p:cNvPr>
          <p:cNvSpPr/>
          <p:nvPr/>
        </p:nvSpPr>
        <p:spPr>
          <a:xfrm>
            <a:off x="8547325" y="568171"/>
            <a:ext cx="112866" cy="112866"/>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6F22F2C-22B0-D7A6-6428-BF1D4BD8A4C9}"/>
              </a:ext>
            </a:extLst>
          </p:cNvPr>
          <p:cNvSpPr/>
          <p:nvPr/>
        </p:nvSpPr>
        <p:spPr>
          <a:xfrm>
            <a:off x="8063149" y="996785"/>
            <a:ext cx="642701" cy="560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89EC2359-BFB3-73AF-D19F-A0D72A53CE69}"/>
              </a:ext>
            </a:extLst>
          </p:cNvPr>
          <p:cNvSpPr/>
          <p:nvPr/>
        </p:nvSpPr>
        <p:spPr>
          <a:xfrm>
            <a:off x="8206628" y="878043"/>
            <a:ext cx="112866" cy="112866"/>
          </a:xfrm>
          <a:prstGeom prst="flowChartConnec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F020515A-AFA3-199A-9A3A-D3E69B8BAAC0}"/>
              </a:ext>
            </a:extLst>
          </p:cNvPr>
          <p:cNvSpPr/>
          <p:nvPr/>
        </p:nvSpPr>
        <p:spPr>
          <a:xfrm>
            <a:off x="8547325" y="878043"/>
            <a:ext cx="112866" cy="112866"/>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B501D57-912C-1003-BD3B-F95228739EBE}"/>
              </a:ext>
            </a:extLst>
          </p:cNvPr>
          <p:cNvSpPr/>
          <p:nvPr/>
        </p:nvSpPr>
        <p:spPr>
          <a:xfrm>
            <a:off x="8063149" y="1244744"/>
            <a:ext cx="642701" cy="560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9E8A7CA9-F4E3-6169-2288-C9396E3A11B5}"/>
              </a:ext>
            </a:extLst>
          </p:cNvPr>
          <p:cNvSpPr/>
          <p:nvPr/>
        </p:nvSpPr>
        <p:spPr>
          <a:xfrm>
            <a:off x="8378096" y="1126002"/>
            <a:ext cx="112866" cy="112866"/>
          </a:xfrm>
          <a:prstGeom prst="flowChartConnec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DF55C9C6-3B78-04B0-1855-7E21A3D1DB0E}"/>
              </a:ext>
            </a:extLst>
          </p:cNvPr>
          <p:cNvSpPr/>
          <p:nvPr/>
        </p:nvSpPr>
        <p:spPr>
          <a:xfrm>
            <a:off x="8547325" y="1126002"/>
            <a:ext cx="112866" cy="112866"/>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6B1250C-FC37-72A0-DAE4-BB6EEF7252F1}"/>
              </a:ext>
            </a:extLst>
          </p:cNvPr>
          <p:cNvSpPr/>
          <p:nvPr/>
        </p:nvSpPr>
        <p:spPr>
          <a:xfrm>
            <a:off x="8989328" y="686913"/>
            <a:ext cx="642701" cy="560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D062E3DD-E1B1-4C7A-6BE6-3C6DCC0AAEEF}"/>
              </a:ext>
            </a:extLst>
          </p:cNvPr>
          <p:cNvSpPr/>
          <p:nvPr/>
        </p:nvSpPr>
        <p:spPr>
          <a:xfrm>
            <a:off x="9085143" y="568171"/>
            <a:ext cx="112866" cy="112866"/>
          </a:xfrm>
          <a:prstGeom prst="flowChartConnec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id="{871CB1DF-C164-7D89-D69E-550CA362D138}"/>
              </a:ext>
            </a:extLst>
          </p:cNvPr>
          <p:cNvSpPr/>
          <p:nvPr/>
        </p:nvSpPr>
        <p:spPr>
          <a:xfrm>
            <a:off x="9314979" y="568171"/>
            <a:ext cx="112866" cy="112866"/>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DBA0EF9-F4E3-6722-8318-38244CD130E7}"/>
              </a:ext>
            </a:extLst>
          </p:cNvPr>
          <p:cNvSpPr/>
          <p:nvPr/>
        </p:nvSpPr>
        <p:spPr>
          <a:xfrm>
            <a:off x="8989328" y="996785"/>
            <a:ext cx="642701" cy="560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06A23FF9-8094-9E9D-C473-D203E7530292}"/>
              </a:ext>
            </a:extLst>
          </p:cNvPr>
          <p:cNvSpPr/>
          <p:nvPr/>
        </p:nvSpPr>
        <p:spPr>
          <a:xfrm>
            <a:off x="9195312" y="878043"/>
            <a:ext cx="112866" cy="112866"/>
          </a:xfrm>
          <a:prstGeom prst="flowChartConnec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B08A7209-DA27-3413-6281-4DEF7C7AFF80}"/>
              </a:ext>
            </a:extLst>
          </p:cNvPr>
          <p:cNvSpPr/>
          <p:nvPr/>
        </p:nvSpPr>
        <p:spPr>
          <a:xfrm>
            <a:off x="9320501" y="878043"/>
            <a:ext cx="112866" cy="112866"/>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0F906C2-5D15-7F4E-33F5-760DA4F6427F}"/>
              </a:ext>
            </a:extLst>
          </p:cNvPr>
          <p:cNvSpPr/>
          <p:nvPr/>
        </p:nvSpPr>
        <p:spPr>
          <a:xfrm>
            <a:off x="8986827" y="1258249"/>
            <a:ext cx="642701" cy="560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97276105-677C-9AA6-9C9C-5895F1624B97}"/>
              </a:ext>
            </a:extLst>
          </p:cNvPr>
          <p:cNvSpPr/>
          <p:nvPr/>
        </p:nvSpPr>
        <p:spPr>
          <a:xfrm>
            <a:off x="8995816" y="1139507"/>
            <a:ext cx="112866" cy="112866"/>
          </a:xfrm>
          <a:prstGeom prst="flowChartConnec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id="{222693CC-1B2B-180F-559A-CEDA909FDC7F}"/>
              </a:ext>
            </a:extLst>
          </p:cNvPr>
          <p:cNvSpPr/>
          <p:nvPr/>
        </p:nvSpPr>
        <p:spPr>
          <a:xfrm>
            <a:off x="9318000" y="1139507"/>
            <a:ext cx="112866" cy="112866"/>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94987B2-36BD-68B9-6F33-46BAAA7105A9}"/>
              </a:ext>
            </a:extLst>
          </p:cNvPr>
          <p:cNvSpPr/>
          <p:nvPr/>
        </p:nvSpPr>
        <p:spPr>
          <a:xfrm>
            <a:off x="9982618" y="653018"/>
            <a:ext cx="642701" cy="560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a:extLst>
              <a:ext uri="{FF2B5EF4-FFF2-40B4-BE49-F238E27FC236}">
                <a16:creationId xmlns:a16="http://schemas.microsoft.com/office/drawing/2014/main" id="{82EFC965-6A3F-D19F-8C29-65B8A0DC3D35}"/>
              </a:ext>
            </a:extLst>
          </p:cNvPr>
          <p:cNvSpPr/>
          <p:nvPr/>
        </p:nvSpPr>
        <p:spPr>
          <a:xfrm>
            <a:off x="9974608" y="536823"/>
            <a:ext cx="112866" cy="112866"/>
          </a:xfrm>
          <a:prstGeom prst="flowChartConnec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3E1DF2CB-DA9F-3E5B-6F8A-D087FC7B55AD}"/>
              </a:ext>
            </a:extLst>
          </p:cNvPr>
          <p:cNvSpPr/>
          <p:nvPr/>
        </p:nvSpPr>
        <p:spPr>
          <a:xfrm>
            <a:off x="10060677" y="536823"/>
            <a:ext cx="112866" cy="112866"/>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35DBC60-D8B7-C609-ACD6-A0D91F840F5C}"/>
              </a:ext>
            </a:extLst>
          </p:cNvPr>
          <p:cNvSpPr/>
          <p:nvPr/>
        </p:nvSpPr>
        <p:spPr>
          <a:xfrm>
            <a:off x="9982618" y="975617"/>
            <a:ext cx="642701" cy="560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a:extLst>
              <a:ext uri="{FF2B5EF4-FFF2-40B4-BE49-F238E27FC236}">
                <a16:creationId xmlns:a16="http://schemas.microsoft.com/office/drawing/2014/main" id="{D21B58F1-8E60-7746-BCA1-B88822CA7202}"/>
              </a:ext>
            </a:extLst>
          </p:cNvPr>
          <p:cNvSpPr/>
          <p:nvPr/>
        </p:nvSpPr>
        <p:spPr>
          <a:xfrm>
            <a:off x="10424783" y="859422"/>
            <a:ext cx="112866" cy="112866"/>
          </a:xfrm>
          <a:prstGeom prst="flowChartConnector">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a:extLst>
              <a:ext uri="{FF2B5EF4-FFF2-40B4-BE49-F238E27FC236}">
                <a16:creationId xmlns:a16="http://schemas.microsoft.com/office/drawing/2014/main" id="{A949E15A-5028-2D67-4002-B81A86A57DA6}"/>
              </a:ext>
            </a:extLst>
          </p:cNvPr>
          <p:cNvSpPr/>
          <p:nvPr/>
        </p:nvSpPr>
        <p:spPr>
          <a:xfrm>
            <a:off x="10060677" y="859422"/>
            <a:ext cx="112866" cy="112866"/>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ication Sign 57">
            <a:extLst>
              <a:ext uri="{FF2B5EF4-FFF2-40B4-BE49-F238E27FC236}">
                <a16:creationId xmlns:a16="http://schemas.microsoft.com/office/drawing/2014/main" id="{4E995385-539C-C819-D4ED-FAAD4D2B2FFD}"/>
              </a:ext>
            </a:extLst>
          </p:cNvPr>
          <p:cNvSpPr/>
          <p:nvPr/>
        </p:nvSpPr>
        <p:spPr>
          <a:xfrm>
            <a:off x="9830841" y="541072"/>
            <a:ext cx="963737" cy="910228"/>
          </a:xfrm>
          <a:prstGeom prst="mathMultiply">
            <a:avLst>
              <a:gd name="adj1" fmla="val 5980"/>
            </a:avLst>
          </a:prstGeom>
          <a:solidFill>
            <a:srgbClr val="000000">
              <a:alpha val="50196"/>
            </a:srgb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8538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70E64-F27C-A3AF-49F7-7CFE6D72E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91A419-9563-9768-8ED8-8766E0BCBBAE}"/>
              </a:ext>
            </a:extLst>
          </p:cNvPr>
          <p:cNvSpPr>
            <a:spLocks noGrp="1"/>
          </p:cNvSpPr>
          <p:nvPr>
            <p:ph type="title"/>
          </p:nvPr>
        </p:nvSpPr>
        <p:spPr/>
        <p:txBody>
          <a:bodyPr/>
          <a:lstStyle/>
          <a:p>
            <a:r>
              <a:rPr lang="en-US" dirty="0"/>
              <a:t>Quick Experiment</a:t>
            </a:r>
          </a:p>
        </p:txBody>
      </p:sp>
      <p:sp>
        <p:nvSpPr>
          <p:cNvPr id="3" name="Content Placeholder 2">
            <a:extLst>
              <a:ext uri="{FF2B5EF4-FFF2-40B4-BE49-F238E27FC236}">
                <a16:creationId xmlns:a16="http://schemas.microsoft.com/office/drawing/2014/main" id="{ABBFE902-E701-9671-B19D-F51F1F08ADED}"/>
              </a:ext>
            </a:extLst>
          </p:cNvPr>
          <p:cNvSpPr>
            <a:spLocks noGrp="1"/>
          </p:cNvSpPr>
          <p:nvPr>
            <p:ph idx="1"/>
          </p:nvPr>
        </p:nvSpPr>
        <p:spPr>
          <a:xfrm>
            <a:off x="838200" y="1825625"/>
            <a:ext cx="5328920" cy="4351338"/>
          </a:xfrm>
        </p:spPr>
        <p:txBody>
          <a:bodyPr/>
          <a:lstStyle/>
          <a:p>
            <a:r>
              <a:rPr lang="en-US" dirty="0"/>
              <a:t>I have my trusty assistant throw the blue ball in the same manner and I have them tell whether if it landed on the left or right side.</a:t>
            </a:r>
          </a:p>
          <a:p>
            <a:r>
              <a:rPr lang="en-US" dirty="0"/>
              <a:t>They tell me it landed on the left side!</a:t>
            </a:r>
          </a:p>
          <a:p>
            <a:r>
              <a:rPr lang="en-US" dirty="0"/>
              <a:t>How would that change my belief as to where the red ball landed?</a:t>
            </a:r>
          </a:p>
        </p:txBody>
      </p:sp>
      <p:grpSp>
        <p:nvGrpSpPr>
          <p:cNvPr id="11" name="Group 10">
            <a:extLst>
              <a:ext uri="{FF2B5EF4-FFF2-40B4-BE49-F238E27FC236}">
                <a16:creationId xmlns:a16="http://schemas.microsoft.com/office/drawing/2014/main" id="{4E4E3B3B-F0EA-8F83-6B0D-A92D1D161CFA}"/>
              </a:ext>
            </a:extLst>
          </p:cNvPr>
          <p:cNvGrpSpPr/>
          <p:nvPr/>
        </p:nvGrpSpPr>
        <p:grpSpPr>
          <a:xfrm>
            <a:off x="7039151" y="975747"/>
            <a:ext cx="1095046" cy="1036344"/>
            <a:chOff x="7039151" y="975747"/>
            <a:chExt cx="1095046" cy="1036344"/>
          </a:xfrm>
        </p:grpSpPr>
        <p:pic>
          <p:nvPicPr>
            <p:cNvPr id="12" name="Graphic 11" descr="Confused face outline outline">
              <a:extLst>
                <a:ext uri="{FF2B5EF4-FFF2-40B4-BE49-F238E27FC236}">
                  <a16:creationId xmlns:a16="http://schemas.microsoft.com/office/drawing/2014/main" id="{E83BE100-D6D4-F22F-426A-0015DFE1AD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9151" y="1097691"/>
              <a:ext cx="914400" cy="914400"/>
            </a:xfrm>
            <a:prstGeom prst="rect">
              <a:avLst/>
            </a:prstGeom>
          </p:spPr>
        </p:pic>
        <p:sp>
          <p:nvSpPr>
            <p:cNvPr id="13" name="Rectangle 12">
              <a:extLst>
                <a:ext uri="{FF2B5EF4-FFF2-40B4-BE49-F238E27FC236}">
                  <a16:creationId xmlns:a16="http://schemas.microsoft.com/office/drawing/2014/main" id="{63E39828-BA03-9135-EE3A-E727B6666008}"/>
                </a:ext>
              </a:extLst>
            </p:cNvPr>
            <p:cNvSpPr>
              <a:spLocks/>
            </p:cNvSpPr>
            <p:nvPr/>
          </p:nvSpPr>
          <p:spPr>
            <a:xfrm>
              <a:off x="7079097" y="1396047"/>
              <a:ext cx="847288" cy="17117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Question Mark with solid fill">
              <a:extLst>
                <a:ext uri="{FF2B5EF4-FFF2-40B4-BE49-F238E27FC236}">
                  <a16:creationId xmlns:a16="http://schemas.microsoft.com/office/drawing/2014/main" id="{CD435F71-9122-E1BF-5CD5-3CAEA45DB8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05889">
              <a:off x="7835842" y="975747"/>
              <a:ext cx="298355" cy="298355"/>
            </a:xfrm>
            <a:prstGeom prst="rect">
              <a:avLst/>
            </a:prstGeom>
          </p:spPr>
        </p:pic>
      </p:grpSp>
      <p:sp>
        <p:nvSpPr>
          <p:cNvPr id="25" name="Rectangle 24">
            <a:extLst>
              <a:ext uri="{FF2B5EF4-FFF2-40B4-BE49-F238E27FC236}">
                <a16:creationId xmlns:a16="http://schemas.microsoft.com/office/drawing/2014/main" id="{1A9CA8F4-58E1-EC53-1586-A85022E1B154}"/>
              </a:ext>
            </a:extLst>
          </p:cNvPr>
          <p:cNvSpPr/>
          <p:nvPr/>
        </p:nvSpPr>
        <p:spPr>
          <a:xfrm>
            <a:off x="7496351" y="3349316"/>
            <a:ext cx="3274978" cy="46736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467B7B9-3D57-A0A5-F9E4-26C487F06A0D}"/>
              </a:ext>
            </a:extLst>
          </p:cNvPr>
          <p:cNvSpPr/>
          <p:nvPr/>
        </p:nvSpPr>
        <p:spPr>
          <a:xfrm>
            <a:off x="8901889" y="2881956"/>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F7EB887-B365-9702-D544-DB4089EFA08C}"/>
              </a:ext>
            </a:extLst>
          </p:cNvPr>
          <p:cNvSpPr/>
          <p:nvPr/>
        </p:nvSpPr>
        <p:spPr>
          <a:xfrm>
            <a:off x="843452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4EBB8E9-CAAD-7042-54FB-13338B2ADD94}"/>
              </a:ext>
            </a:extLst>
          </p:cNvPr>
          <p:cNvSpPr/>
          <p:nvPr/>
        </p:nvSpPr>
        <p:spPr>
          <a:xfrm>
            <a:off x="796716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3E883065-18DF-E48C-72CB-D1AE98DC2F13}"/>
              </a:ext>
            </a:extLst>
          </p:cNvPr>
          <p:cNvSpPr/>
          <p:nvPr/>
        </p:nvSpPr>
        <p:spPr>
          <a:xfrm>
            <a:off x="9369249" y="2881956"/>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FF9335D-8BB6-E278-27C5-34BBD39DF471}"/>
              </a:ext>
            </a:extLst>
          </p:cNvPr>
          <p:cNvSpPr/>
          <p:nvPr/>
        </p:nvSpPr>
        <p:spPr>
          <a:xfrm>
            <a:off x="7496351"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6C94FF5-A573-A701-0165-76EB5C102752}"/>
              </a:ext>
            </a:extLst>
          </p:cNvPr>
          <p:cNvSpPr/>
          <p:nvPr/>
        </p:nvSpPr>
        <p:spPr>
          <a:xfrm>
            <a:off x="9836609" y="2881956"/>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795236B8-142F-1A99-E0F8-2812ECE5640B}"/>
              </a:ext>
            </a:extLst>
          </p:cNvPr>
          <p:cNvSpPr/>
          <p:nvPr/>
        </p:nvSpPr>
        <p:spPr>
          <a:xfrm>
            <a:off x="10303969" y="2881956"/>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3" name="Table 32">
            <a:extLst>
              <a:ext uri="{FF2B5EF4-FFF2-40B4-BE49-F238E27FC236}">
                <a16:creationId xmlns:a16="http://schemas.microsoft.com/office/drawing/2014/main" id="{FF0BFCEA-23BD-CF9F-F9A5-525638E58D6D}"/>
              </a:ext>
            </a:extLst>
          </p:cNvPr>
          <p:cNvGraphicFramePr>
            <a:graphicFrameLocks noGrp="1"/>
          </p:cNvGraphicFramePr>
          <p:nvPr/>
        </p:nvGraphicFramePr>
        <p:xfrm>
          <a:off x="7959545" y="4796756"/>
          <a:ext cx="2377192" cy="741680"/>
        </p:xfrm>
        <a:graphic>
          <a:graphicData uri="http://schemas.openxmlformats.org/drawingml/2006/table">
            <a:tbl>
              <a:tblPr firstRow="1" bandRow="1">
                <a:tableStyleId>{5C22544A-7EE6-4342-B048-85BDC9FD1C3A}</a:tableStyleId>
              </a:tblPr>
              <a:tblGrid>
                <a:gridCol w="1188596">
                  <a:extLst>
                    <a:ext uri="{9D8B030D-6E8A-4147-A177-3AD203B41FA5}">
                      <a16:colId xmlns:a16="http://schemas.microsoft.com/office/drawing/2014/main" val="3934032083"/>
                    </a:ext>
                  </a:extLst>
                </a:gridCol>
                <a:gridCol w="1188596">
                  <a:extLst>
                    <a:ext uri="{9D8B030D-6E8A-4147-A177-3AD203B41FA5}">
                      <a16:colId xmlns:a16="http://schemas.microsoft.com/office/drawing/2014/main" val="3436469444"/>
                    </a:ext>
                  </a:extLst>
                </a:gridCol>
              </a:tblGrid>
              <a:tr h="370840">
                <a:tc gridSpan="2">
                  <a:txBody>
                    <a:bodyPr/>
                    <a:lstStyle/>
                    <a:p>
                      <a:pPr algn="ctr"/>
                      <a:r>
                        <a:rPr lang="en-US" dirty="0">
                          <a:solidFill>
                            <a:schemeClr val="tx1"/>
                          </a:solidFill>
                        </a:rPr>
                        <a:t>Counter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255023021"/>
                  </a:ext>
                </a:extLst>
              </a:tr>
              <a:tr h="370840">
                <a:tc>
                  <a:txBody>
                    <a:bodyPr/>
                    <a:lstStyle/>
                    <a:p>
                      <a:pPr algn="ctr"/>
                      <a:r>
                        <a:rPr lang="en-US" dirty="0">
                          <a:solidFill>
                            <a:schemeClr val="tx1"/>
                          </a:solidFill>
                        </a:rPr>
                        <a:t>Left: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Right: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805598"/>
                  </a:ext>
                </a:extLst>
              </a:tr>
            </a:tbl>
          </a:graphicData>
        </a:graphic>
      </p:graphicFrame>
    </p:spTree>
    <p:extLst>
      <p:ext uri="{BB962C8B-B14F-4D97-AF65-F5344CB8AC3E}">
        <p14:creationId xmlns:p14="http://schemas.microsoft.com/office/powerpoint/2010/main" val="2682799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6D2BE-1B86-7A6B-A59B-FDA26D8FD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8023F-5D81-BC8A-5BFF-DF528A834D35}"/>
              </a:ext>
            </a:extLst>
          </p:cNvPr>
          <p:cNvSpPr>
            <a:spLocks noGrp="1"/>
          </p:cNvSpPr>
          <p:nvPr>
            <p:ph type="title"/>
          </p:nvPr>
        </p:nvSpPr>
        <p:spPr/>
        <p:txBody>
          <a:bodyPr/>
          <a:lstStyle/>
          <a:p>
            <a:r>
              <a:rPr lang="en-US" dirty="0"/>
              <a:t>Quick Experiment</a:t>
            </a:r>
          </a:p>
        </p:txBody>
      </p:sp>
      <p:sp>
        <p:nvSpPr>
          <p:cNvPr id="3" name="Content Placeholder 2">
            <a:extLst>
              <a:ext uri="{FF2B5EF4-FFF2-40B4-BE49-F238E27FC236}">
                <a16:creationId xmlns:a16="http://schemas.microsoft.com/office/drawing/2014/main" id="{43AC6A85-8505-9171-7CF5-8BB2EB1ECFC4}"/>
              </a:ext>
            </a:extLst>
          </p:cNvPr>
          <p:cNvSpPr>
            <a:spLocks noGrp="1"/>
          </p:cNvSpPr>
          <p:nvPr>
            <p:ph idx="1"/>
          </p:nvPr>
        </p:nvSpPr>
        <p:spPr>
          <a:xfrm>
            <a:off x="838200" y="1825625"/>
            <a:ext cx="5328920" cy="4351338"/>
          </a:xfrm>
        </p:spPr>
        <p:txBody>
          <a:bodyPr/>
          <a:lstStyle/>
          <a:p>
            <a:r>
              <a:rPr lang="en-US" dirty="0"/>
              <a:t>I repeat this 4 more times.</a:t>
            </a:r>
          </a:p>
          <a:p>
            <a:r>
              <a:rPr lang="en-US" dirty="0"/>
              <a:t>I’ve been told that the blue ball landed on the left side of the red every time.</a:t>
            </a:r>
          </a:p>
          <a:p>
            <a:r>
              <a:rPr lang="en-US" dirty="0"/>
              <a:t>How would that affect my belief?</a:t>
            </a:r>
          </a:p>
        </p:txBody>
      </p:sp>
      <p:grpSp>
        <p:nvGrpSpPr>
          <p:cNvPr id="11" name="Group 10">
            <a:extLst>
              <a:ext uri="{FF2B5EF4-FFF2-40B4-BE49-F238E27FC236}">
                <a16:creationId xmlns:a16="http://schemas.microsoft.com/office/drawing/2014/main" id="{5654CD76-E8E9-C807-A85B-23B84946EEBF}"/>
              </a:ext>
            </a:extLst>
          </p:cNvPr>
          <p:cNvGrpSpPr/>
          <p:nvPr/>
        </p:nvGrpSpPr>
        <p:grpSpPr>
          <a:xfrm>
            <a:off x="7039151" y="975747"/>
            <a:ext cx="1095046" cy="1036344"/>
            <a:chOff x="7039151" y="975747"/>
            <a:chExt cx="1095046" cy="1036344"/>
          </a:xfrm>
        </p:grpSpPr>
        <p:pic>
          <p:nvPicPr>
            <p:cNvPr id="12" name="Graphic 11" descr="Confused face outline outline">
              <a:extLst>
                <a:ext uri="{FF2B5EF4-FFF2-40B4-BE49-F238E27FC236}">
                  <a16:creationId xmlns:a16="http://schemas.microsoft.com/office/drawing/2014/main" id="{88314564-EBE1-0678-EA72-4773E31D9D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9151" y="1097691"/>
              <a:ext cx="914400" cy="914400"/>
            </a:xfrm>
            <a:prstGeom prst="rect">
              <a:avLst/>
            </a:prstGeom>
          </p:spPr>
        </p:pic>
        <p:sp>
          <p:nvSpPr>
            <p:cNvPr id="13" name="Rectangle 12">
              <a:extLst>
                <a:ext uri="{FF2B5EF4-FFF2-40B4-BE49-F238E27FC236}">
                  <a16:creationId xmlns:a16="http://schemas.microsoft.com/office/drawing/2014/main" id="{340478BB-284F-6A66-F85E-5DC2FD94B659}"/>
                </a:ext>
              </a:extLst>
            </p:cNvPr>
            <p:cNvSpPr>
              <a:spLocks/>
            </p:cNvSpPr>
            <p:nvPr/>
          </p:nvSpPr>
          <p:spPr>
            <a:xfrm>
              <a:off x="7079097" y="1396047"/>
              <a:ext cx="847288" cy="17117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Question Mark with solid fill">
              <a:extLst>
                <a:ext uri="{FF2B5EF4-FFF2-40B4-BE49-F238E27FC236}">
                  <a16:creationId xmlns:a16="http://schemas.microsoft.com/office/drawing/2014/main" id="{8B8C7BA0-BD37-7DEF-DA9E-C2E46DE13D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05889">
              <a:off x="7835842" y="975747"/>
              <a:ext cx="298355" cy="298355"/>
            </a:xfrm>
            <a:prstGeom prst="rect">
              <a:avLst/>
            </a:prstGeom>
          </p:spPr>
        </p:pic>
      </p:grpSp>
      <p:sp>
        <p:nvSpPr>
          <p:cNvPr id="4" name="Rectangle 3">
            <a:extLst>
              <a:ext uri="{FF2B5EF4-FFF2-40B4-BE49-F238E27FC236}">
                <a16:creationId xmlns:a16="http://schemas.microsoft.com/office/drawing/2014/main" id="{7BD36089-BE26-444A-B151-86A885BE061C}"/>
              </a:ext>
            </a:extLst>
          </p:cNvPr>
          <p:cNvSpPr/>
          <p:nvPr/>
        </p:nvSpPr>
        <p:spPr>
          <a:xfrm>
            <a:off x="7496351" y="3349316"/>
            <a:ext cx="3274978" cy="46736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6215529-52A3-9782-CBC9-83B620536536}"/>
              </a:ext>
            </a:extLst>
          </p:cNvPr>
          <p:cNvSpPr/>
          <p:nvPr/>
        </p:nvSpPr>
        <p:spPr>
          <a:xfrm>
            <a:off x="8901889" y="2881956"/>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62C7504-68C2-5C2C-2130-0D4A65F6DF4A}"/>
              </a:ext>
            </a:extLst>
          </p:cNvPr>
          <p:cNvSpPr/>
          <p:nvPr/>
        </p:nvSpPr>
        <p:spPr>
          <a:xfrm>
            <a:off x="843452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EB68B33-8450-0606-99EE-CA462D5855FD}"/>
              </a:ext>
            </a:extLst>
          </p:cNvPr>
          <p:cNvSpPr/>
          <p:nvPr/>
        </p:nvSpPr>
        <p:spPr>
          <a:xfrm>
            <a:off x="796716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B9E1971-24F9-7BED-E348-71F25E2C8C96}"/>
              </a:ext>
            </a:extLst>
          </p:cNvPr>
          <p:cNvSpPr/>
          <p:nvPr/>
        </p:nvSpPr>
        <p:spPr>
          <a:xfrm>
            <a:off x="9369249" y="2881956"/>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A8CF5C7-BC79-67AC-2CC2-C6955E339C35}"/>
              </a:ext>
            </a:extLst>
          </p:cNvPr>
          <p:cNvSpPr/>
          <p:nvPr/>
        </p:nvSpPr>
        <p:spPr>
          <a:xfrm>
            <a:off x="7496351"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173E6B7C-1E21-9FF8-E306-82868EC626B0}"/>
              </a:ext>
            </a:extLst>
          </p:cNvPr>
          <p:cNvSpPr/>
          <p:nvPr/>
        </p:nvSpPr>
        <p:spPr>
          <a:xfrm>
            <a:off x="9836609" y="2881956"/>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09E6EF50-008C-408F-F4D3-929ADD1AA869}"/>
              </a:ext>
            </a:extLst>
          </p:cNvPr>
          <p:cNvSpPr/>
          <p:nvPr/>
        </p:nvSpPr>
        <p:spPr>
          <a:xfrm>
            <a:off x="10303969" y="2881956"/>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5" name="Table 24">
            <a:extLst>
              <a:ext uri="{FF2B5EF4-FFF2-40B4-BE49-F238E27FC236}">
                <a16:creationId xmlns:a16="http://schemas.microsoft.com/office/drawing/2014/main" id="{F88C9268-BEAF-534E-2F2A-68E70867A59D}"/>
              </a:ext>
            </a:extLst>
          </p:cNvPr>
          <p:cNvGraphicFramePr>
            <a:graphicFrameLocks noGrp="1"/>
          </p:cNvGraphicFramePr>
          <p:nvPr/>
        </p:nvGraphicFramePr>
        <p:xfrm>
          <a:off x="7959545" y="4796756"/>
          <a:ext cx="2377192" cy="741680"/>
        </p:xfrm>
        <a:graphic>
          <a:graphicData uri="http://schemas.openxmlformats.org/drawingml/2006/table">
            <a:tbl>
              <a:tblPr firstRow="1" bandRow="1">
                <a:tableStyleId>{5C22544A-7EE6-4342-B048-85BDC9FD1C3A}</a:tableStyleId>
              </a:tblPr>
              <a:tblGrid>
                <a:gridCol w="1188596">
                  <a:extLst>
                    <a:ext uri="{9D8B030D-6E8A-4147-A177-3AD203B41FA5}">
                      <a16:colId xmlns:a16="http://schemas.microsoft.com/office/drawing/2014/main" val="3934032083"/>
                    </a:ext>
                  </a:extLst>
                </a:gridCol>
                <a:gridCol w="1188596">
                  <a:extLst>
                    <a:ext uri="{9D8B030D-6E8A-4147-A177-3AD203B41FA5}">
                      <a16:colId xmlns:a16="http://schemas.microsoft.com/office/drawing/2014/main" val="3436469444"/>
                    </a:ext>
                  </a:extLst>
                </a:gridCol>
              </a:tblGrid>
              <a:tr h="370840">
                <a:tc gridSpan="2">
                  <a:txBody>
                    <a:bodyPr/>
                    <a:lstStyle/>
                    <a:p>
                      <a:pPr algn="ctr"/>
                      <a:r>
                        <a:rPr lang="en-US" dirty="0">
                          <a:solidFill>
                            <a:schemeClr val="tx1"/>
                          </a:solidFill>
                        </a:rPr>
                        <a:t>Counter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255023021"/>
                  </a:ext>
                </a:extLst>
              </a:tr>
              <a:tr h="370840">
                <a:tc>
                  <a:txBody>
                    <a:bodyPr/>
                    <a:lstStyle/>
                    <a:p>
                      <a:pPr algn="ctr"/>
                      <a:r>
                        <a:rPr lang="en-US" dirty="0">
                          <a:solidFill>
                            <a:schemeClr val="tx1"/>
                          </a:solidFill>
                        </a:rPr>
                        <a:t>Left: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Right: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805598"/>
                  </a:ext>
                </a:extLst>
              </a:tr>
            </a:tbl>
          </a:graphicData>
        </a:graphic>
      </p:graphicFrame>
    </p:spTree>
    <p:extLst>
      <p:ext uri="{BB962C8B-B14F-4D97-AF65-F5344CB8AC3E}">
        <p14:creationId xmlns:p14="http://schemas.microsoft.com/office/powerpoint/2010/main" val="962489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C6B6A-4405-814D-A2D1-56BDD2F63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AE9C6-FBF6-0806-4D6C-4B44E9AF9F8D}"/>
              </a:ext>
            </a:extLst>
          </p:cNvPr>
          <p:cNvSpPr>
            <a:spLocks noGrp="1"/>
          </p:cNvSpPr>
          <p:nvPr>
            <p:ph type="title"/>
          </p:nvPr>
        </p:nvSpPr>
        <p:spPr/>
        <p:txBody>
          <a:bodyPr/>
          <a:lstStyle/>
          <a:p>
            <a:r>
              <a:rPr lang="en-US" dirty="0"/>
              <a:t>Quick Experiment</a:t>
            </a:r>
          </a:p>
        </p:txBody>
      </p:sp>
      <p:sp>
        <p:nvSpPr>
          <p:cNvPr id="3" name="Content Placeholder 2">
            <a:extLst>
              <a:ext uri="{FF2B5EF4-FFF2-40B4-BE49-F238E27FC236}">
                <a16:creationId xmlns:a16="http://schemas.microsoft.com/office/drawing/2014/main" id="{76923CDC-84E1-6BAD-961E-9649F067F4BF}"/>
              </a:ext>
            </a:extLst>
          </p:cNvPr>
          <p:cNvSpPr>
            <a:spLocks noGrp="1"/>
          </p:cNvSpPr>
          <p:nvPr>
            <p:ph idx="1"/>
          </p:nvPr>
        </p:nvSpPr>
        <p:spPr>
          <a:xfrm>
            <a:off x="838200" y="1825625"/>
            <a:ext cx="5328920" cy="4351338"/>
          </a:xfrm>
        </p:spPr>
        <p:txBody>
          <a:bodyPr/>
          <a:lstStyle/>
          <a:p>
            <a:r>
              <a:rPr lang="en-US" dirty="0"/>
              <a:t>I repeat this 4 more times.</a:t>
            </a:r>
          </a:p>
          <a:p>
            <a:r>
              <a:rPr lang="en-US" dirty="0"/>
              <a:t>I’ve been told that the blue ball landed on the left side of the red every time.</a:t>
            </a:r>
          </a:p>
          <a:p>
            <a:r>
              <a:rPr lang="en-US" dirty="0"/>
              <a:t>How would that affect my belief?</a:t>
            </a:r>
          </a:p>
        </p:txBody>
      </p:sp>
      <p:grpSp>
        <p:nvGrpSpPr>
          <p:cNvPr id="11" name="Group 10">
            <a:extLst>
              <a:ext uri="{FF2B5EF4-FFF2-40B4-BE49-F238E27FC236}">
                <a16:creationId xmlns:a16="http://schemas.microsoft.com/office/drawing/2014/main" id="{C8EF7170-FDF0-D375-EDF3-9896657EC841}"/>
              </a:ext>
            </a:extLst>
          </p:cNvPr>
          <p:cNvGrpSpPr/>
          <p:nvPr/>
        </p:nvGrpSpPr>
        <p:grpSpPr>
          <a:xfrm>
            <a:off x="7039151" y="975747"/>
            <a:ext cx="1095046" cy="1036344"/>
            <a:chOff x="7039151" y="975747"/>
            <a:chExt cx="1095046" cy="1036344"/>
          </a:xfrm>
        </p:grpSpPr>
        <p:pic>
          <p:nvPicPr>
            <p:cNvPr id="12" name="Graphic 11" descr="Confused face outline outline">
              <a:extLst>
                <a:ext uri="{FF2B5EF4-FFF2-40B4-BE49-F238E27FC236}">
                  <a16:creationId xmlns:a16="http://schemas.microsoft.com/office/drawing/2014/main" id="{5C0345F9-A53E-39EA-498B-36487C14E6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9151" y="1097691"/>
              <a:ext cx="914400" cy="914400"/>
            </a:xfrm>
            <a:prstGeom prst="rect">
              <a:avLst/>
            </a:prstGeom>
          </p:spPr>
        </p:pic>
        <p:sp>
          <p:nvSpPr>
            <p:cNvPr id="13" name="Rectangle 12">
              <a:extLst>
                <a:ext uri="{FF2B5EF4-FFF2-40B4-BE49-F238E27FC236}">
                  <a16:creationId xmlns:a16="http://schemas.microsoft.com/office/drawing/2014/main" id="{089A39B0-F752-A603-6C31-F9A29626CE31}"/>
                </a:ext>
              </a:extLst>
            </p:cNvPr>
            <p:cNvSpPr>
              <a:spLocks/>
            </p:cNvSpPr>
            <p:nvPr/>
          </p:nvSpPr>
          <p:spPr>
            <a:xfrm>
              <a:off x="7079097" y="1396047"/>
              <a:ext cx="847288" cy="17117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Question Mark with solid fill">
              <a:extLst>
                <a:ext uri="{FF2B5EF4-FFF2-40B4-BE49-F238E27FC236}">
                  <a16:creationId xmlns:a16="http://schemas.microsoft.com/office/drawing/2014/main" id="{2D5F215C-8F72-C0DD-9E75-F8055E95F1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05889">
              <a:off x="7835842" y="975747"/>
              <a:ext cx="298355" cy="298355"/>
            </a:xfrm>
            <a:prstGeom prst="rect">
              <a:avLst/>
            </a:prstGeom>
          </p:spPr>
        </p:pic>
      </p:grpSp>
      <p:sp>
        <p:nvSpPr>
          <p:cNvPr id="15" name="Rectangle 14">
            <a:extLst>
              <a:ext uri="{FF2B5EF4-FFF2-40B4-BE49-F238E27FC236}">
                <a16:creationId xmlns:a16="http://schemas.microsoft.com/office/drawing/2014/main" id="{0D87AF70-F962-2979-7503-1DBB6441DF31}"/>
              </a:ext>
            </a:extLst>
          </p:cNvPr>
          <p:cNvSpPr/>
          <p:nvPr/>
        </p:nvSpPr>
        <p:spPr>
          <a:xfrm>
            <a:off x="7496351" y="3349316"/>
            <a:ext cx="3274978" cy="46736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4C49FE-80C1-1861-AC2B-B177BC9506CD}"/>
              </a:ext>
            </a:extLst>
          </p:cNvPr>
          <p:cNvSpPr/>
          <p:nvPr/>
        </p:nvSpPr>
        <p:spPr>
          <a:xfrm>
            <a:off x="843452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68F4D82-D009-0423-8D87-00C3BA7192B5}"/>
              </a:ext>
            </a:extLst>
          </p:cNvPr>
          <p:cNvSpPr/>
          <p:nvPr/>
        </p:nvSpPr>
        <p:spPr>
          <a:xfrm>
            <a:off x="7967169"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A3EFE5C5-0F93-AAE4-521A-F38DD66A2A41}"/>
              </a:ext>
            </a:extLst>
          </p:cNvPr>
          <p:cNvSpPr/>
          <p:nvPr/>
        </p:nvSpPr>
        <p:spPr>
          <a:xfrm>
            <a:off x="7496351" y="28819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9B6C8078-F442-0D9E-EB89-42F53E2FF06E}"/>
              </a:ext>
            </a:extLst>
          </p:cNvPr>
          <p:cNvSpPr/>
          <p:nvPr/>
        </p:nvSpPr>
        <p:spPr>
          <a:xfrm>
            <a:off x="8901889" y="2881956"/>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94402F9-3200-EBB9-6828-80BAC6B7E5E4}"/>
              </a:ext>
            </a:extLst>
          </p:cNvPr>
          <p:cNvSpPr/>
          <p:nvPr/>
        </p:nvSpPr>
        <p:spPr>
          <a:xfrm>
            <a:off x="9369249" y="2881956"/>
            <a:ext cx="467360" cy="467360"/>
          </a:xfrm>
          <a:prstGeom prst="ellipse">
            <a:avLst/>
          </a:prstGeom>
          <a:solidFill>
            <a:srgbClr val="FF0000">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236999E-44F2-EEBE-3102-4C689E025706}"/>
              </a:ext>
            </a:extLst>
          </p:cNvPr>
          <p:cNvSpPr/>
          <p:nvPr/>
        </p:nvSpPr>
        <p:spPr>
          <a:xfrm>
            <a:off x="9836609" y="2881956"/>
            <a:ext cx="467360" cy="467360"/>
          </a:xfrm>
          <a:prstGeom prst="ellipse">
            <a:avLst/>
          </a:prstGeom>
          <a:solidFill>
            <a:srgbClr val="FF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FAA30C25-D2A9-903F-5004-AB75ECD215FD}"/>
              </a:ext>
            </a:extLst>
          </p:cNvPr>
          <p:cNvSpPr/>
          <p:nvPr/>
        </p:nvSpPr>
        <p:spPr>
          <a:xfrm>
            <a:off x="10303969" y="2881956"/>
            <a:ext cx="467360" cy="467360"/>
          </a:xfrm>
          <a:prstGeom prst="ellipse">
            <a:avLst/>
          </a:prstGeom>
          <a:solidFill>
            <a:srgbClr val="FF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0" name="Table 29">
            <a:extLst>
              <a:ext uri="{FF2B5EF4-FFF2-40B4-BE49-F238E27FC236}">
                <a16:creationId xmlns:a16="http://schemas.microsoft.com/office/drawing/2014/main" id="{04DDDEE4-1DFD-073F-1CA3-4CB1ECD1DB7D}"/>
              </a:ext>
            </a:extLst>
          </p:cNvPr>
          <p:cNvGraphicFramePr>
            <a:graphicFrameLocks noGrp="1"/>
          </p:cNvGraphicFramePr>
          <p:nvPr/>
        </p:nvGraphicFramePr>
        <p:xfrm>
          <a:off x="7959545" y="4796756"/>
          <a:ext cx="2377192" cy="741680"/>
        </p:xfrm>
        <a:graphic>
          <a:graphicData uri="http://schemas.openxmlformats.org/drawingml/2006/table">
            <a:tbl>
              <a:tblPr firstRow="1" bandRow="1">
                <a:tableStyleId>{5C22544A-7EE6-4342-B048-85BDC9FD1C3A}</a:tableStyleId>
              </a:tblPr>
              <a:tblGrid>
                <a:gridCol w="1188596">
                  <a:extLst>
                    <a:ext uri="{9D8B030D-6E8A-4147-A177-3AD203B41FA5}">
                      <a16:colId xmlns:a16="http://schemas.microsoft.com/office/drawing/2014/main" val="3934032083"/>
                    </a:ext>
                  </a:extLst>
                </a:gridCol>
                <a:gridCol w="1188596">
                  <a:extLst>
                    <a:ext uri="{9D8B030D-6E8A-4147-A177-3AD203B41FA5}">
                      <a16:colId xmlns:a16="http://schemas.microsoft.com/office/drawing/2014/main" val="3436469444"/>
                    </a:ext>
                  </a:extLst>
                </a:gridCol>
              </a:tblGrid>
              <a:tr h="370840">
                <a:tc gridSpan="2">
                  <a:txBody>
                    <a:bodyPr/>
                    <a:lstStyle/>
                    <a:p>
                      <a:pPr algn="ctr"/>
                      <a:r>
                        <a:rPr lang="en-US" dirty="0">
                          <a:solidFill>
                            <a:schemeClr val="tx1"/>
                          </a:solidFill>
                        </a:rPr>
                        <a:t>Counter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255023021"/>
                  </a:ext>
                </a:extLst>
              </a:tr>
              <a:tr h="370840">
                <a:tc>
                  <a:txBody>
                    <a:bodyPr/>
                    <a:lstStyle/>
                    <a:p>
                      <a:pPr algn="ctr"/>
                      <a:r>
                        <a:rPr lang="en-US" dirty="0">
                          <a:solidFill>
                            <a:schemeClr val="tx1"/>
                          </a:solidFill>
                        </a:rPr>
                        <a:t>Left: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Right: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805598"/>
                  </a:ext>
                </a:extLst>
              </a:tr>
            </a:tbl>
          </a:graphicData>
        </a:graphic>
      </p:graphicFrame>
    </p:spTree>
    <p:extLst>
      <p:ext uri="{BB962C8B-B14F-4D97-AF65-F5344CB8AC3E}">
        <p14:creationId xmlns:p14="http://schemas.microsoft.com/office/powerpoint/2010/main" val="3248141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F705A-D3E3-934D-215D-88EDB8652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44B986-A3E0-E8B9-7645-176EFDE487F5}"/>
              </a:ext>
            </a:extLst>
          </p:cNvPr>
          <p:cNvSpPr>
            <a:spLocks noGrp="1"/>
          </p:cNvSpPr>
          <p:nvPr>
            <p:ph type="title"/>
          </p:nvPr>
        </p:nvSpPr>
        <p:spPr/>
        <p:txBody>
          <a:bodyPr/>
          <a:lstStyle/>
          <a:p>
            <a:r>
              <a:rPr lang="en-US" dirty="0"/>
              <a:t>Quick Experiment</a:t>
            </a:r>
          </a:p>
        </p:txBody>
      </p:sp>
      <p:sp>
        <p:nvSpPr>
          <p:cNvPr id="3" name="Content Placeholder 2">
            <a:extLst>
              <a:ext uri="{FF2B5EF4-FFF2-40B4-BE49-F238E27FC236}">
                <a16:creationId xmlns:a16="http://schemas.microsoft.com/office/drawing/2014/main" id="{FF978DBB-F91F-ED22-9E2C-C9A96595BC6A}"/>
              </a:ext>
            </a:extLst>
          </p:cNvPr>
          <p:cNvSpPr>
            <a:spLocks noGrp="1"/>
          </p:cNvSpPr>
          <p:nvPr>
            <p:ph idx="1"/>
          </p:nvPr>
        </p:nvSpPr>
        <p:spPr>
          <a:xfrm>
            <a:off x="838200" y="1825625"/>
            <a:ext cx="5328920" cy="4351338"/>
          </a:xfrm>
        </p:spPr>
        <p:txBody>
          <a:bodyPr/>
          <a:lstStyle/>
          <a:p>
            <a:r>
              <a:rPr lang="en-US" dirty="0"/>
              <a:t>I repeat this 5 more times.</a:t>
            </a:r>
          </a:p>
          <a:p>
            <a:r>
              <a:rPr lang="en-US" dirty="0"/>
              <a:t>I’ve been told that the blue ball landed on the right side every time!</a:t>
            </a:r>
          </a:p>
          <a:p>
            <a:r>
              <a:rPr lang="en-US" dirty="0"/>
              <a:t>How would that affect my belief?</a:t>
            </a:r>
          </a:p>
        </p:txBody>
      </p:sp>
      <p:sp>
        <p:nvSpPr>
          <p:cNvPr id="8" name="Oval 7">
            <a:extLst>
              <a:ext uri="{FF2B5EF4-FFF2-40B4-BE49-F238E27FC236}">
                <a16:creationId xmlns:a16="http://schemas.microsoft.com/office/drawing/2014/main" id="{F0A5009D-C78D-D3C6-F0C9-03CCE7C1094B}"/>
              </a:ext>
            </a:extLst>
          </p:cNvPr>
          <p:cNvSpPr/>
          <p:nvPr/>
        </p:nvSpPr>
        <p:spPr>
          <a:xfrm>
            <a:off x="8900607" y="2875894"/>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F9203B0-BBCF-7962-3754-7147AC14BAD4}"/>
              </a:ext>
            </a:extLst>
          </p:cNvPr>
          <p:cNvSpPr/>
          <p:nvPr/>
        </p:nvSpPr>
        <p:spPr>
          <a:xfrm>
            <a:off x="8433247" y="2875894"/>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9053D7B-3EB4-BFEB-A649-A4BE8C3B732A}"/>
              </a:ext>
            </a:extLst>
          </p:cNvPr>
          <p:cNvSpPr/>
          <p:nvPr/>
        </p:nvSpPr>
        <p:spPr>
          <a:xfrm>
            <a:off x="7965887" y="2875894"/>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9E10856F-1640-2928-CB60-7C1EEC084E03}"/>
              </a:ext>
            </a:extLst>
          </p:cNvPr>
          <p:cNvSpPr/>
          <p:nvPr/>
        </p:nvSpPr>
        <p:spPr>
          <a:xfrm>
            <a:off x="9367967" y="2875894"/>
            <a:ext cx="467360" cy="467360"/>
          </a:xfrm>
          <a:prstGeom prst="ellipse">
            <a:avLst/>
          </a:prstGeom>
          <a:solidFill>
            <a:srgbClr val="FF0000">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C4EFCC0-FFA4-CC63-24DF-3AB6B86F6A04}"/>
              </a:ext>
            </a:extLst>
          </p:cNvPr>
          <p:cNvSpPr/>
          <p:nvPr/>
        </p:nvSpPr>
        <p:spPr>
          <a:xfrm>
            <a:off x="7495069" y="2875894"/>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9353525-2489-ADD4-4DDF-4ABEF1A5FB67}"/>
              </a:ext>
            </a:extLst>
          </p:cNvPr>
          <p:cNvSpPr/>
          <p:nvPr/>
        </p:nvSpPr>
        <p:spPr>
          <a:xfrm>
            <a:off x="9835327" y="2875894"/>
            <a:ext cx="467360" cy="467360"/>
          </a:xfrm>
          <a:prstGeom prst="ellipse">
            <a:avLst/>
          </a:prstGeom>
          <a:solidFill>
            <a:srgbClr val="FF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67B8809-1FED-C62D-D8A8-7F2B7C325C7C}"/>
              </a:ext>
            </a:extLst>
          </p:cNvPr>
          <p:cNvSpPr/>
          <p:nvPr/>
        </p:nvSpPr>
        <p:spPr>
          <a:xfrm>
            <a:off x="10302687" y="2875894"/>
            <a:ext cx="467360" cy="467360"/>
          </a:xfrm>
          <a:prstGeom prst="ellipse">
            <a:avLst/>
          </a:prstGeom>
          <a:solidFill>
            <a:srgbClr val="FF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F3E0B02C-BD69-6E73-34B1-457B186EB82F}"/>
              </a:ext>
            </a:extLst>
          </p:cNvPr>
          <p:cNvGrpSpPr/>
          <p:nvPr/>
        </p:nvGrpSpPr>
        <p:grpSpPr>
          <a:xfrm>
            <a:off x="6637399" y="204772"/>
            <a:ext cx="1095046" cy="1036344"/>
            <a:chOff x="7039151" y="975747"/>
            <a:chExt cx="1095046" cy="1036344"/>
          </a:xfrm>
        </p:grpSpPr>
        <p:pic>
          <p:nvPicPr>
            <p:cNvPr id="12" name="Graphic 11" descr="Confused face outline outline">
              <a:extLst>
                <a:ext uri="{FF2B5EF4-FFF2-40B4-BE49-F238E27FC236}">
                  <a16:creationId xmlns:a16="http://schemas.microsoft.com/office/drawing/2014/main" id="{D9EAD6D7-BBCB-BCB0-CA21-CB6C4D38C9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9151" y="1097691"/>
              <a:ext cx="914400" cy="914400"/>
            </a:xfrm>
            <a:prstGeom prst="rect">
              <a:avLst/>
            </a:prstGeom>
          </p:spPr>
        </p:pic>
        <p:sp>
          <p:nvSpPr>
            <p:cNvPr id="13" name="Rectangle 12">
              <a:extLst>
                <a:ext uri="{FF2B5EF4-FFF2-40B4-BE49-F238E27FC236}">
                  <a16:creationId xmlns:a16="http://schemas.microsoft.com/office/drawing/2014/main" id="{087FC83F-84D8-278C-356A-775A366CEBD9}"/>
                </a:ext>
              </a:extLst>
            </p:cNvPr>
            <p:cNvSpPr>
              <a:spLocks/>
            </p:cNvSpPr>
            <p:nvPr/>
          </p:nvSpPr>
          <p:spPr>
            <a:xfrm>
              <a:off x="7079097" y="1396047"/>
              <a:ext cx="847288" cy="17117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Question Mark with solid fill">
              <a:extLst>
                <a:ext uri="{FF2B5EF4-FFF2-40B4-BE49-F238E27FC236}">
                  <a16:creationId xmlns:a16="http://schemas.microsoft.com/office/drawing/2014/main" id="{CD95EBCD-2CBC-6164-F30C-735EB4FDFC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05889">
              <a:off x="7835842" y="975747"/>
              <a:ext cx="298355" cy="298355"/>
            </a:xfrm>
            <a:prstGeom prst="rect">
              <a:avLst/>
            </a:prstGeom>
          </p:spPr>
        </p:pic>
      </p:grpSp>
      <p:sp>
        <p:nvSpPr>
          <p:cNvPr id="15" name="Oval 14">
            <a:extLst>
              <a:ext uri="{FF2B5EF4-FFF2-40B4-BE49-F238E27FC236}">
                <a16:creationId xmlns:a16="http://schemas.microsoft.com/office/drawing/2014/main" id="{0DBB2B70-7D53-08AF-3368-4A22CBD27791}"/>
              </a:ext>
            </a:extLst>
          </p:cNvPr>
          <p:cNvSpPr/>
          <p:nvPr/>
        </p:nvSpPr>
        <p:spPr>
          <a:xfrm>
            <a:off x="8900607" y="2358056"/>
            <a:ext cx="467360" cy="467360"/>
          </a:xfrm>
          <a:prstGeom prst="ellipse">
            <a:avLst/>
          </a:prstGeom>
          <a:solidFill>
            <a:srgbClr val="FF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FBA7A798-AD8A-59BC-F0FA-06C1FAC31933}"/>
              </a:ext>
            </a:extLst>
          </p:cNvPr>
          <p:cNvSpPr/>
          <p:nvPr/>
        </p:nvSpPr>
        <p:spPr>
          <a:xfrm>
            <a:off x="8433247" y="2358056"/>
            <a:ext cx="467360" cy="467360"/>
          </a:xfrm>
          <a:prstGeom prst="ellipse">
            <a:avLst/>
          </a:prstGeom>
          <a:solidFill>
            <a:srgbClr val="FF0000">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719ED024-6C7B-977C-1FED-D2E1C3268D1D}"/>
              </a:ext>
            </a:extLst>
          </p:cNvPr>
          <p:cNvSpPr/>
          <p:nvPr/>
        </p:nvSpPr>
        <p:spPr>
          <a:xfrm>
            <a:off x="7965887" y="2358056"/>
            <a:ext cx="467360" cy="467360"/>
          </a:xfrm>
          <a:prstGeom prst="ellipse">
            <a:avLst/>
          </a:prstGeom>
          <a:solidFill>
            <a:srgbClr val="FF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6E792D0-A9FD-290D-1DD2-98D808B1BC3C}"/>
              </a:ext>
            </a:extLst>
          </p:cNvPr>
          <p:cNvSpPr/>
          <p:nvPr/>
        </p:nvSpPr>
        <p:spPr>
          <a:xfrm>
            <a:off x="9367967" y="2358056"/>
            <a:ext cx="467360" cy="467360"/>
          </a:xfrm>
          <a:prstGeom prst="ellipse">
            <a:avLst/>
          </a:prstGeom>
          <a:solidFill>
            <a:srgbClr val="FF0000">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B0C1E7A1-84A3-4195-C2AF-80CCE755088C}"/>
              </a:ext>
            </a:extLst>
          </p:cNvPr>
          <p:cNvSpPr/>
          <p:nvPr/>
        </p:nvSpPr>
        <p:spPr>
          <a:xfrm>
            <a:off x="7495069" y="23580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91C56BC-FCBE-A60A-A607-954C825C4009}"/>
              </a:ext>
            </a:extLst>
          </p:cNvPr>
          <p:cNvSpPr/>
          <p:nvPr/>
        </p:nvSpPr>
        <p:spPr>
          <a:xfrm>
            <a:off x="9835327" y="2358056"/>
            <a:ext cx="467360" cy="467360"/>
          </a:xfrm>
          <a:prstGeom prst="ellipse">
            <a:avLst/>
          </a:prstGeom>
          <a:solidFill>
            <a:srgbClr val="FF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B79611B-35B3-FA58-2277-AB904CDDAABF}"/>
              </a:ext>
            </a:extLst>
          </p:cNvPr>
          <p:cNvSpPr/>
          <p:nvPr/>
        </p:nvSpPr>
        <p:spPr>
          <a:xfrm>
            <a:off x="10302687" y="2358056"/>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B23661AF-69DB-3D4D-3AF0-1EA70BCB25C6}"/>
              </a:ext>
            </a:extLst>
          </p:cNvPr>
          <p:cNvGrpSpPr/>
          <p:nvPr/>
        </p:nvGrpSpPr>
        <p:grpSpPr>
          <a:xfrm rot="10800000">
            <a:off x="7495069" y="1835093"/>
            <a:ext cx="3274978" cy="467360"/>
            <a:chOff x="7486191" y="1335128"/>
            <a:chExt cx="3274978" cy="467360"/>
          </a:xfrm>
        </p:grpSpPr>
        <p:sp>
          <p:nvSpPr>
            <p:cNvPr id="24" name="Oval 23">
              <a:extLst>
                <a:ext uri="{FF2B5EF4-FFF2-40B4-BE49-F238E27FC236}">
                  <a16:creationId xmlns:a16="http://schemas.microsoft.com/office/drawing/2014/main" id="{416B7290-31BF-353F-B116-301533C11ADC}"/>
                </a:ext>
              </a:extLst>
            </p:cNvPr>
            <p:cNvSpPr/>
            <p:nvPr/>
          </p:nvSpPr>
          <p:spPr>
            <a:xfrm>
              <a:off x="8891729" y="1335128"/>
              <a:ext cx="467360" cy="467360"/>
            </a:xfrm>
            <a:prstGeom prst="ellipse">
              <a:avLst/>
            </a:prstGeom>
            <a:solidFill>
              <a:srgbClr val="FF0000">
                <a:alpha val="3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FA62F0E-AEAA-F055-FB60-C4148E404655}"/>
                </a:ext>
              </a:extLst>
            </p:cNvPr>
            <p:cNvSpPr/>
            <p:nvPr/>
          </p:nvSpPr>
          <p:spPr>
            <a:xfrm>
              <a:off x="8424369" y="1335128"/>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B3D90270-66FE-760B-C928-E95DF31F2BBE}"/>
                </a:ext>
              </a:extLst>
            </p:cNvPr>
            <p:cNvSpPr/>
            <p:nvPr/>
          </p:nvSpPr>
          <p:spPr>
            <a:xfrm>
              <a:off x="7957009" y="1335128"/>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6753EB2-2F40-4AF6-C6AE-DCD0BFAABB5A}"/>
                </a:ext>
              </a:extLst>
            </p:cNvPr>
            <p:cNvSpPr/>
            <p:nvPr/>
          </p:nvSpPr>
          <p:spPr>
            <a:xfrm>
              <a:off x="9359089" y="1335128"/>
              <a:ext cx="467360" cy="467360"/>
            </a:xfrm>
            <a:prstGeom prst="ellipse">
              <a:avLst/>
            </a:prstGeom>
            <a:solidFill>
              <a:srgbClr val="FF0000">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00A8786-4B3A-CF12-5F53-7870B41DCC32}"/>
                </a:ext>
              </a:extLst>
            </p:cNvPr>
            <p:cNvSpPr/>
            <p:nvPr/>
          </p:nvSpPr>
          <p:spPr>
            <a:xfrm>
              <a:off x="7486191" y="1335128"/>
              <a:ext cx="467360" cy="467360"/>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C643F690-436A-B129-B3E1-DB2F870B66AC}"/>
                </a:ext>
              </a:extLst>
            </p:cNvPr>
            <p:cNvSpPr/>
            <p:nvPr/>
          </p:nvSpPr>
          <p:spPr>
            <a:xfrm>
              <a:off x="9826449" y="1335128"/>
              <a:ext cx="467360" cy="467360"/>
            </a:xfrm>
            <a:prstGeom prst="ellipse">
              <a:avLst/>
            </a:prstGeom>
            <a:solidFill>
              <a:srgbClr val="FF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CA7F5590-A635-0CDF-49C1-AD65B0D45ED3}"/>
                </a:ext>
              </a:extLst>
            </p:cNvPr>
            <p:cNvSpPr/>
            <p:nvPr/>
          </p:nvSpPr>
          <p:spPr>
            <a:xfrm>
              <a:off x="10293809" y="1335128"/>
              <a:ext cx="467360" cy="467360"/>
            </a:xfrm>
            <a:prstGeom prst="ellipse">
              <a:avLst/>
            </a:prstGeom>
            <a:solidFill>
              <a:srgbClr val="FF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5" name="Table 34">
            <a:extLst>
              <a:ext uri="{FF2B5EF4-FFF2-40B4-BE49-F238E27FC236}">
                <a16:creationId xmlns:a16="http://schemas.microsoft.com/office/drawing/2014/main" id="{A6CA4D6E-45B3-DDB3-89FE-CDC6BCCCCDD0}"/>
              </a:ext>
            </a:extLst>
          </p:cNvPr>
          <p:cNvGraphicFramePr>
            <a:graphicFrameLocks noGrp="1"/>
          </p:cNvGraphicFramePr>
          <p:nvPr/>
        </p:nvGraphicFramePr>
        <p:xfrm>
          <a:off x="6808512" y="1759601"/>
          <a:ext cx="4036978" cy="1620392"/>
        </p:xfrm>
        <a:graphic>
          <a:graphicData uri="http://schemas.openxmlformats.org/drawingml/2006/table">
            <a:tbl>
              <a:tblPr firstRow="1" bandRow="1">
                <a:tableStyleId>{5C22544A-7EE6-4342-B048-85BDC9FD1C3A}</a:tableStyleId>
              </a:tblPr>
              <a:tblGrid>
                <a:gridCol w="612843">
                  <a:extLst>
                    <a:ext uri="{9D8B030D-6E8A-4147-A177-3AD203B41FA5}">
                      <a16:colId xmlns:a16="http://schemas.microsoft.com/office/drawing/2014/main" val="881955913"/>
                    </a:ext>
                  </a:extLst>
                </a:gridCol>
                <a:gridCol w="3424135">
                  <a:extLst>
                    <a:ext uri="{9D8B030D-6E8A-4147-A177-3AD203B41FA5}">
                      <a16:colId xmlns:a16="http://schemas.microsoft.com/office/drawing/2014/main" val="1941867042"/>
                    </a:ext>
                  </a:extLst>
                </a:gridCol>
              </a:tblGrid>
              <a:tr h="569585">
                <a:tc>
                  <a:txBody>
                    <a:bodyPr/>
                    <a:lstStyle/>
                    <a:p>
                      <a:pPr algn="ctr"/>
                      <a:r>
                        <a:rPr lang="en-US" b="1" dirty="0">
                          <a:solidFill>
                            <a:schemeClr val="tx1"/>
                          </a:solidFill>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6479805"/>
                  </a:ext>
                </a:extLst>
              </a:tr>
              <a:tr h="534600">
                <a:tc>
                  <a:txBody>
                    <a:bodyPr/>
                    <a:lstStyle/>
                    <a:p>
                      <a:pPr algn="ctr"/>
                      <a:r>
                        <a:rPr lang="en-US" b="1" dirty="0">
                          <a:solidFill>
                            <a:schemeClr val="tx1"/>
                          </a:solidFill>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938882"/>
                  </a:ext>
                </a:extLst>
              </a:tr>
              <a:tr h="516207">
                <a:tc>
                  <a:txBody>
                    <a:bodyPr/>
                    <a:lstStyle/>
                    <a:p>
                      <a:pPr algn="ctr"/>
                      <a:r>
                        <a:rPr lang="en-US" b="1" dirty="0">
                          <a:solidFill>
                            <a:schemeClr val="tx1"/>
                          </a:solidFill>
                        </a:rPr>
                        <a:t>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70073254"/>
                  </a:ext>
                </a:extLst>
              </a:tr>
            </a:tbl>
          </a:graphicData>
        </a:graphic>
      </p:graphicFrame>
      <p:sp>
        <p:nvSpPr>
          <p:cNvPr id="32" name="Rectangle 31">
            <a:extLst>
              <a:ext uri="{FF2B5EF4-FFF2-40B4-BE49-F238E27FC236}">
                <a16:creationId xmlns:a16="http://schemas.microsoft.com/office/drawing/2014/main" id="{24EAFEF3-85DB-E0E9-D263-49CB7D3B4706}"/>
              </a:ext>
            </a:extLst>
          </p:cNvPr>
          <p:cNvSpPr/>
          <p:nvPr/>
        </p:nvSpPr>
        <p:spPr>
          <a:xfrm>
            <a:off x="7496351" y="3349316"/>
            <a:ext cx="3274978" cy="46736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Table 32">
            <a:extLst>
              <a:ext uri="{FF2B5EF4-FFF2-40B4-BE49-F238E27FC236}">
                <a16:creationId xmlns:a16="http://schemas.microsoft.com/office/drawing/2014/main" id="{ED5381D0-2615-9BAB-45DE-3C5E1EBB780F}"/>
              </a:ext>
            </a:extLst>
          </p:cNvPr>
          <p:cNvGraphicFramePr>
            <a:graphicFrameLocks noGrp="1"/>
          </p:cNvGraphicFramePr>
          <p:nvPr/>
        </p:nvGraphicFramePr>
        <p:xfrm>
          <a:off x="7959545" y="4796756"/>
          <a:ext cx="2377192" cy="741680"/>
        </p:xfrm>
        <a:graphic>
          <a:graphicData uri="http://schemas.openxmlformats.org/drawingml/2006/table">
            <a:tbl>
              <a:tblPr firstRow="1" bandRow="1">
                <a:tableStyleId>{5C22544A-7EE6-4342-B048-85BDC9FD1C3A}</a:tableStyleId>
              </a:tblPr>
              <a:tblGrid>
                <a:gridCol w="1188596">
                  <a:extLst>
                    <a:ext uri="{9D8B030D-6E8A-4147-A177-3AD203B41FA5}">
                      <a16:colId xmlns:a16="http://schemas.microsoft.com/office/drawing/2014/main" val="3934032083"/>
                    </a:ext>
                  </a:extLst>
                </a:gridCol>
                <a:gridCol w="1188596">
                  <a:extLst>
                    <a:ext uri="{9D8B030D-6E8A-4147-A177-3AD203B41FA5}">
                      <a16:colId xmlns:a16="http://schemas.microsoft.com/office/drawing/2014/main" val="3436469444"/>
                    </a:ext>
                  </a:extLst>
                </a:gridCol>
              </a:tblGrid>
              <a:tr h="370840">
                <a:tc gridSpan="2">
                  <a:txBody>
                    <a:bodyPr/>
                    <a:lstStyle/>
                    <a:p>
                      <a:pPr algn="ctr"/>
                      <a:r>
                        <a:rPr lang="en-US" dirty="0">
                          <a:solidFill>
                            <a:schemeClr val="tx1"/>
                          </a:solidFill>
                        </a:rPr>
                        <a:t>Counter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255023021"/>
                  </a:ext>
                </a:extLst>
              </a:tr>
              <a:tr h="370840">
                <a:tc>
                  <a:txBody>
                    <a:bodyPr/>
                    <a:lstStyle/>
                    <a:p>
                      <a:pPr algn="ctr"/>
                      <a:r>
                        <a:rPr lang="en-US" dirty="0">
                          <a:solidFill>
                            <a:schemeClr val="tx1"/>
                          </a:solidFill>
                        </a:rPr>
                        <a:t>Left: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Right: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805598"/>
                  </a:ext>
                </a:extLst>
              </a:tr>
            </a:tbl>
          </a:graphicData>
        </a:graphic>
      </p:graphicFrame>
    </p:spTree>
    <p:extLst>
      <p:ext uri="{BB962C8B-B14F-4D97-AF65-F5344CB8AC3E}">
        <p14:creationId xmlns:p14="http://schemas.microsoft.com/office/powerpoint/2010/main" val="151828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E4C1A-54B3-B69D-7F75-5625E3C03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08613-8F04-7D68-E519-71B36C9C42D2}"/>
              </a:ext>
            </a:extLst>
          </p:cNvPr>
          <p:cNvSpPr>
            <a:spLocks noGrp="1"/>
          </p:cNvSpPr>
          <p:nvPr>
            <p:ph type="title"/>
          </p:nvPr>
        </p:nvSpPr>
        <p:spPr/>
        <p:txBody>
          <a:bodyPr/>
          <a:lstStyle/>
          <a:p>
            <a:r>
              <a:rPr lang="en-US" dirty="0"/>
              <a:t>Building Intuition of Bayes’ Theorem</a:t>
            </a:r>
          </a:p>
        </p:txBody>
      </p:sp>
      <p:sp>
        <p:nvSpPr>
          <p:cNvPr id="3" name="Content Placeholder 2">
            <a:extLst>
              <a:ext uri="{FF2B5EF4-FFF2-40B4-BE49-F238E27FC236}">
                <a16:creationId xmlns:a16="http://schemas.microsoft.com/office/drawing/2014/main" id="{B656C718-B5D5-7DF2-61C8-E12205DCF301}"/>
              </a:ext>
            </a:extLst>
          </p:cNvPr>
          <p:cNvSpPr>
            <a:spLocks noGrp="1"/>
          </p:cNvSpPr>
          <p:nvPr>
            <p:ph idx="1"/>
          </p:nvPr>
        </p:nvSpPr>
        <p:spPr/>
        <p:txBody>
          <a:bodyPr/>
          <a:lstStyle/>
          <a:p>
            <a:r>
              <a:rPr lang="en-US" dirty="0"/>
              <a:t>Now you check the area code, and it’s from a place that Alex is in – and you vaguely remember them mentioning about visiting you. Does that change your belief?</a:t>
            </a:r>
          </a:p>
        </p:txBody>
      </p:sp>
      <p:pic>
        <p:nvPicPr>
          <p:cNvPr id="4" name="Graphic 3" descr="Phone Vibration outline">
            <a:extLst>
              <a:ext uri="{FF2B5EF4-FFF2-40B4-BE49-F238E27FC236}">
                <a16:creationId xmlns:a16="http://schemas.microsoft.com/office/drawing/2014/main" id="{915EEE8E-5796-402B-A323-D1CBB85742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5461" y="3889374"/>
            <a:ext cx="1312069" cy="1312069"/>
          </a:xfrm>
          <a:prstGeom prst="rect">
            <a:avLst/>
          </a:prstGeom>
        </p:spPr>
      </p:pic>
      <p:sp>
        <p:nvSpPr>
          <p:cNvPr id="5" name="Speech Bubble: Oval 4">
            <a:extLst>
              <a:ext uri="{FF2B5EF4-FFF2-40B4-BE49-F238E27FC236}">
                <a16:creationId xmlns:a16="http://schemas.microsoft.com/office/drawing/2014/main" id="{421DF712-9200-29C7-F64F-7C817D3C9506}"/>
              </a:ext>
            </a:extLst>
          </p:cNvPr>
          <p:cNvSpPr/>
          <p:nvPr/>
        </p:nvSpPr>
        <p:spPr>
          <a:xfrm>
            <a:off x="3248024" y="3550444"/>
            <a:ext cx="3288507" cy="1363663"/>
          </a:xfrm>
          <a:prstGeom prst="wedgeEllipseCallout">
            <a:avLst>
              <a:gd name="adj1" fmla="val -56359"/>
              <a:gd name="adj2" fmla="val 3674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From: 217-xxx-xxxx</a:t>
            </a:r>
          </a:p>
          <a:p>
            <a:pPr algn="ctr"/>
            <a:r>
              <a:rPr lang="en-US" dirty="0">
                <a:solidFill>
                  <a:schemeClr val="tx1"/>
                </a:solidFill>
              </a:rPr>
              <a:t>Hey it’s me Alex, want to grab some coffee?</a:t>
            </a:r>
          </a:p>
        </p:txBody>
      </p:sp>
      <p:pic>
        <p:nvPicPr>
          <p:cNvPr id="1026" name="Picture 2" descr="Not sure if- fry Meme Generator - Imgflip">
            <a:extLst>
              <a:ext uri="{FF2B5EF4-FFF2-40B4-BE49-F238E27FC236}">
                <a16:creationId xmlns:a16="http://schemas.microsoft.com/office/drawing/2014/main" id="{769BE99C-7B27-4EFA-F0C5-2276B6E19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195073" y="4690947"/>
            <a:ext cx="1362075" cy="102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908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8FFDFFD-9057-D000-E565-673C1E9DFB9D}"/>
              </a:ext>
            </a:extLst>
          </p:cNvPr>
          <p:cNvSpPr/>
          <p:nvPr/>
        </p:nvSpPr>
        <p:spPr>
          <a:xfrm>
            <a:off x="6270936" y="2493167"/>
            <a:ext cx="2700337" cy="2828925"/>
          </a:xfrm>
          <a:prstGeom prst="rect">
            <a:avLst/>
          </a:prstGeom>
          <a:solidFill>
            <a:srgbClr val="4C4C4C">
              <a:alpha val="588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1C16376-EC5F-641F-723A-CBCF19C8CD78}"/>
              </a:ext>
            </a:extLst>
          </p:cNvPr>
          <p:cNvSpPr/>
          <p:nvPr/>
        </p:nvSpPr>
        <p:spPr>
          <a:xfrm>
            <a:off x="170516" y="2493167"/>
            <a:ext cx="2700337" cy="2828925"/>
          </a:xfrm>
          <a:prstGeom prst="rect">
            <a:avLst/>
          </a:prstGeom>
          <a:solidFill>
            <a:srgbClr val="4C4C4C">
              <a:alpha val="588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8CBBC-1C05-CF80-334C-80F3C520F814}"/>
              </a:ext>
            </a:extLst>
          </p:cNvPr>
          <p:cNvSpPr>
            <a:spLocks noGrp="1"/>
          </p:cNvSpPr>
          <p:nvPr>
            <p:ph type="title"/>
          </p:nvPr>
        </p:nvSpPr>
        <p:spPr/>
        <p:txBody>
          <a:bodyPr>
            <a:normAutofit/>
          </a:bodyPr>
          <a:lstStyle/>
          <a:p>
            <a:r>
              <a:rPr lang="en-US" sz="3600" dirty="0"/>
              <a:t>Bayesian Inference is a process of updating beliefs as new data becomes available</a:t>
            </a:r>
          </a:p>
        </p:txBody>
      </p:sp>
      <p:sp>
        <p:nvSpPr>
          <p:cNvPr id="4" name="Oval 3">
            <a:extLst>
              <a:ext uri="{FF2B5EF4-FFF2-40B4-BE49-F238E27FC236}">
                <a16:creationId xmlns:a16="http://schemas.microsoft.com/office/drawing/2014/main" id="{EF5BA830-7870-0FE5-A501-6ACE4380E384}"/>
              </a:ext>
            </a:extLst>
          </p:cNvPr>
          <p:cNvSpPr/>
          <p:nvPr/>
        </p:nvSpPr>
        <p:spPr>
          <a:xfrm>
            <a:off x="1327606" y="2949061"/>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0D4A165B-48B3-4F9A-6E82-AA1CE22C86BE}"/>
              </a:ext>
            </a:extLst>
          </p:cNvPr>
          <p:cNvSpPr/>
          <p:nvPr/>
        </p:nvSpPr>
        <p:spPr>
          <a:xfrm>
            <a:off x="1007649" y="2949061"/>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9E900BB-939F-9DA1-DB5D-AE44C26F9119}"/>
              </a:ext>
            </a:extLst>
          </p:cNvPr>
          <p:cNvSpPr/>
          <p:nvPr/>
        </p:nvSpPr>
        <p:spPr>
          <a:xfrm>
            <a:off x="687693" y="2949061"/>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4811A948-A428-3C3E-E570-F731B031D3D1}"/>
              </a:ext>
            </a:extLst>
          </p:cNvPr>
          <p:cNvSpPr/>
          <p:nvPr/>
        </p:nvSpPr>
        <p:spPr>
          <a:xfrm>
            <a:off x="2287475" y="2949061"/>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C55FC4B-19CA-D33E-315F-16E055B6ACC5}"/>
              </a:ext>
            </a:extLst>
          </p:cNvPr>
          <p:cNvSpPr/>
          <p:nvPr/>
        </p:nvSpPr>
        <p:spPr>
          <a:xfrm>
            <a:off x="1967519" y="2949061"/>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06D69E7-932A-D737-1A47-CCBA743DED94}"/>
              </a:ext>
            </a:extLst>
          </p:cNvPr>
          <p:cNvSpPr/>
          <p:nvPr/>
        </p:nvSpPr>
        <p:spPr>
          <a:xfrm>
            <a:off x="1647562" y="2949061"/>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C4C66D6-E089-0222-1BC0-B8533E69055B}"/>
              </a:ext>
            </a:extLst>
          </p:cNvPr>
          <p:cNvSpPr/>
          <p:nvPr/>
        </p:nvSpPr>
        <p:spPr>
          <a:xfrm>
            <a:off x="365369" y="2949061"/>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E0F280A-F5C1-005E-E1F5-2BF90836B80D}"/>
              </a:ext>
            </a:extLst>
          </p:cNvPr>
          <p:cNvSpPr/>
          <p:nvPr/>
        </p:nvSpPr>
        <p:spPr>
          <a:xfrm>
            <a:off x="365369" y="3269018"/>
            <a:ext cx="2242063" cy="31995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C4B2F1E-FD6F-0215-0E7D-A2E5798448AA}"/>
              </a:ext>
            </a:extLst>
          </p:cNvPr>
          <p:cNvSpPr/>
          <p:nvPr/>
        </p:nvSpPr>
        <p:spPr>
          <a:xfrm>
            <a:off x="4412100" y="2949062"/>
            <a:ext cx="319957" cy="319957"/>
          </a:xfrm>
          <a:prstGeom prst="ellipse">
            <a:avLst/>
          </a:prstGeom>
          <a:solidFill>
            <a:srgbClr val="FF0000">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713E95C-7BDC-81A4-5AF4-C9F9DF4A0228}"/>
              </a:ext>
            </a:extLst>
          </p:cNvPr>
          <p:cNvSpPr/>
          <p:nvPr/>
        </p:nvSpPr>
        <p:spPr>
          <a:xfrm>
            <a:off x="4092143" y="2949062"/>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10EAC89-CFB0-F4EC-57FF-FE955BC1A30F}"/>
              </a:ext>
            </a:extLst>
          </p:cNvPr>
          <p:cNvSpPr/>
          <p:nvPr/>
        </p:nvSpPr>
        <p:spPr>
          <a:xfrm>
            <a:off x="3772187" y="2949062"/>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6820B434-0911-5D75-A937-97CC786A3351}"/>
              </a:ext>
            </a:extLst>
          </p:cNvPr>
          <p:cNvSpPr/>
          <p:nvPr/>
        </p:nvSpPr>
        <p:spPr>
          <a:xfrm>
            <a:off x="5371969" y="2949062"/>
            <a:ext cx="319957" cy="319957"/>
          </a:xfrm>
          <a:prstGeom prst="ellipse">
            <a:avLst/>
          </a:prstGeom>
          <a:solidFill>
            <a:srgbClr val="FF0000">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087EAF8-EBA8-A8A7-CDB3-A876B36ED586}"/>
              </a:ext>
            </a:extLst>
          </p:cNvPr>
          <p:cNvSpPr/>
          <p:nvPr/>
        </p:nvSpPr>
        <p:spPr>
          <a:xfrm>
            <a:off x="5052013" y="2949062"/>
            <a:ext cx="319957" cy="319957"/>
          </a:xfrm>
          <a:prstGeom prst="ellipse">
            <a:avLst/>
          </a:prstGeom>
          <a:solidFill>
            <a:srgbClr val="FF0000">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705BB1D-19F0-4125-F50B-825B82ED407F}"/>
              </a:ext>
            </a:extLst>
          </p:cNvPr>
          <p:cNvSpPr/>
          <p:nvPr/>
        </p:nvSpPr>
        <p:spPr>
          <a:xfrm>
            <a:off x="4732056" y="2949062"/>
            <a:ext cx="319957" cy="319957"/>
          </a:xfrm>
          <a:prstGeom prst="ellipse">
            <a:avLst/>
          </a:prstGeom>
          <a:solidFill>
            <a:srgbClr val="FF0000">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3470526-AA4D-FC1F-0FEF-E990007974CF}"/>
              </a:ext>
            </a:extLst>
          </p:cNvPr>
          <p:cNvSpPr/>
          <p:nvPr/>
        </p:nvSpPr>
        <p:spPr>
          <a:xfrm>
            <a:off x="3449863" y="2949062"/>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1C05A1D-11B1-CCC1-63AA-32E0EB2325DF}"/>
              </a:ext>
            </a:extLst>
          </p:cNvPr>
          <p:cNvSpPr/>
          <p:nvPr/>
        </p:nvSpPr>
        <p:spPr>
          <a:xfrm>
            <a:off x="3449863" y="3269019"/>
            <a:ext cx="2242063" cy="31995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DAC035B-BF7B-7909-9517-6E43E8BDBAC1}"/>
              </a:ext>
            </a:extLst>
          </p:cNvPr>
          <p:cNvSpPr/>
          <p:nvPr/>
        </p:nvSpPr>
        <p:spPr>
          <a:xfrm>
            <a:off x="6471290" y="3269021"/>
            <a:ext cx="2242063" cy="31995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1DD3480-DC1B-488B-ACBC-DCFE11F934F1}"/>
              </a:ext>
            </a:extLst>
          </p:cNvPr>
          <p:cNvSpPr/>
          <p:nvPr/>
        </p:nvSpPr>
        <p:spPr>
          <a:xfrm>
            <a:off x="10509167" y="2949061"/>
            <a:ext cx="319957" cy="319957"/>
          </a:xfrm>
          <a:prstGeom prst="ellipse">
            <a:avLst/>
          </a:prstGeom>
          <a:solidFill>
            <a:srgbClr val="FF0000">
              <a:alpha val="7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3B8389C-CE99-FAC0-6FC3-1C95B562B82B}"/>
              </a:ext>
            </a:extLst>
          </p:cNvPr>
          <p:cNvSpPr/>
          <p:nvPr/>
        </p:nvSpPr>
        <p:spPr>
          <a:xfrm>
            <a:off x="10189210" y="2949061"/>
            <a:ext cx="319957" cy="319957"/>
          </a:xfrm>
          <a:prstGeom prst="ellipse">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9B87761-704B-86DE-9C36-E74E97D1EC97}"/>
              </a:ext>
            </a:extLst>
          </p:cNvPr>
          <p:cNvSpPr/>
          <p:nvPr/>
        </p:nvSpPr>
        <p:spPr>
          <a:xfrm>
            <a:off x="9869254" y="2949061"/>
            <a:ext cx="319957" cy="319957"/>
          </a:xfrm>
          <a:prstGeom prst="ellipse">
            <a:avLst/>
          </a:prstGeom>
          <a:solidFill>
            <a:srgbClr val="FF0000">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FC1C56CD-D9F8-9115-2B4F-FE2EF559A5BC}"/>
              </a:ext>
            </a:extLst>
          </p:cNvPr>
          <p:cNvSpPr/>
          <p:nvPr/>
        </p:nvSpPr>
        <p:spPr>
          <a:xfrm>
            <a:off x="11469036" y="2949061"/>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83C44151-F7EE-E474-6E7E-E265AAFFCF7D}"/>
              </a:ext>
            </a:extLst>
          </p:cNvPr>
          <p:cNvSpPr/>
          <p:nvPr/>
        </p:nvSpPr>
        <p:spPr>
          <a:xfrm>
            <a:off x="11149080" y="2949061"/>
            <a:ext cx="319957" cy="319957"/>
          </a:xfrm>
          <a:prstGeom prst="ellipse">
            <a:avLst/>
          </a:prstGeom>
          <a:solidFill>
            <a:srgbClr val="FF0000">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6FDB81E1-140E-D6B6-71AC-59BED2736254}"/>
              </a:ext>
            </a:extLst>
          </p:cNvPr>
          <p:cNvSpPr/>
          <p:nvPr/>
        </p:nvSpPr>
        <p:spPr>
          <a:xfrm>
            <a:off x="10829123" y="2949061"/>
            <a:ext cx="319957" cy="319957"/>
          </a:xfrm>
          <a:prstGeom prst="ellipse">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C34BE4AB-186C-6A75-9392-2C93E84F5AB4}"/>
              </a:ext>
            </a:extLst>
          </p:cNvPr>
          <p:cNvSpPr/>
          <p:nvPr/>
        </p:nvSpPr>
        <p:spPr>
          <a:xfrm>
            <a:off x="9546930" y="2949061"/>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37044570-21E2-4A4F-120D-F5DA32765ED9}"/>
              </a:ext>
            </a:extLst>
          </p:cNvPr>
          <p:cNvSpPr/>
          <p:nvPr/>
        </p:nvSpPr>
        <p:spPr>
          <a:xfrm>
            <a:off x="9546930" y="3269018"/>
            <a:ext cx="2242063" cy="31995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01F5066-0D80-AC10-BB6E-DF310D826FB5}"/>
              </a:ext>
            </a:extLst>
          </p:cNvPr>
          <p:cNvSpPr/>
          <p:nvPr/>
        </p:nvSpPr>
        <p:spPr>
          <a:xfrm>
            <a:off x="7431160" y="2949063"/>
            <a:ext cx="319957" cy="319957"/>
          </a:xfrm>
          <a:prstGeom prst="ellipse">
            <a:avLst/>
          </a:prstGeom>
          <a:solidFill>
            <a:srgbClr val="FF0000">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32F98987-ECA0-083F-F6D7-59C0EDEC5C63}"/>
              </a:ext>
            </a:extLst>
          </p:cNvPr>
          <p:cNvSpPr/>
          <p:nvPr/>
        </p:nvSpPr>
        <p:spPr>
          <a:xfrm>
            <a:off x="7111203" y="2949063"/>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C711F98D-5851-E0AB-D30B-C2C128B5A580}"/>
              </a:ext>
            </a:extLst>
          </p:cNvPr>
          <p:cNvSpPr/>
          <p:nvPr/>
        </p:nvSpPr>
        <p:spPr>
          <a:xfrm>
            <a:off x="6791247" y="2949063"/>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9617B2C1-0366-30CA-4946-EA98A67BF257}"/>
              </a:ext>
            </a:extLst>
          </p:cNvPr>
          <p:cNvSpPr/>
          <p:nvPr/>
        </p:nvSpPr>
        <p:spPr>
          <a:xfrm>
            <a:off x="6468923" y="2949063"/>
            <a:ext cx="319957" cy="319957"/>
          </a:xfrm>
          <a:prstGeom prst="ellipse">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7" name="Table 46">
            <a:extLst>
              <a:ext uri="{FF2B5EF4-FFF2-40B4-BE49-F238E27FC236}">
                <a16:creationId xmlns:a16="http://schemas.microsoft.com/office/drawing/2014/main" id="{63D2139A-077F-BBFD-A464-7C168BAB3902}"/>
              </a:ext>
            </a:extLst>
          </p:cNvPr>
          <p:cNvGraphicFramePr>
            <a:graphicFrameLocks noGrp="1"/>
          </p:cNvGraphicFramePr>
          <p:nvPr/>
        </p:nvGraphicFramePr>
        <p:xfrm>
          <a:off x="3382298" y="4063761"/>
          <a:ext cx="2377192" cy="741680"/>
        </p:xfrm>
        <a:graphic>
          <a:graphicData uri="http://schemas.openxmlformats.org/drawingml/2006/table">
            <a:tbl>
              <a:tblPr firstRow="1" bandRow="1">
                <a:tableStyleId>{5C22544A-7EE6-4342-B048-85BDC9FD1C3A}</a:tableStyleId>
              </a:tblPr>
              <a:tblGrid>
                <a:gridCol w="1188596">
                  <a:extLst>
                    <a:ext uri="{9D8B030D-6E8A-4147-A177-3AD203B41FA5}">
                      <a16:colId xmlns:a16="http://schemas.microsoft.com/office/drawing/2014/main" val="3934032083"/>
                    </a:ext>
                  </a:extLst>
                </a:gridCol>
                <a:gridCol w="1188596">
                  <a:extLst>
                    <a:ext uri="{9D8B030D-6E8A-4147-A177-3AD203B41FA5}">
                      <a16:colId xmlns:a16="http://schemas.microsoft.com/office/drawing/2014/main" val="343646944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255023021"/>
                  </a:ext>
                </a:extLst>
              </a:tr>
              <a:tr h="370840">
                <a:tc>
                  <a:txBody>
                    <a:bodyPr/>
                    <a:lstStyle/>
                    <a:p>
                      <a:pPr algn="ctr"/>
                      <a:r>
                        <a:rPr lang="en-US" dirty="0">
                          <a:solidFill>
                            <a:schemeClr val="tx1"/>
                          </a:solidFill>
                        </a:rPr>
                        <a:t>Left: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Right: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805598"/>
                  </a:ext>
                </a:extLst>
              </a:tr>
            </a:tbl>
          </a:graphicData>
        </a:graphic>
      </p:graphicFrame>
      <p:graphicFrame>
        <p:nvGraphicFramePr>
          <p:cNvPr id="48" name="Table 47">
            <a:extLst>
              <a:ext uri="{FF2B5EF4-FFF2-40B4-BE49-F238E27FC236}">
                <a16:creationId xmlns:a16="http://schemas.microsoft.com/office/drawing/2014/main" id="{418509E7-C165-B938-8AE0-502B005FC907}"/>
              </a:ext>
            </a:extLst>
          </p:cNvPr>
          <p:cNvGraphicFramePr>
            <a:graphicFrameLocks noGrp="1"/>
          </p:cNvGraphicFramePr>
          <p:nvPr/>
        </p:nvGraphicFramePr>
        <p:xfrm>
          <a:off x="297804" y="4063761"/>
          <a:ext cx="2377192" cy="741680"/>
        </p:xfrm>
        <a:graphic>
          <a:graphicData uri="http://schemas.openxmlformats.org/drawingml/2006/table">
            <a:tbl>
              <a:tblPr firstRow="1" bandRow="1">
                <a:tableStyleId>{5C22544A-7EE6-4342-B048-85BDC9FD1C3A}</a:tableStyleId>
              </a:tblPr>
              <a:tblGrid>
                <a:gridCol w="1188596">
                  <a:extLst>
                    <a:ext uri="{9D8B030D-6E8A-4147-A177-3AD203B41FA5}">
                      <a16:colId xmlns:a16="http://schemas.microsoft.com/office/drawing/2014/main" val="3934032083"/>
                    </a:ext>
                  </a:extLst>
                </a:gridCol>
                <a:gridCol w="1188596">
                  <a:extLst>
                    <a:ext uri="{9D8B030D-6E8A-4147-A177-3AD203B41FA5}">
                      <a16:colId xmlns:a16="http://schemas.microsoft.com/office/drawing/2014/main" val="3436469444"/>
                    </a:ext>
                  </a:extLst>
                </a:gridCol>
              </a:tblGrid>
              <a:tr h="370840">
                <a:tc gridSpan="2">
                  <a:txBody>
                    <a:bodyPr/>
                    <a:lstStyle/>
                    <a:p>
                      <a:pPr algn="ctr"/>
                      <a:r>
                        <a:rPr lang="en-US" dirty="0">
                          <a:solidFill>
                            <a:schemeClr val="tx1"/>
                          </a:solidFill>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255023021"/>
                  </a:ext>
                </a:extLst>
              </a:tr>
              <a:tr h="370840">
                <a:tc>
                  <a:txBody>
                    <a:bodyPr/>
                    <a:lstStyle/>
                    <a:p>
                      <a:pPr algn="ctr"/>
                      <a:r>
                        <a:rPr lang="en-US" dirty="0">
                          <a:solidFill>
                            <a:schemeClr val="tx1"/>
                          </a:solidFill>
                        </a:rPr>
                        <a:t>Left: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Right: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805598"/>
                  </a:ext>
                </a:extLst>
              </a:tr>
            </a:tbl>
          </a:graphicData>
        </a:graphic>
      </p:graphicFrame>
      <p:graphicFrame>
        <p:nvGraphicFramePr>
          <p:cNvPr id="49" name="Table 48">
            <a:extLst>
              <a:ext uri="{FF2B5EF4-FFF2-40B4-BE49-F238E27FC236}">
                <a16:creationId xmlns:a16="http://schemas.microsoft.com/office/drawing/2014/main" id="{52263AB7-D159-F4CF-1483-9DC9F9661BBB}"/>
              </a:ext>
            </a:extLst>
          </p:cNvPr>
          <p:cNvGraphicFramePr>
            <a:graphicFrameLocks noGrp="1"/>
          </p:cNvGraphicFramePr>
          <p:nvPr/>
        </p:nvGraphicFramePr>
        <p:xfrm>
          <a:off x="6439876" y="4063763"/>
          <a:ext cx="2377192" cy="741680"/>
        </p:xfrm>
        <a:graphic>
          <a:graphicData uri="http://schemas.openxmlformats.org/drawingml/2006/table">
            <a:tbl>
              <a:tblPr firstRow="1" bandRow="1">
                <a:tableStyleId>{5C22544A-7EE6-4342-B048-85BDC9FD1C3A}</a:tableStyleId>
              </a:tblPr>
              <a:tblGrid>
                <a:gridCol w="1188596">
                  <a:extLst>
                    <a:ext uri="{9D8B030D-6E8A-4147-A177-3AD203B41FA5}">
                      <a16:colId xmlns:a16="http://schemas.microsoft.com/office/drawing/2014/main" val="3934032083"/>
                    </a:ext>
                  </a:extLst>
                </a:gridCol>
                <a:gridCol w="1188596">
                  <a:extLst>
                    <a:ext uri="{9D8B030D-6E8A-4147-A177-3AD203B41FA5}">
                      <a16:colId xmlns:a16="http://schemas.microsoft.com/office/drawing/2014/main" val="3436469444"/>
                    </a:ext>
                  </a:extLst>
                </a:gridCol>
              </a:tblGrid>
              <a:tr h="370840">
                <a:tc gridSpan="2">
                  <a:txBody>
                    <a:bodyPr/>
                    <a:lstStyle/>
                    <a:p>
                      <a:pPr algn="ctr"/>
                      <a:r>
                        <a:rPr lang="en-US" dirty="0">
                          <a:solidFill>
                            <a:schemeClr val="tx1"/>
                          </a:solidFill>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255023021"/>
                  </a:ext>
                </a:extLst>
              </a:tr>
              <a:tr h="370840">
                <a:tc>
                  <a:txBody>
                    <a:bodyPr/>
                    <a:lstStyle/>
                    <a:p>
                      <a:pPr algn="ctr"/>
                      <a:r>
                        <a:rPr lang="en-US" dirty="0">
                          <a:solidFill>
                            <a:schemeClr val="tx1"/>
                          </a:solidFill>
                        </a:rPr>
                        <a:t>Left: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Right: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805598"/>
                  </a:ext>
                </a:extLst>
              </a:tr>
            </a:tbl>
          </a:graphicData>
        </a:graphic>
      </p:graphicFrame>
      <p:graphicFrame>
        <p:nvGraphicFramePr>
          <p:cNvPr id="50" name="Table 49">
            <a:extLst>
              <a:ext uri="{FF2B5EF4-FFF2-40B4-BE49-F238E27FC236}">
                <a16:creationId xmlns:a16="http://schemas.microsoft.com/office/drawing/2014/main" id="{DAD0E2E0-4571-E857-3326-29688F665FFB}"/>
              </a:ext>
            </a:extLst>
          </p:cNvPr>
          <p:cNvGraphicFramePr>
            <a:graphicFrameLocks noGrp="1"/>
          </p:cNvGraphicFramePr>
          <p:nvPr/>
        </p:nvGraphicFramePr>
        <p:xfrm>
          <a:off x="9479365" y="4063761"/>
          <a:ext cx="2377192" cy="741680"/>
        </p:xfrm>
        <a:graphic>
          <a:graphicData uri="http://schemas.openxmlformats.org/drawingml/2006/table">
            <a:tbl>
              <a:tblPr firstRow="1" bandRow="1">
                <a:tableStyleId>{5C22544A-7EE6-4342-B048-85BDC9FD1C3A}</a:tableStyleId>
              </a:tblPr>
              <a:tblGrid>
                <a:gridCol w="1188596">
                  <a:extLst>
                    <a:ext uri="{9D8B030D-6E8A-4147-A177-3AD203B41FA5}">
                      <a16:colId xmlns:a16="http://schemas.microsoft.com/office/drawing/2014/main" val="3934032083"/>
                    </a:ext>
                  </a:extLst>
                </a:gridCol>
                <a:gridCol w="1188596">
                  <a:extLst>
                    <a:ext uri="{9D8B030D-6E8A-4147-A177-3AD203B41FA5}">
                      <a16:colId xmlns:a16="http://schemas.microsoft.com/office/drawing/2014/main" val="343646944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extLst>
                  <a:ext uri="{0D108BD9-81ED-4DB2-BD59-A6C34878D82A}">
                    <a16:rowId xmlns:a16="http://schemas.microsoft.com/office/drawing/2014/main" val="1255023021"/>
                  </a:ext>
                </a:extLst>
              </a:tr>
              <a:tr h="370840">
                <a:tc>
                  <a:txBody>
                    <a:bodyPr/>
                    <a:lstStyle/>
                    <a:p>
                      <a:pPr algn="ctr"/>
                      <a:r>
                        <a:rPr lang="en-US" dirty="0">
                          <a:solidFill>
                            <a:schemeClr val="tx1"/>
                          </a:solidFill>
                        </a:rPr>
                        <a:t>Left: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Right: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805598"/>
                  </a:ext>
                </a:extLst>
              </a:tr>
            </a:tbl>
          </a:graphicData>
        </a:graphic>
      </p:graphicFrame>
      <p:sp>
        <p:nvSpPr>
          <p:cNvPr id="52" name="Rectangle 51">
            <a:extLst>
              <a:ext uri="{FF2B5EF4-FFF2-40B4-BE49-F238E27FC236}">
                <a16:creationId xmlns:a16="http://schemas.microsoft.com/office/drawing/2014/main" id="{98C80E78-4438-2CF3-C419-62AEE1EC7E9C}"/>
              </a:ext>
            </a:extLst>
          </p:cNvPr>
          <p:cNvSpPr/>
          <p:nvPr/>
        </p:nvSpPr>
        <p:spPr>
          <a:xfrm>
            <a:off x="3220726" y="2493167"/>
            <a:ext cx="2700337" cy="2828925"/>
          </a:xfrm>
          <a:prstGeom prst="rect">
            <a:avLst/>
          </a:prstGeom>
          <a:solidFill>
            <a:srgbClr val="4C4C4C">
              <a:alpha val="588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7DA300F-352B-B1D4-932D-4CE150440F5B}"/>
              </a:ext>
            </a:extLst>
          </p:cNvPr>
          <p:cNvSpPr/>
          <p:nvPr/>
        </p:nvSpPr>
        <p:spPr>
          <a:xfrm>
            <a:off x="9321147" y="2493167"/>
            <a:ext cx="2700337" cy="2828925"/>
          </a:xfrm>
          <a:prstGeom prst="rect">
            <a:avLst/>
          </a:prstGeom>
          <a:solidFill>
            <a:srgbClr val="4C4C4C">
              <a:alpha val="588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Right 56">
            <a:extLst>
              <a:ext uri="{FF2B5EF4-FFF2-40B4-BE49-F238E27FC236}">
                <a16:creationId xmlns:a16="http://schemas.microsoft.com/office/drawing/2014/main" id="{2B19B948-BD3B-AD1A-D35A-2E39D3E1491D}"/>
              </a:ext>
            </a:extLst>
          </p:cNvPr>
          <p:cNvSpPr/>
          <p:nvPr/>
        </p:nvSpPr>
        <p:spPr>
          <a:xfrm>
            <a:off x="2870853" y="3807619"/>
            <a:ext cx="349873" cy="12858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A0649DEF-607C-5B83-5D83-7B4A32F31692}"/>
              </a:ext>
            </a:extLst>
          </p:cNvPr>
          <p:cNvSpPr/>
          <p:nvPr/>
        </p:nvSpPr>
        <p:spPr>
          <a:xfrm>
            <a:off x="5921063" y="3807619"/>
            <a:ext cx="349873" cy="12858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6729FF78-8C0C-E54C-9109-1E82DBF274B0}"/>
              </a:ext>
            </a:extLst>
          </p:cNvPr>
          <p:cNvSpPr/>
          <p:nvPr/>
        </p:nvSpPr>
        <p:spPr>
          <a:xfrm>
            <a:off x="8971273" y="3807619"/>
            <a:ext cx="349873" cy="12858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2102CFA-C93C-4968-4F24-D5FE3005F0CF}"/>
              </a:ext>
            </a:extLst>
          </p:cNvPr>
          <p:cNvSpPr/>
          <p:nvPr/>
        </p:nvSpPr>
        <p:spPr>
          <a:xfrm>
            <a:off x="8391028" y="2941327"/>
            <a:ext cx="319958" cy="319957"/>
          </a:xfrm>
          <a:prstGeom prst="ellipse">
            <a:avLst/>
          </a:prstGeom>
          <a:solidFill>
            <a:srgbClr val="FF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0F53358E-B823-8C88-4FFE-35996A9D1658}"/>
              </a:ext>
            </a:extLst>
          </p:cNvPr>
          <p:cNvSpPr/>
          <p:nvPr/>
        </p:nvSpPr>
        <p:spPr>
          <a:xfrm>
            <a:off x="8070312" y="2941327"/>
            <a:ext cx="319958" cy="319957"/>
          </a:xfrm>
          <a:prstGeom prst="ellipse">
            <a:avLst/>
          </a:prstGeom>
          <a:solidFill>
            <a:srgbClr val="FF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5D0D098-30EF-52D5-0F25-9DDA7C05CB27}"/>
              </a:ext>
            </a:extLst>
          </p:cNvPr>
          <p:cNvSpPr/>
          <p:nvPr/>
        </p:nvSpPr>
        <p:spPr>
          <a:xfrm>
            <a:off x="7747988" y="2940847"/>
            <a:ext cx="321512" cy="319957"/>
          </a:xfrm>
          <a:prstGeom prst="ellipse">
            <a:avLst/>
          </a:prstGeom>
          <a:solidFill>
            <a:srgbClr val="FF0000">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14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76E1C-8446-7C50-FB03-20705F43B2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CA6159-8156-7A49-C412-E005C6F8E396}"/>
              </a:ext>
            </a:extLst>
          </p:cNvPr>
          <p:cNvSpPr>
            <a:spLocks noGrp="1"/>
          </p:cNvSpPr>
          <p:nvPr>
            <p:ph type="title"/>
          </p:nvPr>
        </p:nvSpPr>
        <p:spPr/>
        <p:txBody>
          <a:bodyPr/>
          <a:lstStyle/>
          <a:p>
            <a:r>
              <a:rPr lang="en-US" dirty="0"/>
              <a:t>Building Intuition of Bayes’ Theorem</a:t>
            </a:r>
          </a:p>
        </p:txBody>
      </p:sp>
      <p:sp>
        <p:nvSpPr>
          <p:cNvPr id="3" name="Content Placeholder 2">
            <a:extLst>
              <a:ext uri="{FF2B5EF4-FFF2-40B4-BE49-F238E27FC236}">
                <a16:creationId xmlns:a16="http://schemas.microsoft.com/office/drawing/2014/main" id="{DAB59C89-16B9-81B5-9F86-0F03773C40A4}"/>
              </a:ext>
            </a:extLst>
          </p:cNvPr>
          <p:cNvSpPr>
            <a:spLocks noGrp="1"/>
          </p:cNvSpPr>
          <p:nvPr>
            <p:ph idx="1"/>
          </p:nvPr>
        </p:nvSpPr>
        <p:spPr/>
        <p:txBody>
          <a:bodyPr/>
          <a:lstStyle/>
          <a:p>
            <a:r>
              <a:rPr lang="en-US" dirty="0"/>
              <a:t>You text back asking about the usual coffee spot. They text back with the correct spot. </a:t>
            </a:r>
            <a:br>
              <a:rPr lang="en-US" dirty="0"/>
            </a:br>
            <a:r>
              <a:rPr lang="en-US" dirty="0"/>
              <a:t>How does that update your belief?</a:t>
            </a:r>
          </a:p>
        </p:txBody>
      </p:sp>
      <p:pic>
        <p:nvPicPr>
          <p:cNvPr id="4" name="Graphic 3" descr="Phone Vibration outline">
            <a:extLst>
              <a:ext uri="{FF2B5EF4-FFF2-40B4-BE49-F238E27FC236}">
                <a16:creationId xmlns:a16="http://schemas.microsoft.com/office/drawing/2014/main" id="{A8353DEA-F170-1C7B-17B9-15B23D8BDF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45417" y="3403600"/>
            <a:ext cx="1312069" cy="1312069"/>
          </a:xfrm>
          <a:prstGeom prst="rect">
            <a:avLst/>
          </a:prstGeom>
        </p:spPr>
      </p:pic>
      <p:sp>
        <p:nvSpPr>
          <p:cNvPr id="5" name="Speech Bubble: Oval 4">
            <a:extLst>
              <a:ext uri="{FF2B5EF4-FFF2-40B4-BE49-F238E27FC236}">
                <a16:creationId xmlns:a16="http://schemas.microsoft.com/office/drawing/2014/main" id="{D55E6D57-95A2-2637-DC0A-16CAC237CC1D}"/>
              </a:ext>
            </a:extLst>
          </p:cNvPr>
          <p:cNvSpPr/>
          <p:nvPr/>
        </p:nvSpPr>
        <p:spPr>
          <a:xfrm>
            <a:off x="2897980" y="3064670"/>
            <a:ext cx="3288507" cy="1363663"/>
          </a:xfrm>
          <a:prstGeom prst="wedgeEllipseCallout">
            <a:avLst>
              <a:gd name="adj1" fmla="val -56359"/>
              <a:gd name="adj2" fmla="val 3674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From: 217-xxx-xxxx</a:t>
            </a:r>
          </a:p>
          <a:p>
            <a:pPr algn="ctr"/>
            <a:r>
              <a:rPr lang="en-US" dirty="0">
                <a:solidFill>
                  <a:schemeClr val="tx1"/>
                </a:solidFill>
              </a:rPr>
              <a:t>Hey it’s me Alex, want to grab some coffee?</a:t>
            </a:r>
          </a:p>
        </p:txBody>
      </p:sp>
      <p:pic>
        <p:nvPicPr>
          <p:cNvPr id="6" name="Picture 2" descr="Not sure if- fry Meme Generator - Imgflip">
            <a:extLst>
              <a:ext uri="{FF2B5EF4-FFF2-40B4-BE49-F238E27FC236}">
                <a16:creationId xmlns:a16="http://schemas.microsoft.com/office/drawing/2014/main" id="{1D8CD70C-67A4-D4E9-43BB-8631B695A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023748" y="4715669"/>
            <a:ext cx="1362075" cy="1020992"/>
          </a:xfrm>
          <a:prstGeom prst="rect">
            <a:avLst/>
          </a:prstGeom>
          <a:noFill/>
          <a:extLst>
            <a:ext uri="{909E8E84-426E-40DD-AFC4-6F175D3DCCD1}">
              <a14:hiddenFill xmlns:a14="http://schemas.microsoft.com/office/drawing/2010/main">
                <a:solidFill>
                  <a:srgbClr val="FFFFFF"/>
                </a:solidFill>
              </a14:hiddenFill>
            </a:ext>
          </a:extLst>
        </p:spPr>
      </p:pic>
      <p:sp>
        <p:nvSpPr>
          <p:cNvPr id="7" name="Speech Bubble: Oval 6">
            <a:extLst>
              <a:ext uri="{FF2B5EF4-FFF2-40B4-BE49-F238E27FC236}">
                <a16:creationId xmlns:a16="http://schemas.microsoft.com/office/drawing/2014/main" id="{378C1A1B-090E-A6F9-0983-C81788E3B46A}"/>
              </a:ext>
            </a:extLst>
          </p:cNvPr>
          <p:cNvSpPr/>
          <p:nvPr/>
        </p:nvSpPr>
        <p:spPr>
          <a:xfrm>
            <a:off x="5957889" y="4221956"/>
            <a:ext cx="2725936" cy="1099344"/>
          </a:xfrm>
          <a:prstGeom prst="wedgeEllipseCallout">
            <a:avLst>
              <a:gd name="adj1" fmla="val 47048"/>
              <a:gd name="adj2" fmla="val 55523"/>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What’s the spot that we usually go to?</a:t>
            </a:r>
          </a:p>
        </p:txBody>
      </p:sp>
      <p:sp>
        <p:nvSpPr>
          <p:cNvPr id="8" name="Speech Bubble: Oval 7">
            <a:extLst>
              <a:ext uri="{FF2B5EF4-FFF2-40B4-BE49-F238E27FC236}">
                <a16:creationId xmlns:a16="http://schemas.microsoft.com/office/drawing/2014/main" id="{7F59A948-896D-7208-DD2B-E86353E741A9}"/>
              </a:ext>
            </a:extLst>
          </p:cNvPr>
          <p:cNvSpPr/>
          <p:nvPr/>
        </p:nvSpPr>
        <p:spPr>
          <a:xfrm>
            <a:off x="2916433" y="4903787"/>
            <a:ext cx="3288507" cy="1363663"/>
          </a:xfrm>
          <a:prstGeom prst="wedgeEllipseCallout">
            <a:avLst>
              <a:gd name="adj1" fmla="val -55056"/>
              <a:gd name="adj2" fmla="val -606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From: 217-xxx-xxxx</a:t>
            </a:r>
          </a:p>
          <a:p>
            <a:pPr algn="ctr"/>
            <a:r>
              <a:rPr lang="en-US" dirty="0">
                <a:solidFill>
                  <a:schemeClr val="tx1"/>
                </a:solidFill>
              </a:rPr>
              <a:t>Coralie on Davis!</a:t>
            </a:r>
          </a:p>
        </p:txBody>
      </p:sp>
    </p:spTree>
    <p:extLst>
      <p:ext uri="{BB962C8B-B14F-4D97-AF65-F5344CB8AC3E}">
        <p14:creationId xmlns:p14="http://schemas.microsoft.com/office/powerpoint/2010/main" val="426969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B1B6-DE02-B357-41A1-F66C13C10848}"/>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D8F6AF7A-9FF3-1FFA-5E38-6B75F696E1A2}"/>
              </a:ext>
            </a:extLst>
          </p:cNvPr>
          <p:cNvSpPr>
            <a:spLocks noGrp="1"/>
          </p:cNvSpPr>
          <p:nvPr>
            <p:ph idx="1"/>
          </p:nvPr>
        </p:nvSpPr>
        <p:spPr>
          <a:xfrm>
            <a:off x="838200" y="3314699"/>
            <a:ext cx="10515600" cy="2862263"/>
          </a:xfrm>
        </p:spPr>
        <p:txBody>
          <a:bodyPr>
            <a:normAutofit fontScale="92500" lnSpcReduction="10000"/>
          </a:bodyPr>
          <a:lstStyle/>
          <a:p>
            <a:r>
              <a:rPr lang="en-US" dirty="0"/>
              <a:t>In the example above, </a:t>
            </a:r>
            <a:r>
              <a:rPr lang="en-US" dirty="0">
                <a:highlight>
                  <a:srgbClr val="FFFF00"/>
                </a:highlight>
              </a:rPr>
              <a:t>A</a:t>
            </a:r>
            <a:r>
              <a:rPr lang="en-US" dirty="0"/>
              <a:t> and </a:t>
            </a:r>
            <a:r>
              <a:rPr lang="en-US" dirty="0">
                <a:highlight>
                  <a:srgbClr val="FFFF00"/>
                </a:highlight>
              </a:rPr>
              <a:t>B</a:t>
            </a:r>
            <a:r>
              <a:rPr lang="en-US" dirty="0"/>
              <a:t> denote some event of interest</a:t>
            </a:r>
          </a:p>
          <a:p>
            <a:r>
              <a:rPr lang="en-US" i="1" dirty="0">
                <a:highlight>
                  <a:srgbClr val="FFFF00"/>
                </a:highlight>
              </a:rPr>
              <a:t>P(A|B)</a:t>
            </a:r>
            <a:r>
              <a:rPr lang="en-US" dirty="0"/>
              <a:t> is conditional probability: Given that </a:t>
            </a:r>
            <a:r>
              <a:rPr lang="en-US" dirty="0">
                <a:highlight>
                  <a:srgbClr val="FFFF00"/>
                </a:highlight>
              </a:rPr>
              <a:t>B</a:t>
            </a:r>
            <a:r>
              <a:rPr lang="en-US" dirty="0"/>
              <a:t> has already happened, what is the probability of </a:t>
            </a:r>
            <a:r>
              <a:rPr lang="en-US" dirty="0">
                <a:highlight>
                  <a:srgbClr val="FFFF00"/>
                </a:highlight>
              </a:rPr>
              <a:t>A</a:t>
            </a:r>
            <a:r>
              <a:rPr lang="en-US" dirty="0"/>
              <a:t>?</a:t>
            </a:r>
          </a:p>
          <a:p>
            <a:r>
              <a:rPr lang="en-US" dirty="0"/>
              <a:t>Bayes’ theorem gives a mathematical rule for inverting the conditional probabilities</a:t>
            </a:r>
          </a:p>
          <a:p>
            <a:r>
              <a:rPr lang="en-US" u="sng" dirty="0"/>
              <a:t>This is a mathematical fact: no dispute here!</a:t>
            </a:r>
          </a:p>
          <a:p>
            <a:pPr lvl="1"/>
            <a:r>
              <a:rPr lang="en-US" dirty="0">
                <a:hlinkClick r:id="rId2"/>
              </a:rPr>
              <a:t>Proof here</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FC0D58-437C-2F05-4A12-BB1C2EFF02C5}"/>
                  </a:ext>
                </a:extLst>
              </p:cNvPr>
              <p:cNvSpPr txBox="1"/>
              <p:nvPr/>
            </p:nvSpPr>
            <p:spPr>
              <a:xfrm>
                <a:off x="4042103" y="1690688"/>
                <a:ext cx="4107793" cy="10549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e>
                              <m:r>
                                <a:rPr lang="en-US" sz="3200" b="0" i="1" smtClean="0">
                                  <a:latin typeface="Cambria Math" panose="02040503050406030204" pitchFamily="18" charset="0"/>
                                </a:rPr>
                                <m:t>𝐴</m:t>
                              </m:r>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m:oMathPara>
                </a14:m>
                <a:endParaRPr lang="en-US" sz="3200" dirty="0"/>
              </a:p>
            </p:txBody>
          </p:sp>
        </mc:Choice>
        <mc:Fallback xmlns="">
          <p:sp>
            <p:nvSpPr>
              <p:cNvPr id="4" name="TextBox 3">
                <a:extLst>
                  <a:ext uri="{FF2B5EF4-FFF2-40B4-BE49-F238E27FC236}">
                    <a16:creationId xmlns:a16="http://schemas.microsoft.com/office/drawing/2014/main" id="{85FC0D58-437C-2F05-4A12-BB1C2EFF02C5}"/>
                  </a:ext>
                </a:extLst>
              </p:cNvPr>
              <p:cNvSpPr txBox="1">
                <a:spLocks noRot="1" noChangeAspect="1" noMove="1" noResize="1" noEditPoints="1" noAdjustHandles="1" noChangeArrowheads="1" noChangeShapeType="1" noTextEdit="1"/>
              </p:cNvSpPr>
              <p:nvPr/>
            </p:nvSpPr>
            <p:spPr>
              <a:xfrm>
                <a:off x="4042103" y="1690688"/>
                <a:ext cx="4107793" cy="105496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608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10AFA-8F0C-F90D-83DA-04B19A5754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B6007-E3A4-28AF-6E49-5B74BAE70F1C}"/>
              </a:ext>
            </a:extLst>
          </p:cNvPr>
          <p:cNvSpPr>
            <a:spLocks noGrp="1"/>
          </p:cNvSpPr>
          <p:nvPr>
            <p:ph type="title"/>
          </p:nvPr>
        </p:nvSpPr>
        <p:spPr/>
        <p:txBody>
          <a:bodyPr/>
          <a:lstStyle/>
          <a:p>
            <a:r>
              <a:rPr lang="en-US" dirty="0"/>
              <a:t>Bayesian Theorem in Action</a:t>
            </a:r>
          </a:p>
        </p:txBody>
      </p:sp>
      <p:sp>
        <p:nvSpPr>
          <p:cNvPr id="3" name="Content Placeholder 2">
            <a:extLst>
              <a:ext uri="{FF2B5EF4-FFF2-40B4-BE49-F238E27FC236}">
                <a16:creationId xmlns:a16="http://schemas.microsoft.com/office/drawing/2014/main" id="{4944712D-DE4D-239E-1157-88D658F13A1E}"/>
              </a:ext>
            </a:extLst>
          </p:cNvPr>
          <p:cNvSpPr>
            <a:spLocks noGrp="1"/>
          </p:cNvSpPr>
          <p:nvPr>
            <p:ph idx="1"/>
          </p:nvPr>
        </p:nvSpPr>
        <p:spPr/>
        <p:txBody>
          <a:bodyPr/>
          <a:lstStyle/>
          <a:p>
            <a:pPr lvl="1"/>
            <a:r>
              <a:rPr lang="en-US" dirty="0"/>
              <a:t>Suppose you roll a fair six sided die </a:t>
            </a:r>
          </a:p>
          <a:p>
            <a:pPr lvl="1"/>
            <a:r>
              <a:rPr lang="en-US" dirty="0"/>
              <a:t>does </a:t>
            </a:r>
            <a:r>
              <a:rPr lang="en-US" b="1" dirty="0"/>
              <a:t>P(Roll 6 | Number is even) = P(Number is even | Roll 6)</a:t>
            </a:r>
            <a:r>
              <a:rPr lang="en-US" dirty="0"/>
              <a:t>?</a:t>
            </a:r>
            <a:br>
              <a:rPr lang="en-US" dirty="0"/>
            </a:br>
            <a:endParaRPr lang="en-US" dirty="0"/>
          </a:p>
        </p:txBody>
      </p:sp>
      <p:pic>
        <p:nvPicPr>
          <p:cNvPr id="6" name="Graphic 5" descr="Dice outline">
            <a:extLst>
              <a:ext uri="{FF2B5EF4-FFF2-40B4-BE49-F238E27FC236}">
                <a16:creationId xmlns:a16="http://schemas.microsoft.com/office/drawing/2014/main" id="{563BEFEC-5F19-01F3-426A-402AACF02CA5}"/>
              </a:ext>
            </a:extLst>
          </p:cNvPr>
          <p:cNvPicPr>
            <a:picLocks noChangeAspect="1"/>
          </p:cNvPicPr>
          <p:nvPr/>
        </p:nvPicPr>
        <p:blipFill>
          <a:blip r:embed="rId2">
            <a:extLst>
              <a:ext uri="{96DAC541-7B7A-43D3-8B79-37D633B846F1}">
                <asvg:svgBlip xmlns:asvg="http://schemas.microsoft.com/office/drawing/2016/SVG/main" r:embed="rId3"/>
              </a:ext>
            </a:extLst>
          </a:blip>
          <a:srcRect l="986" r="47958" b="48944"/>
          <a:stretch/>
        </p:blipFill>
        <p:spPr>
          <a:xfrm rot="1666896">
            <a:off x="6364725" y="1304694"/>
            <a:ext cx="771986" cy="771986"/>
          </a:xfrm>
          <a:prstGeom prst="rect">
            <a:avLst/>
          </a:prstGeom>
        </p:spPr>
      </p:pic>
    </p:spTree>
    <p:extLst>
      <p:ext uri="{BB962C8B-B14F-4D97-AF65-F5344CB8AC3E}">
        <p14:creationId xmlns:p14="http://schemas.microsoft.com/office/powerpoint/2010/main" val="333058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0F528-43AF-AB11-CC77-E1F41C8A3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AF8D5-CFE7-2E7C-43DF-7189CB9E5CC1}"/>
              </a:ext>
            </a:extLst>
          </p:cNvPr>
          <p:cNvSpPr>
            <a:spLocks noGrp="1"/>
          </p:cNvSpPr>
          <p:nvPr>
            <p:ph type="title"/>
          </p:nvPr>
        </p:nvSpPr>
        <p:spPr/>
        <p:txBody>
          <a:bodyPr/>
          <a:lstStyle/>
          <a:p>
            <a:r>
              <a:rPr lang="en-US" dirty="0"/>
              <a:t>Bayes’ Theorem in Action</a:t>
            </a:r>
          </a:p>
        </p:txBody>
      </p:sp>
      <p:sp>
        <p:nvSpPr>
          <p:cNvPr id="3" name="Content Placeholder 2">
            <a:extLst>
              <a:ext uri="{FF2B5EF4-FFF2-40B4-BE49-F238E27FC236}">
                <a16:creationId xmlns:a16="http://schemas.microsoft.com/office/drawing/2014/main" id="{2A3DBB54-3005-9C61-8B29-924E4454EE51}"/>
              </a:ext>
            </a:extLst>
          </p:cNvPr>
          <p:cNvSpPr>
            <a:spLocks noGrp="1"/>
          </p:cNvSpPr>
          <p:nvPr>
            <p:ph idx="1"/>
          </p:nvPr>
        </p:nvSpPr>
        <p:spPr/>
        <p:txBody>
          <a:bodyPr/>
          <a:lstStyle/>
          <a:p>
            <a:pPr lvl="1"/>
            <a:r>
              <a:rPr lang="en-US" dirty="0"/>
              <a:t>Suppose you roll a fair six sided die </a:t>
            </a:r>
          </a:p>
          <a:p>
            <a:pPr lvl="1"/>
            <a:r>
              <a:rPr lang="en-US" dirty="0"/>
              <a:t>does </a:t>
            </a:r>
            <a:r>
              <a:rPr lang="en-US" b="1" dirty="0"/>
              <a:t>P(Roll 6 | Number is even) = P(Number is even | Roll 6)</a:t>
            </a:r>
            <a:r>
              <a:rPr lang="en-US" dirty="0"/>
              <a:t>?</a:t>
            </a:r>
            <a:br>
              <a:rPr lang="en-US" dirty="0"/>
            </a:br>
            <a:r>
              <a:rPr lang="en-US" dirty="0"/>
              <a:t>No!</a:t>
            </a:r>
          </a:p>
          <a:p>
            <a:endParaRPr lang="en-US" dirty="0"/>
          </a:p>
        </p:txBody>
      </p:sp>
      <p:pic>
        <p:nvPicPr>
          <p:cNvPr id="6" name="Graphic 5" descr="Dice outline">
            <a:extLst>
              <a:ext uri="{FF2B5EF4-FFF2-40B4-BE49-F238E27FC236}">
                <a16:creationId xmlns:a16="http://schemas.microsoft.com/office/drawing/2014/main" id="{9DC7B10D-B160-834B-2A74-643DC5FC691D}"/>
              </a:ext>
            </a:extLst>
          </p:cNvPr>
          <p:cNvPicPr>
            <a:picLocks noChangeAspect="1"/>
          </p:cNvPicPr>
          <p:nvPr/>
        </p:nvPicPr>
        <p:blipFill>
          <a:blip r:embed="rId3">
            <a:extLst>
              <a:ext uri="{96DAC541-7B7A-43D3-8B79-37D633B846F1}">
                <asvg:svgBlip xmlns:asvg="http://schemas.microsoft.com/office/drawing/2016/SVG/main" r:embed="rId4"/>
              </a:ext>
            </a:extLst>
          </a:blip>
          <a:srcRect l="986" r="47958" b="48944"/>
          <a:stretch/>
        </p:blipFill>
        <p:spPr>
          <a:xfrm rot="1666896">
            <a:off x="6364725" y="1304694"/>
            <a:ext cx="771986" cy="771986"/>
          </a:xfrm>
          <a:prstGeom prst="rect">
            <a:avLst/>
          </a:prstGeom>
        </p:spPr>
      </p:pic>
      <p:grpSp>
        <p:nvGrpSpPr>
          <p:cNvPr id="49" name="Group 48">
            <a:extLst>
              <a:ext uri="{FF2B5EF4-FFF2-40B4-BE49-F238E27FC236}">
                <a16:creationId xmlns:a16="http://schemas.microsoft.com/office/drawing/2014/main" id="{8BED7303-C6F9-61B2-2282-D208EA4CE21E}"/>
              </a:ext>
            </a:extLst>
          </p:cNvPr>
          <p:cNvGrpSpPr/>
          <p:nvPr/>
        </p:nvGrpSpPr>
        <p:grpSpPr>
          <a:xfrm>
            <a:off x="3048761" y="4214897"/>
            <a:ext cx="1502663" cy="918011"/>
            <a:chOff x="6982936" y="3727890"/>
            <a:chExt cx="2514107" cy="1535925"/>
          </a:xfrm>
        </p:grpSpPr>
        <p:grpSp>
          <p:nvGrpSpPr>
            <p:cNvPr id="46" name="Group 45">
              <a:extLst>
                <a:ext uri="{FF2B5EF4-FFF2-40B4-BE49-F238E27FC236}">
                  <a16:creationId xmlns:a16="http://schemas.microsoft.com/office/drawing/2014/main" id="{0254B9A9-21AE-485F-4225-4629E0EEF3F9}"/>
                </a:ext>
              </a:extLst>
            </p:cNvPr>
            <p:cNvGrpSpPr/>
            <p:nvPr/>
          </p:nvGrpSpPr>
          <p:grpSpPr>
            <a:xfrm>
              <a:off x="8950390" y="3727890"/>
              <a:ext cx="546653" cy="546653"/>
              <a:chOff x="8950390" y="3727890"/>
              <a:chExt cx="546653" cy="546653"/>
            </a:xfrm>
          </p:grpSpPr>
          <p:sp>
            <p:nvSpPr>
              <p:cNvPr id="10" name="Rectangle: Rounded Corners 9">
                <a:extLst>
                  <a:ext uri="{FF2B5EF4-FFF2-40B4-BE49-F238E27FC236}">
                    <a16:creationId xmlns:a16="http://schemas.microsoft.com/office/drawing/2014/main" id="{B1053FE8-D499-5CF5-1183-AF8EA278A546}"/>
                  </a:ext>
                </a:extLst>
              </p:cNvPr>
              <p:cNvSpPr/>
              <p:nvPr/>
            </p:nvSpPr>
            <p:spPr>
              <a:xfrm>
                <a:off x="8950390" y="3727890"/>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E4B476-99E6-302C-B5E8-7EBCF678F696}"/>
                  </a:ext>
                </a:extLst>
              </p:cNvPr>
              <p:cNvSpPr/>
              <p:nvPr/>
            </p:nvSpPr>
            <p:spPr>
              <a:xfrm>
                <a:off x="9074959" y="387677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CF4CB8A-AA5E-030B-8650-3034D2D6FFAE}"/>
                  </a:ext>
                </a:extLst>
              </p:cNvPr>
              <p:cNvSpPr/>
              <p:nvPr/>
            </p:nvSpPr>
            <p:spPr>
              <a:xfrm>
                <a:off x="9205827" y="4001215"/>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928773B-964B-2C3D-D375-A786C45B0275}"/>
                  </a:ext>
                </a:extLst>
              </p:cNvPr>
              <p:cNvSpPr/>
              <p:nvPr/>
            </p:nvSpPr>
            <p:spPr>
              <a:xfrm>
                <a:off x="9348618" y="412081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9A3C3858-91A3-7FC7-B40E-17D5C8335116}"/>
                </a:ext>
              </a:extLst>
            </p:cNvPr>
            <p:cNvGrpSpPr/>
            <p:nvPr/>
          </p:nvGrpSpPr>
          <p:grpSpPr>
            <a:xfrm>
              <a:off x="6984428" y="4717162"/>
              <a:ext cx="546653" cy="546653"/>
              <a:chOff x="4779397" y="3675822"/>
              <a:chExt cx="546653" cy="546653"/>
            </a:xfrm>
          </p:grpSpPr>
          <p:sp>
            <p:nvSpPr>
              <p:cNvPr id="11" name="Rectangle: Rounded Corners 10">
                <a:extLst>
                  <a:ext uri="{FF2B5EF4-FFF2-40B4-BE49-F238E27FC236}">
                    <a16:creationId xmlns:a16="http://schemas.microsoft.com/office/drawing/2014/main" id="{82ABC068-D902-5CE3-541B-148D4E826578}"/>
                  </a:ext>
                </a:extLst>
              </p:cNvPr>
              <p:cNvSpPr/>
              <p:nvPr/>
            </p:nvSpPr>
            <p:spPr>
              <a:xfrm>
                <a:off x="4779397" y="3675822"/>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B7F7B53-7F56-F275-3CB9-5617573FF598}"/>
                  </a:ext>
                </a:extLst>
              </p:cNvPr>
              <p:cNvSpPr/>
              <p:nvPr/>
            </p:nvSpPr>
            <p:spPr>
              <a:xfrm>
                <a:off x="4932130" y="3829545"/>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52DDA8D-2824-09C9-F1BA-4D0B8BB00C2E}"/>
                  </a:ext>
                </a:extLst>
              </p:cNvPr>
              <p:cNvSpPr/>
              <p:nvPr/>
            </p:nvSpPr>
            <p:spPr>
              <a:xfrm>
                <a:off x="5129090" y="3829545"/>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E09A0F8-E27F-F837-E386-FB9F3EE66C23}"/>
                  </a:ext>
                </a:extLst>
              </p:cNvPr>
              <p:cNvSpPr/>
              <p:nvPr/>
            </p:nvSpPr>
            <p:spPr>
              <a:xfrm>
                <a:off x="4932130" y="4026010"/>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734E612-E20C-7B5F-FDCE-EED2754CAC30}"/>
                  </a:ext>
                </a:extLst>
              </p:cNvPr>
              <p:cNvSpPr/>
              <p:nvPr/>
            </p:nvSpPr>
            <p:spPr>
              <a:xfrm>
                <a:off x="5129090" y="4026010"/>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F92D870C-AD8A-1C14-C21A-36CDA4700D11}"/>
                </a:ext>
              </a:extLst>
            </p:cNvPr>
            <p:cNvGrpSpPr/>
            <p:nvPr/>
          </p:nvGrpSpPr>
          <p:grpSpPr>
            <a:xfrm>
              <a:off x="7966663" y="3728985"/>
              <a:ext cx="546653" cy="546653"/>
              <a:chOff x="3063241" y="3510500"/>
              <a:chExt cx="546653" cy="546653"/>
            </a:xfrm>
          </p:grpSpPr>
          <p:sp>
            <p:nvSpPr>
              <p:cNvPr id="9" name="Rectangle: Rounded Corners 8">
                <a:extLst>
                  <a:ext uri="{FF2B5EF4-FFF2-40B4-BE49-F238E27FC236}">
                    <a16:creationId xmlns:a16="http://schemas.microsoft.com/office/drawing/2014/main" id="{6DFBF5C6-8573-6738-33C5-B5474C1B253E}"/>
                  </a:ext>
                </a:extLst>
              </p:cNvPr>
              <p:cNvSpPr/>
              <p:nvPr/>
            </p:nvSpPr>
            <p:spPr>
              <a:xfrm>
                <a:off x="3063241" y="3510500"/>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0FAE5C7-1877-A957-3C85-5078B4C09AC2}"/>
                  </a:ext>
                </a:extLst>
              </p:cNvPr>
              <p:cNvSpPr/>
              <p:nvPr/>
            </p:nvSpPr>
            <p:spPr>
              <a:xfrm>
                <a:off x="3217958" y="3675822"/>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860C64F-F0B0-CDB6-5C5B-343C8374671C}"/>
                  </a:ext>
                </a:extLst>
              </p:cNvPr>
              <p:cNvSpPr/>
              <p:nvPr/>
            </p:nvSpPr>
            <p:spPr>
              <a:xfrm>
                <a:off x="3414758" y="3850749"/>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54F7A45-D81A-A15C-6665-77C4391FEA58}"/>
                </a:ext>
              </a:extLst>
            </p:cNvPr>
            <p:cNvGrpSpPr/>
            <p:nvPr/>
          </p:nvGrpSpPr>
          <p:grpSpPr>
            <a:xfrm>
              <a:off x="6982936" y="3743131"/>
              <a:ext cx="546653" cy="546653"/>
              <a:chOff x="2222220" y="3525076"/>
              <a:chExt cx="546653" cy="546653"/>
            </a:xfrm>
          </p:grpSpPr>
          <p:sp>
            <p:nvSpPr>
              <p:cNvPr id="5" name="Rectangle: Rounded Corners 4">
                <a:extLst>
                  <a:ext uri="{FF2B5EF4-FFF2-40B4-BE49-F238E27FC236}">
                    <a16:creationId xmlns:a16="http://schemas.microsoft.com/office/drawing/2014/main" id="{F7FDB116-3C47-D140-337C-44CC0D4B26E9}"/>
                  </a:ext>
                </a:extLst>
              </p:cNvPr>
              <p:cNvSpPr/>
              <p:nvPr/>
            </p:nvSpPr>
            <p:spPr>
              <a:xfrm>
                <a:off x="2222220" y="3525076"/>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10B7DF4-CC07-5368-2ED0-3C17470F51DF}"/>
                  </a:ext>
                </a:extLst>
              </p:cNvPr>
              <p:cNvSpPr/>
              <p:nvPr/>
            </p:nvSpPr>
            <p:spPr>
              <a:xfrm>
                <a:off x="2477323" y="3771896"/>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77E0821C-C9CE-C72D-6D14-DE23CD88A3DC}"/>
                </a:ext>
              </a:extLst>
            </p:cNvPr>
            <p:cNvGrpSpPr/>
            <p:nvPr/>
          </p:nvGrpSpPr>
          <p:grpSpPr>
            <a:xfrm>
              <a:off x="7967077" y="4709890"/>
              <a:ext cx="546653" cy="546653"/>
              <a:chOff x="7967077" y="4709890"/>
              <a:chExt cx="546653" cy="546653"/>
            </a:xfrm>
          </p:grpSpPr>
          <p:sp>
            <p:nvSpPr>
              <p:cNvPr id="25" name="Rectangle: Rounded Corners 24">
                <a:extLst>
                  <a:ext uri="{FF2B5EF4-FFF2-40B4-BE49-F238E27FC236}">
                    <a16:creationId xmlns:a16="http://schemas.microsoft.com/office/drawing/2014/main" id="{672CA93F-C36C-279C-2195-C1DECA2DC961}"/>
                  </a:ext>
                </a:extLst>
              </p:cNvPr>
              <p:cNvSpPr/>
              <p:nvPr/>
            </p:nvSpPr>
            <p:spPr>
              <a:xfrm>
                <a:off x="7967077" y="4709890"/>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AE0AEE2-48B5-F9E7-EEAA-28B103152698}"/>
                  </a:ext>
                </a:extLst>
              </p:cNvPr>
              <p:cNvSpPr/>
              <p:nvPr/>
            </p:nvSpPr>
            <p:spPr>
              <a:xfrm>
                <a:off x="8217875" y="4967628"/>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4D6782-376F-49CF-25CF-610B86A5CC3C}"/>
                  </a:ext>
                </a:extLst>
              </p:cNvPr>
              <p:cNvSpPr/>
              <p:nvPr/>
            </p:nvSpPr>
            <p:spPr>
              <a:xfrm>
                <a:off x="8081375" y="4840754"/>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6EA2E27-883C-9E33-97B8-FC57F36104C9}"/>
                  </a:ext>
                </a:extLst>
              </p:cNvPr>
              <p:cNvSpPr/>
              <p:nvPr/>
            </p:nvSpPr>
            <p:spPr>
              <a:xfrm>
                <a:off x="8344762" y="4840754"/>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0A77F20-7BA5-6073-D6E0-9BA69B9BB715}"/>
                  </a:ext>
                </a:extLst>
              </p:cNvPr>
              <p:cNvSpPr/>
              <p:nvPr/>
            </p:nvSpPr>
            <p:spPr>
              <a:xfrm>
                <a:off x="8081375" y="5095858"/>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D68896E-2547-CFE1-25A6-A8D1AFA53451}"/>
                  </a:ext>
                </a:extLst>
              </p:cNvPr>
              <p:cNvSpPr/>
              <p:nvPr/>
            </p:nvSpPr>
            <p:spPr>
              <a:xfrm>
                <a:off x="8344762" y="5095858"/>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314849E0-FFDE-92B1-256C-043D1EA28C88}"/>
                </a:ext>
              </a:extLst>
            </p:cNvPr>
            <p:cNvGrpSpPr/>
            <p:nvPr/>
          </p:nvGrpSpPr>
          <p:grpSpPr>
            <a:xfrm>
              <a:off x="8950390" y="4709541"/>
              <a:ext cx="546653" cy="546653"/>
              <a:chOff x="8950390" y="4709541"/>
              <a:chExt cx="546653" cy="546653"/>
            </a:xfrm>
          </p:grpSpPr>
          <p:sp>
            <p:nvSpPr>
              <p:cNvPr id="13" name="Rectangle: Rounded Corners 12">
                <a:extLst>
                  <a:ext uri="{FF2B5EF4-FFF2-40B4-BE49-F238E27FC236}">
                    <a16:creationId xmlns:a16="http://schemas.microsoft.com/office/drawing/2014/main" id="{118DCD82-3B44-553B-9200-5805CF715C95}"/>
                  </a:ext>
                </a:extLst>
              </p:cNvPr>
              <p:cNvSpPr/>
              <p:nvPr/>
            </p:nvSpPr>
            <p:spPr>
              <a:xfrm>
                <a:off x="8950390" y="4709541"/>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D87837A4-D363-AD0B-508D-EB0F4B68C915}"/>
                  </a:ext>
                </a:extLst>
              </p:cNvPr>
              <p:cNvSpPr/>
              <p:nvPr/>
            </p:nvSpPr>
            <p:spPr>
              <a:xfrm>
                <a:off x="9093512" y="496474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7B1ED30-D2FE-FB0E-D5FE-BBB4D756E8C3}"/>
                  </a:ext>
                </a:extLst>
              </p:cNvPr>
              <p:cNvSpPr/>
              <p:nvPr/>
            </p:nvSpPr>
            <p:spPr>
              <a:xfrm>
                <a:off x="9290807" y="496474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E801406-F0D3-05BC-5CC2-B8BAB41A2585}"/>
                  </a:ext>
                </a:extLst>
              </p:cNvPr>
              <p:cNvSpPr/>
              <p:nvPr/>
            </p:nvSpPr>
            <p:spPr>
              <a:xfrm>
                <a:off x="9093512" y="4825818"/>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B85D956-E2CE-8900-B641-ABC628B4BA2A}"/>
                  </a:ext>
                </a:extLst>
              </p:cNvPr>
              <p:cNvSpPr/>
              <p:nvPr/>
            </p:nvSpPr>
            <p:spPr>
              <a:xfrm>
                <a:off x="9290807" y="4825818"/>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D01B26E-656D-3DE7-CB5F-932793CAF6D0}"/>
                  </a:ext>
                </a:extLst>
              </p:cNvPr>
              <p:cNvSpPr/>
              <p:nvPr/>
            </p:nvSpPr>
            <p:spPr>
              <a:xfrm>
                <a:off x="9093512" y="5109601"/>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4A42691-19A1-704A-7EC8-6B424DCCF2EC}"/>
                  </a:ext>
                </a:extLst>
              </p:cNvPr>
              <p:cNvSpPr/>
              <p:nvPr/>
            </p:nvSpPr>
            <p:spPr>
              <a:xfrm>
                <a:off x="9290807" y="5109601"/>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5C3378C-F127-842C-0A58-AE466548542E}"/>
                  </a:ext>
                </a:extLst>
              </p:cNvPr>
              <p:cNvSpPr txBox="1"/>
              <p:nvPr/>
            </p:nvSpPr>
            <p:spPr>
              <a:xfrm>
                <a:off x="742041" y="4332974"/>
                <a:ext cx="1763110"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𝑅𝑜𝑙𝑙</m:t>
                          </m:r>
                          <m:r>
                            <a:rPr lang="en-US" sz="2000" b="0" i="1" smtClean="0">
                              <a:latin typeface="Cambria Math" panose="02040503050406030204" pitchFamily="18" charset="0"/>
                            </a:rPr>
                            <m:t> 6</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6</m:t>
                          </m:r>
                        </m:den>
                      </m:f>
                    </m:oMath>
                  </m:oMathPara>
                </a14:m>
                <a:endParaRPr lang="en-US" sz="2000" dirty="0"/>
              </a:p>
            </p:txBody>
          </p:sp>
        </mc:Choice>
        <mc:Fallback xmlns="">
          <p:sp>
            <p:nvSpPr>
              <p:cNvPr id="43" name="TextBox 42">
                <a:extLst>
                  <a:ext uri="{FF2B5EF4-FFF2-40B4-BE49-F238E27FC236}">
                    <a16:creationId xmlns:a16="http://schemas.microsoft.com/office/drawing/2014/main" id="{15C3378C-F127-842C-0A58-AE466548542E}"/>
                  </a:ext>
                </a:extLst>
              </p:cNvPr>
              <p:cNvSpPr txBox="1">
                <a:spLocks noRot="1" noChangeAspect="1" noMove="1" noResize="1" noEditPoints="1" noAdjustHandles="1" noChangeArrowheads="1" noChangeShapeType="1" noTextEdit="1"/>
              </p:cNvSpPr>
              <p:nvPr/>
            </p:nvSpPr>
            <p:spPr>
              <a:xfrm>
                <a:off x="742041" y="4332974"/>
                <a:ext cx="1763110" cy="670568"/>
              </a:xfrm>
              <a:prstGeom prst="rect">
                <a:avLst/>
              </a:prstGeom>
              <a:blipFill>
                <a:blip r:embed="rId5"/>
                <a:stretch>
                  <a:fillRect/>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BCD0C0E9-0678-8C86-76AF-2328BAD5012E}"/>
              </a:ext>
            </a:extLst>
          </p:cNvPr>
          <p:cNvGrpSpPr/>
          <p:nvPr/>
        </p:nvGrpSpPr>
        <p:grpSpPr>
          <a:xfrm>
            <a:off x="9618073" y="3309646"/>
            <a:ext cx="1502663" cy="918011"/>
            <a:chOff x="6982936" y="3727890"/>
            <a:chExt cx="2514107" cy="1535925"/>
          </a:xfrm>
        </p:grpSpPr>
        <p:grpSp>
          <p:nvGrpSpPr>
            <p:cNvPr id="51" name="Group 50">
              <a:extLst>
                <a:ext uri="{FF2B5EF4-FFF2-40B4-BE49-F238E27FC236}">
                  <a16:creationId xmlns:a16="http://schemas.microsoft.com/office/drawing/2014/main" id="{AA19A366-12A9-40A7-B259-D4016EF28559}"/>
                </a:ext>
              </a:extLst>
            </p:cNvPr>
            <p:cNvGrpSpPr/>
            <p:nvPr/>
          </p:nvGrpSpPr>
          <p:grpSpPr>
            <a:xfrm>
              <a:off x="8950390" y="3727890"/>
              <a:ext cx="546653" cy="546653"/>
              <a:chOff x="8950390" y="3727890"/>
              <a:chExt cx="546653" cy="546653"/>
            </a:xfrm>
          </p:grpSpPr>
          <p:sp>
            <p:nvSpPr>
              <p:cNvPr id="80" name="Rectangle: Rounded Corners 79">
                <a:extLst>
                  <a:ext uri="{FF2B5EF4-FFF2-40B4-BE49-F238E27FC236}">
                    <a16:creationId xmlns:a16="http://schemas.microsoft.com/office/drawing/2014/main" id="{A18CA197-95EE-79AD-438B-380B779475FD}"/>
                  </a:ext>
                </a:extLst>
              </p:cNvPr>
              <p:cNvSpPr/>
              <p:nvPr/>
            </p:nvSpPr>
            <p:spPr>
              <a:xfrm>
                <a:off x="8950390" y="3727890"/>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B0F8812-5812-168E-8EB4-25B197C5203D}"/>
                  </a:ext>
                </a:extLst>
              </p:cNvPr>
              <p:cNvSpPr/>
              <p:nvPr/>
            </p:nvSpPr>
            <p:spPr>
              <a:xfrm>
                <a:off x="9074959" y="387677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042CB15-CE91-94E5-B6E9-4DF8713A3D40}"/>
                  </a:ext>
                </a:extLst>
              </p:cNvPr>
              <p:cNvSpPr/>
              <p:nvPr/>
            </p:nvSpPr>
            <p:spPr>
              <a:xfrm>
                <a:off x="9205827" y="4001215"/>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14E9FF5-D0D9-60BC-CD71-B530324705F1}"/>
                  </a:ext>
                </a:extLst>
              </p:cNvPr>
              <p:cNvSpPr/>
              <p:nvPr/>
            </p:nvSpPr>
            <p:spPr>
              <a:xfrm>
                <a:off x="9348618" y="412081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FCD596B-83EC-B87E-BDD7-A466353B1C13}"/>
                </a:ext>
              </a:extLst>
            </p:cNvPr>
            <p:cNvGrpSpPr/>
            <p:nvPr/>
          </p:nvGrpSpPr>
          <p:grpSpPr>
            <a:xfrm>
              <a:off x="6984428" y="4717162"/>
              <a:ext cx="546653" cy="546653"/>
              <a:chOff x="4779397" y="3675822"/>
              <a:chExt cx="546653" cy="546653"/>
            </a:xfrm>
          </p:grpSpPr>
          <p:sp>
            <p:nvSpPr>
              <p:cNvPr id="75" name="Rectangle: Rounded Corners 74">
                <a:extLst>
                  <a:ext uri="{FF2B5EF4-FFF2-40B4-BE49-F238E27FC236}">
                    <a16:creationId xmlns:a16="http://schemas.microsoft.com/office/drawing/2014/main" id="{F93DF2A6-00AB-2CDF-4CB4-839E40E7BF68}"/>
                  </a:ext>
                </a:extLst>
              </p:cNvPr>
              <p:cNvSpPr/>
              <p:nvPr/>
            </p:nvSpPr>
            <p:spPr>
              <a:xfrm>
                <a:off x="4779397" y="3675822"/>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8BC48D1-3524-37F3-CDEB-B514B7D80954}"/>
                  </a:ext>
                </a:extLst>
              </p:cNvPr>
              <p:cNvSpPr/>
              <p:nvPr/>
            </p:nvSpPr>
            <p:spPr>
              <a:xfrm>
                <a:off x="4932130" y="3829545"/>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D675C37-6E6B-DB6A-3B99-854055CF5F9A}"/>
                  </a:ext>
                </a:extLst>
              </p:cNvPr>
              <p:cNvSpPr/>
              <p:nvPr/>
            </p:nvSpPr>
            <p:spPr>
              <a:xfrm>
                <a:off x="5129090" y="3829545"/>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BF87DEF-FFD5-005C-7761-7099A0577583}"/>
                  </a:ext>
                </a:extLst>
              </p:cNvPr>
              <p:cNvSpPr/>
              <p:nvPr/>
            </p:nvSpPr>
            <p:spPr>
              <a:xfrm>
                <a:off x="4932130" y="4026010"/>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EC82DC6-3186-5653-E917-BD017FC80F77}"/>
                  </a:ext>
                </a:extLst>
              </p:cNvPr>
              <p:cNvSpPr/>
              <p:nvPr/>
            </p:nvSpPr>
            <p:spPr>
              <a:xfrm>
                <a:off x="5129090" y="4026010"/>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92B1F10C-C779-1883-3F3C-E5A135A29455}"/>
                </a:ext>
              </a:extLst>
            </p:cNvPr>
            <p:cNvGrpSpPr/>
            <p:nvPr/>
          </p:nvGrpSpPr>
          <p:grpSpPr>
            <a:xfrm>
              <a:off x="7966663" y="3728985"/>
              <a:ext cx="546653" cy="546653"/>
              <a:chOff x="3063241" y="3510500"/>
              <a:chExt cx="546653" cy="546653"/>
            </a:xfrm>
          </p:grpSpPr>
          <p:sp>
            <p:nvSpPr>
              <p:cNvPr id="72" name="Rectangle: Rounded Corners 71">
                <a:extLst>
                  <a:ext uri="{FF2B5EF4-FFF2-40B4-BE49-F238E27FC236}">
                    <a16:creationId xmlns:a16="http://schemas.microsoft.com/office/drawing/2014/main" id="{7071F0D1-7FA8-C477-9C67-1C3F3EBFA325}"/>
                  </a:ext>
                </a:extLst>
              </p:cNvPr>
              <p:cNvSpPr/>
              <p:nvPr/>
            </p:nvSpPr>
            <p:spPr>
              <a:xfrm>
                <a:off x="3063241" y="3510500"/>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8CA7884-5B8F-7056-CCA0-0442AAEAFC14}"/>
                  </a:ext>
                </a:extLst>
              </p:cNvPr>
              <p:cNvSpPr/>
              <p:nvPr/>
            </p:nvSpPr>
            <p:spPr>
              <a:xfrm>
                <a:off x="3217958" y="3675822"/>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E8A6E80-6082-B580-9282-D8550B4F80B4}"/>
                  </a:ext>
                </a:extLst>
              </p:cNvPr>
              <p:cNvSpPr/>
              <p:nvPr/>
            </p:nvSpPr>
            <p:spPr>
              <a:xfrm>
                <a:off x="3414758" y="3850749"/>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3DF0EC4-B368-CE35-B1CA-7FBB4BDFE66E}"/>
                </a:ext>
              </a:extLst>
            </p:cNvPr>
            <p:cNvGrpSpPr/>
            <p:nvPr/>
          </p:nvGrpSpPr>
          <p:grpSpPr>
            <a:xfrm>
              <a:off x="6982936" y="3743131"/>
              <a:ext cx="546653" cy="546653"/>
              <a:chOff x="2222220" y="3525076"/>
              <a:chExt cx="546653" cy="546653"/>
            </a:xfrm>
          </p:grpSpPr>
          <p:sp>
            <p:nvSpPr>
              <p:cNvPr id="70" name="Rectangle: Rounded Corners 69">
                <a:extLst>
                  <a:ext uri="{FF2B5EF4-FFF2-40B4-BE49-F238E27FC236}">
                    <a16:creationId xmlns:a16="http://schemas.microsoft.com/office/drawing/2014/main" id="{CABAD5F8-63B4-B8F8-1301-5181D3D9A6CB}"/>
                  </a:ext>
                </a:extLst>
              </p:cNvPr>
              <p:cNvSpPr/>
              <p:nvPr/>
            </p:nvSpPr>
            <p:spPr>
              <a:xfrm>
                <a:off x="2222220" y="3525076"/>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C830A02-2B95-926D-431D-EBCBA3154A24}"/>
                  </a:ext>
                </a:extLst>
              </p:cNvPr>
              <p:cNvSpPr/>
              <p:nvPr/>
            </p:nvSpPr>
            <p:spPr>
              <a:xfrm>
                <a:off x="2477323" y="3771896"/>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D66E41BF-EFAC-C1BC-B42A-80DDB1B03DD0}"/>
                </a:ext>
              </a:extLst>
            </p:cNvPr>
            <p:cNvGrpSpPr/>
            <p:nvPr/>
          </p:nvGrpSpPr>
          <p:grpSpPr>
            <a:xfrm>
              <a:off x="7967077" y="4709890"/>
              <a:ext cx="546653" cy="546653"/>
              <a:chOff x="7967077" y="4709890"/>
              <a:chExt cx="546653" cy="546653"/>
            </a:xfrm>
          </p:grpSpPr>
          <p:sp>
            <p:nvSpPr>
              <p:cNvPr id="64" name="Rectangle: Rounded Corners 63">
                <a:extLst>
                  <a:ext uri="{FF2B5EF4-FFF2-40B4-BE49-F238E27FC236}">
                    <a16:creationId xmlns:a16="http://schemas.microsoft.com/office/drawing/2014/main" id="{D4577C76-1DC5-4558-3182-CBC9692D8722}"/>
                  </a:ext>
                </a:extLst>
              </p:cNvPr>
              <p:cNvSpPr/>
              <p:nvPr/>
            </p:nvSpPr>
            <p:spPr>
              <a:xfrm>
                <a:off x="7967077" y="4709890"/>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39FE86B-7EFE-D5D1-1F5E-566893839BB5}"/>
                  </a:ext>
                </a:extLst>
              </p:cNvPr>
              <p:cNvSpPr/>
              <p:nvPr/>
            </p:nvSpPr>
            <p:spPr>
              <a:xfrm>
                <a:off x="8217875" y="4967628"/>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851A2C6-09D7-E4D3-E452-DE8B8159D72C}"/>
                  </a:ext>
                </a:extLst>
              </p:cNvPr>
              <p:cNvSpPr/>
              <p:nvPr/>
            </p:nvSpPr>
            <p:spPr>
              <a:xfrm>
                <a:off x="8081375" y="4840754"/>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8E8E94D7-D585-8E28-0943-D568D9775D7D}"/>
                  </a:ext>
                </a:extLst>
              </p:cNvPr>
              <p:cNvSpPr/>
              <p:nvPr/>
            </p:nvSpPr>
            <p:spPr>
              <a:xfrm>
                <a:off x="8344762" y="4840754"/>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F3716BE-6277-9B62-73D6-49E946459A11}"/>
                  </a:ext>
                </a:extLst>
              </p:cNvPr>
              <p:cNvSpPr/>
              <p:nvPr/>
            </p:nvSpPr>
            <p:spPr>
              <a:xfrm>
                <a:off x="8081375" y="5095858"/>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BF2F3AC-345F-4C13-CF70-1D960CBBCFE0}"/>
                  </a:ext>
                </a:extLst>
              </p:cNvPr>
              <p:cNvSpPr/>
              <p:nvPr/>
            </p:nvSpPr>
            <p:spPr>
              <a:xfrm>
                <a:off x="8344762" y="5095858"/>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111CD5FC-2CCD-1C92-D2A5-650F797CAE1F}"/>
                </a:ext>
              </a:extLst>
            </p:cNvPr>
            <p:cNvGrpSpPr/>
            <p:nvPr/>
          </p:nvGrpSpPr>
          <p:grpSpPr>
            <a:xfrm>
              <a:off x="8950390" y="4709541"/>
              <a:ext cx="546653" cy="546653"/>
              <a:chOff x="8950390" y="4709541"/>
              <a:chExt cx="546653" cy="546653"/>
            </a:xfrm>
          </p:grpSpPr>
          <p:sp>
            <p:nvSpPr>
              <p:cNvPr id="57" name="Rectangle: Rounded Corners 56">
                <a:extLst>
                  <a:ext uri="{FF2B5EF4-FFF2-40B4-BE49-F238E27FC236}">
                    <a16:creationId xmlns:a16="http://schemas.microsoft.com/office/drawing/2014/main" id="{9360847C-0661-6632-4284-1C9120CD2468}"/>
                  </a:ext>
                </a:extLst>
              </p:cNvPr>
              <p:cNvSpPr/>
              <p:nvPr/>
            </p:nvSpPr>
            <p:spPr>
              <a:xfrm>
                <a:off x="8950390" y="4709541"/>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E32C170C-5F14-52AF-2CD0-FC774C3D1DD7}"/>
                  </a:ext>
                </a:extLst>
              </p:cNvPr>
              <p:cNvSpPr/>
              <p:nvPr/>
            </p:nvSpPr>
            <p:spPr>
              <a:xfrm>
                <a:off x="9093512" y="496474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EA480B7-DE16-7BA1-526D-F00AB8B02AC6}"/>
                  </a:ext>
                </a:extLst>
              </p:cNvPr>
              <p:cNvSpPr/>
              <p:nvPr/>
            </p:nvSpPr>
            <p:spPr>
              <a:xfrm>
                <a:off x="9290807" y="496474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CBC3661-E7C8-A7E1-D776-8400CAA5527C}"/>
                  </a:ext>
                </a:extLst>
              </p:cNvPr>
              <p:cNvSpPr/>
              <p:nvPr/>
            </p:nvSpPr>
            <p:spPr>
              <a:xfrm>
                <a:off x="9093512" y="4825818"/>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93BA0C0-522F-9AE3-D0E9-D8B92669E9FA}"/>
                  </a:ext>
                </a:extLst>
              </p:cNvPr>
              <p:cNvSpPr/>
              <p:nvPr/>
            </p:nvSpPr>
            <p:spPr>
              <a:xfrm>
                <a:off x="9290807" y="4825818"/>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29F2EB6-BBD6-A49C-5469-53B27EB45F79}"/>
                  </a:ext>
                </a:extLst>
              </p:cNvPr>
              <p:cNvSpPr/>
              <p:nvPr/>
            </p:nvSpPr>
            <p:spPr>
              <a:xfrm>
                <a:off x="9093512" y="5109601"/>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26F34DA-41BA-FAEF-A544-2B08417ED185}"/>
                  </a:ext>
                </a:extLst>
              </p:cNvPr>
              <p:cNvSpPr/>
              <p:nvPr/>
            </p:nvSpPr>
            <p:spPr>
              <a:xfrm>
                <a:off x="9290807" y="5109601"/>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CE80640-29BF-1CF3-1B3C-CAD2D27E3AF5}"/>
                  </a:ext>
                </a:extLst>
              </p:cNvPr>
              <p:cNvSpPr txBox="1"/>
              <p:nvPr/>
            </p:nvSpPr>
            <p:spPr>
              <a:xfrm>
                <a:off x="5350152" y="3433368"/>
                <a:ext cx="3761286"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𝑅𝑜𝑙𝑙</m:t>
                          </m:r>
                          <m:r>
                            <a:rPr lang="en-US" sz="2000" b="0" i="1" smtClean="0">
                              <a:latin typeface="Cambria Math" panose="02040503050406030204" pitchFamily="18" charset="0"/>
                            </a:rPr>
                            <m:t> 6 | </m:t>
                          </m:r>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𝑒𝑣𝑒𝑛</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oMath>
                  </m:oMathPara>
                </a14:m>
                <a:endParaRPr lang="en-US" sz="2000" dirty="0"/>
              </a:p>
            </p:txBody>
          </p:sp>
        </mc:Choice>
        <mc:Fallback xmlns="">
          <p:sp>
            <p:nvSpPr>
              <p:cNvPr id="84" name="TextBox 83">
                <a:extLst>
                  <a:ext uri="{FF2B5EF4-FFF2-40B4-BE49-F238E27FC236}">
                    <a16:creationId xmlns:a16="http://schemas.microsoft.com/office/drawing/2014/main" id="{DCE80640-29BF-1CF3-1B3C-CAD2D27E3AF5}"/>
                  </a:ext>
                </a:extLst>
              </p:cNvPr>
              <p:cNvSpPr txBox="1">
                <a:spLocks noRot="1" noChangeAspect="1" noMove="1" noResize="1" noEditPoints="1" noAdjustHandles="1" noChangeArrowheads="1" noChangeShapeType="1" noTextEdit="1"/>
              </p:cNvSpPr>
              <p:nvPr/>
            </p:nvSpPr>
            <p:spPr>
              <a:xfrm>
                <a:off x="5350152" y="3433368"/>
                <a:ext cx="3761286" cy="670568"/>
              </a:xfrm>
              <a:prstGeom prst="rect">
                <a:avLst/>
              </a:prstGeom>
              <a:blipFill>
                <a:blip r:embed="rId6"/>
                <a:stretch>
                  <a:fillRect/>
                </a:stretch>
              </a:blipFill>
            </p:spPr>
            <p:txBody>
              <a:bodyPr/>
              <a:lstStyle/>
              <a:p>
                <a:r>
                  <a:rPr lang="en-US">
                    <a:noFill/>
                  </a:rPr>
                  <a:t> </a:t>
                </a:r>
              </a:p>
            </p:txBody>
          </p:sp>
        </mc:Fallback>
      </mc:AlternateContent>
      <p:grpSp>
        <p:nvGrpSpPr>
          <p:cNvPr id="85" name="Group 84">
            <a:extLst>
              <a:ext uri="{FF2B5EF4-FFF2-40B4-BE49-F238E27FC236}">
                <a16:creationId xmlns:a16="http://schemas.microsoft.com/office/drawing/2014/main" id="{A1148D29-4747-749D-E26F-D4BC8303BEEE}"/>
              </a:ext>
            </a:extLst>
          </p:cNvPr>
          <p:cNvGrpSpPr/>
          <p:nvPr/>
        </p:nvGrpSpPr>
        <p:grpSpPr>
          <a:xfrm>
            <a:off x="9618073" y="4876536"/>
            <a:ext cx="1502663" cy="918011"/>
            <a:chOff x="6982936" y="3727890"/>
            <a:chExt cx="2514107" cy="1535925"/>
          </a:xfrm>
        </p:grpSpPr>
        <p:grpSp>
          <p:nvGrpSpPr>
            <p:cNvPr id="86" name="Group 85">
              <a:extLst>
                <a:ext uri="{FF2B5EF4-FFF2-40B4-BE49-F238E27FC236}">
                  <a16:creationId xmlns:a16="http://schemas.microsoft.com/office/drawing/2014/main" id="{0A5A8959-CD6E-399B-2527-830CE2990ACC}"/>
                </a:ext>
              </a:extLst>
            </p:cNvPr>
            <p:cNvGrpSpPr/>
            <p:nvPr/>
          </p:nvGrpSpPr>
          <p:grpSpPr>
            <a:xfrm>
              <a:off x="8950390" y="3727890"/>
              <a:ext cx="546653" cy="546653"/>
              <a:chOff x="8950390" y="3727890"/>
              <a:chExt cx="546653" cy="546653"/>
            </a:xfrm>
          </p:grpSpPr>
          <p:sp>
            <p:nvSpPr>
              <p:cNvPr id="115" name="Rectangle: Rounded Corners 114">
                <a:extLst>
                  <a:ext uri="{FF2B5EF4-FFF2-40B4-BE49-F238E27FC236}">
                    <a16:creationId xmlns:a16="http://schemas.microsoft.com/office/drawing/2014/main" id="{AD521ECC-4853-DD68-893E-D8E3EF591ADF}"/>
                  </a:ext>
                </a:extLst>
              </p:cNvPr>
              <p:cNvSpPr/>
              <p:nvPr/>
            </p:nvSpPr>
            <p:spPr>
              <a:xfrm>
                <a:off x="8950390" y="3727890"/>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D9F42E51-7A11-0A0F-1D33-6FB401DC755B}"/>
                  </a:ext>
                </a:extLst>
              </p:cNvPr>
              <p:cNvSpPr/>
              <p:nvPr/>
            </p:nvSpPr>
            <p:spPr>
              <a:xfrm>
                <a:off x="9074959" y="387677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38804D3B-E229-F813-6D93-6D4C9D2EF5C9}"/>
                  </a:ext>
                </a:extLst>
              </p:cNvPr>
              <p:cNvSpPr/>
              <p:nvPr/>
            </p:nvSpPr>
            <p:spPr>
              <a:xfrm>
                <a:off x="9205827" y="4001215"/>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D0E8855E-584D-7C4B-8BFB-8B72D22A14DA}"/>
                  </a:ext>
                </a:extLst>
              </p:cNvPr>
              <p:cNvSpPr/>
              <p:nvPr/>
            </p:nvSpPr>
            <p:spPr>
              <a:xfrm>
                <a:off x="9348618" y="412081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EB40E9E4-6524-1FD1-6596-B04067E2DEF1}"/>
                </a:ext>
              </a:extLst>
            </p:cNvPr>
            <p:cNvGrpSpPr/>
            <p:nvPr/>
          </p:nvGrpSpPr>
          <p:grpSpPr>
            <a:xfrm>
              <a:off x="6984428" y="4717162"/>
              <a:ext cx="546653" cy="546653"/>
              <a:chOff x="4779397" y="3675822"/>
              <a:chExt cx="546653" cy="546653"/>
            </a:xfrm>
          </p:grpSpPr>
          <p:sp>
            <p:nvSpPr>
              <p:cNvPr id="110" name="Rectangle: Rounded Corners 109">
                <a:extLst>
                  <a:ext uri="{FF2B5EF4-FFF2-40B4-BE49-F238E27FC236}">
                    <a16:creationId xmlns:a16="http://schemas.microsoft.com/office/drawing/2014/main" id="{2F11A0B7-70DA-054A-F6DC-3C75428AB86B}"/>
                  </a:ext>
                </a:extLst>
              </p:cNvPr>
              <p:cNvSpPr/>
              <p:nvPr/>
            </p:nvSpPr>
            <p:spPr>
              <a:xfrm>
                <a:off x="4779397" y="3675822"/>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2DC162DB-BAE1-8E24-0A1E-4BE9FF3BC35E}"/>
                  </a:ext>
                </a:extLst>
              </p:cNvPr>
              <p:cNvSpPr/>
              <p:nvPr/>
            </p:nvSpPr>
            <p:spPr>
              <a:xfrm>
                <a:off x="4932130" y="3829545"/>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42F84FD5-E9DF-5297-88A3-7910A1C416D9}"/>
                  </a:ext>
                </a:extLst>
              </p:cNvPr>
              <p:cNvSpPr/>
              <p:nvPr/>
            </p:nvSpPr>
            <p:spPr>
              <a:xfrm>
                <a:off x="5129090" y="3829545"/>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57D76E94-F722-813B-D414-820F076922CD}"/>
                  </a:ext>
                </a:extLst>
              </p:cNvPr>
              <p:cNvSpPr/>
              <p:nvPr/>
            </p:nvSpPr>
            <p:spPr>
              <a:xfrm>
                <a:off x="4932130" y="4026010"/>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2E17465-121F-BCCF-6928-B8D6F1DE32C1}"/>
                  </a:ext>
                </a:extLst>
              </p:cNvPr>
              <p:cNvSpPr/>
              <p:nvPr/>
            </p:nvSpPr>
            <p:spPr>
              <a:xfrm>
                <a:off x="5129090" y="4026010"/>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371E915C-83CC-A0ED-FEB6-7B3DBD3DE79B}"/>
                </a:ext>
              </a:extLst>
            </p:cNvPr>
            <p:cNvGrpSpPr/>
            <p:nvPr/>
          </p:nvGrpSpPr>
          <p:grpSpPr>
            <a:xfrm>
              <a:off x="7966663" y="3728985"/>
              <a:ext cx="546653" cy="546653"/>
              <a:chOff x="3063241" y="3510500"/>
              <a:chExt cx="546653" cy="546653"/>
            </a:xfrm>
          </p:grpSpPr>
          <p:sp>
            <p:nvSpPr>
              <p:cNvPr id="107" name="Rectangle: Rounded Corners 106">
                <a:extLst>
                  <a:ext uri="{FF2B5EF4-FFF2-40B4-BE49-F238E27FC236}">
                    <a16:creationId xmlns:a16="http://schemas.microsoft.com/office/drawing/2014/main" id="{40D3C479-48D4-8D2A-5418-235F33E52687}"/>
                  </a:ext>
                </a:extLst>
              </p:cNvPr>
              <p:cNvSpPr/>
              <p:nvPr/>
            </p:nvSpPr>
            <p:spPr>
              <a:xfrm>
                <a:off x="3063241" y="3510500"/>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CE45ED5F-3B28-E791-D2B1-BA05743689E9}"/>
                  </a:ext>
                </a:extLst>
              </p:cNvPr>
              <p:cNvSpPr/>
              <p:nvPr/>
            </p:nvSpPr>
            <p:spPr>
              <a:xfrm>
                <a:off x="3217958" y="3675822"/>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5375F34-817C-10AF-6D1B-CC1FA425DA5F}"/>
                  </a:ext>
                </a:extLst>
              </p:cNvPr>
              <p:cNvSpPr/>
              <p:nvPr/>
            </p:nvSpPr>
            <p:spPr>
              <a:xfrm>
                <a:off x="3414758" y="3850749"/>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6F7A222-FB55-6A38-DEE4-57FBFB7AEA9E}"/>
                </a:ext>
              </a:extLst>
            </p:cNvPr>
            <p:cNvGrpSpPr/>
            <p:nvPr/>
          </p:nvGrpSpPr>
          <p:grpSpPr>
            <a:xfrm>
              <a:off x="6982936" y="3743131"/>
              <a:ext cx="546653" cy="546653"/>
              <a:chOff x="2222220" y="3525076"/>
              <a:chExt cx="546653" cy="546653"/>
            </a:xfrm>
          </p:grpSpPr>
          <p:sp>
            <p:nvSpPr>
              <p:cNvPr id="105" name="Rectangle: Rounded Corners 104">
                <a:extLst>
                  <a:ext uri="{FF2B5EF4-FFF2-40B4-BE49-F238E27FC236}">
                    <a16:creationId xmlns:a16="http://schemas.microsoft.com/office/drawing/2014/main" id="{60EE9FE0-B79E-A8D4-98F5-45C511729001}"/>
                  </a:ext>
                </a:extLst>
              </p:cNvPr>
              <p:cNvSpPr/>
              <p:nvPr/>
            </p:nvSpPr>
            <p:spPr>
              <a:xfrm>
                <a:off x="2222220" y="3525076"/>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F9BA039-4A8F-AF9D-3544-F15316500231}"/>
                  </a:ext>
                </a:extLst>
              </p:cNvPr>
              <p:cNvSpPr/>
              <p:nvPr/>
            </p:nvSpPr>
            <p:spPr>
              <a:xfrm>
                <a:off x="2477323" y="3771896"/>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72C9B44E-1855-DE40-CC6A-B07CAFC320F8}"/>
                </a:ext>
              </a:extLst>
            </p:cNvPr>
            <p:cNvGrpSpPr/>
            <p:nvPr/>
          </p:nvGrpSpPr>
          <p:grpSpPr>
            <a:xfrm>
              <a:off x="7967077" y="4709890"/>
              <a:ext cx="546653" cy="546653"/>
              <a:chOff x="7967077" y="4709890"/>
              <a:chExt cx="546653" cy="546653"/>
            </a:xfrm>
          </p:grpSpPr>
          <p:sp>
            <p:nvSpPr>
              <p:cNvPr id="99" name="Rectangle: Rounded Corners 98">
                <a:extLst>
                  <a:ext uri="{FF2B5EF4-FFF2-40B4-BE49-F238E27FC236}">
                    <a16:creationId xmlns:a16="http://schemas.microsoft.com/office/drawing/2014/main" id="{9CCD83E8-3388-ABF5-1A26-113974054FC4}"/>
                  </a:ext>
                </a:extLst>
              </p:cNvPr>
              <p:cNvSpPr/>
              <p:nvPr/>
            </p:nvSpPr>
            <p:spPr>
              <a:xfrm>
                <a:off x="7967077" y="4709890"/>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DFE9DBFC-9920-396C-627D-64039172BB6F}"/>
                  </a:ext>
                </a:extLst>
              </p:cNvPr>
              <p:cNvSpPr/>
              <p:nvPr/>
            </p:nvSpPr>
            <p:spPr>
              <a:xfrm>
                <a:off x="8217875" y="4967628"/>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FADFD413-44BC-8CC4-D40C-64F9AA535C58}"/>
                  </a:ext>
                </a:extLst>
              </p:cNvPr>
              <p:cNvSpPr/>
              <p:nvPr/>
            </p:nvSpPr>
            <p:spPr>
              <a:xfrm>
                <a:off x="8081375" y="4840754"/>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F7CE5473-6146-D5AF-DC1F-53FD14027CFA}"/>
                  </a:ext>
                </a:extLst>
              </p:cNvPr>
              <p:cNvSpPr/>
              <p:nvPr/>
            </p:nvSpPr>
            <p:spPr>
              <a:xfrm>
                <a:off x="8344762" y="4840754"/>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EECEB79-8CD4-5499-7D79-22FFD2AE8BEE}"/>
                  </a:ext>
                </a:extLst>
              </p:cNvPr>
              <p:cNvSpPr/>
              <p:nvPr/>
            </p:nvSpPr>
            <p:spPr>
              <a:xfrm>
                <a:off x="8081375" y="5095858"/>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9A698EF-CABA-DF88-FEAA-A82D84CC95B9}"/>
                  </a:ext>
                </a:extLst>
              </p:cNvPr>
              <p:cNvSpPr/>
              <p:nvPr/>
            </p:nvSpPr>
            <p:spPr>
              <a:xfrm>
                <a:off x="8344762" y="5095858"/>
                <a:ext cx="45720" cy="457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5E48BE95-8DFA-988F-3A7B-3EF7FE5A9128}"/>
                </a:ext>
              </a:extLst>
            </p:cNvPr>
            <p:cNvGrpSpPr/>
            <p:nvPr/>
          </p:nvGrpSpPr>
          <p:grpSpPr>
            <a:xfrm>
              <a:off x="8950390" y="4709541"/>
              <a:ext cx="546653" cy="546653"/>
              <a:chOff x="8950390" y="4709541"/>
              <a:chExt cx="546653" cy="546653"/>
            </a:xfrm>
          </p:grpSpPr>
          <p:sp>
            <p:nvSpPr>
              <p:cNvPr id="92" name="Rectangle: Rounded Corners 91">
                <a:extLst>
                  <a:ext uri="{FF2B5EF4-FFF2-40B4-BE49-F238E27FC236}">
                    <a16:creationId xmlns:a16="http://schemas.microsoft.com/office/drawing/2014/main" id="{B849CE75-CF0A-A72C-9FC5-7B18EE51173A}"/>
                  </a:ext>
                </a:extLst>
              </p:cNvPr>
              <p:cNvSpPr/>
              <p:nvPr/>
            </p:nvSpPr>
            <p:spPr>
              <a:xfrm>
                <a:off x="8950390" y="4709541"/>
                <a:ext cx="546653" cy="5466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a:extLst>
                  <a:ext uri="{FF2B5EF4-FFF2-40B4-BE49-F238E27FC236}">
                    <a16:creationId xmlns:a16="http://schemas.microsoft.com/office/drawing/2014/main" id="{FF30EEA1-4DCD-5E52-5600-2143F0771DBD}"/>
                  </a:ext>
                </a:extLst>
              </p:cNvPr>
              <p:cNvSpPr/>
              <p:nvPr/>
            </p:nvSpPr>
            <p:spPr>
              <a:xfrm>
                <a:off x="9093512" y="496474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F4AC4CF3-3FD7-73CF-CF3F-5D04664BED72}"/>
                  </a:ext>
                </a:extLst>
              </p:cNvPr>
              <p:cNvSpPr/>
              <p:nvPr/>
            </p:nvSpPr>
            <p:spPr>
              <a:xfrm>
                <a:off x="9290807" y="496474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F02FAA4F-7A72-6E7D-6BF9-A5873B2A647F}"/>
                  </a:ext>
                </a:extLst>
              </p:cNvPr>
              <p:cNvSpPr/>
              <p:nvPr/>
            </p:nvSpPr>
            <p:spPr>
              <a:xfrm>
                <a:off x="9093512" y="4825818"/>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5C6512AA-B4A3-BBD2-473B-BD35F0701820}"/>
                  </a:ext>
                </a:extLst>
              </p:cNvPr>
              <p:cNvSpPr/>
              <p:nvPr/>
            </p:nvSpPr>
            <p:spPr>
              <a:xfrm>
                <a:off x="9290807" y="4825818"/>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7EB436B-1FA1-1FFB-90C8-2AE4EDDC999B}"/>
                  </a:ext>
                </a:extLst>
              </p:cNvPr>
              <p:cNvSpPr/>
              <p:nvPr/>
            </p:nvSpPr>
            <p:spPr>
              <a:xfrm>
                <a:off x="9093512" y="5109601"/>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C4CCCF2C-6D8F-930E-6684-36059E385C37}"/>
                  </a:ext>
                </a:extLst>
              </p:cNvPr>
              <p:cNvSpPr/>
              <p:nvPr/>
            </p:nvSpPr>
            <p:spPr>
              <a:xfrm>
                <a:off x="9290807" y="5109601"/>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657D93EB-BC3F-ED90-1C64-DB449CF8A316}"/>
                  </a:ext>
                </a:extLst>
              </p:cNvPr>
              <p:cNvSpPr txBox="1"/>
              <p:nvPr/>
            </p:nvSpPr>
            <p:spPr>
              <a:xfrm>
                <a:off x="5350152" y="5000258"/>
                <a:ext cx="3761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𝑒𝑣𝑒𝑛</m:t>
                          </m:r>
                          <m:r>
                            <a:rPr lang="en-US" sz="2000" b="0" i="1" smtClean="0">
                              <a:latin typeface="Cambria Math" panose="02040503050406030204" pitchFamily="18" charset="0"/>
                            </a:rPr>
                            <m:t> | </m:t>
                          </m:r>
                          <m:r>
                            <a:rPr lang="en-US" sz="2000" b="0" i="1" smtClean="0">
                              <a:latin typeface="Cambria Math" panose="02040503050406030204" pitchFamily="18" charset="0"/>
                            </a:rPr>
                            <m:t>𝑅𝑜𝑙𝑙</m:t>
                          </m:r>
                          <m:r>
                            <a:rPr lang="en-US" sz="2000" b="0" i="1" smtClean="0">
                              <a:latin typeface="Cambria Math" panose="02040503050406030204" pitchFamily="18" charset="0"/>
                            </a:rPr>
                            <m:t> 6</m:t>
                          </m:r>
                        </m:e>
                      </m:d>
                      <m:r>
                        <a:rPr lang="en-US" sz="2000" b="0" i="1" smtClean="0">
                          <a:latin typeface="Cambria Math" panose="02040503050406030204" pitchFamily="18" charset="0"/>
                        </a:rPr>
                        <m:t>=1</m:t>
                      </m:r>
                    </m:oMath>
                  </m:oMathPara>
                </a14:m>
                <a:endParaRPr lang="en-US" sz="2000" dirty="0"/>
              </a:p>
            </p:txBody>
          </p:sp>
        </mc:Choice>
        <mc:Fallback xmlns="">
          <p:sp>
            <p:nvSpPr>
              <p:cNvPr id="119" name="TextBox 118">
                <a:extLst>
                  <a:ext uri="{FF2B5EF4-FFF2-40B4-BE49-F238E27FC236}">
                    <a16:creationId xmlns:a16="http://schemas.microsoft.com/office/drawing/2014/main" id="{657D93EB-BC3F-ED90-1C64-DB449CF8A316}"/>
                  </a:ext>
                </a:extLst>
              </p:cNvPr>
              <p:cNvSpPr txBox="1">
                <a:spLocks noRot="1" noChangeAspect="1" noMove="1" noResize="1" noEditPoints="1" noAdjustHandles="1" noChangeArrowheads="1" noChangeShapeType="1" noTextEdit="1"/>
              </p:cNvSpPr>
              <p:nvPr/>
            </p:nvSpPr>
            <p:spPr>
              <a:xfrm>
                <a:off x="5350152" y="5000258"/>
                <a:ext cx="3761286" cy="400110"/>
              </a:xfrm>
              <a:prstGeom prst="rect">
                <a:avLst/>
              </a:prstGeom>
              <a:blipFill>
                <a:blip r:embed="rId7"/>
                <a:stretch>
                  <a:fillRect b="-13636"/>
                </a:stretch>
              </a:blipFill>
            </p:spPr>
            <p:txBody>
              <a:bodyPr/>
              <a:lstStyle/>
              <a:p>
                <a:r>
                  <a:rPr lang="en-US">
                    <a:noFill/>
                  </a:rPr>
                  <a:t> </a:t>
                </a:r>
              </a:p>
            </p:txBody>
          </p:sp>
        </mc:Fallback>
      </mc:AlternateContent>
      <p:sp>
        <p:nvSpPr>
          <p:cNvPr id="120" name="Rectangle 119">
            <a:extLst>
              <a:ext uri="{FF2B5EF4-FFF2-40B4-BE49-F238E27FC236}">
                <a16:creationId xmlns:a16="http://schemas.microsoft.com/office/drawing/2014/main" id="{E350A442-C2D9-9886-B69F-AB78CBA01C52}"/>
              </a:ext>
            </a:extLst>
          </p:cNvPr>
          <p:cNvSpPr/>
          <p:nvPr/>
        </p:nvSpPr>
        <p:spPr>
          <a:xfrm>
            <a:off x="9516717" y="3091070"/>
            <a:ext cx="546653" cy="670568"/>
          </a:xfrm>
          <a:prstGeom prst="rect">
            <a:avLst/>
          </a:prstGeom>
          <a:solidFill>
            <a:srgbClr val="FFFFFF">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503A2E5B-9F9D-60FC-38AE-7F24E1242E63}"/>
              </a:ext>
            </a:extLst>
          </p:cNvPr>
          <p:cNvSpPr/>
          <p:nvPr/>
        </p:nvSpPr>
        <p:spPr>
          <a:xfrm>
            <a:off x="10658061" y="3098084"/>
            <a:ext cx="546653" cy="670568"/>
          </a:xfrm>
          <a:prstGeom prst="rect">
            <a:avLst/>
          </a:prstGeom>
          <a:solidFill>
            <a:srgbClr val="FFFFFF">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96734929-5149-4138-9C55-E1B76D1AA93B}"/>
              </a:ext>
            </a:extLst>
          </p:cNvPr>
          <p:cNvSpPr/>
          <p:nvPr/>
        </p:nvSpPr>
        <p:spPr>
          <a:xfrm>
            <a:off x="10121630" y="3834848"/>
            <a:ext cx="546653" cy="670568"/>
          </a:xfrm>
          <a:prstGeom prst="rect">
            <a:avLst/>
          </a:prstGeom>
          <a:solidFill>
            <a:srgbClr val="FFFFFF">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243ED64-88B8-B2DF-4875-EF05D087B563}"/>
              </a:ext>
            </a:extLst>
          </p:cNvPr>
          <p:cNvSpPr/>
          <p:nvPr/>
        </p:nvSpPr>
        <p:spPr>
          <a:xfrm>
            <a:off x="9412639" y="4697345"/>
            <a:ext cx="1202352" cy="1191589"/>
          </a:xfrm>
          <a:prstGeom prst="rect">
            <a:avLst/>
          </a:prstGeom>
          <a:solidFill>
            <a:srgbClr val="FFFFFF">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DE7B870-1F73-9F89-1545-3C19F4C4D0B5}"/>
              </a:ext>
            </a:extLst>
          </p:cNvPr>
          <p:cNvSpPr/>
          <p:nvPr/>
        </p:nvSpPr>
        <p:spPr>
          <a:xfrm>
            <a:off x="10711069" y="4622571"/>
            <a:ext cx="546653" cy="670568"/>
          </a:xfrm>
          <a:prstGeom prst="rect">
            <a:avLst/>
          </a:prstGeom>
          <a:solidFill>
            <a:srgbClr val="FFFFFF">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695555D-49C1-154E-2B40-9844534CF833}"/>
              </a:ext>
            </a:extLst>
          </p:cNvPr>
          <p:cNvSpPr/>
          <p:nvPr/>
        </p:nvSpPr>
        <p:spPr>
          <a:xfrm>
            <a:off x="4125434" y="4707285"/>
            <a:ext cx="510759" cy="51075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93E8F7D-0CA7-7977-5775-FCB267FDA4DF}"/>
              </a:ext>
            </a:extLst>
          </p:cNvPr>
          <p:cNvSpPr/>
          <p:nvPr/>
        </p:nvSpPr>
        <p:spPr>
          <a:xfrm>
            <a:off x="10697405" y="3804749"/>
            <a:ext cx="510759" cy="51075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E514CA15-1BD7-312C-C580-808074BC7BE8}"/>
              </a:ext>
            </a:extLst>
          </p:cNvPr>
          <p:cNvSpPr/>
          <p:nvPr/>
        </p:nvSpPr>
        <p:spPr>
          <a:xfrm>
            <a:off x="10704036" y="5369671"/>
            <a:ext cx="510759" cy="51075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87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8007A-636A-D5F3-41AD-3098332E3F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CC1431-EC09-B684-1397-A47F1A6F086A}"/>
              </a:ext>
            </a:extLst>
          </p:cNvPr>
          <p:cNvSpPr>
            <a:spLocks noGrp="1"/>
          </p:cNvSpPr>
          <p:nvPr>
            <p:ph type="title"/>
          </p:nvPr>
        </p:nvSpPr>
        <p:spPr/>
        <p:txBody>
          <a:bodyPr/>
          <a:lstStyle/>
          <a:p>
            <a:r>
              <a:rPr lang="en-US" dirty="0"/>
              <a:t>Bayes’ Theorem in Action</a:t>
            </a:r>
          </a:p>
        </p:txBody>
      </p:sp>
      <p:sp>
        <p:nvSpPr>
          <p:cNvPr id="3" name="Content Placeholder 2">
            <a:extLst>
              <a:ext uri="{FF2B5EF4-FFF2-40B4-BE49-F238E27FC236}">
                <a16:creationId xmlns:a16="http://schemas.microsoft.com/office/drawing/2014/main" id="{3B66FB91-8D8B-0387-CF27-7777BB9782DB}"/>
              </a:ext>
            </a:extLst>
          </p:cNvPr>
          <p:cNvSpPr>
            <a:spLocks noGrp="1"/>
          </p:cNvSpPr>
          <p:nvPr>
            <p:ph idx="1"/>
          </p:nvPr>
        </p:nvSpPr>
        <p:spPr>
          <a:xfrm>
            <a:off x="838200" y="1825625"/>
            <a:ext cx="10515600" cy="1325563"/>
          </a:xfrm>
        </p:spPr>
        <p:txBody>
          <a:bodyPr/>
          <a:lstStyle/>
          <a:p>
            <a:pPr lvl="1"/>
            <a:r>
              <a:rPr lang="en-US" dirty="0"/>
              <a:t>Suppose you roll a fair six sided die </a:t>
            </a:r>
          </a:p>
          <a:p>
            <a:pPr lvl="1"/>
            <a:r>
              <a:rPr lang="en-US" dirty="0"/>
              <a:t>does </a:t>
            </a:r>
            <a:r>
              <a:rPr lang="en-US" b="1" dirty="0"/>
              <a:t>P(Roll 6 | Number is even) = P(Number is even | Roll 6)</a:t>
            </a:r>
            <a:r>
              <a:rPr lang="en-US" dirty="0"/>
              <a:t>?</a:t>
            </a:r>
            <a:br>
              <a:rPr lang="en-US" dirty="0"/>
            </a:br>
            <a:r>
              <a:rPr lang="en-US" dirty="0"/>
              <a:t>No!</a:t>
            </a:r>
          </a:p>
          <a:p>
            <a:endParaRPr lang="en-US" dirty="0"/>
          </a:p>
        </p:txBody>
      </p:sp>
      <p:pic>
        <p:nvPicPr>
          <p:cNvPr id="6" name="Graphic 5" descr="Dice outline">
            <a:extLst>
              <a:ext uri="{FF2B5EF4-FFF2-40B4-BE49-F238E27FC236}">
                <a16:creationId xmlns:a16="http://schemas.microsoft.com/office/drawing/2014/main" id="{D4DDA5B4-7051-C3CD-05F5-DDD30BD179F0}"/>
              </a:ext>
            </a:extLst>
          </p:cNvPr>
          <p:cNvPicPr>
            <a:picLocks noChangeAspect="1"/>
          </p:cNvPicPr>
          <p:nvPr/>
        </p:nvPicPr>
        <p:blipFill>
          <a:blip r:embed="rId3">
            <a:extLst>
              <a:ext uri="{96DAC541-7B7A-43D3-8B79-37D633B846F1}">
                <asvg:svgBlip xmlns:asvg="http://schemas.microsoft.com/office/drawing/2016/SVG/main" r:embed="rId4"/>
              </a:ext>
            </a:extLst>
          </a:blip>
          <a:srcRect l="986" r="47958" b="48944"/>
          <a:stretch/>
        </p:blipFill>
        <p:spPr>
          <a:xfrm rot="1666896">
            <a:off x="6364725" y="1304694"/>
            <a:ext cx="771986" cy="771986"/>
          </a:xfrm>
          <a:prstGeom prst="rect">
            <a:avLst/>
          </a:prstGeom>
        </p:spPr>
      </p:pic>
      <mc:AlternateContent xmlns:mc="http://schemas.openxmlformats.org/markup-compatibility/2006">
        <mc:Choice xmlns:a14="http://schemas.microsoft.com/office/drawing/2010/main" Requires="a14">
          <p:sp>
            <p:nvSpPr>
              <p:cNvPr id="84" name="TextBox 83">
                <a:extLst>
                  <a:ext uri="{FF2B5EF4-FFF2-40B4-BE49-F238E27FC236}">
                    <a16:creationId xmlns:a16="http://schemas.microsoft.com/office/drawing/2014/main" id="{D6CD6E85-440E-7258-F3C3-ED2632A0A214}"/>
                  </a:ext>
                </a:extLst>
              </p:cNvPr>
              <p:cNvSpPr txBox="1"/>
              <p:nvPr/>
            </p:nvSpPr>
            <p:spPr>
              <a:xfrm>
                <a:off x="919163" y="3016249"/>
                <a:ext cx="10353674" cy="1902316"/>
              </a:xfrm>
              <a:prstGeom prst="rect">
                <a:avLst/>
              </a:prstGeom>
              <a:noFill/>
            </p:spPr>
            <p:txBody>
              <a:bodyPr wrap="square" rtlCol="0">
                <a:spAutoFit/>
              </a:bodyPr>
              <a:lstStyle/>
              <a:p>
                <a:pPr/>
                <a:br>
                  <a:rPr lang="en-US" sz="200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𝑁𝑢𝑚𝑏𝑒𝑟</m:t>
                          </m:r>
                          <m:r>
                            <a:rPr lang="en-US" sz="2000" i="1">
                              <a:latin typeface="Cambria Math" panose="02040503050406030204" pitchFamily="18" charset="0"/>
                            </a:rPr>
                            <m:t> </m:t>
                          </m:r>
                          <m:r>
                            <a:rPr lang="en-US" sz="2000" i="1">
                              <a:latin typeface="Cambria Math" panose="02040503050406030204" pitchFamily="18" charset="0"/>
                            </a:rPr>
                            <m:t>𝑖𝑠</m:t>
                          </m:r>
                          <m:r>
                            <a:rPr lang="en-US" sz="2000" i="1">
                              <a:latin typeface="Cambria Math" panose="02040503050406030204" pitchFamily="18" charset="0"/>
                            </a:rPr>
                            <m:t> </m:t>
                          </m:r>
                          <m:r>
                            <a:rPr lang="en-US" sz="2000" i="1">
                              <a:latin typeface="Cambria Math" panose="02040503050406030204" pitchFamily="18" charset="0"/>
                            </a:rPr>
                            <m:t>𝑒𝑣𝑒𝑛</m:t>
                          </m:r>
                        </m:e>
                        <m:e>
                          <m:r>
                            <a:rPr lang="en-US" sz="2000" i="1">
                              <a:latin typeface="Cambria Math" panose="02040503050406030204" pitchFamily="18" charset="0"/>
                            </a:rPr>
                            <m:t>𝑅𝑜𝑙𝑙</m:t>
                          </m:r>
                          <m:r>
                            <a:rPr lang="en-US" sz="2000" b="0" i="1" smtClean="0">
                              <a:latin typeface="Cambria Math" panose="02040503050406030204" pitchFamily="18" charset="0"/>
                            </a:rPr>
                            <m:t> </m:t>
                          </m:r>
                          <m:r>
                            <a:rPr lang="en-US" sz="2000" i="1">
                              <a:latin typeface="Cambria Math" panose="02040503050406030204" pitchFamily="18" charset="0"/>
                            </a:rPr>
                            <m:t>6</m:t>
                          </m:r>
                        </m:e>
                      </m:d>
                      <m:r>
                        <a:rPr lang="en-US" sz="2000" b="0" i="1" smtClean="0">
                          <a:latin typeface="Cambria Math" panose="02040503050406030204" pitchFamily="18" charset="0"/>
                        </a:rPr>
                        <m:t>=1</m:t>
                      </m:r>
                      <m:r>
                        <a:rPr lang="en-US" sz="2000" i="1">
                          <a:latin typeface="Cambria Math" panose="02040503050406030204" pitchFamily="18" charset="0"/>
                        </a:rPr>
                        <m:t> </m:t>
                      </m:r>
                    </m:oMath>
                  </m:oMathPara>
                </a14:m>
                <a:endParaRPr lang="en-US" sz="2000" i="1" dirty="0">
                  <a:latin typeface="Cambria Math" panose="02040503050406030204" pitchFamily="18" charset="0"/>
                </a:endParaRPr>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𝑅𝑜𝑙𝑙</m:t>
                          </m:r>
                          <m:r>
                            <a:rPr lang="en-US" sz="2000" b="0" i="1" smtClean="0">
                              <a:latin typeface="Cambria Math" panose="02040503050406030204" pitchFamily="18" charset="0"/>
                            </a:rPr>
                            <m:t> 6 | </m:t>
                          </m:r>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𝑒𝑣𝑒𝑛</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𝑒𝑣𝑒𝑛</m:t>
                              </m:r>
                            </m:e>
                            <m:e>
                              <m:r>
                                <a:rPr lang="en-US" sz="2000" b="0" i="1" smtClean="0">
                                  <a:latin typeface="Cambria Math" panose="02040503050406030204" pitchFamily="18" charset="0"/>
                                </a:rPr>
                                <m:t>𝑅𝑜𝑙𝑙</m:t>
                              </m:r>
                              <m:r>
                                <a:rPr lang="en-US" sz="2000" b="0" i="1" smtClean="0">
                                  <a:latin typeface="Cambria Math" panose="02040503050406030204" pitchFamily="18" charset="0"/>
                                </a:rPr>
                                <m:t>6</m:t>
                              </m:r>
                            </m:e>
                          </m:d>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𝑅𝑜𝑙𝑙</m:t>
                          </m:r>
                          <m:r>
                            <a:rPr lang="en-US" sz="2000" b="0" i="1" smtClean="0">
                              <a:latin typeface="Cambria Math" panose="02040503050406030204" pitchFamily="18" charset="0"/>
                            </a:rPr>
                            <m:t> 6)</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𝑒𝑣𝑒𝑛</m:t>
                          </m:r>
                          <m:r>
                            <a:rPr lang="en-US" sz="2000" b="0" i="1" smtClean="0">
                              <a:latin typeface="Cambria Math" panose="02040503050406030204" pitchFamily="18" charset="0"/>
                            </a:rPr>
                            <m:t>)</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6</m:t>
                                  </m:r>
                                </m:den>
                              </m:f>
                            </m:e>
                          </m:d>
                        </m:num>
                        <m:den>
                          <m:r>
                            <a:rPr lang="en-US" sz="2000" b="0" i="1" smtClean="0">
                              <a:latin typeface="Cambria Math" panose="02040503050406030204" pitchFamily="18" charset="0"/>
                            </a:rPr>
                            <m:t>1/2</m:t>
                          </m:r>
                        </m:den>
                      </m:f>
                      <m:r>
                        <a:rPr lang="en-US" sz="2000" b="0" i="1" smtClean="0">
                          <a:latin typeface="Cambria Math" panose="02040503050406030204" pitchFamily="18" charset="0"/>
                        </a:rPr>
                        <m:t>=1/3</m:t>
                      </m:r>
                    </m:oMath>
                  </m:oMathPara>
                </a14:m>
                <a:endParaRPr lang="en-US" sz="2000" dirty="0"/>
              </a:p>
            </p:txBody>
          </p:sp>
        </mc:Choice>
        <mc:Fallback>
          <p:sp>
            <p:nvSpPr>
              <p:cNvPr id="84" name="TextBox 83">
                <a:extLst>
                  <a:ext uri="{FF2B5EF4-FFF2-40B4-BE49-F238E27FC236}">
                    <a16:creationId xmlns:a16="http://schemas.microsoft.com/office/drawing/2014/main" id="{D6CD6E85-440E-7258-F3C3-ED2632A0A214}"/>
                  </a:ext>
                </a:extLst>
              </p:cNvPr>
              <p:cNvSpPr txBox="1">
                <a:spLocks noRot="1" noChangeAspect="1" noMove="1" noResize="1" noEditPoints="1" noAdjustHandles="1" noChangeArrowheads="1" noChangeShapeType="1" noTextEdit="1"/>
              </p:cNvSpPr>
              <p:nvPr/>
            </p:nvSpPr>
            <p:spPr>
              <a:xfrm>
                <a:off x="919163" y="3016249"/>
                <a:ext cx="10353674" cy="1902316"/>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2E30A84-9937-2855-7E38-4C98E2008F46}"/>
              </a:ext>
            </a:extLst>
          </p:cNvPr>
          <p:cNvSpPr txBox="1">
            <a:spLocks/>
          </p:cNvSpPr>
          <p:nvPr/>
        </p:nvSpPr>
        <p:spPr>
          <a:xfrm>
            <a:off x="1492918" y="5591928"/>
            <a:ext cx="10515600" cy="900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So how does this help us?</a:t>
            </a:r>
          </a:p>
        </p:txBody>
      </p:sp>
    </p:spTree>
    <p:extLst>
      <p:ext uri="{BB962C8B-B14F-4D97-AF65-F5344CB8AC3E}">
        <p14:creationId xmlns:p14="http://schemas.microsoft.com/office/powerpoint/2010/main" val="4158827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9016</TotalTime>
  <Words>2438</Words>
  <Application>Microsoft Office PowerPoint</Application>
  <PresentationFormat>Widescreen</PresentationFormat>
  <Paragraphs>273</Paragraphs>
  <Slides>40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Aptos</vt:lpstr>
      <vt:lpstr>Aptos Display</vt:lpstr>
      <vt:lpstr>Arial</vt:lpstr>
      <vt:lpstr>Cambria Math</vt:lpstr>
      <vt:lpstr>Office Theme</vt:lpstr>
      <vt:lpstr>Introduction to Bayesian Modeling</vt:lpstr>
      <vt:lpstr>What is Bayesian Modeling?</vt:lpstr>
      <vt:lpstr>Building Intuition of Bayes’ Theorem</vt:lpstr>
      <vt:lpstr>Building Intuition of Bayes’ Theorem</vt:lpstr>
      <vt:lpstr>Building Intuition of Bayes’ Theorem</vt:lpstr>
      <vt:lpstr>Bayes’ Theorem</vt:lpstr>
      <vt:lpstr>Bayesian Theorem in Action</vt:lpstr>
      <vt:lpstr>Bayes’ Theorem in Action</vt:lpstr>
      <vt:lpstr>Bayes’ Theorem in Action</vt:lpstr>
      <vt:lpstr>Bayes’ Theorem</vt:lpstr>
      <vt:lpstr>Bayesian vs Frequentist</vt:lpstr>
      <vt:lpstr>Why use Bayesian Statistics?</vt:lpstr>
      <vt:lpstr>Drawbacks</vt:lpstr>
      <vt:lpstr>Prior: P(θ)</vt:lpstr>
      <vt:lpstr>Prior: P(θ) Exercise</vt:lpstr>
      <vt:lpstr>Types of Priors</vt:lpstr>
      <vt:lpstr>Informative Prior</vt:lpstr>
      <vt:lpstr>Weakly Informative Prior</vt:lpstr>
      <vt:lpstr>Diffuse (Non-informative) Prior</vt:lpstr>
      <vt:lpstr>Guidelines on Choosing Prior</vt:lpstr>
      <vt:lpstr>Likelihood: P(y|θ)</vt:lpstr>
      <vt:lpstr>Posterior: P(θ|y)</vt:lpstr>
      <vt:lpstr>Posterior: P(θ|y)</vt:lpstr>
      <vt:lpstr>Posterior: P(θ|y)</vt:lpstr>
      <vt:lpstr>MCMC – Markov Chain Monte Carlo</vt:lpstr>
      <vt:lpstr>MCMC – Markov Chain Monte Carlo</vt:lpstr>
      <vt:lpstr>Now that we have samples from the posterior, what can we do?</vt:lpstr>
      <vt:lpstr>Bayesian Modeling Overview</vt:lpstr>
      <vt:lpstr>Bayesian Analysis Workflow</vt:lpstr>
      <vt:lpstr>Bayesian Modeling in R with brms</vt:lpstr>
      <vt:lpstr>Let’s Move over to R Studio!</vt:lpstr>
      <vt:lpstr>Extra material</vt:lpstr>
      <vt:lpstr>Brief History</vt:lpstr>
      <vt:lpstr>Quick Experiment</vt:lpstr>
      <vt:lpstr>Quick Experiment</vt:lpstr>
      <vt:lpstr>Quick Experiment</vt:lpstr>
      <vt:lpstr>Quick Experiment</vt:lpstr>
      <vt:lpstr>Quick Experiment</vt:lpstr>
      <vt:lpstr>Quick Experiment</vt:lpstr>
      <vt:lpstr>Bayesian Inference is a process of updating beliefs as new data becomes available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Lee</dc:creator>
  <cp:lastModifiedBy>John Lee</cp:lastModifiedBy>
  <cp:revision>1</cp:revision>
  <dcterms:created xsi:type="dcterms:W3CDTF">2025-02-04T18:11:52Z</dcterms:created>
  <dcterms:modified xsi:type="dcterms:W3CDTF">2025-02-17T22:45:34Z</dcterms:modified>
</cp:coreProperties>
</file>