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7" r:id="rId2"/>
    <p:sldId id="256" r:id="rId3"/>
    <p:sldId id="258" r:id="rId4"/>
    <p:sldId id="270" r:id="rId5"/>
    <p:sldId id="259" r:id="rId6"/>
    <p:sldId id="260" r:id="rId7"/>
    <p:sldId id="266" r:id="rId8"/>
    <p:sldId id="264" r:id="rId9"/>
    <p:sldId id="265" r:id="rId10"/>
    <p:sldId id="263" r:id="rId11"/>
    <p:sldId id="261" r:id="rId12"/>
    <p:sldId id="273" r:id="rId13"/>
    <p:sldId id="274" r:id="rId14"/>
    <p:sldId id="262" r:id="rId15"/>
    <p:sldId id="267" r:id="rId16"/>
    <p:sldId id="272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ADC45-326C-493D-AB67-4D717405C70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5843C2-A853-4FD2-8613-6A97C64152EC}">
      <dgm:prSet/>
      <dgm:spPr/>
      <dgm:t>
        <a:bodyPr/>
        <a:lstStyle/>
        <a:p>
          <a:r>
            <a:rPr lang="en-US" dirty="0"/>
            <a:t>Get a handout from a helper</a:t>
          </a:r>
        </a:p>
      </dgm:t>
    </dgm:pt>
    <dgm:pt modelId="{A913FF03-65A6-4756-AC83-BC800F3D0849}" type="parTrans" cxnId="{89B178D9-2F9E-411C-AA51-799375C2244F}">
      <dgm:prSet/>
      <dgm:spPr/>
      <dgm:t>
        <a:bodyPr/>
        <a:lstStyle/>
        <a:p>
          <a:endParaRPr lang="en-US"/>
        </a:p>
      </dgm:t>
    </dgm:pt>
    <dgm:pt modelId="{9AE12DB5-E832-475B-B303-33AFD61D1939}" type="sibTrans" cxnId="{89B178D9-2F9E-411C-AA51-799375C2244F}">
      <dgm:prSet/>
      <dgm:spPr/>
      <dgm:t>
        <a:bodyPr/>
        <a:lstStyle/>
        <a:p>
          <a:endParaRPr lang="en-US"/>
        </a:p>
      </dgm:t>
    </dgm:pt>
    <dgm:pt modelId="{34CAAA51-8D09-4F8F-8B1E-3D37BA782417}">
      <dgm:prSet/>
      <dgm:spPr/>
      <dgm:t>
        <a:bodyPr/>
        <a:lstStyle/>
        <a:p>
          <a:endParaRPr lang="en-US" dirty="0"/>
        </a:p>
      </dgm:t>
    </dgm:pt>
    <dgm:pt modelId="{0FB72D6A-2907-4088-B17B-CD01545D866A}" type="parTrans" cxnId="{387E92CE-86FB-4EEF-9C84-06CBEA7F8B82}">
      <dgm:prSet/>
      <dgm:spPr/>
      <dgm:t>
        <a:bodyPr/>
        <a:lstStyle/>
        <a:p>
          <a:endParaRPr lang="en-US"/>
        </a:p>
      </dgm:t>
    </dgm:pt>
    <dgm:pt modelId="{41012697-3C78-4E65-95D9-E4F0189D28FB}" type="sibTrans" cxnId="{387E92CE-86FB-4EEF-9C84-06CBEA7F8B82}">
      <dgm:prSet/>
      <dgm:spPr/>
      <dgm:t>
        <a:bodyPr/>
        <a:lstStyle/>
        <a:p>
          <a:endParaRPr lang="en-US"/>
        </a:p>
      </dgm:t>
    </dgm:pt>
    <dgm:pt modelId="{42456030-71FE-4363-800D-07712F72F21C}">
      <dgm:prSet/>
      <dgm:spPr/>
      <dgm:t>
        <a:bodyPr/>
        <a:lstStyle/>
        <a:p>
          <a:r>
            <a:rPr lang="en-US" b="1" dirty="0">
              <a:latin typeface="+mj-lt"/>
            </a:rPr>
            <a:t>https://</a:t>
          </a:r>
          <a:r>
            <a:rPr lang="en-US" b="1" dirty="0" err="1">
              <a:latin typeface="+mj-lt"/>
            </a:rPr>
            <a:t>firstr.rcs.northwestern.edu</a:t>
          </a:r>
          <a:endParaRPr lang="en-US" dirty="0"/>
        </a:p>
      </dgm:t>
    </dgm:pt>
    <dgm:pt modelId="{C88AEC92-470B-498C-B8BE-FEC1A511CA28}" type="parTrans" cxnId="{50AD49D9-F905-4130-B588-40B042A6E528}">
      <dgm:prSet/>
      <dgm:spPr/>
      <dgm:t>
        <a:bodyPr/>
        <a:lstStyle/>
        <a:p>
          <a:endParaRPr lang="en-US"/>
        </a:p>
      </dgm:t>
    </dgm:pt>
    <dgm:pt modelId="{434EE96C-82E0-4600-A3BC-D6B2B7DDE5CF}" type="sibTrans" cxnId="{50AD49D9-F905-4130-B588-40B042A6E528}">
      <dgm:prSet/>
      <dgm:spPr/>
      <dgm:t>
        <a:bodyPr/>
        <a:lstStyle/>
        <a:p>
          <a:endParaRPr lang="en-US"/>
        </a:p>
      </dgm:t>
    </dgm:pt>
    <dgm:pt modelId="{C4424B56-1240-420E-BE1F-45986A7EDF92}">
      <dgm:prSet/>
      <dgm:spPr/>
      <dgm:t>
        <a:bodyPr/>
        <a:lstStyle/>
        <a:p>
          <a:endParaRPr lang="en-US" b="1" dirty="0">
            <a:latin typeface="+mj-lt"/>
          </a:endParaRPr>
        </a:p>
      </dgm:t>
    </dgm:pt>
    <dgm:pt modelId="{CED5A746-D9BE-4C84-8BAD-11331FA2D137}" type="parTrans" cxnId="{58EDD09D-D5D4-47BF-94E3-764070C8A054}">
      <dgm:prSet/>
      <dgm:spPr/>
      <dgm:t>
        <a:bodyPr/>
        <a:lstStyle/>
        <a:p>
          <a:endParaRPr lang="en-US"/>
        </a:p>
      </dgm:t>
    </dgm:pt>
    <dgm:pt modelId="{0D7F0400-45BB-4BF3-9B4C-BCAFC856ECC0}" type="sibTrans" cxnId="{58EDD09D-D5D4-47BF-94E3-764070C8A054}">
      <dgm:prSet/>
      <dgm:spPr/>
      <dgm:t>
        <a:bodyPr/>
        <a:lstStyle/>
        <a:p>
          <a:endParaRPr lang="en-US"/>
        </a:p>
      </dgm:t>
    </dgm:pt>
    <dgm:pt modelId="{A341797F-5D29-403B-8059-F38CC5F17268}">
      <dgm:prSet/>
      <dgm:spPr/>
      <dgm:t>
        <a:bodyPr/>
        <a:lstStyle/>
        <a:p>
          <a:r>
            <a:rPr lang="en-US" dirty="0"/>
            <a:t>Log in: username and password on handout</a:t>
          </a:r>
        </a:p>
      </dgm:t>
    </dgm:pt>
    <dgm:pt modelId="{4FF6974F-2EA6-4450-8362-55A0980D103C}" type="parTrans" cxnId="{99EA71BE-7F48-41BE-A9D3-2D9909EAAF80}">
      <dgm:prSet/>
      <dgm:spPr/>
      <dgm:t>
        <a:bodyPr/>
        <a:lstStyle/>
        <a:p>
          <a:endParaRPr lang="en-US"/>
        </a:p>
      </dgm:t>
    </dgm:pt>
    <dgm:pt modelId="{170455E4-D953-47D9-BA4B-18AB5674F08A}" type="sibTrans" cxnId="{99EA71BE-7F48-41BE-A9D3-2D9909EAAF80}">
      <dgm:prSet/>
      <dgm:spPr/>
      <dgm:t>
        <a:bodyPr/>
        <a:lstStyle/>
        <a:p>
          <a:endParaRPr lang="en-US"/>
        </a:p>
      </dgm:t>
    </dgm:pt>
    <dgm:pt modelId="{C1DFF138-33C4-4A91-8B56-9E28C2B3F60B}">
      <dgm:prSet/>
      <dgm:spPr/>
      <dgm:t>
        <a:bodyPr/>
        <a:lstStyle/>
        <a:p>
          <a:endParaRPr lang="en-US" dirty="0"/>
        </a:p>
      </dgm:t>
    </dgm:pt>
    <dgm:pt modelId="{F04C51A3-447F-4EB5-A920-E42894D0DC6D}" type="parTrans" cxnId="{5EEE7840-F108-442C-9ED7-A68EC9AEA2E8}">
      <dgm:prSet/>
      <dgm:spPr/>
      <dgm:t>
        <a:bodyPr/>
        <a:lstStyle/>
        <a:p>
          <a:endParaRPr lang="en-US"/>
        </a:p>
      </dgm:t>
    </dgm:pt>
    <dgm:pt modelId="{3046F59C-41D6-4F11-8256-6E01DDEAB59A}" type="sibTrans" cxnId="{5EEE7840-F108-442C-9ED7-A68EC9AEA2E8}">
      <dgm:prSet/>
      <dgm:spPr/>
      <dgm:t>
        <a:bodyPr/>
        <a:lstStyle/>
        <a:p>
          <a:endParaRPr lang="en-US"/>
        </a:p>
      </dgm:t>
    </dgm:pt>
    <dgm:pt modelId="{A1CFD3AE-3F25-419F-80DE-8E5E5B105395}">
      <dgm:prSet/>
      <dgm:spPr/>
      <dgm:t>
        <a:bodyPr/>
        <a:lstStyle/>
        <a:p>
          <a:r>
            <a:rPr lang="en-US" dirty="0"/>
            <a:t>Open </a:t>
          </a:r>
          <a:r>
            <a:rPr lang="en-US" dirty="0" err="1">
              <a:latin typeface="+mj-lt"/>
            </a:rPr>
            <a:t>workshop_files</a:t>
          </a:r>
          <a:r>
            <a:rPr lang="en-US" dirty="0">
              <a:latin typeface="+mj-lt"/>
            </a:rPr>
            <a:t> </a:t>
          </a:r>
          <a:r>
            <a:rPr lang="en-US" dirty="0"/>
            <a:t>folder (click name)</a:t>
          </a:r>
        </a:p>
      </dgm:t>
    </dgm:pt>
    <dgm:pt modelId="{6DED2BB0-3550-4647-AC28-DEE6578B7C16}" type="parTrans" cxnId="{D2B94A65-9901-4F40-8046-EE2A2494DA63}">
      <dgm:prSet/>
      <dgm:spPr/>
      <dgm:t>
        <a:bodyPr/>
        <a:lstStyle/>
        <a:p>
          <a:endParaRPr lang="en-US"/>
        </a:p>
      </dgm:t>
    </dgm:pt>
    <dgm:pt modelId="{4805FE2C-30D8-41B7-A7E4-B2323BF1A2F8}" type="sibTrans" cxnId="{D2B94A65-9901-4F40-8046-EE2A2494DA63}">
      <dgm:prSet/>
      <dgm:spPr/>
      <dgm:t>
        <a:bodyPr/>
        <a:lstStyle/>
        <a:p>
          <a:endParaRPr lang="en-US"/>
        </a:p>
      </dgm:t>
    </dgm:pt>
    <dgm:pt modelId="{7F81B28D-EA3B-4181-9C1F-C9A9EACB190C}">
      <dgm:prSet/>
      <dgm:spPr/>
      <dgm:t>
        <a:bodyPr/>
        <a:lstStyle/>
        <a:p>
          <a:endParaRPr lang="en-US" dirty="0"/>
        </a:p>
      </dgm:t>
    </dgm:pt>
    <dgm:pt modelId="{7F2DE03A-23C1-4354-9781-C2E6C4D6331F}" type="parTrans" cxnId="{281C5CBF-8660-4307-A866-CA4169AC88B6}">
      <dgm:prSet/>
      <dgm:spPr/>
      <dgm:t>
        <a:bodyPr/>
        <a:lstStyle/>
        <a:p>
          <a:endParaRPr lang="en-US"/>
        </a:p>
      </dgm:t>
    </dgm:pt>
    <dgm:pt modelId="{7DD0F1B0-D114-4B27-89B6-3B6883E24368}" type="sibTrans" cxnId="{281C5CBF-8660-4307-A866-CA4169AC88B6}">
      <dgm:prSet/>
      <dgm:spPr/>
      <dgm:t>
        <a:bodyPr/>
        <a:lstStyle/>
        <a:p>
          <a:endParaRPr lang="en-US"/>
        </a:p>
      </dgm:t>
    </dgm:pt>
    <dgm:pt modelId="{90248CF6-D6AE-4F47-8FCE-2EECE48683A0}">
      <dgm:prSet/>
      <dgm:spPr/>
      <dgm:t>
        <a:bodyPr/>
        <a:lstStyle/>
        <a:p>
          <a:r>
            <a:rPr lang="en-US" dirty="0"/>
            <a:t>Open </a:t>
          </a:r>
          <a:r>
            <a:rPr lang="en-US" dirty="0" err="1">
              <a:latin typeface="+mj-lt"/>
            </a:rPr>
            <a:t>gettingstarted.R</a:t>
          </a:r>
          <a:r>
            <a:rPr lang="en-US" dirty="0">
              <a:latin typeface="+mj-lt"/>
            </a:rPr>
            <a:t> </a:t>
          </a:r>
          <a:r>
            <a:rPr lang="en-US" dirty="0"/>
            <a:t>(click name)</a:t>
          </a:r>
        </a:p>
      </dgm:t>
    </dgm:pt>
    <dgm:pt modelId="{63AA783E-5545-4823-BD1D-CC147A3ECF12}" type="parTrans" cxnId="{2DFC02EC-282E-4694-B42D-6F7C8ACCE854}">
      <dgm:prSet/>
      <dgm:spPr/>
      <dgm:t>
        <a:bodyPr/>
        <a:lstStyle/>
        <a:p>
          <a:endParaRPr lang="en-US"/>
        </a:p>
      </dgm:t>
    </dgm:pt>
    <dgm:pt modelId="{19195099-92EA-4406-9AE5-58B4AAD38417}" type="sibTrans" cxnId="{2DFC02EC-282E-4694-B42D-6F7C8ACCE854}">
      <dgm:prSet/>
      <dgm:spPr/>
      <dgm:t>
        <a:bodyPr/>
        <a:lstStyle/>
        <a:p>
          <a:endParaRPr lang="en-US"/>
        </a:p>
      </dgm:t>
    </dgm:pt>
    <dgm:pt modelId="{3B4F928E-3461-4A81-93E2-EF604431B65B}">
      <dgm:prSet/>
      <dgm:spPr/>
      <dgm:t>
        <a:bodyPr/>
        <a:lstStyle/>
        <a:p>
          <a:endParaRPr lang="en-US" dirty="0"/>
        </a:p>
      </dgm:t>
    </dgm:pt>
    <dgm:pt modelId="{8DAC36AB-ECB7-4D61-A9F0-11E745D61C4A}" type="parTrans" cxnId="{AC78BC9F-CE96-417D-98E3-F1591746A6E0}">
      <dgm:prSet/>
      <dgm:spPr/>
      <dgm:t>
        <a:bodyPr/>
        <a:lstStyle/>
        <a:p>
          <a:endParaRPr lang="en-US"/>
        </a:p>
      </dgm:t>
    </dgm:pt>
    <dgm:pt modelId="{A2CD7278-35BB-47DF-AD2C-80BB1490FE09}" type="sibTrans" cxnId="{AC78BC9F-CE96-417D-98E3-F1591746A6E0}">
      <dgm:prSet/>
      <dgm:spPr/>
      <dgm:t>
        <a:bodyPr/>
        <a:lstStyle/>
        <a:p>
          <a:endParaRPr lang="en-US"/>
        </a:p>
      </dgm:t>
    </dgm:pt>
    <dgm:pt modelId="{F8088C6A-50DE-4F41-9151-EA8E98E1BEFD}" type="pres">
      <dgm:prSet presAssocID="{471ADC45-326C-493D-AB67-4D717405C709}" presName="linear" presStyleCnt="0">
        <dgm:presLayoutVars>
          <dgm:animLvl val="lvl"/>
          <dgm:resizeHandles val="exact"/>
        </dgm:presLayoutVars>
      </dgm:prSet>
      <dgm:spPr/>
    </dgm:pt>
    <dgm:pt modelId="{7C9C260A-284D-EF4F-80D8-57D36BBF57F0}" type="pres">
      <dgm:prSet presAssocID="{965843C2-A853-4FD2-8613-6A97C64152E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656685-A8B5-3443-8218-30690B931206}" type="pres">
      <dgm:prSet presAssocID="{965843C2-A853-4FD2-8613-6A97C64152EC}" presName="childText" presStyleLbl="revTx" presStyleIdx="0" presStyleCnt="5">
        <dgm:presLayoutVars>
          <dgm:bulletEnabled val="1"/>
        </dgm:presLayoutVars>
      </dgm:prSet>
      <dgm:spPr/>
    </dgm:pt>
    <dgm:pt modelId="{F5CDB716-708E-C947-B843-941A5D524B58}" type="pres">
      <dgm:prSet presAssocID="{42456030-71FE-4363-800D-07712F72F2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590766-7F20-8F4E-A4E9-B1879EAF565B}" type="pres">
      <dgm:prSet presAssocID="{42456030-71FE-4363-800D-07712F72F21C}" presName="childText" presStyleLbl="revTx" presStyleIdx="1" presStyleCnt="5">
        <dgm:presLayoutVars>
          <dgm:bulletEnabled val="1"/>
        </dgm:presLayoutVars>
      </dgm:prSet>
      <dgm:spPr/>
    </dgm:pt>
    <dgm:pt modelId="{FB13C61F-9A22-AC40-AD26-BAB27FDF3BB6}" type="pres">
      <dgm:prSet presAssocID="{A341797F-5D29-403B-8059-F38CC5F172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62AF72-F804-3B4A-945C-5BB8E9986FF5}" type="pres">
      <dgm:prSet presAssocID="{A341797F-5D29-403B-8059-F38CC5F17268}" presName="childText" presStyleLbl="revTx" presStyleIdx="2" presStyleCnt="5">
        <dgm:presLayoutVars>
          <dgm:bulletEnabled val="1"/>
        </dgm:presLayoutVars>
      </dgm:prSet>
      <dgm:spPr/>
    </dgm:pt>
    <dgm:pt modelId="{3B7C1998-6652-A345-BE2B-6CACE1294869}" type="pres">
      <dgm:prSet presAssocID="{A1CFD3AE-3F25-419F-80DE-8E5E5B1053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9F4764-5D3D-1A4B-87BB-99E710726623}" type="pres">
      <dgm:prSet presAssocID="{A1CFD3AE-3F25-419F-80DE-8E5E5B105395}" presName="childText" presStyleLbl="revTx" presStyleIdx="3" presStyleCnt="5">
        <dgm:presLayoutVars>
          <dgm:bulletEnabled val="1"/>
        </dgm:presLayoutVars>
      </dgm:prSet>
      <dgm:spPr/>
    </dgm:pt>
    <dgm:pt modelId="{365235D2-5351-0F4A-B0A9-747C7BEAC22A}" type="pres">
      <dgm:prSet presAssocID="{90248CF6-D6AE-4F47-8FCE-2EECE48683A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15E2C4A-B13B-BA48-A06B-983FE52AF66D}" type="pres">
      <dgm:prSet presAssocID="{90248CF6-D6AE-4F47-8FCE-2EECE48683A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A44B302-CCA0-7D4A-B655-E08335B05912}" type="presOf" srcId="{965843C2-A853-4FD2-8613-6A97C64152EC}" destId="{7C9C260A-284D-EF4F-80D8-57D36BBF57F0}" srcOrd="0" destOrd="0" presId="urn:microsoft.com/office/officeart/2005/8/layout/vList2"/>
    <dgm:cxn modelId="{C46EF81D-9431-EC42-BB88-33E79E656350}" type="presOf" srcId="{7F81B28D-EA3B-4181-9C1F-C9A9EACB190C}" destId="{8A9F4764-5D3D-1A4B-87BB-99E710726623}" srcOrd="0" destOrd="0" presId="urn:microsoft.com/office/officeart/2005/8/layout/vList2"/>
    <dgm:cxn modelId="{3AB1031E-0F4E-2A4F-A99B-B019CF9B34E9}" type="presOf" srcId="{471ADC45-326C-493D-AB67-4D717405C709}" destId="{F8088C6A-50DE-4F41-9151-EA8E98E1BEFD}" srcOrd="0" destOrd="0" presId="urn:microsoft.com/office/officeart/2005/8/layout/vList2"/>
    <dgm:cxn modelId="{19A06E32-B538-B64C-8C94-788EE33C2E19}" type="presOf" srcId="{90248CF6-D6AE-4F47-8FCE-2EECE48683A0}" destId="{365235D2-5351-0F4A-B0A9-747C7BEAC22A}" srcOrd="0" destOrd="0" presId="urn:microsoft.com/office/officeart/2005/8/layout/vList2"/>
    <dgm:cxn modelId="{5EEE7840-F108-442C-9ED7-A68EC9AEA2E8}" srcId="{A341797F-5D29-403B-8059-F38CC5F17268}" destId="{C1DFF138-33C4-4A91-8B56-9E28C2B3F60B}" srcOrd="0" destOrd="0" parTransId="{F04C51A3-447F-4EB5-A920-E42894D0DC6D}" sibTransId="{3046F59C-41D6-4F11-8256-6E01DDEAB59A}"/>
    <dgm:cxn modelId="{A2CCF740-F751-B841-9BF6-F24E38CACC48}" type="presOf" srcId="{3B4F928E-3461-4A81-93E2-EF604431B65B}" destId="{115E2C4A-B13B-BA48-A06B-983FE52AF66D}" srcOrd="0" destOrd="0" presId="urn:microsoft.com/office/officeart/2005/8/layout/vList2"/>
    <dgm:cxn modelId="{5CC82B62-435D-FB4A-9F18-55890A8DEEFB}" type="presOf" srcId="{C4424B56-1240-420E-BE1F-45986A7EDF92}" destId="{64590766-7F20-8F4E-A4E9-B1879EAF565B}" srcOrd="0" destOrd="0" presId="urn:microsoft.com/office/officeart/2005/8/layout/vList2"/>
    <dgm:cxn modelId="{D2B94A65-9901-4F40-8046-EE2A2494DA63}" srcId="{471ADC45-326C-493D-AB67-4D717405C709}" destId="{A1CFD3AE-3F25-419F-80DE-8E5E5B105395}" srcOrd="3" destOrd="0" parTransId="{6DED2BB0-3550-4647-AC28-DEE6578B7C16}" sibTransId="{4805FE2C-30D8-41B7-A7E4-B2323BF1A2F8}"/>
    <dgm:cxn modelId="{10CF0177-E948-6449-BD54-9DF2B5CD7FBF}" type="presOf" srcId="{A1CFD3AE-3F25-419F-80DE-8E5E5B105395}" destId="{3B7C1998-6652-A345-BE2B-6CACE1294869}" srcOrd="0" destOrd="0" presId="urn:microsoft.com/office/officeart/2005/8/layout/vList2"/>
    <dgm:cxn modelId="{58EDD09D-D5D4-47BF-94E3-764070C8A054}" srcId="{42456030-71FE-4363-800D-07712F72F21C}" destId="{C4424B56-1240-420E-BE1F-45986A7EDF92}" srcOrd="0" destOrd="0" parTransId="{CED5A746-D9BE-4C84-8BAD-11331FA2D137}" sibTransId="{0D7F0400-45BB-4BF3-9B4C-BCAFC856ECC0}"/>
    <dgm:cxn modelId="{AC78BC9F-CE96-417D-98E3-F1591746A6E0}" srcId="{90248CF6-D6AE-4F47-8FCE-2EECE48683A0}" destId="{3B4F928E-3461-4A81-93E2-EF604431B65B}" srcOrd="0" destOrd="0" parTransId="{8DAC36AB-ECB7-4D61-A9F0-11E745D61C4A}" sibTransId="{A2CD7278-35BB-47DF-AD2C-80BB1490FE09}"/>
    <dgm:cxn modelId="{691B20A5-EA8A-6646-B12B-CF8579204D71}" type="presOf" srcId="{C1DFF138-33C4-4A91-8B56-9E28C2B3F60B}" destId="{9162AF72-F804-3B4A-945C-5BB8E9986FF5}" srcOrd="0" destOrd="0" presId="urn:microsoft.com/office/officeart/2005/8/layout/vList2"/>
    <dgm:cxn modelId="{257777A7-C968-584A-88D3-A8A05B99A475}" type="presOf" srcId="{42456030-71FE-4363-800D-07712F72F21C}" destId="{F5CDB716-708E-C947-B843-941A5D524B58}" srcOrd="0" destOrd="0" presId="urn:microsoft.com/office/officeart/2005/8/layout/vList2"/>
    <dgm:cxn modelId="{1BF925BE-691F-5641-A905-6D96D74E0051}" type="presOf" srcId="{A341797F-5D29-403B-8059-F38CC5F17268}" destId="{FB13C61F-9A22-AC40-AD26-BAB27FDF3BB6}" srcOrd="0" destOrd="0" presId="urn:microsoft.com/office/officeart/2005/8/layout/vList2"/>
    <dgm:cxn modelId="{99EA71BE-7F48-41BE-A9D3-2D9909EAAF80}" srcId="{471ADC45-326C-493D-AB67-4D717405C709}" destId="{A341797F-5D29-403B-8059-F38CC5F17268}" srcOrd="2" destOrd="0" parTransId="{4FF6974F-2EA6-4450-8362-55A0980D103C}" sibTransId="{170455E4-D953-47D9-BA4B-18AB5674F08A}"/>
    <dgm:cxn modelId="{281C5CBF-8660-4307-A866-CA4169AC88B6}" srcId="{A1CFD3AE-3F25-419F-80DE-8E5E5B105395}" destId="{7F81B28D-EA3B-4181-9C1F-C9A9EACB190C}" srcOrd="0" destOrd="0" parTransId="{7F2DE03A-23C1-4354-9781-C2E6C4D6331F}" sibTransId="{7DD0F1B0-D114-4B27-89B6-3B6883E24368}"/>
    <dgm:cxn modelId="{387E92CE-86FB-4EEF-9C84-06CBEA7F8B82}" srcId="{965843C2-A853-4FD2-8613-6A97C64152EC}" destId="{34CAAA51-8D09-4F8F-8B1E-3D37BA782417}" srcOrd="0" destOrd="0" parTransId="{0FB72D6A-2907-4088-B17B-CD01545D866A}" sibTransId="{41012697-3C78-4E65-95D9-E4F0189D28FB}"/>
    <dgm:cxn modelId="{BD6139D0-178D-E244-A5CD-1DB70E2ADC54}" type="presOf" srcId="{34CAAA51-8D09-4F8F-8B1E-3D37BA782417}" destId="{AB656685-A8B5-3443-8218-30690B931206}" srcOrd="0" destOrd="0" presId="urn:microsoft.com/office/officeart/2005/8/layout/vList2"/>
    <dgm:cxn modelId="{50AD49D9-F905-4130-B588-40B042A6E528}" srcId="{471ADC45-326C-493D-AB67-4D717405C709}" destId="{42456030-71FE-4363-800D-07712F72F21C}" srcOrd="1" destOrd="0" parTransId="{C88AEC92-470B-498C-B8BE-FEC1A511CA28}" sibTransId="{434EE96C-82E0-4600-A3BC-D6B2B7DDE5CF}"/>
    <dgm:cxn modelId="{89B178D9-2F9E-411C-AA51-799375C2244F}" srcId="{471ADC45-326C-493D-AB67-4D717405C709}" destId="{965843C2-A853-4FD2-8613-6A97C64152EC}" srcOrd="0" destOrd="0" parTransId="{A913FF03-65A6-4756-AC83-BC800F3D0849}" sibTransId="{9AE12DB5-E832-475B-B303-33AFD61D1939}"/>
    <dgm:cxn modelId="{2DFC02EC-282E-4694-B42D-6F7C8ACCE854}" srcId="{471ADC45-326C-493D-AB67-4D717405C709}" destId="{90248CF6-D6AE-4F47-8FCE-2EECE48683A0}" srcOrd="4" destOrd="0" parTransId="{63AA783E-5545-4823-BD1D-CC147A3ECF12}" sibTransId="{19195099-92EA-4406-9AE5-58B4AAD38417}"/>
    <dgm:cxn modelId="{FE69A9CD-86D9-F64D-9DFB-1445247557C6}" type="presParOf" srcId="{F8088C6A-50DE-4F41-9151-EA8E98E1BEFD}" destId="{7C9C260A-284D-EF4F-80D8-57D36BBF57F0}" srcOrd="0" destOrd="0" presId="urn:microsoft.com/office/officeart/2005/8/layout/vList2"/>
    <dgm:cxn modelId="{8F0578E2-128B-3D48-A141-AAA89C45E607}" type="presParOf" srcId="{F8088C6A-50DE-4F41-9151-EA8E98E1BEFD}" destId="{AB656685-A8B5-3443-8218-30690B931206}" srcOrd="1" destOrd="0" presId="urn:microsoft.com/office/officeart/2005/8/layout/vList2"/>
    <dgm:cxn modelId="{8D1246AD-06EA-304D-ABDC-B5A14999EE85}" type="presParOf" srcId="{F8088C6A-50DE-4F41-9151-EA8E98E1BEFD}" destId="{F5CDB716-708E-C947-B843-941A5D524B58}" srcOrd="2" destOrd="0" presId="urn:microsoft.com/office/officeart/2005/8/layout/vList2"/>
    <dgm:cxn modelId="{E921C7F2-84F2-704C-8240-2A431F2A226A}" type="presParOf" srcId="{F8088C6A-50DE-4F41-9151-EA8E98E1BEFD}" destId="{64590766-7F20-8F4E-A4E9-B1879EAF565B}" srcOrd="3" destOrd="0" presId="urn:microsoft.com/office/officeart/2005/8/layout/vList2"/>
    <dgm:cxn modelId="{0F58C957-7D96-854F-9EF7-A91A7EA071D4}" type="presParOf" srcId="{F8088C6A-50DE-4F41-9151-EA8E98E1BEFD}" destId="{FB13C61F-9A22-AC40-AD26-BAB27FDF3BB6}" srcOrd="4" destOrd="0" presId="urn:microsoft.com/office/officeart/2005/8/layout/vList2"/>
    <dgm:cxn modelId="{B7A15687-7191-FF4E-A1A9-4D787A787C1C}" type="presParOf" srcId="{F8088C6A-50DE-4F41-9151-EA8E98E1BEFD}" destId="{9162AF72-F804-3B4A-945C-5BB8E9986FF5}" srcOrd="5" destOrd="0" presId="urn:microsoft.com/office/officeart/2005/8/layout/vList2"/>
    <dgm:cxn modelId="{F461DE4C-0B99-DC48-A14B-F9CC2132B98B}" type="presParOf" srcId="{F8088C6A-50DE-4F41-9151-EA8E98E1BEFD}" destId="{3B7C1998-6652-A345-BE2B-6CACE1294869}" srcOrd="6" destOrd="0" presId="urn:microsoft.com/office/officeart/2005/8/layout/vList2"/>
    <dgm:cxn modelId="{B3883168-EE3B-EC4A-A0B8-0C814A58ECFD}" type="presParOf" srcId="{F8088C6A-50DE-4F41-9151-EA8E98E1BEFD}" destId="{8A9F4764-5D3D-1A4B-87BB-99E710726623}" srcOrd="7" destOrd="0" presId="urn:microsoft.com/office/officeart/2005/8/layout/vList2"/>
    <dgm:cxn modelId="{DA44B328-7435-2C4A-81E1-A34988E949AC}" type="presParOf" srcId="{F8088C6A-50DE-4F41-9151-EA8E98E1BEFD}" destId="{365235D2-5351-0F4A-B0A9-747C7BEAC22A}" srcOrd="8" destOrd="0" presId="urn:microsoft.com/office/officeart/2005/8/layout/vList2"/>
    <dgm:cxn modelId="{6F6BE4C0-31BA-624A-94BC-E9A808094C3B}" type="presParOf" srcId="{F8088C6A-50DE-4F41-9151-EA8E98E1BEFD}" destId="{115E2C4A-B13B-BA48-A06B-983FE52AF6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7AE6FC-D210-48FC-9757-F44B3573A5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BB5CAB-D707-4870-859C-ADD7C83E19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Free!</a:t>
          </a:r>
        </a:p>
      </dgm:t>
    </dgm:pt>
    <dgm:pt modelId="{9CA8BA9F-5ABB-448A-ACA8-5415E1D63B98}" type="parTrans" cxnId="{CB128E9C-0CBA-4B21-9009-4CE1B78010D8}">
      <dgm:prSet/>
      <dgm:spPr/>
      <dgm:t>
        <a:bodyPr/>
        <a:lstStyle/>
        <a:p>
          <a:endParaRPr lang="en-US"/>
        </a:p>
      </dgm:t>
    </dgm:pt>
    <dgm:pt modelId="{A3987C67-64EE-4BD4-B30D-205F61753BDC}" type="sibTrans" cxnId="{CB128E9C-0CBA-4B21-9009-4CE1B78010D8}">
      <dgm:prSet/>
      <dgm:spPr/>
      <dgm:t>
        <a:bodyPr/>
        <a:lstStyle/>
        <a:p>
          <a:endParaRPr lang="en-US"/>
        </a:p>
      </dgm:t>
    </dgm:pt>
    <dgm:pt modelId="{7F8D5D68-F4C8-463B-932B-F5E1A5B39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Full programming language</a:t>
          </a:r>
        </a:p>
      </dgm:t>
    </dgm:pt>
    <dgm:pt modelId="{64AD5F3F-798D-4FDE-9B35-A403BF5CE11A}" type="parTrans" cxnId="{955068CF-B802-4914-9C7E-9A1B53FC63C5}">
      <dgm:prSet/>
      <dgm:spPr/>
      <dgm:t>
        <a:bodyPr/>
        <a:lstStyle/>
        <a:p>
          <a:endParaRPr lang="en-US"/>
        </a:p>
      </dgm:t>
    </dgm:pt>
    <dgm:pt modelId="{E79BC0CD-10F1-4291-BE2B-CDDFDB3E0374}" type="sibTrans" cxnId="{955068CF-B802-4914-9C7E-9A1B53FC63C5}">
      <dgm:prSet/>
      <dgm:spPr/>
      <dgm:t>
        <a:bodyPr/>
        <a:lstStyle/>
        <a:p>
          <a:endParaRPr lang="en-US"/>
        </a:p>
      </dgm:t>
    </dgm:pt>
    <dgm:pt modelId="{26AC5CFE-12C7-4FF7-990B-A69203F556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Reproducible analysis</a:t>
          </a:r>
        </a:p>
      </dgm:t>
    </dgm:pt>
    <dgm:pt modelId="{BD722407-70CE-42E3-8134-7229A7CC836F}" type="parTrans" cxnId="{0AA104BC-6960-42E0-B219-5C28A565A305}">
      <dgm:prSet/>
      <dgm:spPr/>
      <dgm:t>
        <a:bodyPr/>
        <a:lstStyle/>
        <a:p>
          <a:endParaRPr lang="en-US"/>
        </a:p>
      </dgm:t>
    </dgm:pt>
    <dgm:pt modelId="{7026B06A-A1CF-4D6F-8602-0532A2BF45CC}" type="sibTrans" cxnId="{0AA104BC-6960-42E0-B219-5C28A565A305}">
      <dgm:prSet/>
      <dgm:spPr/>
      <dgm:t>
        <a:bodyPr/>
        <a:lstStyle/>
        <a:p>
          <a:endParaRPr lang="en-US"/>
        </a:p>
      </dgm:t>
    </dgm:pt>
    <dgm:pt modelId="{3A386AE8-3615-4659-964D-9E09501B4C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Built for data and statistics</a:t>
          </a:r>
        </a:p>
      </dgm:t>
    </dgm:pt>
    <dgm:pt modelId="{1C4F0668-803F-4208-8FFC-1CEAF75A7240}" type="parTrans" cxnId="{058A0DED-E3B9-430E-B4D8-EEE1FB574D12}">
      <dgm:prSet/>
      <dgm:spPr/>
      <dgm:t>
        <a:bodyPr/>
        <a:lstStyle/>
        <a:p>
          <a:endParaRPr lang="en-US"/>
        </a:p>
      </dgm:t>
    </dgm:pt>
    <dgm:pt modelId="{B3052C1B-8069-4FD7-94CC-6A4D12882BF8}" type="sibTrans" cxnId="{058A0DED-E3B9-430E-B4D8-EEE1FB574D12}">
      <dgm:prSet/>
      <dgm:spPr/>
      <dgm:t>
        <a:bodyPr/>
        <a:lstStyle/>
        <a:p>
          <a:endParaRPr lang="en-US"/>
        </a:p>
      </dgm:t>
    </dgm:pt>
    <dgm:pt modelId="{D0F73F69-E6E5-43A9-BA42-55A6650EDCC7}" type="pres">
      <dgm:prSet presAssocID="{D17AE6FC-D210-48FC-9757-F44B3573A51C}" presName="root" presStyleCnt="0">
        <dgm:presLayoutVars>
          <dgm:dir/>
          <dgm:resizeHandles val="exact"/>
        </dgm:presLayoutVars>
      </dgm:prSet>
      <dgm:spPr/>
    </dgm:pt>
    <dgm:pt modelId="{7E96229A-C80F-4D67-AE1A-75D802734AA7}" type="pres">
      <dgm:prSet presAssocID="{8EBB5CAB-D707-4870-859C-ADD7C83E19F9}" presName="compNode" presStyleCnt="0"/>
      <dgm:spPr/>
    </dgm:pt>
    <dgm:pt modelId="{E135FA00-9AD9-4F11-8126-E25FED7F18D6}" type="pres">
      <dgm:prSet presAssocID="{8EBB5CAB-D707-4870-859C-ADD7C83E19F9}" presName="bgRect" presStyleLbl="bgShp" presStyleIdx="0" presStyleCnt="4"/>
      <dgm:spPr/>
    </dgm:pt>
    <dgm:pt modelId="{EC8A0A39-60EE-4BE3-994A-1A950B30E4DF}" type="pres">
      <dgm:prSet presAssocID="{8EBB5CAB-D707-4870-859C-ADD7C83E19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045DEB1-B401-4896-BE6B-316DA9D66B4B}" type="pres">
      <dgm:prSet presAssocID="{8EBB5CAB-D707-4870-859C-ADD7C83E19F9}" presName="spaceRect" presStyleCnt="0"/>
      <dgm:spPr/>
    </dgm:pt>
    <dgm:pt modelId="{1C542353-6CC9-4D7A-9434-C900F96E9A05}" type="pres">
      <dgm:prSet presAssocID="{8EBB5CAB-D707-4870-859C-ADD7C83E19F9}" presName="parTx" presStyleLbl="revTx" presStyleIdx="0" presStyleCnt="4">
        <dgm:presLayoutVars>
          <dgm:chMax val="0"/>
          <dgm:chPref val="0"/>
        </dgm:presLayoutVars>
      </dgm:prSet>
      <dgm:spPr/>
    </dgm:pt>
    <dgm:pt modelId="{FE4C8C0A-CE4B-42CB-89C7-616518062F81}" type="pres">
      <dgm:prSet presAssocID="{A3987C67-64EE-4BD4-B30D-205F61753BDC}" presName="sibTrans" presStyleCnt="0"/>
      <dgm:spPr/>
    </dgm:pt>
    <dgm:pt modelId="{7C599413-8A9F-4CEE-8EA3-C04D80237354}" type="pres">
      <dgm:prSet presAssocID="{7F8D5D68-F4C8-463B-932B-F5E1A5B398EF}" presName="compNode" presStyleCnt="0"/>
      <dgm:spPr/>
    </dgm:pt>
    <dgm:pt modelId="{75D9C34A-B4F3-4C05-B1C0-5E3960F1CA51}" type="pres">
      <dgm:prSet presAssocID="{7F8D5D68-F4C8-463B-932B-F5E1A5B398EF}" presName="bgRect" presStyleLbl="bgShp" presStyleIdx="1" presStyleCnt="4"/>
      <dgm:spPr/>
    </dgm:pt>
    <dgm:pt modelId="{4D604791-3B36-48CB-9AAE-DE10AEE0E4F5}" type="pres">
      <dgm:prSet presAssocID="{7F8D5D68-F4C8-463B-932B-F5E1A5B398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12CCF1B-DFCE-4856-9DC8-5B8121E98523}" type="pres">
      <dgm:prSet presAssocID="{7F8D5D68-F4C8-463B-932B-F5E1A5B398EF}" presName="spaceRect" presStyleCnt="0"/>
      <dgm:spPr/>
    </dgm:pt>
    <dgm:pt modelId="{C8580160-5B0D-4E3D-9326-BF8B4A234B48}" type="pres">
      <dgm:prSet presAssocID="{7F8D5D68-F4C8-463B-932B-F5E1A5B398EF}" presName="parTx" presStyleLbl="revTx" presStyleIdx="1" presStyleCnt="4">
        <dgm:presLayoutVars>
          <dgm:chMax val="0"/>
          <dgm:chPref val="0"/>
        </dgm:presLayoutVars>
      </dgm:prSet>
      <dgm:spPr/>
    </dgm:pt>
    <dgm:pt modelId="{774F8F39-E31A-468B-959F-C7A229C848BD}" type="pres">
      <dgm:prSet presAssocID="{E79BC0CD-10F1-4291-BE2B-CDDFDB3E0374}" presName="sibTrans" presStyleCnt="0"/>
      <dgm:spPr/>
    </dgm:pt>
    <dgm:pt modelId="{17328028-6555-45FB-B633-C7424B64A798}" type="pres">
      <dgm:prSet presAssocID="{26AC5CFE-12C7-4FF7-990B-A69203F5567D}" presName="compNode" presStyleCnt="0"/>
      <dgm:spPr/>
    </dgm:pt>
    <dgm:pt modelId="{842023BD-23F2-46C6-A3AE-1D2D3105D75A}" type="pres">
      <dgm:prSet presAssocID="{26AC5CFE-12C7-4FF7-990B-A69203F5567D}" presName="bgRect" presStyleLbl="bgShp" presStyleIdx="2" presStyleCnt="4"/>
      <dgm:spPr/>
    </dgm:pt>
    <dgm:pt modelId="{05830A56-C859-4DAA-8A70-F9B9D0AB4541}" type="pres">
      <dgm:prSet presAssocID="{26AC5CFE-12C7-4FF7-990B-A69203F556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581871D-D56A-4827-BEC3-BBCE0BC20375}" type="pres">
      <dgm:prSet presAssocID="{26AC5CFE-12C7-4FF7-990B-A69203F5567D}" presName="spaceRect" presStyleCnt="0"/>
      <dgm:spPr/>
    </dgm:pt>
    <dgm:pt modelId="{2BB5F69D-D51D-42E3-BE63-B7D6E6855071}" type="pres">
      <dgm:prSet presAssocID="{26AC5CFE-12C7-4FF7-990B-A69203F5567D}" presName="parTx" presStyleLbl="revTx" presStyleIdx="2" presStyleCnt="4">
        <dgm:presLayoutVars>
          <dgm:chMax val="0"/>
          <dgm:chPref val="0"/>
        </dgm:presLayoutVars>
      </dgm:prSet>
      <dgm:spPr/>
    </dgm:pt>
    <dgm:pt modelId="{56ADFC93-E343-4059-8C9A-A83D80C2EFB8}" type="pres">
      <dgm:prSet presAssocID="{7026B06A-A1CF-4D6F-8602-0532A2BF45CC}" presName="sibTrans" presStyleCnt="0"/>
      <dgm:spPr/>
    </dgm:pt>
    <dgm:pt modelId="{E5C90FF7-8999-4A55-96EF-7F1C22C58BB9}" type="pres">
      <dgm:prSet presAssocID="{3A386AE8-3615-4659-964D-9E09501B4CCF}" presName="compNode" presStyleCnt="0"/>
      <dgm:spPr/>
    </dgm:pt>
    <dgm:pt modelId="{91C489B2-5C14-44C3-A036-7EDD5F5F3EFF}" type="pres">
      <dgm:prSet presAssocID="{3A386AE8-3615-4659-964D-9E09501B4CCF}" presName="bgRect" presStyleLbl="bgShp" presStyleIdx="3" presStyleCnt="4"/>
      <dgm:spPr/>
    </dgm:pt>
    <dgm:pt modelId="{977AE028-A65C-4575-9C85-C230AE345B6B}" type="pres">
      <dgm:prSet presAssocID="{3A386AE8-3615-4659-964D-9E09501B4C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320DF6-16D1-497A-9AED-A678649F6DBE}" type="pres">
      <dgm:prSet presAssocID="{3A386AE8-3615-4659-964D-9E09501B4CCF}" presName="spaceRect" presStyleCnt="0"/>
      <dgm:spPr/>
    </dgm:pt>
    <dgm:pt modelId="{EC687ABA-329C-4F9D-968A-CF6B4AF30DB7}" type="pres">
      <dgm:prSet presAssocID="{3A386AE8-3615-4659-964D-9E09501B4C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04D811-F777-4B45-8F5D-4D7DB5F7B281}" type="presOf" srcId="{7F8D5D68-F4C8-463B-932B-F5E1A5B398EF}" destId="{C8580160-5B0D-4E3D-9326-BF8B4A234B48}" srcOrd="0" destOrd="0" presId="urn:microsoft.com/office/officeart/2018/2/layout/IconVerticalSolidList"/>
    <dgm:cxn modelId="{B77C551A-0143-4411-A704-1569727382E2}" type="presOf" srcId="{D17AE6FC-D210-48FC-9757-F44B3573A51C}" destId="{D0F73F69-E6E5-43A9-BA42-55A6650EDCC7}" srcOrd="0" destOrd="0" presId="urn:microsoft.com/office/officeart/2018/2/layout/IconVerticalSolidList"/>
    <dgm:cxn modelId="{140B8423-400B-4D35-90DE-9EFB042C2484}" type="presOf" srcId="{26AC5CFE-12C7-4FF7-990B-A69203F5567D}" destId="{2BB5F69D-D51D-42E3-BE63-B7D6E6855071}" srcOrd="0" destOrd="0" presId="urn:microsoft.com/office/officeart/2018/2/layout/IconVerticalSolidList"/>
    <dgm:cxn modelId="{1EEFDC4D-6D72-46ED-9A0A-DB15AA68DF9C}" type="presOf" srcId="{3A386AE8-3615-4659-964D-9E09501B4CCF}" destId="{EC687ABA-329C-4F9D-968A-CF6B4AF30DB7}" srcOrd="0" destOrd="0" presId="urn:microsoft.com/office/officeart/2018/2/layout/IconVerticalSolidList"/>
    <dgm:cxn modelId="{CB128E9C-0CBA-4B21-9009-4CE1B78010D8}" srcId="{D17AE6FC-D210-48FC-9757-F44B3573A51C}" destId="{8EBB5CAB-D707-4870-859C-ADD7C83E19F9}" srcOrd="0" destOrd="0" parTransId="{9CA8BA9F-5ABB-448A-ACA8-5415E1D63B98}" sibTransId="{A3987C67-64EE-4BD4-B30D-205F61753BDC}"/>
    <dgm:cxn modelId="{0F2640A7-7D82-4302-B92C-2F00FD1FEC58}" type="presOf" srcId="{8EBB5CAB-D707-4870-859C-ADD7C83E19F9}" destId="{1C542353-6CC9-4D7A-9434-C900F96E9A05}" srcOrd="0" destOrd="0" presId="urn:microsoft.com/office/officeart/2018/2/layout/IconVerticalSolidList"/>
    <dgm:cxn modelId="{0AA104BC-6960-42E0-B219-5C28A565A305}" srcId="{D17AE6FC-D210-48FC-9757-F44B3573A51C}" destId="{26AC5CFE-12C7-4FF7-990B-A69203F5567D}" srcOrd="2" destOrd="0" parTransId="{BD722407-70CE-42E3-8134-7229A7CC836F}" sibTransId="{7026B06A-A1CF-4D6F-8602-0532A2BF45CC}"/>
    <dgm:cxn modelId="{955068CF-B802-4914-9C7E-9A1B53FC63C5}" srcId="{D17AE6FC-D210-48FC-9757-F44B3573A51C}" destId="{7F8D5D68-F4C8-463B-932B-F5E1A5B398EF}" srcOrd="1" destOrd="0" parTransId="{64AD5F3F-798D-4FDE-9B35-A403BF5CE11A}" sibTransId="{E79BC0CD-10F1-4291-BE2B-CDDFDB3E0374}"/>
    <dgm:cxn modelId="{058A0DED-E3B9-430E-B4D8-EEE1FB574D12}" srcId="{D17AE6FC-D210-48FC-9757-F44B3573A51C}" destId="{3A386AE8-3615-4659-964D-9E09501B4CCF}" srcOrd="3" destOrd="0" parTransId="{1C4F0668-803F-4208-8FFC-1CEAF75A7240}" sibTransId="{B3052C1B-8069-4FD7-94CC-6A4D12882BF8}"/>
    <dgm:cxn modelId="{940E1D3B-891D-4127-AA41-1C466D7C1F45}" type="presParOf" srcId="{D0F73F69-E6E5-43A9-BA42-55A6650EDCC7}" destId="{7E96229A-C80F-4D67-AE1A-75D802734AA7}" srcOrd="0" destOrd="0" presId="urn:microsoft.com/office/officeart/2018/2/layout/IconVerticalSolidList"/>
    <dgm:cxn modelId="{E3903BEF-EAAB-4E39-8423-BF4C77ED7FD0}" type="presParOf" srcId="{7E96229A-C80F-4D67-AE1A-75D802734AA7}" destId="{E135FA00-9AD9-4F11-8126-E25FED7F18D6}" srcOrd="0" destOrd="0" presId="urn:microsoft.com/office/officeart/2018/2/layout/IconVerticalSolidList"/>
    <dgm:cxn modelId="{19CBB914-7B8B-4959-B15A-A8CA5622D391}" type="presParOf" srcId="{7E96229A-C80F-4D67-AE1A-75D802734AA7}" destId="{EC8A0A39-60EE-4BE3-994A-1A950B30E4DF}" srcOrd="1" destOrd="0" presId="urn:microsoft.com/office/officeart/2018/2/layout/IconVerticalSolidList"/>
    <dgm:cxn modelId="{DC35D1A6-DC22-41B1-A390-F84A755FC449}" type="presParOf" srcId="{7E96229A-C80F-4D67-AE1A-75D802734AA7}" destId="{7045DEB1-B401-4896-BE6B-316DA9D66B4B}" srcOrd="2" destOrd="0" presId="urn:microsoft.com/office/officeart/2018/2/layout/IconVerticalSolidList"/>
    <dgm:cxn modelId="{5F0BD7C5-B477-4FD4-AE71-6BF3A5E9E6D9}" type="presParOf" srcId="{7E96229A-C80F-4D67-AE1A-75D802734AA7}" destId="{1C542353-6CC9-4D7A-9434-C900F96E9A05}" srcOrd="3" destOrd="0" presId="urn:microsoft.com/office/officeart/2018/2/layout/IconVerticalSolidList"/>
    <dgm:cxn modelId="{FB3D8DAB-A577-4AD3-80EB-75A3490156F9}" type="presParOf" srcId="{D0F73F69-E6E5-43A9-BA42-55A6650EDCC7}" destId="{FE4C8C0A-CE4B-42CB-89C7-616518062F81}" srcOrd="1" destOrd="0" presId="urn:microsoft.com/office/officeart/2018/2/layout/IconVerticalSolidList"/>
    <dgm:cxn modelId="{7D4693EB-4C0B-4008-9C8A-296FB3B979B9}" type="presParOf" srcId="{D0F73F69-E6E5-43A9-BA42-55A6650EDCC7}" destId="{7C599413-8A9F-4CEE-8EA3-C04D80237354}" srcOrd="2" destOrd="0" presId="urn:microsoft.com/office/officeart/2018/2/layout/IconVerticalSolidList"/>
    <dgm:cxn modelId="{AC623A25-B74E-4A98-8151-B4BFFE71130D}" type="presParOf" srcId="{7C599413-8A9F-4CEE-8EA3-C04D80237354}" destId="{75D9C34A-B4F3-4C05-B1C0-5E3960F1CA51}" srcOrd="0" destOrd="0" presId="urn:microsoft.com/office/officeart/2018/2/layout/IconVerticalSolidList"/>
    <dgm:cxn modelId="{9F435719-6BBA-42C3-82E8-0C6FB0581385}" type="presParOf" srcId="{7C599413-8A9F-4CEE-8EA3-C04D80237354}" destId="{4D604791-3B36-48CB-9AAE-DE10AEE0E4F5}" srcOrd="1" destOrd="0" presId="urn:microsoft.com/office/officeart/2018/2/layout/IconVerticalSolidList"/>
    <dgm:cxn modelId="{F4E8BAA5-EE1B-4B75-A7EE-E9298C04178D}" type="presParOf" srcId="{7C599413-8A9F-4CEE-8EA3-C04D80237354}" destId="{012CCF1B-DFCE-4856-9DC8-5B8121E98523}" srcOrd="2" destOrd="0" presId="urn:microsoft.com/office/officeart/2018/2/layout/IconVerticalSolidList"/>
    <dgm:cxn modelId="{68DFC58B-F1B3-4C6E-9B95-875DDCE6A16B}" type="presParOf" srcId="{7C599413-8A9F-4CEE-8EA3-C04D80237354}" destId="{C8580160-5B0D-4E3D-9326-BF8B4A234B48}" srcOrd="3" destOrd="0" presId="urn:microsoft.com/office/officeart/2018/2/layout/IconVerticalSolidList"/>
    <dgm:cxn modelId="{C46E8E9E-0073-4EA5-8AFA-8953612131A0}" type="presParOf" srcId="{D0F73F69-E6E5-43A9-BA42-55A6650EDCC7}" destId="{774F8F39-E31A-468B-959F-C7A229C848BD}" srcOrd="3" destOrd="0" presId="urn:microsoft.com/office/officeart/2018/2/layout/IconVerticalSolidList"/>
    <dgm:cxn modelId="{A127DAFB-FD11-4F80-AE98-8B5ACFCCAA4E}" type="presParOf" srcId="{D0F73F69-E6E5-43A9-BA42-55A6650EDCC7}" destId="{17328028-6555-45FB-B633-C7424B64A798}" srcOrd="4" destOrd="0" presId="urn:microsoft.com/office/officeart/2018/2/layout/IconVerticalSolidList"/>
    <dgm:cxn modelId="{AA649A05-5C18-4904-A872-91D0C9C4135B}" type="presParOf" srcId="{17328028-6555-45FB-B633-C7424B64A798}" destId="{842023BD-23F2-46C6-A3AE-1D2D3105D75A}" srcOrd="0" destOrd="0" presId="urn:microsoft.com/office/officeart/2018/2/layout/IconVerticalSolidList"/>
    <dgm:cxn modelId="{C017610D-B670-4418-A50E-1AA2F3911AE9}" type="presParOf" srcId="{17328028-6555-45FB-B633-C7424B64A798}" destId="{05830A56-C859-4DAA-8A70-F9B9D0AB4541}" srcOrd="1" destOrd="0" presId="urn:microsoft.com/office/officeart/2018/2/layout/IconVerticalSolidList"/>
    <dgm:cxn modelId="{28C10F7B-8B38-4B8B-BE57-5B398FD871F9}" type="presParOf" srcId="{17328028-6555-45FB-B633-C7424B64A798}" destId="{F581871D-D56A-4827-BEC3-BBCE0BC20375}" srcOrd="2" destOrd="0" presId="urn:microsoft.com/office/officeart/2018/2/layout/IconVerticalSolidList"/>
    <dgm:cxn modelId="{5FB92BC3-4452-4E79-BC12-85B0CA31BFA3}" type="presParOf" srcId="{17328028-6555-45FB-B633-C7424B64A798}" destId="{2BB5F69D-D51D-42E3-BE63-B7D6E6855071}" srcOrd="3" destOrd="0" presId="urn:microsoft.com/office/officeart/2018/2/layout/IconVerticalSolidList"/>
    <dgm:cxn modelId="{99A7519F-93FB-49D0-9A8A-1D38412186CE}" type="presParOf" srcId="{D0F73F69-E6E5-43A9-BA42-55A6650EDCC7}" destId="{56ADFC93-E343-4059-8C9A-A83D80C2EFB8}" srcOrd="5" destOrd="0" presId="urn:microsoft.com/office/officeart/2018/2/layout/IconVerticalSolidList"/>
    <dgm:cxn modelId="{B00F2459-4793-4684-AE18-1AAC1AEAA193}" type="presParOf" srcId="{D0F73F69-E6E5-43A9-BA42-55A6650EDCC7}" destId="{E5C90FF7-8999-4A55-96EF-7F1C22C58BB9}" srcOrd="6" destOrd="0" presId="urn:microsoft.com/office/officeart/2018/2/layout/IconVerticalSolidList"/>
    <dgm:cxn modelId="{E6061E57-0955-45D8-816A-CFC286838AD6}" type="presParOf" srcId="{E5C90FF7-8999-4A55-96EF-7F1C22C58BB9}" destId="{91C489B2-5C14-44C3-A036-7EDD5F5F3EFF}" srcOrd="0" destOrd="0" presId="urn:microsoft.com/office/officeart/2018/2/layout/IconVerticalSolidList"/>
    <dgm:cxn modelId="{E680DD69-810A-4E66-A50A-DD9CBD8CCF29}" type="presParOf" srcId="{E5C90FF7-8999-4A55-96EF-7F1C22C58BB9}" destId="{977AE028-A65C-4575-9C85-C230AE345B6B}" srcOrd="1" destOrd="0" presId="urn:microsoft.com/office/officeart/2018/2/layout/IconVerticalSolidList"/>
    <dgm:cxn modelId="{5AFEDE47-A43C-4A12-A841-210844D3B35D}" type="presParOf" srcId="{E5C90FF7-8999-4A55-96EF-7F1C22C58BB9}" destId="{70320DF6-16D1-497A-9AED-A678649F6DBE}" srcOrd="2" destOrd="0" presId="urn:microsoft.com/office/officeart/2018/2/layout/IconVerticalSolidList"/>
    <dgm:cxn modelId="{65526732-43A8-4F6F-881C-15CB9531DEFB}" type="presParOf" srcId="{E5C90FF7-8999-4A55-96EF-7F1C22C58BB9}" destId="{EC687ABA-329C-4F9D-968A-CF6B4AF30D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AE6FC-D210-48FC-9757-F44B3573A5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BB5CAB-D707-4870-859C-ADD7C83E19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Multiple ways to do the same thing</a:t>
          </a:r>
        </a:p>
      </dgm:t>
    </dgm:pt>
    <dgm:pt modelId="{9CA8BA9F-5ABB-448A-ACA8-5415E1D63B98}" type="parTrans" cxnId="{CB128E9C-0CBA-4B21-9009-4CE1B78010D8}">
      <dgm:prSet/>
      <dgm:spPr/>
      <dgm:t>
        <a:bodyPr/>
        <a:lstStyle/>
        <a:p>
          <a:endParaRPr lang="en-US"/>
        </a:p>
      </dgm:t>
    </dgm:pt>
    <dgm:pt modelId="{A3987C67-64EE-4BD4-B30D-205F61753BDC}" type="sibTrans" cxnId="{CB128E9C-0CBA-4B21-9009-4CE1B78010D8}">
      <dgm:prSet/>
      <dgm:spPr/>
      <dgm:t>
        <a:bodyPr/>
        <a:lstStyle/>
        <a:p>
          <a:endParaRPr lang="en-US"/>
        </a:p>
      </dgm:t>
    </dgm:pt>
    <dgm:pt modelId="{7F8D5D68-F4C8-463B-932B-F5E1A5B39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Learning curve</a:t>
          </a:r>
        </a:p>
      </dgm:t>
    </dgm:pt>
    <dgm:pt modelId="{64AD5F3F-798D-4FDE-9B35-A403BF5CE11A}" type="parTrans" cxnId="{955068CF-B802-4914-9C7E-9A1B53FC63C5}">
      <dgm:prSet/>
      <dgm:spPr/>
      <dgm:t>
        <a:bodyPr/>
        <a:lstStyle/>
        <a:p>
          <a:endParaRPr lang="en-US"/>
        </a:p>
      </dgm:t>
    </dgm:pt>
    <dgm:pt modelId="{E79BC0CD-10F1-4291-BE2B-CDDFDB3E0374}" type="sibTrans" cxnId="{955068CF-B802-4914-9C7E-9A1B53FC63C5}">
      <dgm:prSet/>
      <dgm:spPr/>
      <dgm:t>
        <a:bodyPr/>
        <a:lstStyle/>
        <a:p>
          <a:endParaRPr lang="en-US"/>
        </a:p>
      </dgm:t>
    </dgm:pt>
    <dgm:pt modelId="{26AC5CFE-12C7-4FF7-990B-A69203F556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Many packages/libraries</a:t>
          </a:r>
        </a:p>
      </dgm:t>
    </dgm:pt>
    <dgm:pt modelId="{BD722407-70CE-42E3-8134-7229A7CC836F}" type="parTrans" cxnId="{0AA104BC-6960-42E0-B219-5C28A565A305}">
      <dgm:prSet/>
      <dgm:spPr/>
      <dgm:t>
        <a:bodyPr/>
        <a:lstStyle/>
        <a:p>
          <a:endParaRPr lang="en-US"/>
        </a:p>
      </dgm:t>
    </dgm:pt>
    <dgm:pt modelId="{7026B06A-A1CF-4D6F-8602-0532A2BF45CC}" type="sibTrans" cxnId="{0AA104BC-6960-42E0-B219-5C28A565A305}">
      <dgm:prSet/>
      <dgm:spPr/>
      <dgm:t>
        <a:bodyPr/>
        <a:lstStyle/>
        <a:p>
          <a:endParaRPr lang="en-US"/>
        </a:p>
      </dgm:t>
    </dgm:pt>
    <dgm:pt modelId="{3A386AE8-3615-4659-964D-9E09501B4C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Mistakes are expected</a:t>
          </a:r>
        </a:p>
      </dgm:t>
    </dgm:pt>
    <dgm:pt modelId="{1C4F0668-803F-4208-8FFC-1CEAF75A7240}" type="parTrans" cxnId="{058A0DED-E3B9-430E-B4D8-EEE1FB574D12}">
      <dgm:prSet/>
      <dgm:spPr/>
      <dgm:t>
        <a:bodyPr/>
        <a:lstStyle/>
        <a:p>
          <a:endParaRPr lang="en-US"/>
        </a:p>
      </dgm:t>
    </dgm:pt>
    <dgm:pt modelId="{B3052C1B-8069-4FD7-94CC-6A4D12882BF8}" type="sibTrans" cxnId="{058A0DED-E3B9-430E-B4D8-EEE1FB574D12}">
      <dgm:prSet/>
      <dgm:spPr/>
      <dgm:t>
        <a:bodyPr/>
        <a:lstStyle/>
        <a:p>
          <a:endParaRPr lang="en-US"/>
        </a:p>
      </dgm:t>
    </dgm:pt>
    <dgm:pt modelId="{D0F73F69-E6E5-43A9-BA42-55A6650EDCC7}" type="pres">
      <dgm:prSet presAssocID="{D17AE6FC-D210-48FC-9757-F44B3573A51C}" presName="root" presStyleCnt="0">
        <dgm:presLayoutVars>
          <dgm:dir/>
          <dgm:resizeHandles val="exact"/>
        </dgm:presLayoutVars>
      </dgm:prSet>
      <dgm:spPr/>
    </dgm:pt>
    <dgm:pt modelId="{7E96229A-C80F-4D67-AE1A-75D802734AA7}" type="pres">
      <dgm:prSet presAssocID="{8EBB5CAB-D707-4870-859C-ADD7C83E19F9}" presName="compNode" presStyleCnt="0"/>
      <dgm:spPr/>
    </dgm:pt>
    <dgm:pt modelId="{E135FA00-9AD9-4F11-8126-E25FED7F18D6}" type="pres">
      <dgm:prSet presAssocID="{8EBB5CAB-D707-4870-859C-ADD7C83E19F9}" presName="bgRect" presStyleLbl="bgShp" presStyleIdx="0" presStyleCnt="4"/>
      <dgm:spPr/>
    </dgm:pt>
    <dgm:pt modelId="{EC8A0A39-60EE-4BE3-994A-1A950B30E4DF}" type="pres">
      <dgm:prSet presAssocID="{8EBB5CAB-D707-4870-859C-ADD7C83E19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045DEB1-B401-4896-BE6B-316DA9D66B4B}" type="pres">
      <dgm:prSet presAssocID="{8EBB5CAB-D707-4870-859C-ADD7C83E19F9}" presName="spaceRect" presStyleCnt="0"/>
      <dgm:spPr/>
    </dgm:pt>
    <dgm:pt modelId="{1C542353-6CC9-4D7A-9434-C900F96E9A05}" type="pres">
      <dgm:prSet presAssocID="{8EBB5CAB-D707-4870-859C-ADD7C83E19F9}" presName="parTx" presStyleLbl="revTx" presStyleIdx="0" presStyleCnt="4">
        <dgm:presLayoutVars>
          <dgm:chMax val="0"/>
          <dgm:chPref val="0"/>
        </dgm:presLayoutVars>
      </dgm:prSet>
      <dgm:spPr/>
    </dgm:pt>
    <dgm:pt modelId="{FE4C8C0A-CE4B-42CB-89C7-616518062F81}" type="pres">
      <dgm:prSet presAssocID="{A3987C67-64EE-4BD4-B30D-205F61753BDC}" presName="sibTrans" presStyleCnt="0"/>
      <dgm:spPr/>
    </dgm:pt>
    <dgm:pt modelId="{7C599413-8A9F-4CEE-8EA3-C04D80237354}" type="pres">
      <dgm:prSet presAssocID="{7F8D5D68-F4C8-463B-932B-F5E1A5B398EF}" presName="compNode" presStyleCnt="0"/>
      <dgm:spPr/>
    </dgm:pt>
    <dgm:pt modelId="{75D9C34A-B4F3-4C05-B1C0-5E3960F1CA51}" type="pres">
      <dgm:prSet presAssocID="{7F8D5D68-F4C8-463B-932B-F5E1A5B398EF}" presName="bgRect" presStyleLbl="bgShp" presStyleIdx="1" presStyleCnt="4"/>
      <dgm:spPr/>
    </dgm:pt>
    <dgm:pt modelId="{4D604791-3B36-48CB-9AAE-DE10AEE0E4F5}" type="pres">
      <dgm:prSet presAssocID="{7F8D5D68-F4C8-463B-932B-F5E1A5B398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12CCF1B-DFCE-4856-9DC8-5B8121E98523}" type="pres">
      <dgm:prSet presAssocID="{7F8D5D68-F4C8-463B-932B-F5E1A5B398EF}" presName="spaceRect" presStyleCnt="0"/>
      <dgm:spPr/>
    </dgm:pt>
    <dgm:pt modelId="{C8580160-5B0D-4E3D-9326-BF8B4A234B48}" type="pres">
      <dgm:prSet presAssocID="{7F8D5D68-F4C8-463B-932B-F5E1A5B398EF}" presName="parTx" presStyleLbl="revTx" presStyleIdx="1" presStyleCnt="4">
        <dgm:presLayoutVars>
          <dgm:chMax val="0"/>
          <dgm:chPref val="0"/>
        </dgm:presLayoutVars>
      </dgm:prSet>
      <dgm:spPr/>
    </dgm:pt>
    <dgm:pt modelId="{774F8F39-E31A-468B-959F-C7A229C848BD}" type="pres">
      <dgm:prSet presAssocID="{E79BC0CD-10F1-4291-BE2B-CDDFDB3E0374}" presName="sibTrans" presStyleCnt="0"/>
      <dgm:spPr/>
    </dgm:pt>
    <dgm:pt modelId="{17328028-6555-45FB-B633-C7424B64A798}" type="pres">
      <dgm:prSet presAssocID="{26AC5CFE-12C7-4FF7-990B-A69203F5567D}" presName="compNode" presStyleCnt="0"/>
      <dgm:spPr/>
    </dgm:pt>
    <dgm:pt modelId="{842023BD-23F2-46C6-A3AE-1D2D3105D75A}" type="pres">
      <dgm:prSet presAssocID="{26AC5CFE-12C7-4FF7-990B-A69203F5567D}" presName="bgRect" presStyleLbl="bgShp" presStyleIdx="2" presStyleCnt="4"/>
      <dgm:spPr/>
    </dgm:pt>
    <dgm:pt modelId="{05830A56-C859-4DAA-8A70-F9B9D0AB4541}" type="pres">
      <dgm:prSet presAssocID="{26AC5CFE-12C7-4FF7-990B-A69203F556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581871D-D56A-4827-BEC3-BBCE0BC20375}" type="pres">
      <dgm:prSet presAssocID="{26AC5CFE-12C7-4FF7-990B-A69203F5567D}" presName="spaceRect" presStyleCnt="0"/>
      <dgm:spPr/>
    </dgm:pt>
    <dgm:pt modelId="{2BB5F69D-D51D-42E3-BE63-B7D6E6855071}" type="pres">
      <dgm:prSet presAssocID="{26AC5CFE-12C7-4FF7-990B-A69203F5567D}" presName="parTx" presStyleLbl="revTx" presStyleIdx="2" presStyleCnt="4">
        <dgm:presLayoutVars>
          <dgm:chMax val="0"/>
          <dgm:chPref val="0"/>
        </dgm:presLayoutVars>
      </dgm:prSet>
      <dgm:spPr/>
    </dgm:pt>
    <dgm:pt modelId="{56ADFC93-E343-4059-8C9A-A83D80C2EFB8}" type="pres">
      <dgm:prSet presAssocID="{7026B06A-A1CF-4D6F-8602-0532A2BF45CC}" presName="sibTrans" presStyleCnt="0"/>
      <dgm:spPr/>
    </dgm:pt>
    <dgm:pt modelId="{E5C90FF7-8999-4A55-96EF-7F1C22C58BB9}" type="pres">
      <dgm:prSet presAssocID="{3A386AE8-3615-4659-964D-9E09501B4CCF}" presName="compNode" presStyleCnt="0"/>
      <dgm:spPr/>
    </dgm:pt>
    <dgm:pt modelId="{91C489B2-5C14-44C3-A036-7EDD5F5F3EFF}" type="pres">
      <dgm:prSet presAssocID="{3A386AE8-3615-4659-964D-9E09501B4CCF}" presName="bgRect" presStyleLbl="bgShp" presStyleIdx="3" presStyleCnt="4"/>
      <dgm:spPr/>
    </dgm:pt>
    <dgm:pt modelId="{977AE028-A65C-4575-9C85-C230AE345B6B}" type="pres">
      <dgm:prSet presAssocID="{3A386AE8-3615-4659-964D-9E09501B4C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0320DF6-16D1-497A-9AED-A678649F6DBE}" type="pres">
      <dgm:prSet presAssocID="{3A386AE8-3615-4659-964D-9E09501B4CCF}" presName="spaceRect" presStyleCnt="0"/>
      <dgm:spPr/>
    </dgm:pt>
    <dgm:pt modelId="{EC687ABA-329C-4F9D-968A-CF6B4AF30DB7}" type="pres">
      <dgm:prSet presAssocID="{3A386AE8-3615-4659-964D-9E09501B4C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04D811-F777-4B45-8F5D-4D7DB5F7B281}" type="presOf" srcId="{7F8D5D68-F4C8-463B-932B-F5E1A5B398EF}" destId="{C8580160-5B0D-4E3D-9326-BF8B4A234B48}" srcOrd="0" destOrd="0" presId="urn:microsoft.com/office/officeart/2018/2/layout/IconVerticalSolidList"/>
    <dgm:cxn modelId="{B77C551A-0143-4411-A704-1569727382E2}" type="presOf" srcId="{D17AE6FC-D210-48FC-9757-F44B3573A51C}" destId="{D0F73F69-E6E5-43A9-BA42-55A6650EDCC7}" srcOrd="0" destOrd="0" presId="urn:microsoft.com/office/officeart/2018/2/layout/IconVerticalSolidList"/>
    <dgm:cxn modelId="{140B8423-400B-4D35-90DE-9EFB042C2484}" type="presOf" srcId="{26AC5CFE-12C7-4FF7-990B-A69203F5567D}" destId="{2BB5F69D-D51D-42E3-BE63-B7D6E6855071}" srcOrd="0" destOrd="0" presId="urn:microsoft.com/office/officeart/2018/2/layout/IconVerticalSolidList"/>
    <dgm:cxn modelId="{1EEFDC4D-6D72-46ED-9A0A-DB15AA68DF9C}" type="presOf" srcId="{3A386AE8-3615-4659-964D-9E09501B4CCF}" destId="{EC687ABA-329C-4F9D-968A-CF6B4AF30DB7}" srcOrd="0" destOrd="0" presId="urn:microsoft.com/office/officeart/2018/2/layout/IconVerticalSolidList"/>
    <dgm:cxn modelId="{CB128E9C-0CBA-4B21-9009-4CE1B78010D8}" srcId="{D17AE6FC-D210-48FC-9757-F44B3573A51C}" destId="{8EBB5CAB-D707-4870-859C-ADD7C83E19F9}" srcOrd="0" destOrd="0" parTransId="{9CA8BA9F-5ABB-448A-ACA8-5415E1D63B98}" sibTransId="{A3987C67-64EE-4BD4-B30D-205F61753BDC}"/>
    <dgm:cxn modelId="{0F2640A7-7D82-4302-B92C-2F00FD1FEC58}" type="presOf" srcId="{8EBB5CAB-D707-4870-859C-ADD7C83E19F9}" destId="{1C542353-6CC9-4D7A-9434-C900F96E9A05}" srcOrd="0" destOrd="0" presId="urn:microsoft.com/office/officeart/2018/2/layout/IconVerticalSolidList"/>
    <dgm:cxn modelId="{0AA104BC-6960-42E0-B219-5C28A565A305}" srcId="{D17AE6FC-D210-48FC-9757-F44B3573A51C}" destId="{26AC5CFE-12C7-4FF7-990B-A69203F5567D}" srcOrd="2" destOrd="0" parTransId="{BD722407-70CE-42E3-8134-7229A7CC836F}" sibTransId="{7026B06A-A1CF-4D6F-8602-0532A2BF45CC}"/>
    <dgm:cxn modelId="{955068CF-B802-4914-9C7E-9A1B53FC63C5}" srcId="{D17AE6FC-D210-48FC-9757-F44B3573A51C}" destId="{7F8D5D68-F4C8-463B-932B-F5E1A5B398EF}" srcOrd="1" destOrd="0" parTransId="{64AD5F3F-798D-4FDE-9B35-A403BF5CE11A}" sibTransId="{E79BC0CD-10F1-4291-BE2B-CDDFDB3E0374}"/>
    <dgm:cxn modelId="{058A0DED-E3B9-430E-B4D8-EEE1FB574D12}" srcId="{D17AE6FC-D210-48FC-9757-F44B3573A51C}" destId="{3A386AE8-3615-4659-964D-9E09501B4CCF}" srcOrd="3" destOrd="0" parTransId="{1C4F0668-803F-4208-8FFC-1CEAF75A7240}" sibTransId="{B3052C1B-8069-4FD7-94CC-6A4D12882BF8}"/>
    <dgm:cxn modelId="{940E1D3B-891D-4127-AA41-1C466D7C1F45}" type="presParOf" srcId="{D0F73F69-E6E5-43A9-BA42-55A6650EDCC7}" destId="{7E96229A-C80F-4D67-AE1A-75D802734AA7}" srcOrd="0" destOrd="0" presId="urn:microsoft.com/office/officeart/2018/2/layout/IconVerticalSolidList"/>
    <dgm:cxn modelId="{E3903BEF-EAAB-4E39-8423-BF4C77ED7FD0}" type="presParOf" srcId="{7E96229A-C80F-4D67-AE1A-75D802734AA7}" destId="{E135FA00-9AD9-4F11-8126-E25FED7F18D6}" srcOrd="0" destOrd="0" presId="urn:microsoft.com/office/officeart/2018/2/layout/IconVerticalSolidList"/>
    <dgm:cxn modelId="{19CBB914-7B8B-4959-B15A-A8CA5622D391}" type="presParOf" srcId="{7E96229A-C80F-4D67-AE1A-75D802734AA7}" destId="{EC8A0A39-60EE-4BE3-994A-1A950B30E4DF}" srcOrd="1" destOrd="0" presId="urn:microsoft.com/office/officeart/2018/2/layout/IconVerticalSolidList"/>
    <dgm:cxn modelId="{DC35D1A6-DC22-41B1-A390-F84A755FC449}" type="presParOf" srcId="{7E96229A-C80F-4D67-AE1A-75D802734AA7}" destId="{7045DEB1-B401-4896-BE6B-316DA9D66B4B}" srcOrd="2" destOrd="0" presId="urn:microsoft.com/office/officeart/2018/2/layout/IconVerticalSolidList"/>
    <dgm:cxn modelId="{5F0BD7C5-B477-4FD4-AE71-6BF3A5E9E6D9}" type="presParOf" srcId="{7E96229A-C80F-4D67-AE1A-75D802734AA7}" destId="{1C542353-6CC9-4D7A-9434-C900F96E9A05}" srcOrd="3" destOrd="0" presId="urn:microsoft.com/office/officeart/2018/2/layout/IconVerticalSolidList"/>
    <dgm:cxn modelId="{FB3D8DAB-A577-4AD3-80EB-75A3490156F9}" type="presParOf" srcId="{D0F73F69-E6E5-43A9-BA42-55A6650EDCC7}" destId="{FE4C8C0A-CE4B-42CB-89C7-616518062F81}" srcOrd="1" destOrd="0" presId="urn:microsoft.com/office/officeart/2018/2/layout/IconVerticalSolidList"/>
    <dgm:cxn modelId="{7D4693EB-4C0B-4008-9C8A-296FB3B979B9}" type="presParOf" srcId="{D0F73F69-E6E5-43A9-BA42-55A6650EDCC7}" destId="{7C599413-8A9F-4CEE-8EA3-C04D80237354}" srcOrd="2" destOrd="0" presId="urn:microsoft.com/office/officeart/2018/2/layout/IconVerticalSolidList"/>
    <dgm:cxn modelId="{AC623A25-B74E-4A98-8151-B4BFFE71130D}" type="presParOf" srcId="{7C599413-8A9F-4CEE-8EA3-C04D80237354}" destId="{75D9C34A-B4F3-4C05-B1C0-5E3960F1CA51}" srcOrd="0" destOrd="0" presId="urn:microsoft.com/office/officeart/2018/2/layout/IconVerticalSolidList"/>
    <dgm:cxn modelId="{9F435719-6BBA-42C3-82E8-0C6FB0581385}" type="presParOf" srcId="{7C599413-8A9F-4CEE-8EA3-C04D80237354}" destId="{4D604791-3B36-48CB-9AAE-DE10AEE0E4F5}" srcOrd="1" destOrd="0" presId="urn:microsoft.com/office/officeart/2018/2/layout/IconVerticalSolidList"/>
    <dgm:cxn modelId="{F4E8BAA5-EE1B-4B75-A7EE-E9298C04178D}" type="presParOf" srcId="{7C599413-8A9F-4CEE-8EA3-C04D80237354}" destId="{012CCF1B-DFCE-4856-9DC8-5B8121E98523}" srcOrd="2" destOrd="0" presId="urn:microsoft.com/office/officeart/2018/2/layout/IconVerticalSolidList"/>
    <dgm:cxn modelId="{68DFC58B-F1B3-4C6E-9B95-875DDCE6A16B}" type="presParOf" srcId="{7C599413-8A9F-4CEE-8EA3-C04D80237354}" destId="{C8580160-5B0D-4E3D-9326-BF8B4A234B48}" srcOrd="3" destOrd="0" presId="urn:microsoft.com/office/officeart/2018/2/layout/IconVerticalSolidList"/>
    <dgm:cxn modelId="{C46E8E9E-0073-4EA5-8AFA-8953612131A0}" type="presParOf" srcId="{D0F73F69-E6E5-43A9-BA42-55A6650EDCC7}" destId="{774F8F39-E31A-468B-959F-C7A229C848BD}" srcOrd="3" destOrd="0" presId="urn:microsoft.com/office/officeart/2018/2/layout/IconVerticalSolidList"/>
    <dgm:cxn modelId="{A127DAFB-FD11-4F80-AE98-8B5ACFCCAA4E}" type="presParOf" srcId="{D0F73F69-E6E5-43A9-BA42-55A6650EDCC7}" destId="{17328028-6555-45FB-B633-C7424B64A798}" srcOrd="4" destOrd="0" presId="urn:microsoft.com/office/officeart/2018/2/layout/IconVerticalSolidList"/>
    <dgm:cxn modelId="{AA649A05-5C18-4904-A872-91D0C9C4135B}" type="presParOf" srcId="{17328028-6555-45FB-B633-C7424B64A798}" destId="{842023BD-23F2-46C6-A3AE-1D2D3105D75A}" srcOrd="0" destOrd="0" presId="urn:microsoft.com/office/officeart/2018/2/layout/IconVerticalSolidList"/>
    <dgm:cxn modelId="{C017610D-B670-4418-A50E-1AA2F3911AE9}" type="presParOf" srcId="{17328028-6555-45FB-B633-C7424B64A798}" destId="{05830A56-C859-4DAA-8A70-F9B9D0AB4541}" srcOrd="1" destOrd="0" presId="urn:microsoft.com/office/officeart/2018/2/layout/IconVerticalSolidList"/>
    <dgm:cxn modelId="{28C10F7B-8B38-4B8B-BE57-5B398FD871F9}" type="presParOf" srcId="{17328028-6555-45FB-B633-C7424B64A798}" destId="{F581871D-D56A-4827-BEC3-BBCE0BC20375}" srcOrd="2" destOrd="0" presId="urn:microsoft.com/office/officeart/2018/2/layout/IconVerticalSolidList"/>
    <dgm:cxn modelId="{5FB92BC3-4452-4E79-BC12-85B0CA31BFA3}" type="presParOf" srcId="{17328028-6555-45FB-B633-C7424B64A798}" destId="{2BB5F69D-D51D-42E3-BE63-B7D6E6855071}" srcOrd="3" destOrd="0" presId="urn:microsoft.com/office/officeart/2018/2/layout/IconVerticalSolidList"/>
    <dgm:cxn modelId="{99A7519F-93FB-49D0-9A8A-1D38412186CE}" type="presParOf" srcId="{D0F73F69-E6E5-43A9-BA42-55A6650EDCC7}" destId="{56ADFC93-E343-4059-8C9A-A83D80C2EFB8}" srcOrd="5" destOrd="0" presId="urn:microsoft.com/office/officeart/2018/2/layout/IconVerticalSolidList"/>
    <dgm:cxn modelId="{B00F2459-4793-4684-AE18-1AAC1AEAA193}" type="presParOf" srcId="{D0F73F69-E6E5-43A9-BA42-55A6650EDCC7}" destId="{E5C90FF7-8999-4A55-96EF-7F1C22C58BB9}" srcOrd="6" destOrd="0" presId="urn:microsoft.com/office/officeart/2018/2/layout/IconVerticalSolidList"/>
    <dgm:cxn modelId="{E6061E57-0955-45D8-816A-CFC286838AD6}" type="presParOf" srcId="{E5C90FF7-8999-4A55-96EF-7F1C22C58BB9}" destId="{91C489B2-5C14-44C3-A036-7EDD5F5F3EFF}" srcOrd="0" destOrd="0" presId="urn:microsoft.com/office/officeart/2018/2/layout/IconVerticalSolidList"/>
    <dgm:cxn modelId="{E680DD69-810A-4E66-A50A-DD9CBD8CCF29}" type="presParOf" srcId="{E5C90FF7-8999-4A55-96EF-7F1C22C58BB9}" destId="{977AE028-A65C-4575-9C85-C230AE345B6B}" srcOrd="1" destOrd="0" presId="urn:microsoft.com/office/officeart/2018/2/layout/IconVerticalSolidList"/>
    <dgm:cxn modelId="{5AFEDE47-A43C-4A12-A841-210844D3B35D}" type="presParOf" srcId="{E5C90FF7-8999-4A55-96EF-7F1C22C58BB9}" destId="{70320DF6-16D1-497A-9AED-A678649F6DBE}" srcOrd="2" destOrd="0" presId="urn:microsoft.com/office/officeart/2018/2/layout/IconVerticalSolidList"/>
    <dgm:cxn modelId="{65526732-43A8-4F6F-881C-15CB9531DEFB}" type="presParOf" srcId="{E5C90FF7-8999-4A55-96EF-7F1C22C58BB9}" destId="{EC687ABA-329C-4F9D-968A-CF6B4AF30D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E314B-F74B-4D24-BE08-58F98C875C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8DAFEE-03A3-45ED-AA57-583CDE728A1B}">
      <dgm:prSet/>
      <dgm:spPr/>
      <dgm:t>
        <a:bodyPr/>
        <a:lstStyle/>
        <a:p>
          <a:r>
            <a:rPr lang="en-US"/>
            <a:t>Read in a data set</a:t>
          </a:r>
        </a:p>
      </dgm:t>
    </dgm:pt>
    <dgm:pt modelId="{022913BE-0163-4124-B972-E498E069A8A7}" type="parTrans" cxnId="{7D5120C2-7FEB-44CE-AB3A-16FDE827CEBF}">
      <dgm:prSet/>
      <dgm:spPr/>
      <dgm:t>
        <a:bodyPr/>
        <a:lstStyle/>
        <a:p>
          <a:endParaRPr lang="en-US"/>
        </a:p>
      </dgm:t>
    </dgm:pt>
    <dgm:pt modelId="{83640B45-C5F0-43C2-9920-7A2248D6138A}" type="sibTrans" cxnId="{7D5120C2-7FEB-44CE-AB3A-16FDE827CEBF}">
      <dgm:prSet/>
      <dgm:spPr/>
      <dgm:t>
        <a:bodyPr/>
        <a:lstStyle/>
        <a:p>
          <a:endParaRPr lang="en-US"/>
        </a:p>
      </dgm:t>
    </dgm:pt>
    <dgm:pt modelId="{6B204997-542B-4090-8B77-7F9EE4AE37D0}">
      <dgm:prSet/>
      <dgm:spPr/>
      <dgm:t>
        <a:bodyPr/>
        <a:lstStyle/>
        <a:p>
          <a:r>
            <a:rPr lang="en-US"/>
            <a:t>Compute a few summary statistics</a:t>
          </a:r>
        </a:p>
      </dgm:t>
    </dgm:pt>
    <dgm:pt modelId="{B67D7121-5058-4E4C-8700-1382B3A821D7}" type="parTrans" cxnId="{1375ED01-246E-41E1-8CD9-59B99F539A3C}">
      <dgm:prSet/>
      <dgm:spPr/>
      <dgm:t>
        <a:bodyPr/>
        <a:lstStyle/>
        <a:p>
          <a:endParaRPr lang="en-US"/>
        </a:p>
      </dgm:t>
    </dgm:pt>
    <dgm:pt modelId="{FD7E2EFA-5300-4157-B037-B7CB06500504}" type="sibTrans" cxnId="{1375ED01-246E-41E1-8CD9-59B99F539A3C}">
      <dgm:prSet/>
      <dgm:spPr/>
      <dgm:t>
        <a:bodyPr/>
        <a:lstStyle/>
        <a:p>
          <a:endParaRPr lang="en-US"/>
        </a:p>
      </dgm:t>
    </dgm:pt>
    <dgm:pt modelId="{AAC802E8-8D84-42EE-91B6-AFA8B0ADBC3C}">
      <dgm:prSet/>
      <dgm:spPr/>
      <dgm:t>
        <a:bodyPr/>
        <a:lstStyle/>
        <a:p>
          <a:r>
            <a:rPr lang="en-US"/>
            <a:t>Make a plot</a:t>
          </a:r>
        </a:p>
      </dgm:t>
    </dgm:pt>
    <dgm:pt modelId="{0E292596-E8B9-4BE3-84A7-5190B5F865B5}" type="parTrans" cxnId="{13E1DB4E-2C58-4E55-A9DA-23B48FB0638B}">
      <dgm:prSet/>
      <dgm:spPr/>
      <dgm:t>
        <a:bodyPr/>
        <a:lstStyle/>
        <a:p>
          <a:endParaRPr lang="en-US"/>
        </a:p>
      </dgm:t>
    </dgm:pt>
    <dgm:pt modelId="{2720E3BE-BE22-4941-932F-D94D1336FE37}" type="sibTrans" cxnId="{13E1DB4E-2C58-4E55-A9DA-23B48FB0638B}">
      <dgm:prSet/>
      <dgm:spPr/>
      <dgm:t>
        <a:bodyPr/>
        <a:lstStyle/>
        <a:p>
          <a:endParaRPr lang="en-US"/>
        </a:p>
      </dgm:t>
    </dgm:pt>
    <dgm:pt modelId="{CE55ABD1-D8B4-4F2F-9DFB-A2862FD598FB}" type="pres">
      <dgm:prSet presAssocID="{6C7E314B-F74B-4D24-BE08-58F98C875CA5}" presName="root" presStyleCnt="0">
        <dgm:presLayoutVars>
          <dgm:dir/>
          <dgm:resizeHandles val="exact"/>
        </dgm:presLayoutVars>
      </dgm:prSet>
      <dgm:spPr/>
    </dgm:pt>
    <dgm:pt modelId="{DA367D3B-71FA-490A-ACD0-8203AF400FD9}" type="pres">
      <dgm:prSet presAssocID="{CC8DAFEE-03A3-45ED-AA57-583CDE728A1B}" presName="compNode" presStyleCnt="0"/>
      <dgm:spPr/>
    </dgm:pt>
    <dgm:pt modelId="{61882041-37FA-444A-89E8-0DC6177E0E13}" type="pres">
      <dgm:prSet presAssocID="{CC8DAFEE-03A3-45ED-AA57-583CDE728A1B}" presName="bgRect" presStyleLbl="bgShp" presStyleIdx="0" presStyleCnt="3"/>
      <dgm:spPr/>
    </dgm:pt>
    <dgm:pt modelId="{D95C3830-B6BA-44EE-976C-BCDBD6DCB8C2}" type="pres">
      <dgm:prSet presAssocID="{CC8DAFEE-03A3-45ED-AA57-583CDE728A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DFB8F98-73FA-4CA0-B3E9-E910BFF32FC5}" type="pres">
      <dgm:prSet presAssocID="{CC8DAFEE-03A3-45ED-AA57-583CDE728A1B}" presName="spaceRect" presStyleCnt="0"/>
      <dgm:spPr/>
    </dgm:pt>
    <dgm:pt modelId="{794B35D8-23E1-4FA1-B7C5-E1E213D2230F}" type="pres">
      <dgm:prSet presAssocID="{CC8DAFEE-03A3-45ED-AA57-583CDE728A1B}" presName="parTx" presStyleLbl="revTx" presStyleIdx="0" presStyleCnt="3">
        <dgm:presLayoutVars>
          <dgm:chMax val="0"/>
          <dgm:chPref val="0"/>
        </dgm:presLayoutVars>
      </dgm:prSet>
      <dgm:spPr/>
    </dgm:pt>
    <dgm:pt modelId="{4411FD96-44BE-4451-92FA-A2EAFAD53994}" type="pres">
      <dgm:prSet presAssocID="{83640B45-C5F0-43C2-9920-7A2248D6138A}" presName="sibTrans" presStyleCnt="0"/>
      <dgm:spPr/>
    </dgm:pt>
    <dgm:pt modelId="{EBFCEF97-FE4A-4CDB-A01C-E0882DC65FCA}" type="pres">
      <dgm:prSet presAssocID="{6B204997-542B-4090-8B77-7F9EE4AE37D0}" presName="compNode" presStyleCnt="0"/>
      <dgm:spPr/>
    </dgm:pt>
    <dgm:pt modelId="{8D81C78D-0204-43C1-BD30-60AAAB748311}" type="pres">
      <dgm:prSet presAssocID="{6B204997-542B-4090-8B77-7F9EE4AE37D0}" presName="bgRect" presStyleLbl="bgShp" presStyleIdx="1" presStyleCnt="3"/>
      <dgm:spPr/>
    </dgm:pt>
    <dgm:pt modelId="{E1816235-8738-4E93-98EF-957182CA9CB8}" type="pres">
      <dgm:prSet presAssocID="{6B204997-542B-4090-8B77-7F9EE4AE3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D01439C-59B8-4B9C-9B60-2908653AFAEC}" type="pres">
      <dgm:prSet presAssocID="{6B204997-542B-4090-8B77-7F9EE4AE37D0}" presName="spaceRect" presStyleCnt="0"/>
      <dgm:spPr/>
    </dgm:pt>
    <dgm:pt modelId="{2FEDCB08-24D8-49EF-8368-5D8E21225685}" type="pres">
      <dgm:prSet presAssocID="{6B204997-542B-4090-8B77-7F9EE4AE37D0}" presName="parTx" presStyleLbl="revTx" presStyleIdx="1" presStyleCnt="3">
        <dgm:presLayoutVars>
          <dgm:chMax val="0"/>
          <dgm:chPref val="0"/>
        </dgm:presLayoutVars>
      </dgm:prSet>
      <dgm:spPr/>
    </dgm:pt>
    <dgm:pt modelId="{11B0D017-95EF-4A14-92CD-90CA64DC600A}" type="pres">
      <dgm:prSet presAssocID="{FD7E2EFA-5300-4157-B037-B7CB06500504}" presName="sibTrans" presStyleCnt="0"/>
      <dgm:spPr/>
    </dgm:pt>
    <dgm:pt modelId="{7194F327-6590-4BE3-839F-F6DA84854566}" type="pres">
      <dgm:prSet presAssocID="{AAC802E8-8D84-42EE-91B6-AFA8B0ADBC3C}" presName="compNode" presStyleCnt="0"/>
      <dgm:spPr/>
    </dgm:pt>
    <dgm:pt modelId="{5BB40537-5154-4840-A012-3B9F09AD467A}" type="pres">
      <dgm:prSet presAssocID="{AAC802E8-8D84-42EE-91B6-AFA8B0ADBC3C}" presName="bgRect" presStyleLbl="bgShp" presStyleIdx="2" presStyleCnt="3"/>
      <dgm:spPr/>
    </dgm:pt>
    <dgm:pt modelId="{32C64414-7E34-4273-9A1C-88B2833AA64B}" type="pres">
      <dgm:prSet presAssocID="{AAC802E8-8D84-42EE-91B6-AFA8B0ADBC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E0CD83-D007-41EE-975A-445B0A7A556D}" type="pres">
      <dgm:prSet presAssocID="{AAC802E8-8D84-42EE-91B6-AFA8B0ADBC3C}" presName="spaceRect" presStyleCnt="0"/>
      <dgm:spPr/>
    </dgm:pt>
    <dgm:pt modelId="{3B120B75-9EB1-4589-9C8D-4A300446B3B7}" type="pres">
      <dgm:prSet presAssocID="{AAC802E8-8D84-42EE-91B6-AFA8B0ADBC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75ED01-246E-41E1-8CD9-59B99F539A3C}" srcId="{6C7E314B-F74B-4D24-BE08-58F98C875CA5}" destId="{6B204997-542B-4090-8B77-7F9EE4AE37D0}" srcOrd="1" destOrd="0" parTransId="{B67D7121-5058-4E4C-8700-1382B3A821D7}" sibTransId="{FD7E2EFA-5300-4157-B037-B7CB06500504}"/>
    <dgm:cxn modelId="{6ADE8817-CCB4-4782-BA09-F2DE85B283BE}" type="presOf" srcId="{CC8DAFEE-03A3-45ED-AA57-583CDE728A1B}" destId="{794B35D8-23E1-4FA1-B7C5-E1E213D2230F}" srcOrd="0" destOrd="0" presId="urn:microsoft.com/office/officeart/2018/2/layout/IconVerticalSolidList"/>
    <dgm:cxn modelId="{EEBFF64D-16C3-403B-9306-4AC48828D9E2}" type="presOf" srcId="{6B204997-542B-4090-8B77-7F9EE4AE37D0}" destId="{2FEDCB08-24D8-49EF-8368-5D8E21225685}" srcOrd="0" destOrd="0" presId="urn:microsoft.com/office/officeart/2018/2/layout/IconVerticalSolidList"/>
    <dgm:cxn modelId="{13E1DB4E-2C58-4E55-A9DA-23B48FB0638B}" srcId="{6C7E314B-F74B-4D24-BE08-58F98C875CA5}" destId="{AAC802E8-8D84-42EE-91B6-AFA8B0ADBC3C}" srcOrd="2" destOrd="0" parTransId="{0E292596-E8B9-4BE3-84A7-5190B5F865B5}" sibTransId="{2720E3BE-BE22-4941-932F-D94D1336FE37}"/>
    <dgm:cxn modelId="{C284AB9C-5016-483F-B086-1FAAC4BB967B}" type="presOf" srcId="{AAC802E8-8D84-42EE-91B6-AFA8B0ADBC3C}" destId="{3B120B75-9EB1-4589-9C8D-4A300446B3B7}" srcOrd="0" destOrd="0" presId="urn:microsoft.com/office/officeart/2018/2/layout/IconVerticalSolidList"/>
    <dgm:cxn modelId="{32CEEDA2-8172-4E03-8A85-5FA9A041FB83}" type="presOf" srcId="{6C7E314B-F74B-4D24-BE08-58F98C875CA5}" destId="{CE55ABD1-D8B4-4F2F-9DFB-A2862FD598FB}" srcOrd="0" destOrd="0" presId="urn:microsoft.com/office/officeart/2018/2/layout/IconVerticalSolidList"/>
    <dgm:cxn modelId="{7D5120C2-7FEB-44CE-AB3A-16FDE827CEBF}" srcId="{6C7E314B-F74B-4D24-BE08-58F98C875CA5}" destId="{CC8DAFEE-03A3-45ED-AA57-583CDE728A1B}" srcOrd="0" destOrd="0" parTransId="{022913BE-0163-4124-B972-E498E069A8A7}" sibTransId="{83640B45-C5F0-43C2-9920-7A2248D6138A}"/>
    <dgm:cxn modelId="{57AC1FB5-2AF4-4E8A-8A29-78E45B1197A8}" type="presParOf" srcId="{CE55ABD1-D8B4-4F2F-9DFB-A2862FD598FB}" destId="{DA367D3B-71FA-490A-ACD0-8203AF400FD9}" srcOrd="0" destOrd="0" presId="urn:microsoft.com/office/officeart/2018/2/layout/IconVerticalSolidList"/>
    <dgm:cxn modelId="{677D1E96-1E4A-42C7-8A19-E6C48266AC44}" type="presParOf" srcId="{DA367D3B-71FA-490A-ACD0-8203AF400FD9}" destId="{61882041-37FA-444A-89E8-0DC6177E0E13}" srcOrd="0" destOrd="0" presId="urn:microsoft.com/office/officeart/2018/2/layout/IconVerticalSolidList"/>
    <dgm:cxn modelId="{F295055C-34FB-4F09-9DCB-EF28D442347D}" type="presParOf" srcId="{DA367D3B-71FA-490A-ACD0-8203AF400FD9}" destId="{D95C3830-B6BA-44EE-976C-BCDBD6DCB8C2}" srcOrd="1" destOrd="0" presId="urn:microsoft.com/office/officeart/2018/2/layout/IconVerticalSolidList"/>
    <dgm:cxn modelId="{3D6E9712-EAC8-47C2-9EF9-7BA8725AD54A}" type="presParOf" srcId="{DA367D3B-71FA-490A-ACD0-8203AF400FD9}" destId="{1DFB8F98-73FA-4CA0-B3E9-E910BFF32FC5}" srcOrd="2" destOrd="0" presId="urn:microsoft.com/office/officeart/2018/2/layout/IconVerticalSolidList"/>
    <dgm:cxn modelId="{B4722959-4A19-4FFC-BDED-7D654EFF7C46}" type="presParOf" srcId="{DA367D3B-71FA-490A-ACD0-8203AF400FD9}" destId="{794B35D8-23E1-4FA1-B7C5-E1E213D2230F}" srcOrd="3" destOrd="0" presId="urn:microsoft.com/office/officeart/2018/2/layout/IconVerticalSolidList"/>
    <dgm:cxn modelId="{6E6526F3-C2DE-49B1-8760-DCA1A8CE7F53}" type="presParOf" srcId="{CE55ABD1-D8B4-4F2F-9DFB-A2862FD598FB}" destId="{4411FD96-44BE-4451-92FA-A2EAFAD53994}" srcOrd="1" destOrd="0" presId="urn:microsoft.com/office/officeart/2018/2/layout/IconVerticalSolidList"/>
    <dgm:cxn modelId="{9BC62853-CFD6-490C-927F-C902176FB2AC}" type="presParOf" srcId="{CE55ABD1-D8B4-4F2F-9DFB-A2862FD598FB}" destId="{EBFCEF97-FE4A-4CDB-A01C-E0882DC65FCA}" srcOrd="2" destOrd="0" presId="urn:microsoft.com/office/officeart/2018/2/layout/IconVerticalSolidList"/>
    <dgm:cxn modelId="{DBFA87AB-6B3D-4CEA-9E39-5631F07FD045}" type="presParOf" srcId="{EBFCEF97-FE4A-4CDB-A01C-E0882DC65FCA}" destId="{8D81C78D-0204-43C1-BD30-60AAAB748311}" srcOrd="0" destOrd="0" presId="urn:microsoft.com/office/officeart/2018/2/layout/IconVerticalSolidList"/>
    <dgm:cxn modelId="{DAC555FE-C359-42D3-9289-DD97734A6725}" type="presParOf" srcId="{EBFCEF97-FE4A-4CDB-A01C-E0882DC65FCA}" destId="{E1816235-8738-4E93-98EF-957182CA9CB8}" srcOrd="1" destOrd="0" presId="urn:microsoft.com/office/officeart/2018/2/layout/IconVerticalSolidList"/>
    <dgm:cxn modelId="{5F3ECBD6-B9A4-4FB1-BDEB-D7F5CB7A5C10}" type="presParOf" srcId="{EBFCEF97-FE4A-4CDB-A01C-E0882DC65FCA}" destId="{AD01439C-59B8-4B9C-9B60-2908653AFAEC}" srcOrd="2" destOrd="0" presId="urn:microsoft.com/office/officeart/2018/2/layout/IconVerticalSolidList"/>
    <dgm:cxn modelId="{76BB7A9F-30A6-4D07-BC1F-3B8220EDA758}" type="presParOf" srcId="{EBFCEF97-FE4A-4CDB-A01C-E0882DC65FCA}" destId="{2FEDCB08-24D8-49EF-8368-5D8E21225685}" srcOrd="3" destOrd="0" presId="urn:microsoft.com/office/officeart/2018/2/layout/IconVerticalSolidList"/>
    <dgm:cxn modelId="{533CB4CE-AC2B-4259-846E-A24BB4DD73E5}" type="presParOf" srcId="{CE55ABD1-D8B4-4F2F-9DFB-A2862FD598FB}" destId="{11B0D017-95EF-4A14-92CD-90CA64DC600A}" srcOrd="3" destOrd="0" presId="urn:microsoft.com/office/officeart/2018/2/layout/IconVerticalSolidList"/>
    <dgm:cxn modelId="{811F0B7F-B511-4C64-A6CA-C87A484A4016}" type="presParOf" srcId="{CE55ABD1-D8B4-4F2F-9DFB-A2862FD598FB}" destId="{7194F327-6590-4BE3-839F-F6DA84854566}" srcOrd="4" destOrd="0" presId="urn:microsoft.com/office/officeart/2018/2/layout/IconVerticalSolidList"/>
    <dgm:cxn modelId="{2080144F-F79C-49D6-ACB4-6DD69E6E1A05}" type="presParOf" srcId="{7194F327-6590-4BE3-839F-F6DA84854566}" destId="{5BB40537-5154-4840-A012-3B9F09AD467A}" srcOrd="0" destOrd="0" presId="urn:microsoft.com/office/officeart/2018/2/layout/IconVerticalSolidList"/>
    <dgm:cxn modelId="{7695FBB4-B3C2-426A-9512-F6ECFFF1010B}" type="presParOf" srcId="{7194F327-6590-4BE3-839F-F6DA84854566}" destId="{32C64414-7E34-4273-9A1C-88B2833AA64B}" srcOrd="1" destOrd="0" presId="urn:microsoft.com/office/officeart/2018/2/layout/IconVerticalSolidList"/>
    <dgm:cxn modelId="{CD21A647-50B8-4839-BE2E-F5DBEAB3CB38}" type="presParOf" srcId="{7194F327-6590-4BE3-839F-F6DA84854566}" destId="{2AE0CD83-D007-41EE-975A-445B0A7A556D}" srcOrd="2" destOrd="0" presId="urn:microsoft.com/office/officeart/2018/2/layout/IconVerticalSolidList"/>
    <dgm:cxn modelId="{63FB8101-B57F-495E-A81D-D760FB41683E}" type="presParOf" srcId="{7194F327-6590-4BE3-839F-F6DA84854566}" destId="{3B120B75-9EB1-4589-9C8D-4A300446B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C260A-284D-EF4F-80D8-57D36BBF57F0}">
      <dsp:nvSpPr>
        <dsp:cNvPr id="0" name=""/>
        <dsp:cNvSpPr/>
      </dsp:nvSpPr>
      <dsp:spPr>
        <a:xfrm>
          <a:off x="0" y="43242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a handout from a helper</a:t>
          </a:r>
        </a:p>
      </dsp:txBody>
      <dsp:txXfrm>
        <a:off x="28979" y="72221"/>
        <a:ext cx="7235652" cy="535670"/>
      </dsp:txXfrm>
    </dsp:sp>
    <dsp:sp modelId="{AB656685-A8B5-3443-8218-30690B931206}">
      <dsp:nvSpPr>
        <dsp:cNvPr id="0" name=""/>
        <dsp:cNvSpPr/>
      </dsp:nvSpPr>
      <dsp:spPr>
        <a:xfrm>
          <a:off x="0" y="636871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636871"/>
        <a:ext cx="7293610" cy="397440"/>
      </dsp:txXfrm>
    </dsp:sp>
    <dsp:sp modelId="{F5CDB716-708E-C947-B843-941A5D524B58}">
      <dsp:nvSpPr>
        <dsp:cNvPr id="0" name=""/>
        <dsp:cNvSpPr/>
      </dsp:nvSpPr>
      <dsp:spPr>
        <a:xfrm>
          <a:off x="0" y="1034311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https://</a:t>
          </a:r>
          <a:r>
            <a:rPr lang="en-US" sz="2400" b="1" kern="1200" dirty="0" err="1">
              <a:latin typeface="+mj-lt"/>
            </a:rPr>
            <a:t>firstr.rcs.northwestern.edu</a:t>
          </a:r>
          <a:endParaRPr lang="en-US" sz="2400" kern="1200" dirty="0"/>
        </a:p>
      </dsp:txBody>
      <dsp:txXfrm>
        <a:off x="28979" y="1063290"/>
        <a:ext cx="7235652" cy="535670"/>
      </dsp:txXfrm>
    </dsp:sp>
    <dsp:sp modelId="{64590766-7F20-8F4E-A4E9-B1879EAF565B}">
      <dsp:nvSpPr>
        <dsp:cNvPr id="0" name=""/>
        <dsp:cNvSpPr/>
      </dsp:nvSpPr>
      <dsp:spPr>
        <a:xfrm>
          <a:off x="0" y="1627940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b="1" kern="1200" dirty="0">
            <a:latin typeface="+mj-lt"/>
          </a:endParaRPr>
        </a:p>
      </dsp:txBody>
      <dsp:txXfrm>
        <a:off x="0" y="1627940"/>
        <a:ext cx="7293610" cy="397440"/>
      </dsp:txXfrm>
    </dsp:sp>
    <dsp:sp modelId="{FB13C61F-9A22-AC40-AD26-BAB27FDF3BB6}">
      <dsp:nvSpPr>
        <dsp:cNvPr id="0" name=""/>
        <dsp:cNvSpPr/>
      </dsp:nvSpPr>
      <dsp:spPr>
        <a:xfrm>
          <a:off x="0" y="2025380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 in: username and password on handout</a:t>
          </a:r>
        </a:p>
      </dsp:txBody>
      <dsp:txXfrm>
        <a:off x="28979" y="2054359"/>
        <a:ext cx="7235652" cy="535670"/>
      </dsp:txXfrm>
    </dsp:sp>
    <dsp:sp modelId="{9162AF72-F804-3B4A-945C-5BB8E9986FF5}">
      <dsp:nvSpPr>
        <dsp:cNvPr id="0" name=""/>
        <dsp:cNvSpPr/>
      </dsp:nvSpPr>
      <dsp:spPr>
        <a:xfrm>
          <a:off x="0" y="2619008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2619008"/>
        <a:ext cx="7293610" cy="397440"/>
      </dsp:txXfrm>
    </dsp:sp>
    <dsp:sp modelId="{3B7C1998-6652-A345-BE2B-6CACE1294869}">
      <dsp:nvSpPr>
        <dsp:cNvPr id="0" name=""/>
        <dsp:cNvSpPr/>
      </dsp:nvSpPr>
      <dsp:spPr>
        <a:xfrm>
          <a:off x="0" y="3016448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</a:t>
          </a:r>
          <a:r>
            <a:rPr lang="en-US" sz="2400" kern="1200" dirty="0" err="1">
              <a:latin typeface="+mj-lt"/>
            </a:rPr>
            <a:t>workshop_files</a:t>
          </a:r>
          <a:r>
            <a:rPr lang="en-US" sz="2400" kern="1200" dirty="0">
              <a:latin typeface="+mj-lt"/>
            </a:rPr>
            <a:t> </a:t>
          </a:r>
          <a:r>
            <a:rPr lang="en-US" sz="2400" kern="1200" dirty="0"/>
            <a:t>folder (click name)</a:t>
          </a:r>
        </a:p>
      </dsp:txBody>
      <dsp:txXfrm>
        <a:off x="28979" y="3045427"/>
        <a:ext cx="7235652" cy="535670"/>
      </dsp:txXfrm>
    </dsp:sp>
    <dsp:sp modelId="{8A9F4764-5D3D-1A4B-87BB-99E710726623}">
      <dsp:nvSpPr>
        <dsp:cNvPr id="0" name=""/>
        <dsp:cNvSpPr/>
      </dsp:nvSpPr>
      <dsp:spPr>
        <a:xfrm>
          <a:off x="0" y="3610077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3610077"/>
        <a:ext cx="7293610" cy="397440"/>
      </dsp:txXfrm>
    </dsp:sp>
    <dsp:sp modelId="{365235D2-5351-0F4A-B0A9-747C7BEAC22A}">
      <dsp:nvSpPr>
        <dsp:cNvPr id="0" name=""/>
        <dsp:cNvSpPr/>
      </dsp:nvSpPr>
      <dsp:spPr>
        <a:xfrm>
          <a:off x="0" y="4007517"/>
          <a:ext cx="7293610" cy="59362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</a:t>
          </a:r>
          <a:r>
            <a:rPr lang="en-US" sz="2400" kern="1200" dirty="0" err="1">
              <a:latin typeface="+mj-lt"/>
            </a:rPr>
            <a:t>gettingstarted.R</a:t>
          </a:r>
          <a:r>
            <a:rPr lang="en-US" sz="2400" kern="1200" dirty="0">
              <a:latin typeface="+mj-lt"/>
            </a:rPr>
            <a:t> </a:t>
          </a:r>
          <a:r>
            <a:rPr lang="en-US" sz="2400" kern="1200" dirty="0"/>
            <a:t>(click name)</a:t>
          </a:r>
        </a:p>
      </dsp:txBody>
      <dsp:txXfrm>
        <a:off x="28979" y="4036496"/>
        <a:ext cx="7235652" cy="535670"/>
      </dsp:txXfrm>
    </dsp:sp>
    <dsp:sp modelId="{115E2C4A-B13B-BA48-A06B-983FE52AF66D}">
      <dsp:nvSpPr>
        <dsp:cNvPr id="0" name=""/>
        <dsp:cNvSpPr/>
      </dsp:nvSpPr>
      <dsp:spPr>
        <a:xfrm>
          <a:off x="0" y="4601146"/>
          <a:ext cx="729361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5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4601146"/>
        <a:ext cx="7293610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FA00-9AD9-4F11-8126-E25FED7F18D6}">
      <dsp:nvSpPr>
        <dsp:cNvPr id="0" name=""/>
        <dsp:cNvSpPr/>
      </dsp:nvSpPr>
      <dsp:spPr>
        <a:xfrm>
          <a:off x="0" y="2111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A0A39-60EE-4BE3-994A-1A950B30E4DF}">
      <dsp:nvSpPr>
        <dsp:cNvPr id="0" name=""/>
        <dsp:cNvSpPr/>
      </dsp:nvSpPr>
      <dsp:spPr>
        <a:xfrm>
          <a:off x="323713" y="242889"/>
          <a:ext cx="588569" cy="588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2353-6CC9-4D7A-9434-C900F96E9A05}">
      <dsp:nvSpPr>
        <dsp:cNvPr id="0" name=""/>
        <dsp:cNvSpPr/>
      </dsp:nvSpPr>
      <dsp:spPr>
        <a:xfrm>
          <a:off x="1235996" y="2111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Free!</a:t>
          </a:r>
        </a:p>
      </dsp:txBody>
      <dsp:txXfrm>
        <a:off x="1235996" y="2111"/>
        <a:ext cx="6492270" cy="1070126"/>
      </dsp:txXfrm>
    </dsp:sp>
    <dsp:sp modelId="{75D9C34A-B4F3-4C05-B1C0-5E3960F1CA51}">
      <dsp:nvSpPr>
        <dsp:cNvPr id="0" name=""/>
        <dsp:cNvSpPr/>
      </dsp:nvSpPr>
      <dsp:spPr>
        <a:xfrm>
          <a:off x="0" y="1339769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04791-3B36-48CB-9AAE-DE10AEE0E4F5}">
      <dsp:nvSpPr>
        <dsp:cNvPr id="0" name=""/>
        <dsp:cNvSpPr/>
      </dsp:nvSpPr>
      <dsp:spPr>
        <a:xfrm>
          <a:off x="323713" y="1580548"/>
          <a:ext cx="588569" cy="588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80160-5B0D-4E3D-9326-BF8B4A234B48}">
      <dsp:nvSpPr>
        <dsp:cNvPr id="0" name=""/>
        <dsp:cNvSpPr/>
      </dsp:nvSpPr>
      <dsp:spPr>
        <a:xfrm>
          <a:off x="1235996" y="1339769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Full programming language</a:t>
          </a:r>
        </a:p>
      </dsp:txBody>
      <dsp:txXfrm>
        <a:off x="1235996" y="1339769"/>
        <a:ext cx="6492270" cy="1070126"/>
      </dsp:txXfrm>
    </dsp:sp>
    <dsp:sp modelId="{842023BD-23F2-46C6-A3AE-1D2D3105D75A}">
      <dsp:nvSpPr>
        <dsp:cNvPr id="0" name=""/>
        <dsp:cNvSpPr/>
      </dsp:nvSpPr>
      <dsp:spPr>
        <a:xfrm>
          <a:off x="0" y="2677427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30A56-C859-4DAA-8A70-F9B9D0AB4541}">
      <dsp:nvSpPr>
        <dsp:cNvPr id="0" name=""/>
        <dsp:cNvSpPr/>
      </dsp:nvSpPr>
      <dsp:spPr>
        <a:xfrm>
          <a:off x="323713" y="2918206"/>
          <a:ext cx="588569" cy="588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F69D-D51D-42E3-BE63-B7D6E6855071}">
      <dsp:nvSpPr>
        <dsp:cNvPr id="0" name=""/>
        <dsp:cNvSpPr/>
      </dsp:nvSpPr>
      <dsp:spPr>
        <a:xfrm>
          <a:off x="1235996" y="2677427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Reproducible analysis</a:t>
          </a:r>
        </a:p>
      </dsp:txBody>
      <dsp:txXfrm>
        <a:off x="1235996" y="2677427"/>
        <a:ext cx="6492270" cy="1070126"/>
      </dsp:txXfrm>
    </dsp:sp>
    <dsp:sp modelId="{91C489B2-5C14-44C3-A036-7EDD5F5F3EFF}">
      <dsp:nvSpPr>
        <dsp:cNvPr id="0" name=""/>
        <dsp:cNvSpPr/>
      </dsp:nvSpPr>
      <dsp:spPr>
        <a:xfrm>
          <a:off x="0" y="4015086"/>
          <a:ext cx="7728267" cy="1070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AE028-A65C-4575-9C85-C230AE345B6B}">
      <dsp:nvSpPr>
        <dsp:cNvPr id="0" name=""/>
        <dsp:cNvSpPr/>
      </dsp:nvSpPr>
      <dsp:spPr>
        <a:xfrm>
          <a:off x="323713" y="4255864"/>
          <a:ext cx="588569" cy="588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87ABA-329C-4F9D-968A-CF6B4AF30DB7}">
      <dsp:nvSpPr>
        <dsp:cNvPr id="0" name=""/>
        <dsp:cNvSpPr/>
      </dsp:nvSpPr>
      <dsp:spPr>
        <a:xfrm>
          <a:off x="1235996" y="4015086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Built for data and statistics</a:t>
          </a:r>
        </a:p>
      </dsp:txBody>
      <dsp:txXfrm>
        <a:off x="1235996" y="4015086"/>
        <a:ext cx="6492270" cy="1070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FA00-9AD9-4F11-8126-E25FED7F18D6}">
      <dsp:nvSpPr>
        <dsp:cNvPr id="0" name=""/>
        <dsp:cNvSpPr/>
      </dsp:nvSpPr>
      <dsp:spPr>
        <a:xfrm>
          <a:off x="0" y="2111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A0A39-60EE-4BE3-994A-1A950B30E4DF}">
      <dsp:nvSpPr>
        <dsp:cNvPr id="0" name=""/>
        <dsp:cNvSpPr/>
      </dsp:nvSpPr>
      <dsp:spPr>
        <a:xfrm>
          <a:off x="313903" y="235593"/>
          <a:ext cx="570734" cy="570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2353-6CC9-4D7A-9434-C900F96E9A05}">
      <dsp:nvSpPr>
        <dsp:cNvPr id="0" name=""/>
        <dsp:cNvSpPr/>
      </dsp:nvSpPr>
      <dsp:spPr>
        <a:xfrm>
          <a:off x="1198541" y="2111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Multiple ways to do the same thing</a:t>
          </a:r>
        </a:p>
      </dsp:txBody>
      <dsp:txXfrm>
        <a:off x="1198541" y="2111"/>
        <a:ext cx="6511889" cy="1070126"/>
      </dsp:txXfrm>
    </dsp:sp>
    <dsp:sp modelId="{75D9C34A-B4F3-4C05-B1C0-5E3960F1CA51}">
      <dsp:nvSpPr>
        <dsp:cNvPr id="0" name=""/>
        <dsp:cNvSpPr/>
      </dsp:nvSpPr>
      <dsp:spPr>
        <a:xfrm>
          <a:off x="0" y="1339769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04791-3B36-48CB-9AAE-DE10AEE0E4F5}">
      <dsp:nvSpPr>
        <dsp:cNvPr id="0" name=""/>
        <dsp:cNvSpPr/>
      </dsp:nvSpPr>
      <dsp:spPr>
        <a:xfrm>
          <a:off x="313903" y="1573251"/>
          <a:ext cx="570734" cy="570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80160-5B0D-4E3D-9326-BF8B4A234B48}">
      <dsp:nvSpPr>
        <dsp:cNvPr id="0" name=""/>
        <dsp:cNvSpPr/>
      </dsp:nvSpPr>
      <dsp:spPr>
        <a:xfrm>
          <a:off x="1198541" y="1339769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Learning curve</a:t>
          </a:r>
        </a:p>
      </dsp:txBody>
      <dsp:txXfrm>
        <a:off x="1198541" y="1339769"/>
        <a:ext cx="6511889" cy="1070126"/>
      </dsp:txXfrm>
    </dsp:sp>
    <dsp:sp modelId="{842023BD-23F2-46C6-A3AE-1D2D3105D75A}">
      <dsp:nvSpPr>
        <dsp:cNvPr id="0" name=""/>
        <dsp:cNvSpPr/>
      </dsp:nvSpPr>
      <dsp:spPr>
        <a:xfrm>
          <a:off x="0" y="2677427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30A56-C859-4DAA-8A70-F9B9D0AB4541}">
      <dsp:nvSpPr>
        <dsp:cNvPr id="0" name=""/>
        <dsp:cNvSpPr/>
      </dsp:nvSpPr>
      <dsp:spPr>
        <a:xfrm>
          <a:off x="313903" y="2910909"/>
          <a:ext cx="570734" cy="570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F69D-D51D-42E3-BE63-B7D6E6855071}">
      <dsp:nvSpPr>
        <dsp:cNvPr id="0" name=""/>
        <dsp:cNvSpPr/>
      </dsp:nvSpPr>
      <dsp:spPr>
        <a:xfrm>
          <a:off x="1198541" y="2677427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packages/libraries</a:t>
          </a:r>
        </a:p>
      </dsp:txBody>
      <dsp:txXfrm>
        <a:off x="1198541" y="2677427"/>
        <a:ext cx="6511889" cy="1070126"/>
      </dsp:txXfrm>
    </dsp:sp>
    <dsp:sp modelId="{91C489B2-5C14-44C3-A036-7EDD5F5F3EFF}">
      <dsp:nvSpPr>
        <dsp:cNvPr id="0" name=""/>
        <dsp:cNvSpPr/>
      </dsp:nvSpPr>
      <dsp:spPr>
        <a:xfrm>
          <a:off x="0" y="4015086"/>
          <a:ext cx="7728267" cy="1037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AE028-A65C-4575-9C85-C230AE345B6B}">
      <dsp:nvSpPr>
        <dsp:cNvPr id="0" name=""/>
        <dsp:cNvSpPr/>
      </dsp:nvSpPr>
      <dsp:spPr>
        <a:xfrm>
          <a:off x="313903" y="4248568"/>
          <a:ext cx="570734" cy="570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87ABA-329C-4F9D-968A-CF6B4AF30DB7}">
      <dsp:nvSpPr>
        <dsp:cNvPr id="0" name=""/>
        <dsp:cNvSpPr/>
      </dsp:nvSpPr>
      <dsp:spPr>
        <a:xfrm>
          <a:off x="1198541" y="4015086"/>
          <a:ext cx="6511889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Mistakes are expected</a:t>
          </a:r>
        </a:p>
      </dsp:txBody>
      <dsp:txXfrm>
        <a:off x="1198541" y="4015086"/>
        <a:ext cx="6511889" cy="1070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82041-37FA-444A-89E8-0DC6177E0E13}">
      <dsp:nvSpPr>
        <dsp:cNvPr id="0" name=""/>
        <dsp:cNvSpPr/>
      </dsp:nvSpPr>
      <dsp:spPr>
        <a:xfrm>
          <a:off x="0" y="621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C3830-B6BA-44EE-976C-BCDBD6DCB8C2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B35D8-23E1-4FA1-B7C5-E1E213D2230F}">
      <dsp:nvSpPr>
        <dsp:cNvPr id="0" name=""/>
        <dsp:cNvSpPr/>
      </dsp:nvSpPr>
      <dsp:spPr>
        <a:xfrm>
          <a:off x="1678407" y="621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 in a data set</a:t>
          </a:r>
        </a:p>
      </dsp:txBody>
      <dsp:txXfrm>
        <a:off x="1678407" y="621"/>
        <a:ext cx="6049859" cy="1453166"/>
      </dsp:txXfrm>
    </dsp:sp>
    <dsp:sp modelId="{8D81C78D-0204-43C1-BD30-60AAAB748311}">
      <dsp:nvSpPr>
        <dsp:cNvPr id="0" name=""/>
        <dsp:cNvSpPr/>
      </dsp:nvSpPr>
      <dsp:spPr>
        <a:xfrm>
          <a:off x="0" y="1817078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16235-8738-4E93-98EF-957182CA9CB8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DCB08-24D8-49EF-8368-5D8E21225685}">
      <dsp:nvSpPr>
        <dsp:cNvPr id="0" name=""/>
        <dsp:cNvSpPr/>
      </dsp:nvSpPr>
      <dsp:spPr>
        <a:xfrm>
          <a:off x="1678407" y="1817078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 a few summary statistics</a:t>
          </a:r>
        </a:p>
      </dsp:txBody>
      <dsp:txXfrm>
        <a:off x="1678407" y="1817078"/>
        <a:ext cx="6049859" cy="1453166"/>
      </dsp:txXfrm>
    </dsp:sp>
    <dsp:sp modelId="{5BB40537-5154-4840-A012-3B9F09AD467A}">
      <dsp:nvSpPr>
        <dsp:cNvPr id="0" name=""/>
        <dsp:cNvSpPr/>
      </dsp:nvSpPr>
      <dsp:spPr>
        <a:xfrm>
          <a:off x="0" y="3633536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64414-7E34-4273-9A1C-88B2833AA64B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0B75-9EB1-4589-9C8D-4A300446B3B7}">
      <dsp:nvSpPr>
        <dsp:cNvPr id="0" name=""/>
        <dsp:cNvSpPr/>
      </dsp:nvSpPr>
      <dsp:spPr>
        <a:xfrm>
          <a:off x="1678407" y="3633536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a plot</a:t>
          </a:r>
        </a:p>
      </dsp:txBody>
      <dsp:txXfrm>
        <a:off x="1678407" y="3633536"/>
        <a:ext cx="6049859" cy="1453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D42D-9BA7-3D48-9122-E45224CD84D5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CA653-85CB-FA41-A1DB-7B206221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2DA5A0C-BB8E-3B49-85BB-5AADEC12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147489" cy="365125"/>
          </a:xfrm>
        </p:spPr>
        <p:txBody>
          <a:bodyPr/>
          <a:lstStyle>
            <a:lvl1pPr>
              <a:defRPr sz="1400" b="1" i="0" baseline="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/r-first-steps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147489" cy="365125"/>
          </a:xfrm>
        </p:spPr>
        <p:txBody>
          <a:bodyPr/>
          <a:lstStyle>
            <a:lvl1pPr>
              <a:defRPr sz="1400" b="1" i="0" baseline="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/r-first-steps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4" y="6356350"/>
            <a:ext cx="480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/r-first-steps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FE7BE-2C30-A34E-9EE4-2262361D9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F8C2-64D3-1345-9A0E-2F7150F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400" b="1" dirty="0"/>
              <a:t>First Steps with R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Get Ready</a:t>
            </a:r>
            <a:br>
              <a:rPr lang="en-US" dirty="0"/>
            </a:br>
            <a:r>
              <a:rPr lang="en-US" dirty="0"/>
              <a:t>&lt;&lt;&lt;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B289-AD25-8A4C-88C3-BA694AE9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4048" y="6356350"/>
            <a:ext cx="473949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6C7EB85-23A4-4A08-B629-43AA2A4D0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79683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9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568FE-8A32-F04B-B58C-71AF02CD3DD5}"/>
              </a:ext>
            </a:extLst>
          </p:cNvPr>
          <p:cNvSpPr/>
          <p:nvPr/>
        </p:nvSpPr>
        <p:spPr>
          <a:xfrm>
            <a:off x="5590308" y="2992581"/>
            <a:ext cx="1011382" cy="1524000"/>
          </a:xfrm>
          <a:prstGeom prst="ellipse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8EB386-7955-AB4B-87FF-0F90EA10C312}"/>
              </a:ext>
            </a:extLst>
          </p:cNvPr>
          <p:cNvSpPr txBox="1">
            <a:spLocks/>
          </p:cNvSpPr>
          <p:nvPr/>
        </p:nvSpPr>
        <p:spPr>
          <a:xfrm>
            <a:off x="2778466" y="177122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7100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568FE-8A32-F04B-B58C-71AF02CD3DD5}"/>
              </a:ext>
            </a:extLst>
          </p:cNvPr>
          <p:cNvSpPr/>
          <p:nvPr/>
        </p:nvSpPr>
        <p:spPr>
          <a:xfrm>
            <a:off x="4530436" y="2992581"/>
            <a:ext cx="1011382" cy="1524000"/>
          </a:xfrm>
          <a:prstGeom prst="ellipse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8EB386-7955-AB4B-87FF-0F90EA10C312}"/>
              </a:ext>
            </a:extLst>
          </p:cNvPr>
          <p:cNvSpPr txBox="1">
            <a:spLocks/>
          </p:cNvSpPr>
          <p:nvPr/>
        </p:nvSpPr>
        <p:spPr>
          <a:xfrm>
            <a:off x="963521" y="177122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Variable name (label)</a:t>
            </a:r>
          </a:p>
        </p:txBody>
      </p:sp>
    </p:spTree>
    <p:extLst>
      <p:ext uri="{BB962C8B-B14F-4D97-AF65-F5344CB8AC3E}">
        <p14:creationId xmlns:p14="http://schemas.microsoft.com/office/powerpoint/2010/main" val="314778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1712686"/>
            <a:ext cx="9156593" cy="28038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+ 2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4590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1712686"/>
            <a:ext cx="9156593" cy="28038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+ 2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DB25BC-7467-B84F-BBC0-14B7D3C75252}"/>
              </a:ext>
            </a:extLst>
          </p:cNvPr>
          <p:cNvSpPr txBox="1">
            <a:spLocks/>
          </p:cNvSpPr>
          <p:nvPr/>
        </p:nvSpPr>
        <p:spPr>
          <a:xfrm>
            <a:off x="5664679" y="3631200"/>
            <a:ext cx="1419027" cy="15141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043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18BB-0A46-3440-A6C5-6669E79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CFE155-FBBC-014E-A991-9CF96109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2" y="2316161"/>
            <a:ext cx="10707255" cy="33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9FBDAD-6CE4-824C-9ED4-680B0EB80DB4}"/>
              </a:ext>
            </a:extLst>
          </p:cNvPr>
          <p:cNvSpPr txBox="1">
            <a:spLocks/>
          </p:cNvSpPr>
          <p:nvPr/>
        </p:nvSpPr>
        <p:spPr>
          <a:xfrm>
            <a:off x="1005084" y="1013737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Rectangles of Data</a:t>
            </a:r>
          </a:p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91934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455608" y="2805545"/>
            <a:ext cx="1101436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(input1, input2)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EEFB6-8AC4-6D4D-B137-8D81F3CC849E}"/>
              </a:ext>
            </a:extLst>
          </p:cNvPr>
          <p:cNvSpPr txBox="1">
            <a:spLocks/>
          </p:cNvSpPr>
          <p:nvPr/>
        </p:nvSpPr>
        <p:spPr>
          <a:xfrm>
            <a:off x="617157" y="90290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1450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455608" y="2805545"/>
            <a:ext cx="1101436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(input1, input2)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EEFB6-8AC4-6D4D-B137-8D81F3CC849E}"/>
              </a:ext>
            </a:extLst>
          </p:cNvPr>
          <p:cNvSpPr txBox="1">
            <a:spLocks/>
          </p:cNvSpPr>
          <p:nvPr/>
        </p:nvSpPr>
        <p:spPr>
          <a:xfrm>
            <a:off x="617157" y="90290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Calling functions</a:t>
            </a: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CF814A9E-5931-7D42-9145-F308961CEA73}"/>
              </a:ext>
            </a:extLst>
          </p:cNvPr>
          <p:cNvSpPr/>
          <p:nvPr/>
        </p:nvSpPr>
        <p:spPr>
          <a:xfrm>
            <a:off x="7218218" y="3972181"/>
            <a:ext cx="1246909" cy="14570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F4CE0A-7B71-5747-958B-6AEE1061D78A}"/>
              </a:ext>
            </a:extLst>
          </p:cNvPr>
          <p:cNvSpPr txBox="1">
            <a:spLocks/>
          </p:cNvSpPr>
          <p:nvPr/>
        </p:nvSpPr>
        <p:spPr>
          <a:xfrm>
            <a:off x="666492" y="4232881"/>
            <a:ext cx="634084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Inputs can be data or  options for how the function should work</a:t>
            </a:r>
          </a:p>
        </p:txBody>
      </p:sp>
    </p:spTree>
    <p:extLst>
      <p:ext uri="{BB962C8B-B14F-4D97-AF65-F5344CB8AC3E}">
        <p14:creationId xmlns:p14="http://schemas.microsoft.com/office/powerpoint/2010/main" val="355600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455608" y="2805545"/>
            <a:ext cx="1101436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(input1, input2)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EEFB6-8AC4-6D4D-B137-8D81F3CC849E}"/>
              </a:ext>
            </a:extLst>
          </p:cNvPr>
          <p:cNvSpPr txBox="1">
            <a:spLocks/>
          </p:cNvSpPr>
          <p:nvPr/>
        </p:nvSpPr>
        <p:spPr>
          <a:xfrm>
            <a:off x="617157" y="902900"/>
            <a:ext cx="9156593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Calling functions</a:t>
            </a:r>
          </a:p>
        </p:txBody>
      </p:sp>
      <p:sp>
        <p:nvSpPr>
          <p:cNvPr id="5" name="Bent-Up Arrow 4">
            <a:extLst>
              <a:ext uri="{FF2B5EF4-FFF2-40B4-BE49-F238E27FC236}">
                <a16:creationId xmlns:a16="http://schemas.microsoft.com/office/drawing/2014/main" id="{72AA97FD-2A03-F446-AEA0-C827932854C0}"/>
              </a:ext>
            </a:extLst>
          </p:cNvPr>
          <p:cNvSpPr/>
          <p:nvPr/>
        </p:nvSpPr>
        <p:spPr>
          <a:xfrm rot="5400000">
            <a:off x="1801091" y="3627521"/>
            <a:ext cx="1246909" cy="14570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D67C1-9B23-344C-B4BE-0945B99DDE59}"/>
              </a:ext>
            </a:extLst>
          </p:cNvPr>
          <p:cNvSpPr txBox="1">
            <a:spLocks/>
          </p:cNvSpPr>
          <p:nvPr/>
        </p:nvSpPr>
        <p:spPr>
          <a:xfrm>
            <a:off x="3517462" y="3957492"/>
            <a:ext cx="8383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Functions: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1) do something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2) may return a value (or may not!)</a:t>
            </a:r>
          </a:p>
        </p:txBody>
      </p:sp>
    </p:spTree>
    <p:extLst>
      <p:ext uri="{BB962C8B-B14F-4D97-AF65-F5344CB8AC3E}">
        <p14:creationId xmlns:p14="http://schemas.microsoft.com/office/powerpoint/2010/main" val="246423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E236-2880-9848-9A06-D210709C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FB45-2A03-CE43-AF5F-1A514DD7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822153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707D83-FD17-46B7-8513-0251F92E4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26851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3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10853-290F-DD47-BCF1-A1A570FFE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656578" cy="2951819"/>
          </a:xfrm>
        </p:spPr>
        <p:txBody>
          <a:bodyPr anchor="b">
            <a:normAutofit/>
          </a:bodyPr>
          <a:lstStyle/>
          <a:p>
            <a:r>
              <a:rPr lang="en-US" sz="5800" dirty="0"/>
              <a:t>First Steps with 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73C39-DC57-8D43-97A8-1F00703DC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Christina Maimone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0CB4-910D-324E-82EC-96864FA7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5223936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</p:spTree>
    <p:extLst>
      <p:ext uri="{BB962C8B-B14F-4D97-AF65-F5344CB8AC3E}">
        <p14:creationId xmlns:p14="http://schemas.microsoft.com/office/powerpoint/2010/main" val="465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0D666-703D-2E4B-8918-826E4045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Computing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A343-E3EB-9E47-8419-200DF942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help Northwestern researchers with:</a:t>
            </a:r>
          </a:p>
          <a:p>
            <a:r>
              <a:rPr lang="en-US" dirty="0"/>
              <a:t>Computing resources</a:t>
            </a:r>
          </a:p>
          <a:p>
            <a:r>
              <a:rPr lang="en-US" dirty="0"/>
              <a:t>Data challenges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Data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Have a question involving research and a computer?  Ask us!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D1058-091D-3441-8F70-A2A1BF41A2B0}"/>
              </a:ext>
            </a:extLst>
          </p:cNvPr>
          <p:cNvSpPr/>
          <p:nvPr/>
        </p:nvSpPr>
        <p:spPr>
          <a:xfrm>
            <a:off x="2832552" y="6130732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+mj-lt"/>
              </a:rPr>
              <a:t>it.northwestern.edu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/research/</a:t>
            </a:r>
          </a:p>
        </p:txBody>
      </p:sp>
    </p:spTree>
    <p:extLst>
      <p:ext uri="{BB962C8B-B14F-4D97-AF65-F5344CB8AC3E}">
        <p14:creationId xmlns:p14="http://schemas.microsoft.com/office/powerpoint/2010/main" val="373312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F0FC-CE04-3647-A4FD-FDAFC91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086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Helpers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0746-9E34-3A47-A971-D991695A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3859002"/>
            <a:ext cx="6590020" cy="2244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Dan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Meg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Austin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EB54-EE2F-8E42-9F44-7FF28FE4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4654" y="6356350"/>
            <a:ext cx="30725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latin typeface="+mn-lt"/>
              </a:rPr>
              <a:t>https://github.com/nuitrcs/r-first-steps</a:t>
            </a:r>
          </a:p>
        </p:txBody>
      </p:sp>
    </p:spTree>
    <p:extLst>
      <p:ext uri="{BB962C8B-B14F-4D97-AF65-F5344CB8AC3E}">
        <p14:creationId xmlns:p14="http://schemas.microsoft.com/office/powerpoint/2010/main" val="57250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EE85-A10D-C44F-94EA-7A2C99B3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6000" dirty="0"/>
              <a:t>Why 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6465-A668-9542-B937-F0C4CA4B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4788506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2D22A3-AAB2-4126-9A30-5D99B6C92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3568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EE85-A10D-C44F-94EA-7A2C99B3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000" dirty="0"/>
              <a:t>Challenges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6465-A668-9542-B937-F0C4CA4B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4788506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nuitrcs</a:t>
            </a:r>
            <a:r>
              <a:rPr lang="en-US" sz="1600" dirty="0"/>
              <a:t>/r-first-steps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2D22A3-AAB2-4126-9A30-5D99B6C92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0710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0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0254-D3EC-4141-AC50-B1E962CD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3D3D-6E6B-E84C-A02B-3BE7B599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988C-0FE4-BE43-AB78-6B61C914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4" y="6356350"/>
            <a:ext cx="4808300" cy="365125"/>
          </a:xfrm>
        </p:spPr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85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6BDD-1F69-0141-AD20-C8F2D88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https://github.com/nuitrcs/r-first-steps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314ED1-2E76-2748-8026-049C837201DC}"/>
              </a:ext>
            </a:extLst>
          </p:cNvPr>
          <p:cNvSpPr txBox="1">
            <a:spLocks/>
          </p:cNvSpPr>
          <p:nvPr/>
        </p:nvSpPr>
        <p:spPr>
          <a:xfrm>
            <a:off x="1517703" y="3269672"/>
            <a:ext cx="9156593" cy="12469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&lt;- 3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81A79-6C3B-E643-9498-9C4BFE34FE92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568FE-8A32-F04B-B58C-71AF02CD3DD5}"/>
              </a:ext>
            </a:extLst>
          </p:cNvPr>
          <p:cNvSpPr/>
          <p:nvPr/>
        </p:nvSpPr>
        <p:spPr>
          <a:xfrm>
            <a:off x="6643253" y="3006435"/>
            <a:ext cx="1011382" cy="1524000"/>
          </a:xfrm>
          <a:prstGeom prst="ellipse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8EB386-7955-AB4B-87FF-0F90EA10C312}"/>
              </a:ext>
            </a:extLst>
          </p:cNvPr>
          <p:cNvSpPr txBox="1">
            <a:spLocks/>
          </p:cNvSpPr>
          <p:nvPr/>
        </p:nvSpPr>
        <p:spPr>
          <a:xfrm>
            <a:off x="6106704" y="1785074"/>
            <a:ext cx="2084479" cy="636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05735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389</Words>
  <Application>Microsoft Macintosh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Consolas</vt:lpstr>
      <vt:lpstr>Verdana</vt:lpstr>
      <vt:lpstr>Wingdings 2</vt:lpstr>
      <vt:lpstr>Frame</vt:lpstr>
      <vt:lpstr>First Steps with R  Get Ready &lt;&lt;&lt; </vt:lpstr>
      <vt:lpstr>First Steps with R</vt:lpstr>
      <vt:lpstr>Research Computing Services</vt:lpstr>
      <vt:lpstr>Helpers</vt:lpstr>
      <vt:lpstr>Why R?</vt:lpstr>
      <vt:lpstr>Challenges</vt:lpstr>
      <vt:lpstr>A few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with R  Get Ready &lt;&lt;&lt; </dc:title>
  <dc:creator>Christina Maimone</dc:creator>
  <cp:lastModifiedBy>Christina Maimone</cp:lastModifiedBy>
  <cp:revision>4</cp:revision>
  <dcterms:created xsi:type="dcterms:W3CDTF">2020-01-31T17:30:01Z</dcterms:created>
  <dcterms:modified xsi:type="dcterms:W3CDTF">2020-02-04T01:48:35Z</dcterms:modified>
</cp:coreProperties>
</file>