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59" r:id="rId5"/>
    <p:sldId id="256" r:id="rId6"/>
    <p:sldId id="257" r:id="rId7"/>
    <p:sldId id="305" r:id="rId8"/>
    <p:sldId id="306" r:id="rId9"/>
    <p:sldId id="272" r:id="rId10"/>
    <p:sldId id="307" r:id="rId11"/>
    <p:sldId id="308" r:id="rId12"/>
    <p:sldId id="258" r:id="rId13"/>
    <p:sldId id="309" r:id="rId14"/>
    <p:sldId id="310" r:id="rId15"/>
    <p:sldId id="311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DC222-5B88-E79C-B164-FBA9CC749DC2}" v="58" dt="2025-06-16T20:33:0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>
        <p:guide pos="7536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y Witherup Wood" userId="S::cew588@ads.northwestern.edu::accba222-3a6e-49e9-b628-2eecdfbc3796" providerId="AD" clId="Web-{28564221-273E-0B05-0781-EB92C2E35E4F}"/>
    <pc:docChg chg="modSld">
      <pc:chgData name="Colby Witherup Wood" userId="S::cew588@ads.northwestern.edu::accba222-3a6e-49e9-b628-2eecdfbc3796" providerId="AD" clId="Web-{28564221-273E-0B05-0781-EB92C2E35E4F}" dt="2024-09-23T18:14:53.314" v="1" actId="20577"/>
      <pc:docMkLst>
        <pc:docMk/>
      </pc:docMkLst>
      <pc:sldChg chg="modSp">
        <pc:chgData name="Colby Witherup Wood" userId="S::cew588@ads.northwestern.edu::accba222-3a6e-49e9-b628-2eecdfbc3796" providerId="AD" clId="Web-{28564221-273E-0B05-0781-EB92C2E35E4F}" dt="2024-09-23T18:14:53.314" v="1" actId="20577"/>
        <pc:sldMkLst>
          <pc:docMk/>
          <pc:sldMk cId="3499594374" sldId="257"/>
        </pc:sldMkLst>
        <pc:spChg chg="mod">
          <ac:chgData name="Colby Witherup Wood" userId="S::cew588@ads.northwestern.edu::accba222-3a6e-49e9-b628-2eecdfbc3796" providerId="AD" clId="Web-{28564221-273E-0B05-0781-EB92C2E35E4F}" dt="2024-09-23T18:14:53.314" v="1" actId="20577"/>
          <ac:spMkLst>
            <pc:docMk/>
            <pc:sldMk cId="3499594374" sldId="257"/>
            <ac:spMk id="3" creationId="{22736DF4-919B-F686-3891-6FD730359CE9}"/>
          </ac:spMkLst>
        </pc:spChg>
      </pc:sldChg>
    </pc:docChg>
  </pc:docChgLst>
  <pc:docChgLst>
    <pc:chgData name="Emilio Lehoucq" userId="S::elm8295@ads.northwestern.edu::fb1e86bc-2dff-49e3-9a0f-9c63245e88ac" providerId="AD" clId="Web-{682EFE98-2B1D-E60D-B1BA-9A5EFB5851AD}"/>
    <pc:docChg chg="modSld">
      <pc:chgData name="Emilio Lehoucq" userId="S::elm8295@ads.northwestern.edu::fb1e86bc-2dff-49e3-9a0f-9c63245e88ac" providerId="AD" clId="Web-{682EFE98-2B1D-E60D-B1BA-9A5EFB5851AD}" dt="2024-12-02T16:26:00.996" v="31" actId="20577"/>
      <pc:docMkLst>
        <pc:docMk/>
      </pc:docMkLst>
      <pc:sldChg chg="modSp">
        <pc:chgData name="Emilio Lehoucq" userId="S::elm8295@ads.northwestern.edu::fb1e86bc-2dff-49e3-9a0f-9c63245e88ac" providerId="AD" clId="Web-{682EFE98-2B1D-E60D-B1BA-9A5EFB5851AD}" dt="2024-12-02T16:26:00.996" v="3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682EFE98-2B1D-E60D-B1BA-9A5EFB5851AD}" dt="2024-12-02T16:26:00.996" v="31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87B1227E-67ED-8B10-2F6A-8D13C09111AF}"/>
    <pc:docChg chg="modSld">
      <pc:chgData name="Emilio Lehoucq" userId="S::elm8295@ads.northwestern.edu::fb1e86bc-2dff-49e3-9a0f-9c63245e88ac" providerId="AD" clId="Web-{87B1227E-67ED-8B10-2F6A-8D13C09111AF}" dt="2025-03-13T18:15:29.122" v="0" actId="20577"/>
      <pc:docMkLst>
        <pc:docMk/>
      </pc:docMkLst>
      <pc:sldChg chg="modSp">
        <pc:chgData name="Emilio Lehoucq" userId="S::elm8295@ads.northwestern.edu::fb1e86bc-2dff-49e3-9a0f-9c63245e88ac" providerId="AD" clId="Web-{87B1227E-67ED-8B10-2F6A-8D13C09111AF}" dt="2025-03-13T18:15:29.122" v="0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87B1227E-67ED-8B10-2F6A-8D13C09111AF}" dt="2025-03-13T18:15:29.122" v="0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B3B517CC-AA62-7417-4639-5FDED812E025}"/>
    <pc:docChg chg="delSld modSld">
      <pc:chgData name="Emilio Lehoucq" userId="S::elm8295@ads.northwestern.edu::fb1e86bc-2dff-49e3-9a0f-9c63245e88ac" providerId="AD" clId="Web-{B3B517CC-AA62-7417-4639-5FDED812E025}" dt="2024-10-21T20:57:39.148" v="3"/>
      <pc:docMkLst>
        <pc:docMk/>
      </pc:docMkLst>
      <pc:sldChg chg="addSp modSp">
        <pc:chgData name="Emilio Lehoucq" userId="S::elm8295@ads.northwestern.edu::fb1e86bc-2dff-49e3-9a0f-9c63245e88ac" providerId="AD" clId="Web-{B3B517CC-AA62-7417-4639-5FDED812E025}" dt="2024-10-21T20:57:23.334" v="2" actId="14100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B3B517CC-AA62-7417-4639-5FDED812E025}" dt="2024-10-21T20:57:23.334" v="2" actId="14100"/>
          <ac:picMkLst>
            <pc:docMk/>
            <pc:sldMk cId="1122296333" sldId="259"/>
            <ac:picMk id="5" creationId="{245940FF-D4F4-954B-932E-5AE69971CE06}"/>
          </ac:picMkLst>
        </pc:picChg>
      </pc:sldChg>
      <pc:sldChg chg="del">
        <pc:chgData name="Emilio Lehoucq" userId="S::elm8295@ads.northwestern.edu::fb1e86bc-2dff-49e3-9a0f-9c63245e88ac" providerId="AD" clId="Web-{B3B517CC-AA62-7417-4639-5FDED812E025}" dt="2024-10-21T20:57:39.148" v="3"/>
        <pc:sldMkLst>
          <pc:docMk/>
          <pc:sldMk cId="2176332958" sldId="265"/>
        </pc:sldMkLst>
      </pc:sldChg>
    </pc:docChg>
  </pc:docChgLst>
  <pc:docChgLst>
    <pc:chgData name="Emilio Lehoucq" userId="S::elm8295@ads.northwestern.edu::fb1e86bc-2dff-49e3-9a0f-9c63245e88ac" providerId="AD" clId="Web-{FCBC2CDA-ACCD-17A7-7872-D76B0F4F6D89}"/>
    <pc:docChg chg="addSld sldOrd">
      <pc:chgData name="Emilio Lehoucq" userId="S::elm8295@ads.northwestern.edu::fb1e86bc-2dff-49e3-9a0f-9c63245e88ac" providerId="AD" clId="Web-{FCBC2CDA-ACCD-17A7-7872-D76B0F4F6D89}" dt="2025-01-08T15:54:23.269" v="1"/>
      <pc:docMkLst>
        <pc:docMk/>
      </pc:docMkLst>
      <pc:sldChg chg="add ord">
        <pc:chgData name="Emilio Lehoucq" userId="S::elm8295@ads.northwestern.edu::fb1e86bc-2dff-49e3-9a0f-9c63245e88ac" providerId="AD" clId="Web-{FCBC2CDA-ACCD-17A7-7872-D76B0F4F6D89}" dt="2025-01-08T15:54:23.269" v="1"/>
        <pc:sldMkLst>
          <pc:docMk/>
          <pc:sldMk cId="4093799048" sldId="304"/>
        </pc:sldMkLst>
      </pc:sldChg>
    </pc:docChg>
  </pc:docChgLst>
  <pc:docChgLst>
    <pc:chgData name="Emilio Lehoucq" userId="S::elm8295@ads.northwestern.edu::fb1e86bc-2dff-49e3-9a0f-9c63245e88ac" providerId="AD" clId="Web-{0A42BD6D-E5E5-D7CE-D82F-A8059507D580}"/>
    <pc:docChg chg="modSld">
      <pc:chgData name="Emilio Lehoucq" userId="S::elm8295@ads.northwestern.edu::fb1e86bc-2dff-49e3-9a0f-9c63245e88ac" providerId="AD" clId="Web-{0A42BD6D-E5E5-D7CE-D82F-A8059507D580}" dt="2024-10-21T20:59:10.072" v="4" actId="1076"/>
      <pc:docMkLst>
        <pc:docMk/>
      </pc:docMkLst>
      <pc:sldChg chg="modSp">
        <pc:chgData name="Emilio Lehoucq" userId="S::elm8295@ads.northwestern.edu::fb1e86bc-2dff-49e3-9a0f-9c63245e88ac" providerId="AD" clId="Web-{0A42BD6D-E5E5-D7CE-D82F-A8059507D580}" dt="2024-10-21T20:59:10.072" v="4" actId="1076"/>
        <pc:sldMkLst>
          <pc:docMk/>
          <pc:sldMk cId="1122296333" sldId="259"/>
        </pc:sldMkLst>
        <pc:picChg chg="mod">
          <ac:chgData name="Emilio Lehoucq" userId="S::elm8295@ads.northwestern.edu::fb1e86bc-2dff-49e3-9a0f-9c63245e88ac" providerId="AD" clId="Web-{0A42BD6D-E5E5-D7CE-D82F-A8059507D580}" dt="2024-10-21T20:59:10.072" v="4" actId="1076"/>
          <ac:picMkLst>
            <pc:docMk/>
            <pc:sldMk cId="1122296333" sldId="259"/>
            <ac:picMk id="5" creationId="{245940FF-D4F4-954B-932E-5AE69971CE06}"/>
          </ac:picMkLst>
        </pc:picChg>
      </pc:sldChg>
    </pc:docChg>
  </pc:docChgLst>
  <pc:docChgLst>
    <pc:chgData name="Emilio Lehoucq" userId="S::elm8295@ads.northwestern.edu::fb1e86bc-2dff-49e3-9a0f-9c63245e88ac" providerId="AD" clId="Web-{AA6DC222-5B88-E79C-B164-FBA9CC749DC2}"/>
    <pc:docChg chg="modSld">
      <pc:chgData name="Emilio Lehoucq" userId="S::elm8295@ads.northwestern.edu::fb1e86bc-2dff-49e3-9a0f-9c63245e88ac" providerId="AD" clId="Web-{AA6DC222-5B88-E79C-B164-FBA9CC749DC2}" dt="2025-06-16T20:33:04.985" v="54" actId="20577"/>
      <pc:docMkLst>
        <pc:docMk/>
      </pc:docMkLst>
      <pc:sldChg chg="modSp">
        <pc:chgData name="Emilio Lehoucq" userId="S::elm8295@ads.northwestern.edu::fb1e86bc-2dff-49e3-9a0f-9c63245e88ac" providerId="AD" clId="Web-{AA6DC222-5B88-E79C-B164-FBA9CC749DC2}" dt="2025-06-16T20:32:13.733" v="34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AA6DC222-5B88-E79C-B164-FBA9CC749DC2}" dt="2025-06-16T20:32:13.733" v="34" actId="20577"/>
          <ac:spMkLst>
            <pc:docMk/>
            <pc:sldMk cId="3499594374" sldId="257"/>
            <ac:spMk id="3" creationId="{22736DF4-919B-F686-3891-6FD730359CE9}"/>
          </ac:spMkLst>
        </pc:spChg>
      </pc:sldChg>
      <pc:sldChg chg="modSp">
        <pc:chgData name="Emilio Lehoucq" userId="S::elm8295@ads.northwestern.edu::fb1e86bc-2dff-49e3-9a0f-9c63245e88ac" providerId="AD" clId="Web-{AA6DC222-5B88-E79C-B164-FBA9CC749DC2}" dt="2025-06-16T20:31:54.514" v="32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AA6DC222-5B88-E79C-B164-FBA9CC749DC2}" dt="2025-06-16T20:31:54.514" v="32" actId="20577"/>
          <ac:spMkLst>
            <pc:docMk/>
            <pc:sldMk cId="1122296333" sldId="259"/>
            <ac:spMk id="2" creationId="{F2375E58-52EE-CB4B-78EE-171C3642560B}"/>
          </ac:spMkLst>
        </pc:spChg>
      </pc:sldChg>
      <pc:sldChg chg="modSp">
        <pc:chgData name="Emilio Lehoucq" userId="S::elm8295@ads.northwestern.edu::fb1e86bc-2dff-49e3-9a0f-9c63245e88ac" providerId="AD" clId="Web-{AA6DC222-5B88-E79C-B164-FBA9CC749DC2}" dt="2025-06-16T20:33:04.985" v="54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AA6DC222-5B88-E79C-B164-FBA9CC749DC2}" dt="2025-06-16T20:33:04.985" v="54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7446067D-C669-33C4-7B0B-E2E988306830}"/>
    <pc:docChg chg="addSld modSld">
      <pc:chgData name="Emilio Lehoucq" userId="S::elm8295@ads.northwestern.edu::fb1e86bc-2dff-49e3-9a0f-9c63245e88ac" providerId="AD" clId="Web-{7446067D-C669-33C4-7B0B-E2E988306830}" dt="2025-05-08T20:19:16.163" v="121" actId="20577"/>
      <pc:docMkLst>
        <pc:docMk/>
      </pc:docMkLst>
      <pc:sldChg chg="modSp">
        <pc:chgData name="Emilio Lehoucq" userId="S::elm8295@ads.northwestern.edu::fb1e86bc-2dff-49e3-9a0f-9c63245e88ac" providerId="AD" clId="Web-{7446067D-C669-33C4-7B0B-E2E988306830}" dt="2025-05-08T19:25:22.879" v="56" actId="20577"/>
        <pc:sldMkLst>
          <pc:docMk/>
          <pc:sldMk cId="1615984364" sldId="271"/>
        </pc:sldMkLst>
        <pc:spChg chg="mod">
          <ac:chgData name="Emilio Lehoucq" userId="S::elm8295@ads.northwestern.edu::fb1e86bc-2dff-49e3-9a0f-9c63245e88ac" providerId="AD" clId="Web-{7446067D-C669-33C4-7B0B-E2E988306830}" dt="2025-05-08T19:25:22.879" v="56" actId="20577"/>
          <ac:spMkLst>
            <pc:docMk/>
            <pc:sldMk cId="1615984364" sldId="271"/>
            <ac:spMk id="3" creationId="{A737146B-6CED-6191-6133-907EBC12D8B2}"/>
          </ac:spMkLst>
        </pc:spChg>
      </pc:sldChg>
      <pc:sldChg chg="modSp">
        <pc:chgData name="Emilio Lehoucq" userId="S::elm8295@ads.northwestern.edu::fb1e86bc-2dff-49e3-9a0f-9c63245e88ac" providerId="AD" clId="Web-{7446067D-C669-33C4-7B0B-E2E988306830}" dt="2025-05-08T20:19:16.163" v="12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7446067D-C669-33C4-7B0B-E2E988306830}" dt="2025-05-08T20:19:16.163" v="121" actId="20577"/>
          <ac:spMkLst>
            <pc:docMk/>
            <pc:sldMk cId="594445095" sldId="272"/>
            <ac:spMk id="3" creationId="{381BAA9E-457C-FDC7-CC7F-E31AD284B6A5}"/>
          </ac:spMkLst>
        </pc:spChg>
      </pc:sldChg>
      <pc:sldChg chg="addSp delSp modSp add replId">
        <pc:chgData name="Emilio Lehoucq" userId="S::elm8295@ads.northwestern.edu::fb1e86bc-2dff-49e3-9a0f-9c63245e88ac" providerId="AD" clId="Web-{7446067D-C669-33C4-7B0B-E2E988306830}" dt="2025-05-08T19:24:08.864" v="34"/>
        <pc:sldMkLst>
          <pc:docMk/>
          <pc:sldMk cId="2126057444" sldId="305"/>
        </pc:sldMkLst>
        <pc:spChg chg="mod">
          <ac:chgData name="Emilio Lehoucq" userId="S::elm8295@ads.northwestern.edu::fb1e86bc-2dff-49e3-9a0f-9c63245e88ac" providerId="AD" clId="Web-{7446067D-C669-33C4-7B0B-E2E988306830}" dt="2025-05-08T19:22:37.739" v="7" actId="20577"/>
          <ac:spMkLst>
            <pc:docMk/>
            <pc:sldMk cId="2126057444" sldId="305"/>
            <ac:spMk id="2" creationId="{260C6E47-68D9-C923-8BF0-80840E28B573}"/>
          </ac:spMkLst>
        </pc:spChg>
        <pc:spChg chg="mod">
          <ac:chgData name="Emilio Lehoucq" userId="S::elm8295@ads.northwestern.edu::fb1e86bc-2dff-49e3-9a0f-9c63245e88ac" providerId="AD" clId="Web-{7446067D-C669-33C4-7B0B-E2E988306830}" dt="2025-05-08T19:24:06.207" v="30" actId="20577"/>
          <ac:spMkLst>
            <pc:docMk/>
            <pc:sldMk cId="2126057444" sldId="305"/>
            <ac:spMk id="3" creationId="{A2167115-1C80-D9D0-E885-D3969CF23F0C}"/>
          </ac:spMkLst>
        </pc:spChg>
        <pc:spChg chg="add del mod">
          <ac:chgData name="Emilio Lehoucq" userId="S::elm8295@ads.northwestern.edu::fb1e86bc-2dff-49e3-9a0f-9c63245e88ac" providerId="AD" clId="Web-{7446067D-C669-33C4-7B0B-E2E988306830}" dt="2025-05-08T19:24:08.864" v="34"/>
          <ac:spMkLst>
            <pc:docMk/>
            <pc:sldMk cId="2126057444" sldId="305"/>
            <ac:spMk id="4" creationId="{9A7D1F55-79BA-CAFF-0D70-7E36DEDFE33F}"/>
          </ac:spMkLst>
        </pc:spChg>
      </pc:sldChg>
      <pc:sldChg chg="modSp add replId">
        <pc:chgData name="Emilio Lehoucq" userId="S::elm8295@ads.northwestern.edu::fb1e86bc-2dff-49e3-9a0f-9c63245e88ac" providerId="AD" clId="Web-{7446067D-C669-33C4-7B0B-E2E988306830}" dt="2025-05-08T19:24:56.254" v="53" actId="20577"/>
        <pc:sldMkLst>
          <pc:docMk/>
          <pc:sldMk cId="4285256136" sldId="306"/>
        </pc:sldMkLst>
        <pc:spChg chg="mod">
          <ac:chgData name="Emilio Lehoucq" userId="S::elm8295@ads.northwestern.edu::fb1e86bc-2dff-49e3-9a0f-9c63245e88ac" providerId="AD" clId="Web-{7446067D-C669-33C4-7B0B-E2E988306830}" dt="2025-05-08T19:24:21.129" v="46" actId="20577"/>
          <ac:spMkLst>
            <pc:docMk/>
            <pc:sldMk cId="4285256136" sldId="306"/>
            <ac:spMk id="2" creationId="{41D4884A-1155-5856-3488-4B923E6730C0}"/>
          </ac:spMkLst>
        </pc:spChg>
        <pc:spChg chg="mod">
          <ac:chgData name="Emilio Lehoucq" userId="S::elm8295@ads.northwestern.edu::fb1e86bc-2dff-49e3-9a0f-9c63245e88ac" providerId="AD" clId="Web-{7446067D-C669-33C4-7B0B-E2E988306830}" dt="2025-05-08T19:24:56.254" v="53" actId="20577"/>
          <ac:spMkLst>
            <pc:docMk/>
            <pc:sldMk cId="4285256136" sldId="306"/>
            <ac:spMk id="3" creationId="{43C76EB4-3566-2940-E3C7-E49EF20167BD}"/>
          </ac:spMkLst>
        </pc:spChg>
      </pc:sldChg>
    </pc:docChg>
  </pc:docChgLst>
  <pc:docChgLst>
    <pc:chgData name="Emilio Lehoucq" userId="S::elm8295@ads.northwestern.edu::fb1e86bc-2dff-49e3-9a0f-9c63245e88ac" providerId="AD" clId="Web-{1CA41D3A-94FA-7AC5-C7F9-7C99997555E2}"/>
    <pc:docChg chg="modSld">
      <pc:chgData name="Emilio Lehoucq" userId="S::elm8295@ads.northwestern.edu::fb1e86bc-2dff-49e3-9a0f-9c63245e88ac" providerId="AD" clId="Web-{1CA41D3A-94FA-7AC5-C7F9-7C99997555E2}" dt="2024-09-24T14:03:32.856" v="46" actId="20577"/>
      <pc:docMkLst>
        <pc:docMk/>
      </pc:docMkLst>
      <pc:sldChg chg="modSp">
        <pc:chgData name="Emilio Lehoucq" userId="S::elm8295@ads.northwestern.edu::fb1e86bc-2dff-49e3-9a0f-9c63245e88ac" providerId="AD" clId="Web-{1CA41D3A-94FA-7AC5-C7F9-7C99997555E2}" dt="2024-09-24T14:02:49.808" v="24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1CA41D3A-94FA-7AC5-C7F9-7C99997555E2}" dt="2024-09-24T14:02:42.230" v="16" actId="20577"/>
          <ac:spMkLst>
            <pc:docMk/>
            <pc:sldMk cId="1122296333" sldId="259"/>
            <ac:spMk id="2" creationId="{F2375E58-52EE-CB4B-78EE-171C3642560B}"/>
          </ac:spMkLst>
        </pc:spChg>
        <pc:spChg chg="mod">
          <ac:chgData name="Emilio Lehoucq" userId="S::elm8295@ads.northwestern.edu::fb1e86bc-2dff-49e3-9a0f-9c63245e88ac" providerId="AD" clId="Web-{1CA41D3A-94FA-7AC5-C7F9-7C99997555E2}" dt="2024-09-24T14:02:49.808" v="24" actId="20577"/>
          <ac:spMkLst>
            <pc:docMk/>
            <pc:sldMk cId="1122296333" sldId="259"/>
            <ac:spMk id="4" creationId="{64DEF87A-AE29-9BDA-57F1-2F3721024093}"/>
          </ac:spMkLst>
        </pc:spChg>
      </pc:sldChg>
      <pc:sldChg chg="modSp">
        <pc:chgData name="Emilio Lehoucq" userId="S::elm8295@ads.northwestern.edu::fb1e86bc-2dff-49e3-9a0f-9c63245e88ac" providerId="AD" clId="Web-{1CA41D3A-94FA-7AC5-C7F9-7C99997555E2}" dt="2024-09-24T14:03:32.856" v="46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1CA41D3A-94FA-7AC5-C7F9-7C99997555E2}" dt="2024-09-24T14:03:32.856" v="46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05D27B6D-F06C-5200-3459-CBE35788B1DC}"/>
    <pc:docChg chg="modSld">
      <pc:chgData name="Emilio Lehoucq" userId="S::elm8295@ads.northwestern.edu::fb1e86bc-2dff-49e3-9a0f-9c63245e88ac" providerId="AD" clId="Web-{05D27B6D-F06C-5200-3459-CBE35788B1DC}" dt="2025-03-12T17:51:22.748" v="19" actId="20577"/>
      <pc:docMkLst>
        <pc:docMk/>
      </pc:docMkLst>
      <pc:sldChg chg="modSp">
        <pc:chgData name="Emilio Lehoucq" userId="S::elm8295@ads.northwestern.edu::fb1e86bc-2dff-49e3-9a0f-9c63245e88ac" providerId="AD" clId="Web-{05D27B6D-F06C-5200-3459-CBE35788B1DC}" dt="2025-03-12T17:51:22.748" v="19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05D27B6D-F06C-5200-3459-CBE35788B1DC}" dt="2025-03-12T17:51:22.748" v="19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1D9986D5-6696-3ECE-E3C5-D51B9524E611}"/>
    <pc:docChg chg="modSld">
      <pc:chgData name="Emilio Lehoucq" userId="S::elm8295@ads.northwestern.edu::fb1e86bc-2dff-49e3-9a0f-9c63245e88ac" providerId="AD" clId="Web-{1D9986D5-6696-3ECE-E3C5-D51B9524E611}" dt="2024-09-23T18:12:07.949" v="165" actId="20577"/>
      <pc:docMkLst>
        <pc:docMk/>
      </pc:docMkLst>
      <pc:sldChg chg="modSp">
        <pc:chgData name="Emilio Lehoucq" userId="S::elm8295@ads.northwestern.edu::fb1e86bc-2dff-49e3-9a0f-9c63245e88ac" providerId="AD" clId="Web-{1D9986D5-6696-3ECE-E3C5-D51B9524E611}" dt="2024-09-23T18:12:07.949" v="165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1D9986D5-6696-3ECE-E3C5-D51B9524E611}" dt="2024-09-23T18:11:17.714" v="159" actId="1076"/>
          <ac:spMkLst>
            <pc:docMk/>
            <pc:sldMk cId="3499594374" sldId="257"/>
            <ac:spMk id="2" creationId="{525A8237-7538-F82E-CF5E-70052A370BBF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2:07.949" v="165" actId="20577"/>
          <ac:spMkLst>
            <pc:docMk/>
            <pc:sldMk cId="3499594374" sldId="257"/>
            <ac:spMk id="3" creationId="{22736DF4-919B-F686-3891-6FD730359CE9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1:21.136" v="160" actId="1076"/>
          <ac:spMkLst>
            <pc:docMk/>
            <pc:sldMk cId="3499594374" sldId="257"/>
            <ac:spMk id="6" creationId="{3009FC79-E7F4-9004-8097-D165F9AA0BAE}"/>
          </ac:spMkLst>
        </pc:spChg>
      </pc:sldChg>
    </pc:docChg>
  </pc:docChgLst>
  <pc:docChgLst>
    <pc:chgData name="Emilio Lehoucq" userId="S::elm8295@ads.northwestern.edu::fb1e86bc-2dff-49e3-9a0f-9c63245e88ac" providerId="AD" clId="Web-{CF064446-7B99-AA60-A6E4-A4F2D0C3A496}"/>
    <pc:docChg chg="modSld">
      <pc:chgData name="Emilio Lehoucq" userId="S::elm8295@ads.northwestern.edu::fb1e86bc-2dff-49e3-9a0f-9c63245e88ac" providerId="AD" clId="Web-{CF064446-7B99-AA60-A6E4-A4F2D0C3A496}" dt="2024-12-02T16:24:38.441" v="8" actId="20577"/>
      <pc:docMkLst>
        <pc:docMk/>
      </pc:docMkLst>
      <pc:sldChg chg="modSp">
        <pc:chgData name="Emilio Lehoucq" userId="S::elm8295@ads.northwestern.edu::fb1e86bc-2dff-49e3-9a0f-9c63245e88ac" providerId="AD" clId="Web-{CF064446-7B99-AA60-A6E4-A4F2D0C3A496}" dt="2024-12-02T16:24:38.441" v="8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CF064446-7B99-AA60-A6E4-A4F2D0C3A496}" dt="2024-12-02T16:24:38.441" v="8" actId="20577"/>
          <ac:spMkLst>
            <pc:docMk/>
            <pc:sldMk cId="1122296333" sldId="259"/>
            <ac:spMk id="4" creationId="{64DEF87A-AE29-9BDA-57F1-2F3721024093}"/>
          </ac:spMkLst>
        </pc:spChg>
      </pc:sldChg>
    </pc:docChg>
  </pc:docChgLst>
  <pc:docChgLst>
    <pc:chgData name="Emilio Lehoucq" userId="S::elm8295@ads.northwestern.edu::fb1e86bc-2dff-49e3-9a0f-9c63245e88ac" providerId="AD" clId="Web-{42C51C2F-2407-B6CC-07EA-8C5897D6F810}"/>
    <pc:docChg chg="modSld">
      <pc:chgData name="Emilio Lehoucq" userId="S::elm8295@ads.northwestern.edu::fb1e86bc-2dff-49e3-9a0f-9c63245e88ac" providerId="AD" clId="Web-{42C51C2F-2407-B6CC-07EA-8C5897D6F810}" dt="2025-05-29T21:23:59.442" v="12" actId="1076"/>
      <pc:docMkLst>
        <pc:docMk/>
      </pc:docMkLst>
      <pc:sldChg chg="addSp modSp">
        <pc:chgData name="Emilio Lehoucq" userId="S::elm8295@ads.northwestern.edu::fb1e86bc-2dff-49e3-9a0f-9c63245e88ac" providerId="AD" clId="Web-{42C51C2F-2407-B6CC-07EA-8C5897D6F810}" dt="2025-05-29T21:23:59.442" v="12" actId="1076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42C51C2F-2407-B6CC-07EA-8C5897D6F810}" dt="2025-05-29T21:23:59.442" v="12" actId="1076"/>
          <ac:picMkLst>
            <pc:docMk/>
            <pc:sldMk cId="1122296333" sldId="259"/>
            <ac:picMk id="6" creationId="{C7026550-BA70-F4D5-2259-07840CCD317B}"/>
          </ac:picMkLst>
        </pc:picChg>
      </pc:sldChg>
    </pc:docChg>
  </pc:docChgLst>
  <pc:docChgLst>
    <pc:chgData name="Emilio Lehoucq" userId="S::elm8295@ads.northwestern.edu::fb1e86bc-2dff-49e3-9a0f-9c63245e88ac" providerId="AD" clId="Web-{B44F5138-6F51-C43B-B6F1-23C1196D0CBF}"/>
    <pc:docChg chg="addSld sldOrd">
      <pc:chgData name="Emilio Lehoucq" userId="S::elm8295@ads.northwestern.edu::fb1e86bc-2dff-49e3-9a0f-9c63245e88ac" providerId="AD" clId="Web-{B44F5138-6F51-C43B-B6F1-23C1196D0CBF}" dt="2024-10-21T15:41:27.536" v="1"/>
      <pc:docMkLst>
        <pc:docMk/>
      </pc:docMkLst>
      <pc:sldChg chg="add ord">
        <pc:chgData name="Emilio Lehoucq" userId="S::elm8295@ads.northwestern.edu::fb1e86bc-2dff-49e3-9a0f-9c63245e88ac" providerId="AD" clId="Web-{B44F5138-6F51-C43B-B6F1-23C1196D0CBF}" dt="2024-10-21T15:41:27.536" v="1"/>
        <pc:sldMkLst>
          <pc:docMk/>
          <pc:sldMk cId="2176332958" sldId="265"/>
        </pc:sldMkLst>
      </pc:sldChg>
      <pc:sldMasterChg chg="addSldLayout">
        <pc:chgData name="Emilio Lehoucq" userId="S::elm8295@ads.northwestern.edu::fb1e86bc-2dff-49e3-9a0f-9c63245e88ac" providerId="AD" clId="Web-{B44F5138-6F51-C43B-B6F1-23C1196D0CBF}" dt="2024-10-21T15:41:18.348" v="0"/>
        <pc:sldMasterMkLst>
          <pc:docMk/>
          <pc:sldMasterMk cId="4270580658" sldId="2147483648"/>
        </pc:sldMasterMkLst>
        <pc:sldLayoutChg chg="add">
          <pc:chgData name="Emilio Lehoucq" userId="S::elm8295@ads.northwestern.edu::fb1e86bc-2dff-49e3-9a0f-9c63245e88ac" providerId="AD" clId="Web-{B44F5138-6F51-C43B-B6F1-23C1196D0CBF}" dt="2024-10-21T15:41:18.348" v="0"/>
          <pc:sldLayoutMkLst>
            <pc:docMk/>
            <pc:sldMasterMk cId="4270580658" sldId="2147483648"/>
            <pc:sldLayoutMk cId="221359843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8BD1-4CD9-4E23-9BB3-F9FF5D2B01EB}" type="datetimeFigureOut"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E937-0782-46DB-AA0F-8D93EF5732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https://ggplot2.tidyverse.org/articles/ggplot2.html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51BFC-90A1-8942-A849-21C8D2C448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0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/</a:t>
            </a:r>
            <a:r>
              <a:rPr lang="en-US" dirty="0" err="1"/>
              <a:t>cheatsheets</a:t>
            </a:r>
            <a:r>
              <a:rPr lang="en-US" dirty="0"/>
              <a:t>/blob/main/data-</a:t>
            </a:r>
            <a:r>
              <a:rPr lang="en-US" dirty="0" err="1"/>
              <a:t>visualization.pdf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51BFC-90A1-8942-A849-21C8D2C448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64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/</a:t>
            </a:r>
            <a:r>
              <a:rPr lang="en-US" dirty="0" err="1"/>
              <a:t>cheatsheets</a:t>
            </a:r>
            <a:r>
              <a:rPr lang="en-US" dirty="0"/>
              <a:t>/blob/main/data-</a:t>
            </a:r>
            <a:r>
              <a:rPr lang="en-US"/>
              <a:t>visualization.pdf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51BFC-90A1-8942-A849-21C8D2C448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48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itrcs/r_data_viz_and_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collaborative-project-suppo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working-group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https://github.com/nuitrcs/r_data_viz_and_tables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09:32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245940FF-D4F4-954B-932E-5AE69971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4611728"/>
            <a:ext cx="4504764" cy="2244965"/>
          </a:xfrm>
          <a:prstGeom prst="rect">
            <a:avLst/>
          </a:prstGeom>
        </p:spPr>
      </p:pic>
      <p:pic>
        <p:nvPicPr>
          <p:cNvPr id="6" name="Picture 5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026550-BA70-F4D5-2259-07840CCD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66" y="4611728"/>
            <a:ext cx="3993933" cy="19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0E39-597A-7596-3B3F-B1B600FBD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een text with white text&#10;&#10;AI-generated content may be incorrect.">
            <a:extLst>
              <a:ext uri="{FF2B5EF4-FFF2-40B4-BE49-F238E27FC236}">
                <a16:creationId xmlns:a16="http://schemas.microsoft.com/office/drawing/2014/main" id="{2161F5F8-6544-4398-02EA-EB07B6E64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6636" y="0"/>
            <a:ext cx="10598727" cy="6858000"/>
          </a:xfrm>
        </p:spPr>
      </p:pic>
    </p:spTree>
    <p:extLst>
      <p:ext uri="{BB962C8B-B14F-4D97-AF65-F5344CB8AC3E}">
        <p14:creationId xmlns:p14="http://schemas.microsoft.com/office/powerpoint/2010/main" val="158749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B7C61-DDB3-9D3D-29F3-257E7708D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FA845-762E-00AA-676D-B2EA4A022C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7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733DEE-49BD-3580-10E0-D48C1F915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624191" y="0"/>
            <a:ext cx="109436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786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9F8DDA4-4753-91A0-9313-11C6F5F18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153160"/>
            <a:ext cx="12192000" cy="45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6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and Tables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Lehoucq</a:t>
            </a:r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89"/>
            <a:ext cx="10515600" cy="4199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Need help?</a:t>
            </a:r>
          </a:p>
          <a:p>
            <a:r>
              <a:rPr lang="en-US" sz="1800" dirty="0"/>
              <a:t>AI, Machine Learning, Data Science</a:t>
            </a:r>
          </a:p>
          <a:p>
            <a:r>
              <a:rPr lang="en-US" sz="1800" dirty="0"/>
              <a:t>Statistics</a:t>
            </a:r>
          </a:p>
          <a:p>
            <a:r>
              <a:rPr lang="en-US" sz="1800" dirty="0"/>
              <a:t>Visualization</a:t>
            </a:r>
          </a:p>
          <a:p>
            <a:r>
              <a:rPr lang="en-US" sz="1800" dirty="0"/>
              <a:t>Collecting web data (scraping, APIs), text analysis, extracting information from text </a:t>
            </a:r>
          </a:p>
          <a:p>
            <a:r>
              <a:rPr lang="en-US" sz="1800" dirty="0"/>
              <a:t>Cleaning, transforming, reformatting, and wrangling data</a:t>
            </a:r>
          </a:p>
          <a:p>
            <a:r>
              <a:rPr lang="en-US" sz="1800" dirty="0"/>
              <a:t>Automating repetitive research tasks</a:t>
            </a:r>
          </a:p>
          <a:p>
            <a:r>
              <a:rPr lang="en-US" sz="1800" dirty="0"/>
              <a:t>Research reproducibility and replicability</a:t>
            </a:r>
          </a:p>
          <a:p>
            <a:r>
              <a:rPr lang="en-US" sz="1800" dirty="0"/>
              <a:t>Programming, computing, data management, etc.</a:t>
            </a:r>
          </a:p>
          <a:p>
            <a:r>
              <a:rPr lang="en-US" sz="1800" dirty="0"/>
              <a:t>R, Python, SQL, MATLAB, Stata, SPSS, SAS, etc.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 dirty="0">
                <a:ea typeface="+mn-lt"/>
                <a:cs typeface="+mn-lt"/>
              </a:rPr>
              <a:t>Request a </a:t>
            </a:r>
            <a:r>
              <a:rPr lang="en-US" sz="3200" b="1" dirty="0">
                <a:solidFill>
                  <a:schemeClr val="accent6"/>
                </a:solidFill>
                <a:ea typeface="+mn-lt"/>
                <a:cs typeface="+mn-lt"/>
              </a:rPr>
              <a:t>FREE</a:t>
            </a:r>
            <a:r>
              <a:rPr lang="en-US" sz="3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consultation at </a:t>
            </a:r>
            <a:r>
              <a:rPr lang="en-US" sz="3200" b="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EC59C-5E81-E8BF-261B-50F1546B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E47-68D9-C923-8BF0-80840E2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project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7115-1C80-D9D0-E885-D3969CF2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If you're a faculty (or postdoc, research staff, or graduate student with faculty sponsorship), we can provide longer-term support in your project.</a:t>
            </a: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We can help from exploration (is this idea possible?) to concrete outcomes (e.g., data collection, cleaning, analysis or visualization for a publication). </a:t>
            </a:r>
          </a:p>
          <a:p>
            <a:pPr marL="0" indent="0" algn="ctr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Find more information at </a:t>
            </a:r>
            <a:r>
              <a:rPr lang="en-US" dirty="0">
                <a:latin typeface="Aptos"/>
                <a:cs typeface="Cordia New"/>
                <a:hlinkClick r:id="rId2"/>
              </a:rPr>
              <a:t>bit.ly/collaborative_project_support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0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0DDF-7591-8016-6990-8E7B55FA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84A-1155-5856-3488-4B923E67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Your Own Data (BYOD)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6EB4-3566-2940-E3C7-E49EF20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Do you have research data waiting to be collected, cleaned, analyzed or visualized? Come to BYOD.</a:t>
            </a:r>
          </a:p>
          <a:p>
            <a:pPr marL="0" indent="0" algn="ctr">
              <a:buNone/>
            </a:pPr>
            <a:endParaRPr lang="en-US" dirty="0">
              <a:latin typeface="Aptos"/>
              <a:ea typeface="Calibri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BYOD is a weekly working group that provides structure, guidance, and accountability to help you make progress on your research project in a supportive and stress-free environment.</a:t>
            </a:r>
          </a:p>
          <a:p>
            <a:pPr marL="0" indent="0" algn="ctr">
              <a:buNone/>
            </a:pPr>
            <a:endParaRPr lang="en-US" dirty="0">
              <a:latin typeface="Aptos"/>
              <a:ea typeface="Calibri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Find more information at </a:t>
            </a:r>
            <a:r>
              <a:rPr lang="en-US" dirty="0">
                <a:latin typeface="Aptos"/>
                <a:ea typeface="Calibri"/>
                <a:cs typeface="Cordia New"/>
                <a:hlinkClick r:id="rId2"/>
              </a:rPr>
              <a:t>bit.ly/byod_groups</a:t>
            </a:r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8/29: R Programming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9B13-97E8-F491-E175-DE718BDC4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ggplot2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A44E8-6A67-8893-C172-0A070E3F29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3DCF-13B2-9798-11B6-3F02E93A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tack of colorful squares&#10;&#10;AI-generated content may be incorrect.">
            <a:extLst>
              <a:ext uri="{FF2B5EF4-FFF2-40B4-BE49-F238E27FC236}">
                <a16:creationId xmlns:a16="http://schemas.microsoft.com/office/drawing/2014/main" id="{548F26A7-31C5-2469-5B89-6A1C08BD5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750" y="0"/>
            <a:ext cx="11112500" cy="6858000"/>
          </a:xfrm>
        </p:spPr>
      </p:pic>
    </p:spTree>
    <p:extLst>
      <p:ext uri="{BB962C8B-B14F-4D97-AF65-F5344CB8AC3E}">
        <p14:creationId xmlns:p14="http://schemas.microsoft.com/office/powerpoint/2010/main" val="94946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589D-D06B-E323-E9FE-6F8D7B14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D124280D-CEFF-A356-ED9F-BF4B6B3D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14031" y="10340"/>
            <a:ext cx="6963937" cy="6837320"/>
          </a:xfrm>
        </p:spPr>
      </p:pic>
    </p:spTree>
    <p:extLst>
      <p:ext uri="{BB962C8B-B14F-4D97-AF65-F5344CB8AC3E}">
        <p14:creationId xmlns:p14="http://schemas.microsoft.com/office/powerpoint/2010/main" val="1631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Macintosh PowerPoint</Application>
  <PresentationFormat>Widescreen</PresentationFormat>
  <Paragraphs>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PowerPoint Presentation</vt:lpstr>
      <vt:lpstr>Data Visualization and Tables with R</vt:lpstr>
      <vt:lpstr>This workshop is brought to you by:</vt:lpstr>
      <vt:lpstr>Collaborative project support</vt:lpstr>
      <vt:lpstr>Bring Your Own Data (BYOD)</vt:lpstr>
      <vt:lpstr>What’s next?</vt:lpstr>
      <vt:lpstr>ggplot2</vt:lpstr>
      <vt:lpstr>PowerPoint Presentation</vt:lpstr>
      <vt:lpstr>PowerPoint Presentation</vt:lpstr>
      <vt:lpstr>PowerPoint Presentation</vt:lpstr>
      <vt:lpstr>gt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Emilio Lehoucq</cp:lastModifiedBy>
  <cp:revision>85</cp:revision>
  <dcterms:created xsi:type="dcterms:W3CDTF">2024-09-11T16:32:37Z</dcterms:created>
  <dcterms:modified xsi:type="dcterms:W3CDTF">2025-08-19T20:29:42Z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