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0.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4.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48" r:id="rId4"/>
    <p:sldMasterId id="2147483664" r:id="rId5"/>
  </p:sldMasterIdLst>
  <p:notesMasterIdLst>
    <p:notesMasterId r:id="rId89"/>
  </p:notesMasterIdLst>
  <p:handoutMasterIdLst>
    <p:handoutMasterId r:id="rId90"/>
  </p:handoutMasterIdLst>
  <p:sldIdLst>
    <p:sldId id="412" r:id="rId6"/>
    <p:sldId id="256" r:id="rId7"/>
    <p:sldId id="292" r:id="rId8"/>
    <p:sldId id="321" r:id="rId9"/>
    <p:sldId id="300" r:id="rId10"/>
    <p:sldId id="328" r:id="rId11"/>
    <p:sldId id="307" r:id="rId12"/>
    <p:sldId id="313" r:id="rId13"/>
    <p:sldId id="319" r:id="rId14"/>
    <p:sldId id="330" r:id="rId15"/>
    <p:sldId id="320" r:id="rId16"/>
    <p:sldId id="316" r:id="rId17"/>
    <p:sldId id="399" r:id="rId18"/>
    <p:sldId id="331" r:id="rId19"/>
    <p:sldId id="400" r:id="rId20"/>
    <p:sldId id="336" r:id="rId21"/>
    <p:sldId id="333" r:id="rId22"/>
    <p:sldId id="401" r:id="rId23"/>
    <p:sldId id="337" r:id="rId24"/>
    <p:sldId id="345" r:id="rId25"/>
    <p:sldId id="344" r:id="rId26"/>
    <p:sldId id="338" r:id="rId27"/>
    <p:sldId id="410" r:id="rId28"/>
    <p:sldId id="342" r:id="rId29"/>
    <p:sldId id="402" r:id="rId30"/>
    <p:sldId id="339" r:id="rId31"/>
    <p:sldId id="350" r:id="rId32"/>
    <p:sldId id="351" r:id="rId33"/>
    <p:sldId id="341" r:id="rId34"/>
    <p:sldId id="353" r:id="rId35"/>
    <p:sldId id="352" r:id="rId36"/>
    <p:sldId id="354" r:id="rId37"/>
    <p:sldId id="329" r:id="rId38"/>
    <p:sldId id="355" r:id="rId39"/>
    <p:sldId id="324" r:id="rId40"/>
    <p:sldId id="314" r:id="rId41"/>
    <p:sldId id="318" r:id="rId42"/>
    <p:sldId id="322" r:id="rId43"/>
    <p:sldId id="358" r:id="rId44"/>
    <p:sldId id="356" r:id="rId45"/>
    <p:sldId id="403" r:id="rId46"/>
    <p:sldId id="317" r:id="rId47"/>
    <p:sldId id="405" r:id="rId48"/>
    <p:sldId id="323" r:id="rId49"/>
    <p:sldId id="394" r:id="rId50"/>
    <p:sldId id="364" r:id="rId51"/>
    <p:sldId id="360" r:id="rId52"/>
    <p:sldId id="361" r:id="rId53"/>
    <p:sldId id="362" r:id="rId54"/>
    <p:sldId id="325" r:id="rId55"/>
    <p:sldId id="363" r:id="rId56"/>
    <p:sldId id="404" r:id="rId57"/>
    <p:sldId id="395" r:id="rId58"/>
    <p:sldId id="327" r:id="rId59"/>
    <p:sldId id="378" r:id="rId60"/>
    <p:sldId id="383" r:id="rId61"/>
    <p:sldId id="386" r:id="rId62"/>
    <p:sldId id="381" r:id="rId63"/>
    <p:sldId id="382" r:id="rId64"/>
    <p:sldId id="385" r:id="rId65"/>
    <p:sldId id="384" r:id="rId66"/>
    <p:sldId id="387" r:id="rId67"/>
    <p:sldId id="388" r:id="rId68"/>
    <p:sldId id="390" r:id="rId69"/>
    <p:sldId id="396" r:id="rId70"/>
    <p:sldId id="406" r:id="rId71"/>
    <p:sldId id="374" r:id="rId72"/>
    <p:sldId id="373" r:id="rId73"/>
    <p:sldId id="407" r:id="rId74"/>
    <p:sldId id="357" r:id="rId75"/>
    <p:sldId id="347" r:id="rId76"/>
    <p:sldId id="359" r:id="rId77"/>
    <p:sldId id="315" r:id="rId78"/>
    <p:sldId id="408" r:id="rId79"/>
    <p:sldId id="398" r:id="rId80"/>
    <p:sldId id="397" r:id="rId81"/>
    <p:sldId id="309" r:id="rId82"/>
    <p:sldId id="409" r:id="rId83"/>
    <p:sldId id="306" r:id="rId84"/>
    <p:sldId id="411" r:id="rId85"/>
    <p:sldId id="302" r:id="rId86"/>
    <p:sldId id="308" r:id="rId87"/>
    <p:sldId id="303" r:id="rId88"/>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6065C"/>
    <a:srgbClr val="58B947"/>
    <a:srgbClr val="FFC520"/>
    <a:srgbClr val="4E2A84"/>
    <a:srgbClr val="B6ACD1"/>
    <a:srgbClr val="000000"/>
    <a:srgbClr val="342F2E"/>
    <a:srgbClr val="5091CD"/>
    <a:srgbClr val="BBB8B8"/>
    <a:srgbClr val="836EAA"/>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DC1F29-1E7C-02D8-95B8-80040486089F}" v="1236" dt="2023-05-31T19:57:28.973"/>
    <p1510:client id="{2701DA20-7228-4B4D-B916-D7A878D643D6}" v="4" dt="2021-01-15T17:50:46.130"/>
    <p1510:client id="{434DB04F-5A49-87D7-61DA-A28D478ABC86}" v="1010" dt="2023-07-03T15:40:44.429"/>
    <p1510:client id="{453450F3-8D7B-7A89-D103-95153DC70D15}" v="80" dt="2023-06-08T20:30:19.289"/>
    <p1510:client id="{4BC50AA2-C41A-4960-2758-607ADFEAA037}" v="31" dt="2023-05-15T20:07:13.418"/>
    <p1510:client id="{58E02C94-9015-80B9-BC25-0A2DAEEE207E}" v="1980" dt="2023-07-05T21:12:26.272"/>
    <p1510:client id="{5EC4841F-CB94-B89E-B600-C3CCE211F7FD}" v="882" dt="2023-06-13T15:01:03.723"/>
    <p1510:client id="{87E413B0-3B4C-2559-CA0C-51A172B81F22}" v="1242" dt="2023-07-05T18:59:48.826"/>
    <p1510:client id="{8C267542-DBE7-1DF9-2A66-DB148F86FEFA}" v="2" dt="2023-06-21T18:54:11.438"/>
    <p1510:client id="{91C69AC8-E749-EDAD-4455-B407F7F49E03}" v="7760" dt="2023-07-05T18:01:34.617"/>
    <p1510:client id="{92729786-E38C-4033-1314-BE22D1010705}" v="201" dt="2023-07-05T20:08:11.325"/>
    <p1510:client id="{94C526B8-6573-6710-2D7E-A5504550D930}" v="16" dt="2023-05-15T19:13:11.148"/>
    <p1510:client id="{A9E456D3-EF1A-42FA-802E-347338C401B9}" v="158" dt="2021-01-15T17:58:41.851"/>
    <p1510:client id="{B1615AB6-EC0A-2704-4B0E-71F1F272068E}" v="260" dt="2023-06-28T17:03:20.149"/>
    <p1510:client id="{B4F73475-3ED2-FA75-B8B4-288331925581}" v="40" dt="2023-06-01T22:15:50.113"/>
    <p1510:client id="{CC57A74F-A3C3-BBF2-BB0B-339EF6BD744F}" v="24" dt="2023-07-06T14:50:56.532"/>
    <p1510:client id="{D7C5A57C-8507-48DD-9A69-3B5CA30140C1}" v="14" dt="2021-01-15T19:15:11.744"/>
    <p1510:client id="{E0AC61A4-7A4F-F3C2-EABE-7AC05AAB3995}" v="2831" dt="2023-06-28T21:26:19.53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slide" Target="slides/slide79.xml"/><Relationship Id="rId89" Type="http://schemas.openxmlformats.org/officeDocument/2006/relationships/notesMaster" Target="notesMasters/notesMaster1.xml"/><Relationship Id="rId16" Type="http://schemas.openxmlformats.org/officeDocument/2006/relationships/slide" Target="slides/slide11.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slide" Target="slides/slide74.xml"/><Relationship Id="rId5" Type="http://schemas.openxmlformats.org/officeDocument/2006/relationships/slideMaster" Target="slideMasters/slideMaster2.xml"/><Relationship Id="rId90" Type="http://schemas.openxmlformats.org/officeDocument/2006/relationships/handoutMaster" Target="handoutMasters/handoutMaster1.xml"/><Relationship Id="rId95" Type="http://schemas.microsoft.com/office/2016/11/relationships/changesInfo" Target="changesInfos/changesInfo1.xml"/><Relationship Id="rId22" Type="http://schemas.openxmlformats.org/officeDocument/2006/relationships/slide" Target="slides/slide17.xml"/><Relationship Id="rId27" Type="http://schemas.openxmlformats.org/officeDocument/2006/relationships/slide" Target="slides/slide22.xml"/><Relationship Id="rId43" Type="http://schemas.openxmlformats.org/officeDocument/2006/relationships/slide" Target="slides/slide38.xml"/><Relationship Id="rId48" Type="http://schemas.openxmlformats.org/officeDocument/2006/relationships/slide" Target="slides/slide43.xml"/><Relationship Id="rId64" Type="http://schemas.openxmlformats.org/officeDocument/2006/relationships/slide" Target="slides/slide59.xml"/><Relationship Id="rId69" Type="http://schemas.openxmlformats.org/officeDocument/2006/relationships/slide" Target="slides/slide64.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80" Type="http://schemas.openxmlformats.org/officeDocument/2006/relationships/slide" Target="slides/slide75.xml"/><Relationship Id="rId85" Type="http://schemas.openxmlformats.org/officeDocument/2006/relationships/slide" Target="slides/slide80.xml"/><Relationship Id="rId93"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slide" Target="slides/slide70.xml"/><Relationship Id="rId83" Type="http://schemas.openxmlformats.org/officeDocument/2006/relationships/slide" Target="slides/slide78.xml"/><Relationship Id="rId88" Type="http://schemas.openxmlformats.org/officeDocument/2006/relationships/slide" Target="slides/slide83.xml"/><Relationship Id="rId91" Type="http://schemas.openxmlformats.org/officeDocument/2006/relationships/presProps" Target="presProps.xml"/><Relationship Id="rId9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slide" Target="slides/slide81.xml"/><Relationship Id="rId9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viewProps" Target="viewProps.xml"/><Relationship Id="rId2" Type="http://schemas.openxmlformats.org/officeDocument/2006/relationships/customXml" Target="../customXml/item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slide" Target="slides/slide82.xml"/><Relationship Id="rId61" Type="http://schemas.openxmlformats.org/officeDocument/2006/relationships/slide" Target="slides/slide56.xml"/><Relationship Id="rId82" Type="http://schemas.openxmlformats.org/officeDocument/2006/relationships/slide" Target="slides/slide77.xml"/><Relationship Id="rId19" Type="http://schemas.openxmlformats.org/officeDocument/2006/relationships/slide" Target="slides/slide14.xml"/><Relationship Id="rId14" Type="http://schemas.openxmlformats.org/officeDocument/2006/relationships/slide" Target="slides/slide9.xml"/><Relationship Id="rId30" Type="http://schemas.openxmlformats.org/officeDocument/2006/relationships/slide" Target="slides/slide25.xml"/><Relationship Id="rId35" Type="http://schemas.openxmlformats.org/officeDocument/2006/relationships/slide" Target="slides/slide30.xml"/><Relationship Id="rId56" Type="http://schemas.openxmlformats.org/officeDocument/2006/relationships/slide" Target="slides/slide51.xml"/><Relationship Id="rId77" Type="http://schemas.openxmlformats.org/officeDocument/2006/relationships/slide" Target="slides/slide7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obin Magle" userId="S::ctm6768@ads.northwestern.edu::42da060b-ddc7-42dc-a7e8-253cdb78acd4" providerId="AD" clId="Web-{B4F73475-3ED2-FA75-B8B4-288331925581}"/>
    <pc:docChg chg="modSld">
      <pc:chgData name="Tobin Magle" userId="S::ctm6768@ads.northwestern.edu::42da060b-ddc7-42dc-a7e8-253cdb78acd4" providerId="AD" clId="Web-{B4F73475-3ED2-FA75-B8B4-288331925581}" dt="2023-06-01T14:19:35.953" v="41" actId="20577"/>
      <pc:docMkLst>
        <pc:docMk/>
      </pc:docMkLst>
      <pc:sldChg chg="modSp">
        <pc:chgData name="Tobin Magle" userId="S::ctm6768@ads.northwestern.edu::42da060b-ddc7-42dc-a7e8-253cdb78acd4" providerId="AD" clId="Web-{B4F73475-3ED2-FA75-B8B4-288331925581}" dt="2023-06-01T14:19:35.953" v="41" actId="20577"/>
        <pc:sldMkLst>
          <pc:docMk/>
          <pc:sldMk cId="4204263909" sldId="305"/>
        </pc:sldMkLst>
        <pc:spChg chg="mod">
          <ac:chgData name="Tobin Magle" userId="S::ctm6768@ads.northwestern.edu::42da060b-ddc7-42dc-a7e8-253cdb78acd4" providerId="AD" clId="Web-{B4F73475-3ED2-FA75-B8B4-288331925581}" dt="2023-06-01T14:19:35.953" v="41" actId="20577"/>
          <ac:spMkLst>
            <pc:docMk/>
            <pc:sldMk cId="4204263909" sldId="305"/>
            <ac:spMk id="3" creationId="{5112D4FF-788A-7755-9474-4967BD6A620A}"/>
          </ac:spMkLst>
        </pc:spChg>
      </pc:sldChg>
      <pc:sldChg chg="addSp delSp modSp mod modClrScheme chgLayout">
        <pc:chgData name="Tobin Magle" userId="S::ctm6768@ads.northwestern.edu::42da060b-ddc7-42dc-a7e8-253cdb78acd4" providerId="AD" clId="Web-{B4F73475-3ED2-FA75-B8B4-288331925581}" dt="2023-05-31T19:58:05.996" v="3" actId="1076"/>
        <pc:sldMkLst>
          <pc:docMk/>
          <pc:sldMk cId="2528676835" sldId="312"/>
        </pc:sldMkLst>
        <pc:spChg chg="del">
          <ac:chgData name="Tobin Magle" userId="S::ctm6768@ads.northwestern.edu::42da060b-ddc7-42dc-a7e8-253cdb78acd4" providerId="AD" clId="Web-{B4F73475-3ED2-FA75-B8B4-288331925581}" dt="2023-05-31T19:57:52.496" v="0"/>
          <ac:spMkLst>
            <pc:docMk/>
            <pc:sldMk cId="2528676835" sldId="312"/>
            <ac:spMk id="2" creationId="{9663C851-CD1E-FC30-B669-AF3E87DA5D57}"/>
          </ac:spMkLst>
        </pc:spChg>
        <pc:spChg chg="del">
          <ac:chgData name="Tobin Magle" userId="S::ctm6768@ads.northwestern.edu::42da060b-ddc7-42dc-a7e8-253cdb78acd4" providerId="AD" clId="Web-{B4F73475-3ED2-FA75-B8B4-288331925581}" dt="2023-05-31T19:57:52.496" v="0"/>
          <ac:spMkLst>
            <pc:docMk/>
            <pc:sldMk cId="2528676835" sldId="312"/>
            <ac:spMk id="3" creationId="{E1FD0ABC-E860-51F3-6A6D-7758AB2414BD}"/>
          </ac:spMkLst>
        </pc:spChg>
        <pc:spChg chg="del">
          <ac:chgData name="Tobin Magle" userId="S::ctm6768@ads.northwestern.edu::42da060b-ddc7-42dc-a7e8-253cdb78acd4" providerId="AD" clId="Web-{B4F73475-3ED2-FA75-B8B4-288331925581}" dt="2023-05-31T19:57:52.496" v="0"/>
          <ac:spMkLst>
            <pc:docMk/>
            <pc:sldMk cId="2528676835" sldId="312"/>
            <ac:spMk id="4" creationId="{9A9EACA4-1956-C87F-8B77-305E61E118AA}"/>
          </ac:spMkLst>
        </pc:spChg>
        <pc:spChg chg="mod ord">
          <ac:chgData name="Tobin Magle" userId="S::ctm6768@ads.northwestern.edu::42da060b-ddc7-42dc-a7e8-253cdb78acd4" providerId="AD" clId="Web-{B4F73475-3ED2-FA75-B8B4-288331925581}" dt="2023-05-31T19:57:52.496" v="0"/>
          <ac:spMkLst>
            <pc:docMk/>
            <pc:sldMk cId="2528676835" sldId="312"/>
            <ac:spMk id="5" creationId="{E8A4FB3E-A55E-85D1-DD6A-530124A9B4D7}"/>
          </ac:spMkLst>
        </pc:spChg>
        <pc:picChg chg="add mod">
          <ac:chgData name="Tobin Magle" userId="S::ctm6768@ads.northwestern.edu::42da060b-ddc7-42dc-a7e8-253cdb78acd4" providerId="AD" clId="Web-{B4F73475-3ED2-FA75-B8B4-288331925581}" dt="2023-05-31T19:58:05.996" v="3" actId="1076"/>
          <ac:picMkLst>
            <pc:docMk/>
            <pc:sldMk cId="2528676835" sldId="312"/>
            <ac:picMk id="6" creationId="{1EF9BCD5-9E63-C690-F39B-ADBB4853B0DE}"/>
          </ac:picMkLst>
        </pc:picChg>
      </pc:sldChg>
    </pc:docChg>
  </pc:docChgLst>
  <pc:docChgLst>
    <pc:chgData name="Tobin Magle" userId="S::ctm6768@ads.northwestern.edu::42da060b-ddc7-42dc-a7e8-253cdb78acd4" providerId="AD" clId="Web-{8C267542-DBE7-1DF9-2A66-DB148F86FEFA}"/>
    <pc:docChg chg="modSld">
      <pc:chgData name="Tobin Magle" userId="S::ctm6768@ads.northwestern.edu::42da060b-ddc7-42dc-a7e8-253cdb78acd4" providerId="AD" clId="Web-{8C267542-DBE7-1DF9-2A66-DB148F86FEFA}" dt="2023-06-21T18:54:11.329" v="0" actId="20577"/>
      <pc:docMkLst>
        <pc:docMk/>
      </pc:docMkLst>
      <pc:sldChg chg="modSp">
        <pc:chgData name="Tobin Magle" userId="S::ctm6768@ads.northwestern.edu::42da060b-ddc7-42dc-a7e8-253cdb78acd4" providerId="AD" clId="Web-{8C267542-DBE7-1DF9-2A66-DB148F86FEFA}" dt="2023-06-21T18:54:11.329" v="0" actId="20577"/>
        <pc:sldMkLst>
          <pc:docMk/>
          <pc:sldMk cId="2827781611" sldId="300"/>
        </pc:sldMkLst>
        <pc:spChg chg="mod">
          <ac:chgData name="Tobin Magle" userId="S::ctm6768@ads.northwestern.edu::42da060b-ddc7-42dc-a7e8-253cdb78acd4" providerId="AD" clId="Web-{8C267542-DBE7-1DF9-2A66-DB148F86FEFA}" dt="2023-06-21T18:54:11.329" v="0" actId="20577"/>
          <ac:spMkLst>
            <pc:docMk/>
            <pc:sldMk cId="2827781611" sldId="300"/>
            <ac:spMk id="2" creationId="{BF2A28EA-6CF4-B047-B63F-3B6AE3C1B197}"/>
          </ac:spMkLst>
        </pc:spChg>
      </pc:sldChg>
    </pc:docChg>
  </pc:docChgLst>
  <pc:docChgLst>
    <pc:chgData name="Tobin Magle" userId="S::ctm6768@ads.northwestern.edu::42da060b-ddc7-42dc-a7e8-253cdb78acd4" providerId="AD" clId="Web-{5EC4841F-CB94-B89E-B600-C3CCE211F7FD}"/>
    <pc:docChg chg="addSld delSld modSld sldOrd addMainMaster modMainMaster">
      <pc:chgData name="Tobin Magle" userId="S::ctm6768@ads.northwestern.edu::42da060b-ddc7-42dc-a7e8-253cdb78acd4" providerId="AD" clId="Web-{5EC4841F-CB94-B89E-B600-C3CCE211F7FD}" dt="2023-06-13T15:01:01.395" v="1243" actId="20577"/>
      <pc:docMkLst>
        <pc:docMk/>
      </pc:docMkLst>
      <pc:sldChg chg="del">
        <pc:chgData name="Tobin Magle" userId="S::ctm6768@ads.northwestern.edu::42da060b-ddc7-42dc-a7e8-253cdb78acd4" providerId="AD" clId="Web-{5EC4841F-CB94-B89E-B600-C3CCE211F7FD}" dt="2023-06-12T13:32:10.506" v="179"/>
        <pc:sldMkLst>
          <pc:docMk/>
          <pc:sldMk cId="1273954018" sldId="269"/>
        </pc:sldMkLst>
      </pc:sldChg>
      <pc:sldChg chg="del">
        <pc:chgData name="Tobin Magle" userId="S::ctm6768@ads.northwestern.edu::42da060b-ddc7-42dc-a7e8-253cdb78acd4" providerId="AD" clId="Web-{5EC4841F-CB94-B89E-B600-C3CCE211F7FD}" dt="2023-06-12T13:52:40.281" v="401"/>
        <pc:sldMkLst>
          <pc:docMk/>
          <pc:sldMk cId="613724021" sldId="270"/>
        </pc:sldMkLst>
      </pc:sldChg>
      <pc:sldChg chg="del">
        <pc:chgData name="Tobin Magle" userId="S::ctm6768@ads.northwestern.edu::42da060b-ddc7-42dc-a7e8-253cdb78acd4" providerId="AD" clId="Web-{5EC4841F-CB94-B89E-B600-C3CCE211F7FD}" dt="2023-06-12T13:52:44.203" v="402"/>
        <pc:sldMkLst>
          <pc:docMk/>
          <pc:sldMk cId="4037180504" sldId="273"/>
        </pc:sldMkLst>
      </pc:sldChg>
      <pc:sldChg chg="del">
        <pc:chgData name="Tobin Magle" userId="S::ctm6768@ads.northwestern.edu::42da060b-ddc7-42dc-a7e8-253cdb78acd4" providerId="AD" clId="Web-{5EC4841F-CB94-B89E-B600-C3CCE211F7FD}" dt="2023-06-12T13:52:47.937" v="403"/>
        <pc:sldMkLst>
          <pc:docMk/>
          <pc:sldMk cId="1780469252" sldId="278"/>
        </pc:sldMkLst>
      </pc:sldChg>
      <pc:sldChg chg="del">
        <pc:chgData name="Tobin Magle" userId="S::ctm6768@ads.northwestern.edu::42da060b-ddc7-42dc-a7e8-253cdb78acd4" providerId="AD" clId="Web-{5EC4841F-CB94-B89E-B600-C3CCE211F7FD}" dt="2023-06-12T13:52:52.625" v="404"/>
        <pc:sldMkLst>
          <pc:docMk/>
          <pc:sldMk cId="3545693267" sldId="279"/>
        </pc:sldMkLst>
      </pc:sldChg>
      <pc:sldChg chg="modSp add del ord">
        <pc:chgData name="Tobin Magle" userId="S::ctm6768@ads.northwestern.edu::42da060b-ddc7-42dc-a7e8-253cdb78acd4" providerId="AD" clId="Web-{5EC4841F-CB94-B89E-B600-C3CCE211F7FD}" dt="2023-06-12T13:56:25.989" v="472"/>
        <pc:sldMkLst>
          <pc:docMk/>
          <pc:sldMk cId="4257673858" sldId="282"/>
        </pc:sldMkLst>
        <pc:graphicFrameChg chg="modGraphic">
          <ac:chgData name="Tobin Magle" userId="S::ctm6768@ads.northwestern.edu::42da060b-ddc7-42dc-a7e8-253cdb78acd4" providerId="AD" clId="Web-{5EC4841F-CB94-B89E-B600-C3CCE211F7FD}" dt="2023-06-12T13:56:20.864" v="471"/>
          <ac:graphicFrameMkLst>
            <pc:docMk/>
            <pc:sldMk cId="4257673858" sldId="282"/>
            <ac:graphicFrameMk id="2" creationId="{C2148386-BDC4-404A-9F7E-A4D0FA6F9B63}"/>
          </ac:graphicFrameMkLst>
        </pc:graphicFrameChg>
        <pc:picChg chg="mod">
          <ac:chgData name="Tobin Magle" userId="S::ctm6768@ads.northwestern.edu::42da060b-ddc7-42dc-a7e8-253cdb78acd4" providerId="AD" clId="Web-{5EC4841F-CB94-B89E-B600-C3CCE211F7FD}" dt="2023-06-12T13:54:21.095" v="447" actId="1076"/>
          <ac:picMkLst>
            <pc:docMk/>
            <pc:sldMk cId="4257673858" sldId="282"/>
            <ac:picMk id="15" creationId="{D11211E4-E480-6D49-9BA8-1287E6B02406}"/>
          </ac:picMkLst>
        </pc:picChg>
      </pc:sldChg>
      <pc:sldChg chg="modSp ord">
        <pc:chgData name="Tobin Magle" userId="S::ctm6768@ads.northwestern.edu::42da060b-ddc7-42dc-a7e8-253cdb78acd4" providerId="AD" clId="Web-{5EC4841F-CB94-B89E-B600-C3CCE211F7FD}" dt="2023-06-12T13:39:02.655" v="229"/>
        <pc:sldMkLst>
          <pc:docMk/>
          <pc:sldMk cId="2827781611" sldId="300"/>
        </pc:sldMkLst>
        <pc:spChg chg="mod">
          <ac:chgData name="Tobin Magle" userId="S::ctm6768@ads.northwestern.edu::42da060b-ddc7-42dc-a7e8-253cdb78acd4" providerId="AD" clId="Web-{5EC4841F-CB94-B89E-B600-C3CCE211F7FD}" dt="2023-06-12T13:38:50.155" v="228" actId="20577"/>
          <ac:spMkLst>
            <pc:docMk/>
            <pc:sldMk cId="2827781611" sldId="300"/>
            <ac:spMk id="2" creationId="{BF2A28EA-6CF4-B047-B63F-3B6AE3C1B197}"/>
          </ac:spMkLst>
        </pc:spChg>
      </pc:sldChg>
      <pc:sldChg chg="ord">
        <pc:chgData name="Tobin Magle" userId="S::ctm6768@ads.northwestern.edu::42da060b-ddc7-42dc-a7e8-253cdb78acd4" providerId="AD" clId="Web-{5EC4841F-CB94-B89E-B600-C3CCE211F7FD}" dt="2023-06-12T13:32:46.116" v="180"/>
        <pc:sldMkLst>
          <pc:docMk/>
          <pc:sldMk cId="2406918875" sldId="304"/>
        </pc:sldMkLst>
      </pc:sldChg>
      <pc:sldChg chg="modSp del ord">
        <pc:chgData name="Tobin Magle" userId="S::ctm6768@ads.northwestern.edu::42da060b-ddc7-42dc-a7e8-253cdb78acd4" providerId="AD" clId="Web-{5EC4841F-CB94-B89E-B600-C3CCE211F7FD}" dt="2023-06-12T13:36:09.558" v="209"/>
        <pc:sldMkLst>
          <pc:docMk/>
          <pc:sldMk cId="4204263909" sldId="305"/>
        </pc:sldMkLst>
        <pc:spChg chg="mod">
          <ac:chgData name="Tobin Magle" userId="S::ctm6768@ads.northwestern.edu::42da060b-ddc7-42dc-a7e8-253cdb78acd4" providerId="AD" clId="Web-{5EC4841F-CB94-B89E-B600-C3CCE211F7FD}" dt="2023-06-12T13:35:52.667" v="206" actId="20577"/>
          <ac:spMkLst>
            <pc:docMk/>
            <pc:sldMk cId="4204263909" sldId="305"/>
            <ac:spMk id="3" creationId="{5112D4FF-788A-7755-9474-4967BD6A620A}"/>
          </ac:spMkLst>
        </pc:spChg>
      </pc:sldChg>
      <pc:sldChg chg="modSp">
        <pc:chgData name="Tobin Magle" userId="S::ctm6768@ads.northwestern.edu::42da060b-ddc7-42dc-a7e8-253cdb78acd4" providerId="AD" clId="Web-{5EC4841F-CB94-B89E-B600-C3CCE211F7FD}" dt="2023-06-12T13:37:12.028" v="221" actId="20577"/>
        <pc:sldMkLst>
          <pc:docMk/>
          <pc:sldMk cId="3074458046" sldId="306"/>
        </pc:sldMkLst>
        <pc:spChg chg="mod">
          <ac:chgData name="Tobin Magle" userId="S::ctm6768@ads.northwestern.edu::42da060b-ddc7-42dc-a7e8-253cdb78acd4" providerId="AD" clId="Web-{5EC4841F-CB94-B89E-B600-C3CCE211F7FD}" dt="2023-06-12T13:37:12.028" v="221" actId="20577"/>
          <ac:spMkLst>
            <pc:docMk/>
            <pc:sldMk cId="3074458046" sldId="306"/>
            <ac:spMk id="3" creationId="{12A87AD2-CF3D-7619-2E8E-22EC17D8B345}"/>
          </ac:spMkLst>
        </pc:spChg>
      </pc:sldChg>
      <pc:sldChg chg="ord">
        <pc:chgData name="Tobin Magle" userId="S::ctm6768@ads.northwestern.edu::42da060b-ddc7-42dc-a7e8-253cdb78acd4" providerId="AD" clId="Web-{5EC4841F-CB94-B89E-B600-C3CCE211F7FD}" dt="2023-06-12T13:32:04.490" v="178"/>
        <pc:sldMkLst>
          <pc:docMk/>
          <pc:sldMk cId="64811055" sldId="307"/>
        </pc:sldMkLst>
      </pc:sldChg>
      <pc:sldChg chg="ord">
        <pc:chgData name="Tobin Magle" userId="S::ctm6768@ads.northwestern.edu::42da060b-ddc7-42dc-a7e8-253cdb78acd4" providerId="AD" clId="Web-{5EC4841F-CB94-B89E-B600-C3CCE211F7FD}" dt="2023-06-12T13:33:24.648" v="184"/>
        <pc:sldMkLst>
          <pc:docMk/>
          <pc:sldMk cId="107191658" sldId="309"/>
        </pc:sldMkLst>
      </pc:sldChg>
      <pc:sldChg chg="ord">
        <pc:chgData name="Tobin Magle" userId="S::ctm6768@ads.northwestern.edu::42da060b-ddc7-42dc-a7e8-253cdb78acd4" providerId="AD" clId="Web-{5EC4841F-CB94-B89E-B600-C3CCE211F7FD}" dt="2023-06-12T13:36:41.965" v="219"/>
        <pc:sldMkLst>
          <pc:docMk/>
          <pc:sldMk cId="1716213861" sldId="311"/>
        </pc:sldMkLst>
      </pc:sldChg>
      <pc:sldChg chg="ord">
        <pc:chgData name="Tobin Magle" userId="S::ctm6768@ads.northwestern.edu::42da060b-ddc7-42dc-a7e8-253cdb78acd4" providerId="AD" clId="Web-{5EC4841F-CB94-B89E-B600-C3CCE211F7FD}" dt="2023-06-12T13:33:16.257" v="183"/>
        <pc:sldMkLst>
          <pc:docMk/>
          <pc:sldMk cId="2528676835" sldId="312"/>
        </pc:sldMkLst>
      </pc:sldChg>
      <pc:sldChg chg="modSp ord">
        <pc:chgData name="Tobin Magle" userId="S::ctm6768@ads.northwestern.edu::42da060b-ddc7-42dc-a7e8-253cdb78acd4" providerId="AD" clId="Web-{5EC4841F-CB94-B89E-B600-C3CCE211F7FD}" dt="2023-06-12T14:24:29.007" v="635" actId="20577"/>
        <pc:sldMkLst>
          <pc:docMk/>
          <pc:sldMk cId="3389622902" sldId="313"/>
        </pc:sldMkLst>
        <pc:spChg chg="mod">
          <ac:chgData name="Tobin Magle" userId="S::ctm6768@ads.northwestern.edu::42da060b-ddc7-42dc-a7e8-253cdb78acd4" providerId="AD" clId="Web-{5EC4841F-CB94-B89E-B600-C3CCE211F7FD}" dt="2023-06-12T13:22:59.354" v="9" actId="20577"/>
          <ac:spMkLst>
            <pc:docMk/>
            <pc:sldMk cId="3389622902" sldId="313"/>
            <ac:spMk id="2" creationId="{D7DE8F12-5581-80DD-9C5D-755641195AA6}"/>
          </ac:spMkLst>
        </pc:spChg>
        <pc:spChg chg="mod">
          <ac:chgData name="Tobin Magle" userId="S::ctm6768@ads.northwestern.edu::42da060b-ddc7-42dc-a7e8-253cdb78acd4" providerId="AD" clId="Web-{5EC4841F-CB94-B89E-B600-C3CCE211F7FD}" dt="2023-06-12T14:24:29.007" v="635" actId="20577"/>
          <ac:spMkLst>
            <pc:docMk/>
            <pc:sldMk cId="3389622902" sldId="313"/>
            <ac:spMk id="3" creationId="{5112D4FF-788A-7755-9474-4967BD6A620A}"/>
          </ac:spMkLst>
        </pc:spChg>
      </pc:sldChg>
      <pc:sldChg chg="addSp delSp modSp new mod modClrScheme chgLayout">
        <pc:chgData name="Tobin Magle" userId="S::ctm6768@ads.northwestern.edu::42da060b-ddc7-42dc-a7e8-253cdb78acd4" providerId="AD" clId="Web-{5EC4841F-CB94-B89E-B600-C3CCE211F7FD}" dt="2023-06-12T16:44:59.010" v="1083" actId="1076"/>
        <pc:sldMkLst>
          <pc:docMk/>
          <pc:sldMk cId="4257212700" sldId="314"/>
        </pc:sldMkLst>
        <pc:spChg chg="mod ord">
          <ac:chgData name="Tobin Magle" userId="S::ctm6768@ads.northwestern.edu::42da060b-ddc7-42dc-a7e8-253cdb78acd4" providerId="AD" clId="Web-{5EC4841F-CB94-B89E-B600-C3CCE211F7FD}" dt="2023-06-12T16:42:03.490" v="1045"/>
          <ac:spMkLst>
            <pc:docMk/>
            <pc:sldMk cId="4257212700" sldId="314"/>
            <ac:spMk id="2" creationId="{8CAF20C0-F872-9BD0-3A65-D114CCF20F72}"/>
          </ac:spMkLst>
        </pc:spChg>
        <pc:spChg chg="del mod ord">
          <ac:chgData name="Tobin Magle" userId="S::ctm6768@ads.northwestern.edu::42da060b-ddc7-42dc-a7e8-253cdb78acd4" providerId="AD" clId="Web-{5EC4841F-CB94-B89E-B600-C3CCE211F7FD}" dt="2023-06-12T16:42:19.006" v="1050"/>
          <ac:spMkLst>
            <pc:docMk/>
            <pc:sldMk cId="4257212700" sldId="314"/>
            <ac:spMk id="3" creationId="{74749CFB-56C8-EA64-E0B0-2ECE55FD7958}"/>
          </ac:spMkLst>
        </pc:spChg>
        <pc:spChg chg="mod ord">
          <ac:chgData name="Tobin Magle" userId="S::ctm6768@ads.northwestern.edu::42da060b-ddc7-42dc-a7e8-253cdb78acd4" providerId="AD" clId="Web-{5EC4841F-CB94-B89E-B600-C3CCE211F7FD}" dt="2023-06-12T16:42:03.490" v="1045"/>
          <ac:spMkLst>
            <pc:docMk/>
            <pc:sldMk cId="4257212700" sldId="314"/>
            <ac:spMk id="4" creationId="{B93C4C03-E644-D881-7E00-56286AA6B15B}"/>
          </ac:spMkLst>
        </pc:spChg>
        <pc:spChg chg="add mod">
          <ac:chgData name="Tobin Magle" userId="S::ctm6768@ads.northwestern.edu::42da060b-ddc7-42dc-a7e8-253cdb78acd4" providerId="AD" clId="Web-{5EC4841F-CB94-B89E-B600-C3CCE211F7FD}" dt="2023-06-12T16:39:48.080" v="984" actId="20577"/>
          <ac:spMkLst>
            <pc:docMk/>
            <pc:sldMk cId="4257212700" sldId="314"/>
            <ac:spMk id="5" creationId="{1EBFE131-7AF1-50BE-9543-EA382904A949}"/>
          </ac:spMkLst>
        </pc:spChg>
        <pc:spChg chg="add del mod ord">
          <ac:chgData name="Tobin Magle" userId="S::ctm6768@ads.northwestern.edu::42da060b-ddc7-42dc-a7e8-253cdb78acd4" providerId="AD" clId="Web-{5EC4841F-CB94-B89E-B600-C3CCE211F7FD}" dt="2023-06-12T16:41:53.740" v="1044"/>
          <ac:spMkLst>
            <pc:docMk/>
            <pc:sldMk cId="4257212700" sldId="314"/>
            <ac:spMk id="6" creationId="{E2A14971-537C-7EE0-9DD6-9C14E278F7B4}"/>
          </ac:spMkLst>
        </pc:spChg>
        <pc:spChg chg="add del mod ord">
          <ac:chgData name="Tobin Magle" userId="S::ctm6768@ads.northwestern.edu::42da060b-ddc7-42dc-a7e8-253cdb78acd4" providerId="AD" clId="Web-{5EC4841F-CB94-B89E-B600-C3CCE211F7FD}" dt="2023-06-12T16:41:53.740" v="1044"/>
          <ac:spMkLst>
            <pc:docMk/>
            <pc:sldMk cId="4257212700" sldId="314"/>
            <ac:spMk id="7" creationId="{3ECA9A37-D0D0-AF32-857B-D2EFF09E0AF8}"/>
          </ac:spMkLst>
        </pc:spChg>
        <pc:spChg chg="add del mod ord">
          <ac:chgData name="Tobin Magle" userId="S::ctm6768@ads.northwestern.edu::42da060b-ddc7-42dc-a7e8-253cdb78acd4" providerId="AD" clId="Web-{5EC4841F-CB94-B89E-B600-C3CCE211F7FD}" dt="2023-06-12T16:41:53.740" v="1044"/>
          <ac:spMkLst>
            <pc:docMk/>
            <pc:sldMk cId="4257212700" sldId="314"/>
            <ac:spMk id="8" creationId="{688B1DA6-0430-22A0-2537-8A2D83D2AA0B}"/>
          </ac:spMkLst>
        </pc:spChg>
        <pc:spChg chg="add mod ord">
          <ac:chgData name="Tobin Magle" userId="S::ctm6768@ads.northwestern.edu::42da060b-ddc7-42dc-a7e8-253cdb78acd4" providerId="AD" clId="Web-{5EC4841F-CB94-B89E-B600-C3CCE211F7FD}" dt="2023-06-12T16:44:59.010" v="1083" actId="1076"/>
          <ac:spMkLst>
            <pc:docMk/>
            <pc:sldMk cId="4257212700" sldId="314"/>
            <ac:spMk id="9" creationId="{A666DF90-AA53-4C30-6FB0-EEE18197590A}"/>
          </ac:spMkLst>
        </pc:spChg>
        <pc:spChg chg="add del mod ord">
          <ac:chgData name="Tobin Magle" userId="S::ctm6768@ads.northwestern.edu::42da060b-ddc7-42dc-a7e8-253cdb78acd4" providerId="AD" clId="Web-{5EC4841F-CB94-B89E-B600-C3CCE211F7FD}" dt="2023-06-12T16:42:21.584" v="1051"/>
          <ac:spMkLst>
            <pc:docMk/>
            <pc:sldMk cId="4257212700" sldId="314"/>
            <ac:spMk id="10" creationId="{60EBBFE9-9C8A-2AB9-4380-3D0C69EF4E1D}"/>
          </ac:spMkLst>
        </pc:spChg>
        <pc:spChg chg="add mod ord">
          <ac:chgData name="Tobin Magle" userId="S::ctm6768@ads.northwestern.edu::42da060b-ddc7-42dc-a7e8-253cdb78acd4" providerId="AD" clId="Web-{5EC4841F-CB94-B89E-B600-C3CCE211F7FD}" dt="2023-06-12T16:44:23.822" v="1080"/>
          <ac:spMkLst>
            <pc:docMk/>
            <pc:sldMk cId="4257212700" sldId="314"/>
            <ac:spMk id="11" creationId="{0B74A9B4-0918-84F1-AECF-C4B562141582}"/>
          </ac:spMkLst>
        </pc:spChg>
      </pc:sldChg>
      <pc:sldChg chg="modSp new">
        <pc:chgData name="Tobin Magle" userId="S::ctm6768@ads.northwestern.edu::42da060b-ddc7-42dc-a7e8-253cdb78acd4" providerId="AD" clId="Web-{5EC4841F-CB94-B89E-B600-C3CCE211F7FD}" dt="2023-06-12T16:48:10.500" v="1118" actId="20577"/>
        <pc:sldMkLst>
          <pc:docMk/>
          <pc:sldMk cId="1610826962" sldId="315"/>
        </pc:sldMkLst>
        <pc:spChg chg="mod">
          <ac:chgData name="Tobin Magle" userId="S::ctm6768@ads.northwestern.edu::42da060b-ddc7-42dc-a7e8-253cdb78acd4" providerId="AD" clId="Web-{5EC4841F-CB94-B89E-B600-C3CCE211F7FD}" dt="2023-06-12T13:29:45.503" v="165" actId="20577"/>
          <ac:spMkLst>
            <pc:docMk/>
            <pc:sldMk cId="1610826962" sldId="315"/>
            <ac:spMk id="2" creationId="{0A05553E-4394-0EA7-DA6B-35A3D9168197}"/>
          </ac:spMkLst>
        </pc:spChg>
        <pc:spChg chg="mod">
          <ac:chgData name="Tobin Magle" userId="S::ctm6768@ads.northwestern.edu::42da060b-ddc7-42dc-a7e8-253cdb78acd4" providerId="AD" clId="Web-{5EC4841F-CB94-B89E-B600-C3CCE211F7FD}" dt="2023-06-12T16:48:10.500" v="1118" actId="20577"/>
          <ac:spMkLst>
            <pc:docMk/>
            <pc:sldMk cId="1610826962" sldId="315"/>
            <ac:spMk id="3" creationId="{644B3B7F-1E38-70FC-95A5-6B2D66C19B44}"/>
          </ac:spMkLst>
        </pc:spChg>
      </pc:sldChg>
      <pc:sldChg chg="modSp new">
        <pc:chgData name="Tobin Magle" userId="S::ctm6768@ads.northwestern.edu::42da060b-ddc7-42dc-a7e8-253cdb78acd4" providerId="AD" clId="Web-{5EC4841F-CB94-B89E-B600-C3CCE211F7FD}" dt="2023-06-12T14:30:43.109" v="730" actId="20577"/>
        <pc:sldMkLst>
          <pc:docMk/>
          <pc:sldMk cId="3457052035" sldId="316"/>
        </pc:sldMkLst>
        <pc:spChg chg="mod">
          <ac:chgData name="Tobin Magle" userId="S::ctm6768@ads.northwestern.edu::42da060b-ddc7-42dc-a7e8-253cdb78acd4" providerId="AD" clId="Web-{5EC4841F-CB94-B89E-B600-C3CCE211F7FD}" dt="2023-06-12T13:30:30.801" v="175" actId="20577"/>
          <ac:spMkLst>
            <pc:docMk/>
            <pc:sldMk cId="3457052035" sldId="316"/>
            <ac:spMk id="2" creationId="{0197593B-9A9F-32DB-0B23-9BD11183D17C}"/>
          </ac:spMkLst>
        </pc:spChg>
        <pc:spChg chg="mod">
          <ac:chgData name="Tobin Magle" userId="S::ctm6768@ads.northwestern.edu::42da060b-ddc7-42dc-a7e8-253cdb78acd4" providerId="AD" clId="Web-{5EC4841F-CB94-B89E-B600-C3CCE211F7FD}" dt="2023-06-12T14:30:43.109" v="730" actId="20577"/>
          <ac:spMkLst>
            <pc:docMk/>
            <pc:sldMk cId="3457052035" sldId="316"/>
            <ac:spMk id="3" creationId="{0FD5AE01-76CF-C918-14FC-5C59EB67AB2D}"/>
          </ac:spMkLst>
        </pc:spChg>
      </pc:sldChg>
      <pc:sldChg chg="modSp new">
        <pc:chgData name="Tobin Magle" userId="S::ctm6768@ads.northwestern.edu::42da060b-ddc7-42dc-a7e8-253cdb78acd4" providerId="AD" clId="Web-{5EC4841F-CB94-B89E-B600-C3CCE211F7FD}" dt="2023-06-12T13:52:00.577" v="400" actId="20577"/>
        <pc:sldMkLst>
          <pc:docMk/>
          <pc:sldMk cId="1306602248" sldId="317"/>
        </pc:sldMkLst>
        <pc:spChg chg="mod">
          <ac:chgData name="Tobin Magle" userId="S::ctm6768@ads.northwestern.edu::42da060b-ddc7-42dc-a7e8-253cdb78acd4" providerId="AD" clId="Web-{5EC4841F-CB94-B89E-B600-C3CCE211F7FD}" dt="2023-06-12T13:35:20.166" v="195" actId="20577"/>
          <ac:spMkLst>
            <pc:docMk/>
            <pc:sldMk cId="1306602248" sldId="317"/>
            <ac:spMk id="2" creationId="{B10F2A6B-3680-7652-D36F-6E60F57664CA}"/>
          </ac:spMkLst>
        </pc:spChg>
        <pc:spChg chg="mod">
          <ac:chgData name="Tobin Magle" userId="S::ctm6768@ads.northwestern.edu::42da060b-ddc7-42dc-a7e8-253cdb78acd4" providerId="AD" clId="Web-{5EC4841F-CB94-B89E-B600-C3CCE211F7FD}" dt="2023-06-12T13:52:00.577" v="400" actId="20577"/>
          <ac:spMkLst>
            <pc:docMk/>
            <pc:sldMk cId="1306602248" sldId="317"/>
            <ac:spMk id="3" creationId="{C59FD7D3-E4C7-1EFE-D98B-A5233AA213DD}"/>
          </ac:spMkLst>
        </pc:spChg>
      </pc:sldChg>
      <pc:sldChg chg="addSp delSp modSp add replId">
        <pc:chgData name="Tobin Magle" userId="S::ctm6768@ads.northwestern.edu::42da060b-ddc7-42dc-a7e8-253cdb78acd4" providerId="AD" clId="Web-{5EC4841F-CB94-B89E-B600-C3CCE211F7FD}" dt="2023-06-12T16:37:22.357" v="924" actId="20577"/>
        <pc:sldMkLst>
          <pc:docMk/>
          <pc:sldMk cId="4024321467" sldId="318"/>
        </pc:sldMkLst>
        <pc:spChg chg="mod">
          <ac:chgData name="Tobin Magle" userId="S::ctm6768@ads.northwestern.edu::42da060b-ddc7-42dc-a7e8-253cdb78acd4" providerId="AD" clId="Web-{5EC4841F-CB94-B89E-B600-C3CCE211F7FD}" dt="2023-06-12T16:37:22.357" v="924" actId="20577"/>
          <ac:spMkLst>
            <pc:docMk/>
            <pc:sldMk cId="4024321467" sldId="318"/>
            <ac:spMk id="5" creationId="{195EA2CA-6271-F144-A07A-82C578C366B5}"/>
          </ac:spMkLst>
        </pc:spChg>
        <pc:spChg chg="del">
          <ac:chgData name="Tobin Magle" userId="S::ctm6768@ads.northwestern.edu::42da060b-ddc7-42dc-a7e8-253cdb78acd4" providerId="AD" clId="Web-{5EC4841F-CB94-B89E-B600-C3CCE211F7FD}" dt="2023-06-12T13:42:54.660" v="286"/>
          <ac:spMkLst>
            <pc:docMk/>
            <pc:sldMk cId="4024321467" sldId="318"/>
            <ac:spMk id="6" creationId="{CD042871-D80A-9B46-B737-E69BC1C2BC77}"/>
          </ac:spMkLst>
        </pc:spChg>
        <pc:spChg chg="mod">
          <ac:chgData name="Tobin Magle" userId="S::ctm6768@ads.northwestern.edu::42da060b-ddc7-42dc-a7e8-253cdb78acd4" providerId="AD" clId="Web-{5EC4841F-CB94-B89E-B600-C3CCE211F7FD}" dt="2023-06-12T16:32:05.880" v="878" actId="20577"/>
          <ac:spMkLst>
            <pc:docMk/>
            <pc:sldMk cId="4024321467" sldId="318"/>
            <ac:spMk id="7" creationId="{8DE2CC1B-EB22-4E45-9A41-BA1F54C6352B}"/>
          </ac:spMkLst>
        </pc:spChg>
        <pc:graphicFrameChg chg="del mod modGraphic">
          <ac:chgData name="Tobin Magle" userId="S::ctm6768@ads.northwestern.edu::42da060b-ddc7-42dc-a7e8-253cdb78acd4" providerId="AD" clId="Web-{5EC4841F-CB94-B89E-B600-C3CCE211F7FD}" dt="2023-06-12T13:42:51.097" v="285"/>
          <ac:graphicFrameMkLst>
            <pc:docMk/>
            <pc:sldMk cId="4024321467" sldId="318"/>
            <ac:graphicFrameMk id="4" creationId="{B4CE68B0-B0B5-7C41-BAC8-D0E73711C599}"/>
          </ac:graphicFrameMkLst>
        </pc:graphicFrameChg>
        <pc:graphicFrameChg chg="add mod modGraphic">
          <ac:chgData name="Tobin Magle" userId="S::ctm6768@ads.northwestern.edu::42da060b-ddc7-42dc-a7e8-253cdb78acd4" providerId="AD" clId="Web-{5EC4841F-CB94-B89E-B600-C3CCE211F7FD}" dt="2023-06-12T16:32:06.005" v="879" actId="20577"/>
          <ac:graphicFrameMkLst>
            <pc:docMk/>
            <pc:sldMk cId="4024321467" sldId="318"/>
            <ac:graphicFrameMk id="565" creationId="{7517F65B-0487-DFE7-D35C-CD253D0F93EE}"/>
          </ac:graphicFrameMkLst>
        </pc:graphicFrameChg>
      </pc:sldChg>
      <pc:sldChg chg="addSp delSp modSp add">
        <pc:chgData name="Tobin Magle" userId="S::ctm6768@ads.northwestern.edu::42da060b-ddc7-42dc-a7e8-253cdb78acd4" providerId="AD" clId="Web-{5EC4841F-CB94-B89E-B600-C3CCE211F7FD}" dt="2023-06-12T14:23:51.413" v="623"/>
        <pc:sldMkLst>
          <pc:docMk/>
          <pc:sldMk cId="1586031987" sldId="319"/>
        </pc:sldMkLst>
        <pc:spChg chg="mod">
          <ac:chgData name="Tobin Magle" userId="S::ctm6768@ads.northwestern.edu::42da060b-ddc7-42dc-a7e8-253cdb78acd4" providerId="AD" clId="Web-{5EC4841F-CB94-B89E-B600-C3CCE211F7FD}" dt="2023-06-12T14:14:48.792" v="602" actId="20577"/>
          <ac:spMkLst>
            <pc:docMk/>
            <pc:sldMk cId="1586031987" sldId="319"/>
            <ac:spMk id="5" creationId="{195EA2CA-6271-F144-A07A-82C578C366B5}"/>
          </ac:spMkLst>
        </pc:spChg>
        <pc:spChg chg="del">
          <ac:chgData name="Tobin Magle" userId="S::ctm6768@ads.northwestern.edu::42da060b-ddc7-42dc-a7e8-253cdb78acd4" providerId="AD" clId="Web-{5EC4841F-CB94-B89E-B600-C3CCE211F7FD}" dt="2023-06-12T14:23:51.413" v="623"/>
          <ac:spMkLst>
            <pc:docMk/>
            <pc:sldMk cId="1586031987" sldId="319"/>
            <ac:spMk id="14" creationId="{051A3EE6-DB63-184E-8B00-5418C93A8837}"/>
          </ac:spMkLst>
        </pc:spChg>
        <pc:graphicFrameChg chg="modGraphic">
          <ac:chgData name="Tobin Magle" userId="S::ctm6768@ads.northwestern.edu::42da060b-ddc7-42dc-a7e8-253cdb78acd4" providerId="AD" clId="Web-{5EC4841F-CB94-B89E-B600-C3CCE211F7FD}" dt="2023-06-12T14:01:09.354" v="595" actId="20577"/>
          <ac:graphicFrameMkLst>
            <pc:docMk/>
            <pc:sldMk cId="1586031987" sldId="319"/>
            <ac:graphicFrameMk id="2" creationId="{C2148386-BDC4-404A-9F7E-A4D0FA6F9B63}"/>
          </ac:graphicFrameMkLst>
        </pc:graphicFrameChg>
        <pc:picChg chg="mod">
          <ac:chgData name="Tobin Magle" userId="S::ctm6768@ads.northwestern.edu::42da060b-ddc7-42dc-a7e8-253cdb78acd4" providerId="AD" clId="Web-{5EC4841F-CB94-B89E-B600-C3CCE211F7FD}" dt="2023-06-12T13:58:27.538" v="513" actId="1076"/>
          <ac:picMkLst>
            <pc:docMk/>
            <pc:sldMk cId="1586031987" sldId="319"/>
            <ac:picMk id="15" creationId="{D11211E4-E480-6D49-9BA8-1287E6B02406}"/>
          </ac:picMkLst>
        </pc:picChg>
        <pc:picChg chg="del mod">
          <ac:chgData name="Tobin Magle" userId="S::ctm6768@ads.northwestern.edu::42da060b-ddc7-42dc-a7e8-253cdb78acd4" providerId="AD" clId="Web-{5EC4841F-CB94-B89E-B600-C3CCE211F7FD}" dt="2023-06-12T14:22:12.661" v="617"/>
          <ac:picMkLst>
            <pc:docMk/>
            <pc:sldMk cId="1586031987" sldId="319"/>
            <ac:picMk id="17" creationId="{F8D8CF30-AD55-B446-B405-05CF1D51792B}"/>
          </ac:picMkLst>
        </pc:picChg>
        <pc:picChg chg="del">
          <ac:chgData name="Tobin Magle" userId="S::ctm6768@ads.northwestern.edu::42da060b-ddc7-42dc-a7e8-253cdb78acd4" providerId="AD" clId="Web-{5EC4841F-CB94-B89E-B600-C3CCE211F7FD}" dt="2023-06-12T14:02:20.558" v="596"/>
          <ac:picMkLst>
            <pc:docMk/>
            <pc:sldMk cId="1586031987" sldId="319"/>
            <ac:picMk id="18" creationId="{9E01DD1A-0ACA-9843-A310-183456EC0A96}"/>
          </ac:picMkLst>
        </pc:picChg>
        <pc:picChg chg="del mod">
          <ac:chgData name="Tobin Magle" userId="S::ctm6768@ads.northwestern.edu::42da060b-ddc7-42dc-a7e8-253cdb78acd4" providerId="AD" clId="Web-{5EC4841F-CB94-B89E-B600-C3CCE211F7FD}" dt="2023-06-12T14:14:52.574" v="603"/>
          <ac:picMkLst>
            <pc:docMk/>
            <pc:sldMk cId="1586031987" sldId="319"/>
            <ac:picMk id="19" creationId="{6A3F09D6-3E70-9247-B61A-9F627ADA8BEA}"/>
          </ac:picMkLst>
        </pc:picChg>
        <pc:picChg chg="add mod">
          <ac:chgData name="Tobin Magle" userId="S::ctm6768@ads.northwestern.edu::42da060b-ddc7-42dc-a7e8-253cdb78acd4" providerId="AD" clId="Web-{5EC4841F-CB94-B89E-B600-C3CCE211F7FD}" dt="2023-06-12T14:02:24.715" v="598" actId="1076"/>
          <ac:picMkLst>
            <pc:docMk/>
            <pc:sldMk cId="1586031987" sldId="319"/>
            <ac:picMk id="732" creationId="{BD8452EE-36B2-CC1A-98D8-2749E646824A}"/>
          </ac:picMkLst>
        </pc:picChg>
        <pc:picChg chg="add del mod">
          <ac:chgData name="Tobin Magle" userId="S::ctm6768@ads.northwestern.edu::42da060b-ddc7-42dc-a7e8-253cdb78acd4" providerId="AD" clId="Web-{5EC4841F-CB94-B89E-B600-C3CCE211F7FD}" dt="2023-06-12T14:14:55.386" v="605"/>
          <ac:picMkLst>
            <pc:docMk/>
            <pc:sldMk cId="1586031987" sldId="319"/>
            <ac:picMk id="733" creationId="{FB43C64C-E5F6-16CA-AA0B-851C1478C4E4}"/>
          </ac:picMkLst>
        </pc:picChg>
        <pc:picChg chg="add del mod">
          <ac:chgData name="Tobin Magle" userId="S::ctm6768@ads.northwestern.edu::42da060b-ddc7-42dc-a7e8-253cdb78acd4" providerId="AD" clId="Web-{5EC4841F-CB94-B89E-B600-C3CCE211F7FD}" dt="2023-06-12T14:15:09.965" v="608"/>
          <ac:picMkLst>
            <pc:docMk/>
            <pc:sldMk cId="1586031987" sldId="319"/>
            <ac:picMk id="734" creationId="{8A007EEE-50AC-C162-114A-DDB383412221}"/>
          </ac:picMkLst>
        </pc:picChg>
        <pc:picChg chg="add del mod">
          <ac:chgData name="Tobin Magle" userId="S::ctm6768@ads.northwestern.edu::42da060b-ddc7-42dc-a7e8-253cdb78acd4" providerId="AD" clId="Web-{5EC4841F-CB94-B89E-B600-C3CCE211F7FD}" dt="2023-06-12T14:21:44.410" v="611"/>
          <ac:picMkLst>
            <pc:docMk/>
            <pc:sldMk cId="1586031987" sldId="319"/>
            <ac:picMk id="735" creationId="{E958B68E-FF25-D016-7690-493EC92B3A33}"/>
          </ac:picMkLst>
        </pc:picChg>
        <pc:picChg chg="add mod">
          <ac:chgData name="Tobin Magle" userId="S::ctm6768@ads.northwestern.edu::42da060b-ddc7-42dc-a7e8-253cdb78acd4" providerId="AD" clId="Web-{5EC4841F-CB94-B89E-B600-C3CCE211F7FD}" dt="2023-06-12T14:22:10.833" v="616" actId="1076"/>
          <ac:picMkLst>
            <pc:docMk/>
            <pc:sldMk cId="1586031987" sldId="319"/>
            <ac:picMk id="736" creationId="{8D20DEB5-E013-D18E-2988-6C251541CA6F}"/>
          </ac:picMkLst>
        </pc:picChg>
        <pc:picChg chg="add mod">
          <ac:chgData name="Tobin Magle" userId="S::ctm6768@ads.northwestern.edu::42da060b-ddc7-42dc-a7e8-253cdb78acd4" providerId="AD" clId="Web-{5EC4841F-CB94-B89E-B600-C3CCE211F7FD}" dt="2023-06-12T14:23:39.991" v="622" actId="1076"/>
          <ac:picMkLst>
            <pc:docMk/>
            <pc:sldMk cId="1586031987" sldId="319"/>
            <ac:picMk id="737" creationId="{7E904928-5170-92F9-898B-3A40A6337766}"/>
          </ac:picMkLst>
        </pc:picChg>
      </pc:sldChg>
      <pc:sldChg chg="modSp add ord">
        <pc:chgData name="Tobin Magle" userId="S::ctm6768@ads.northwestern.edu::42da060b-ddc7-42dc-a7e8-253cdb78acd4" providerId="AD" clId="Web-{5EC4841F-CB94-B89E-B600-C3CCE211F7FD}" dt="2023-06-12T14:25:57.572" v="639" actId="20577"/>
        <pc:sldMkLst>
          <pc:docMk/>
          <pc:sldMk cId="4168708229" sldId="320"/>
        </pc:sldMkLst>
        <pc:spChg chg="mod">
          <ac:chgData name="Tobin Magle" userId="S::ctm6768@ads.northwestern.edu::42da060b-ddc7-42dc-a7e8-253cdb78acd4" providerId="AD" clId="Web-{5EC4841F-CB94-B89E-B600-C3CCE211F7FD}" dt="2023-06-12T14:25:57.572" v="639" actId="20577"/>
          <ac:spMkLst>
            <pc:docMk/>
            <pc:sldMk cId="4168708229" sldId="320"/>
            <ac:spMk id="2" creationId="{DDFA2306-F6C6-1510-C1EF-984CAEED8416}"/>
          </ac:spMkLst>
        </pc:spChg>
      </pc:sldChg>
      <pc:sldChg chg="modSp add ord replId">
        <pc:chgData name="Tobin Magle" userId="S::ctm6768@ads.northwestern.edu::42da060b-ddc7-42dc-a7e8-253cdb78acd4" providerId="AD" clId="Web-{5EC4841F-CB94-B89E-B600-C3CCE211F7FD}" dt="2023-06-12T14:51:34.634" v="857" actId="20577"/>
        <pc:sldMkLst>
          <pc:docMk/>
          <pc:sldMk cId="3426717818" sldId="321"/>
        </pc:sldMkLst>
        <pc:spChg chg="mod">
          <ac:chgData name="Tobin Magle" userId="S::ctm6768@ads.northwestern.edu::42da060b-ddc7-42dc-a7e8-253cdb78acd4" providerId="AD" clId="Web-{5EC4841F-CB94-B89E-B600-C3CCE211F7FD}" dt="2023-06-12T14:50:04.445" v="852" actId="1076"/>
          <ac:spMkLst>
            <pc:docMk/>
            <pc:sldMk cId="3426717818" sldId="321"/>
            <ac:spMk id="2" creationId="{8CAF20C0-F872-9BD0-3A65-D114CCF20F72}"/>
          </ac:spMkLst>
        </pc:spChg>
        <pc:spChg chg="mod">
          <ac:chgData name="Tobin Magle" userId="S::ctm6768@ads.northwestern.edu::42da060b-ddc7-42dc-a7e8-253cdb78acd4" providerId="AD" clId="Web-{5EC4841F-CB94-B89E-B600-C3CCE211F7FD}" dt="2023-06-12T14:51:34.634" v="857" actId="20577"/>
          <ac:spMkLst>
            <pc:docMk/>
            <pc:sldMk cId="3426717818" sldId="321"/>
            <ac:spMk id="3" creationId="{74749CFB-56C8-EA64-E0B0-2ECE55FD7958}"/>
          </ac:spMkLst>
        </pc:spChg>
      </pc:sldChg>
      <pc:sldChg chg="modSp add replId">
        <pc:chgData name="Tobin Magle" userId="S::ctm6768@ads.northwestern.edu::42da060b-ddc7-42dc-a7e8-253cdb78acd4" providerId="AD" clId="Web-{5EC4841F-CB94-B89E-B600-C3CCE211F7FD}" dt="2023-06-12T16:37:16.529" v="922" actId="20577"/>
        <pc:sldMkLst>
          <pc:docMk/>
          <pc:sldMk cId="4103300113" sldId="322"/>
        </pc:sldMkLst>
        <pc:spChg chg="mod">
          <ac:chgData name="Tobin Magle" userId="S::ctm6768@ads.northwestern.edu::42da060b-ddc7-42dc-a7e8-253cdb78acd4" providerId="AD" clId="Web-{5EC4841F-CB94-B89E-B600-C3CCE211F7FD}" dt="2023-06-12T16:37:16.529" v="922" actId="20577"/>
          <ac:spMkLst>
            <pc:docMk/>
            <pc:sldMk cId="4103300113" sldId="322"/>
            <ac:spMk id="5" creationId="{195EA2CA-6271-F144-A07A-82C578C366B5}"/>
          </ac:spMkLst>
        </pc:spChg>
        <pc:graphicFrameChg chg="modGraphic">
          <ac:chgData name="Tobin Magle" userId="S::ctm6768@ads.northwestern.edu::42da060b-ddc7-42dc-a7e8-253cdb78acd4" providerId="AD" clId="Web-{5EC4841F-CB94-B89E-B600-C3CCE211F7FD}" dt="2023-06-12T16:36:58.060" v="921" actId="20577"/>
          <ac:graphicFrameMkLst>
            <pc:docMk/>
            <pc:sldMk cId="4103300113" sldId="322"/>
            <ac:graphicFrameMk id="565" creationId="{7517F65B-0487-DFE7-D35C-CD253D0F93EE}"/>
          </ac:graphicFrameMkLst>
        </pc:graphicFrameChg>
      </pc:sldChg>
      <pc:sldChg chg="modSp new">
        <pc:chgData name="Tobin Magle" userId="S::ctm6768@ads.northwestern.edu::42da060b-ddc7-42dc-a7e8-253cdb78acd4" providerId="AD" clId="Web-{5EC4841F-CB94-B89E-B600-C3CCE211F7FD}" dt="2023-06-12T16:47:36.749" v="1114" actId="20577"/>
        <pc:sldMkLst>
          <pc:docMk/>
          <pc:sldMk cId="1998326465" sldId="323"/>
        </pc:sldMkLst>
        <pc:spChg chg="mod">
          <ac:chgData name="Tobin Magle" userId="S::ctm6768@ads.northwestern.edu::42da060b-ddc7-42dc-a7e8-253cdb78acd4" providerId="AD" clId="Web-{5EC4841F-CB94-B89E-B600-C3CCE211F7FD}" dt="2023-06-12T16:46:25.091" v="1087" actId="20577"/>
          <ac:spMkLst>
            <pc:docMk/>
            <pc:sldMk cId="1998326465" sldId="323"/>
            <ac:spMk id="2" creationId="{36A33EB3-E0C3-2FEA-3A35-BF6EFBD8209E}"/>
          </ac:spMkLst>
        </pc:spChg>
        <pc:spChg chg="mod">
          <ac:chgData name="Tobin Magle" userId="S::ctm6768@ads.northwestern.edu::42da060b-ddc7-42dc-a7e8-253cdb78acd4" providerId="AD" clId="Web-{5EC4841F-CB94-B89E-B600-C3CCE211F7FD}" dt="2023-06-12T16:47:36.749" v="1114" actId="20577"/>
          <ac:spMkLst>
            <pc:docMk/>
            <pc:sldMk cId="1998326465" sldId="323"/>
            <ac:spMk id="3" creationId="{E6CB91F3-3057-EE50-AC8E-BED65AEBA0EA}"/>
          </ac:spMkLst>
        </pc:spChg>
      </pc:sldChg>
      <pc:sldChg chg="delSp modSp new mod modClrScheme chgLayout">
        <pc:chgData name="Tobin Magle" userId="S::ctm6768@ads.northwestern.edu::42da060b-ddc7-42dc-a7e8-253cdb78acd4" providerId="AD" clId="Web-{5EC4841F-CB94-B89E-B600-C3CCE211F7FD}" dt="2023-06-12T16:50:22.894" v="1174" actId="20577"/>
        <pc:sldMkLst>
          <pc:docMk/>
          <pc:sldMk cId="1416590342" sldId="324"/>
        </pc:sldMkLst>
        <pc:spChg chg="mod ord">
          <ac:chgData name="Tobin Magle" userId="S::ctm6768@ads.northwestern.edu::42da060b-ddc7-42dc-a7e8-253cdb78acd4" providerId="AD" clId="Web-{5EC4841F-CB94-B89E-B600-C3CCE211F7FD}" dt="2023-06-12T16:50:22.894" v="1174" actId="20577"/>
          <ac:spMkLst>
            <pc:docMk/>
            <pc:sldMk cId="1416590342" sldId="324"/>
            <ac:spMk id="2" creationId="{FA48A804-7630-0749-C3C8-EFA92EF1F042}"/>
          </ac:spMkLst>
        </pc:spChg>
        <pc:spChg chg="del">
          <ac:chgData name="Tobin Magle" userId="S::ctm6768@ads.northwestern.edu::42da060b-ddc7-42dc-a7e8-253cdb78acd4" providerId="AD" clId="Web-{5EC4841F-CB94-B89E-B600-C3CCE211F7FD}" dt="2023-06-12T16:48:23.578" v="1120"/>
          <ac:spMkLst>
            <pc:docMk/>
            <pc:sldMk cId="1416590342" sldId="324"/>
            <ac:spMk id="3" creationId="{0035DEFE-DE8F-7393-1191-C74E5DF3D5AB}"/>
          </ac:spMkLst>
        </pc:spChg>
        <pc:spChg chg="mod ord">
          <ac:chgData name="Tobin Magle" userId="S::ctm6768@ads.northwestern.edu::42da060b-ddc7-42dc-a7e8-253cdb78acd4" providerId="AD" clId="Web-{5EC4841F-CB94-B89E-B600-C3CCE211F7FD}" dt="2023-06-12T16:48:23.578" v="1120"/>
          <ac:spMkLst>
            <pc:docMk/>
            <pc:sldMk cId="1416590342" sldId="324"/>
            <ac:spMk id="4" creationId="{5688D42B-F52F-A4A3-D434-F00376EB90CA}"/>
          </ac:spMkLst>
        </pc:spChg>
      </pc:sldChg>
      <pc:sldChg chg="addSp delSp modSp new mod modClrScheme chgLayout">
        <pc:chgData name="Tobin Magle" userId="S::ctm6768@ads.northwestern.edu::42da060b-ddc7-42dc-a7e8-253cdb78acd4" providerId="AD" clId="Web-{5EC4841F-CB94-B89E-B600-C3CCE211F7FD}" dt="2023-06-12T16:52:50.773" v="1207" actId="1076"/>
        <pc:sldMkLst>
          <pc:docMk/>
          <pc:sldMk cId="1655251760" sldId="325"/>
        </pc:sldMkLst>
        <pc:spChg chg="mod ord">
          <ac:chgData name="Tobin Magle" userId="S::ctm6768@ads.northwestern.edu::42da060b-ddc7-42dc-a7e8-253cdb78acd4" providerId="AD" clId="Web-{5EC4841F-CB94-B89E-B600-C3CCE211F7FD}" dt="2023-06-12T16:52:02.834" v="1191"/>
          <ac:spMkLst>
            <pc:docMk/>
            <pc:sldMk cId="1655251760" sldId="325"/>
            <ac:spMk id="2" creationId="{09C22DAF-6167-4DAE-03A1-F00CAD89E2FD}"/>
          </ac:spMkLst>
        </pc:spChg>
        <pc:spChg chg="del mod ord">
          <ac:chgData name="Tobin Magle" userId="S::ctm6768@ads.northwestern.edu::42da060b-ddc7-42dc-a7e8-253cdb78acd4" providerId="AD" clId="Web-{5EC4841F-CB94-B89E-B600-C3CCE211F7FD}" dt="2023-06-12T16:51:57.881" v="1190"/>
          <ac:spMkLst>
            <pc:docMk/>
            <pc:sldMk cId="1655251760" sldId="325"/>
            <ac:spMk id="3" creationId="{908A71B9-F176-38B8-F629-F1F283395D58}"/>
          </ac:spMkLst>
        </pc:spChg>
        <pc:spChg chg="mod ord">
          <ac:chgData name="Tobin Magle" userId="S::ctm6768@ads.northwestern.edu::42da060b-ddc7-42dc-a7e8-253cdb78acd4" providerId="AD" clId="Web-{5EC4841F-CB94-B89E-B600-C3CCE211F7FD}" dt="2023-06-12T16:52:02.834" v="1191"/>
          <ac:spMkLst>
            <pc:docMk/>
            <pc:sldMk cId="1655251760" sldId="325"/>
            <ac:spMk id="4" creationId="{25D6150C-014E-50DD-AD9B-CB605474D5F8}"/>
          </ac:spMkLst>
        </pc:spChg>
        <pc:spChg chg="add del mod ord">
          <ac:chgData name="Tobin Magle" userId="S::ctm6768@ads.northwestern.edu::42da060b-ddc7-42dc-a7e8-253cdb78acd4" providerId="AD" clId="Web-{5EC4841F-CB94-B89E-B600-C3CCE211F7FD}" dt="2023-06-12T16:51:53.287" v="1188"/>
          <ac:spMkLst>
            <pc:docMk/>
            <pc:sldMk cId="1655251760" sldId="325"/>
            <ac:spMk id="5" creationId="{06EA15ED-CB57-E2A4-BE9C-E4CD1C474587}"/>
          </ac:spMkLst>
        </pc:spChg>
        <pc:spChg chg="add del mod ord">
          <ac:chgData name="Tobin Magle" userId="S::ctm6768@ads.northwestern.edu::42da060b-ddc7-42dc-a7e8-253cdb78acd4" providerId="AD" clId="Web-{5EC4841F-CB94-B89E-B600-C3CCE211F7FD}" dt="2023-06-12T16:51:51.506" v="1186"/>
          <ac:spMkLst>
            <pc:docMk/>
            <pc:sldMk cId="1655251760" sldId="325"/>
            <ac:spMk id="6" creationId="{A77D69B4-40F5-CD39-E5DA-5440EBBA22D5}"/>
          </ac:spMkLst>
        </pc:spChg>
        <pc:spChg chg="add del mod ord">
          <ac:chgData name="Tobin Magle" userId="S::ctm6768@ads.northwestern.edu::42da060b-ddc7-42dc-a7e8-253cdb78acd4" providerId="AD" clId="Web-{5EC4841F-CB94-B89E-B600-C3CCE211F7FD}" dt="2023-06-12T16:51:52.256" v="1187"/>
          <ac:spMkLst>
            <pc:docMk/>
            <pc:sldMk cId="1655251760" sldId="325"/>
            <ac:spMk id="7" creationId="{510D091D-DC15-86EB-90AE-ED4528FAC4DB}"/>
          </ac:spMkLst>
        </pc:spChg>
        <pc:spChg chg="add mod">
          <ac:chgData name="Tobin Magle" userId="S::ctm6768@ads.northwestern.edu::42da060b-ddc7-42dc-a7e8-253cdb78acd4" providerId="AD" clId="Web-{5EC4841F-CB94-B89E-B600-C3CCE211F7FD}" dt="2023-06-12T16:52:43.164" v="1199" actId="20577"/>
          <ac:spMkLst>
            <pc:docMk/>
            <pc:sldMk cId="1655251760" sldId="325"/>
            <ac:spMk id="10" creationId="{80FD9735-6B83-93D6-E4F5-C044D378793F}"/>
          </ac:spMkLst>
        </pc:spChg>
        <pc:spChg chg="add mod">
          <ac:chgData name="Tobin Magle" userId="S::ctm6768@ads.northwestern.edu::42da060b-ddc7-42dc-a7e8-253cdb78acd4" providerId="AD" clId="Web-{5EC4841F-CB94-B89E-B600-C3CCE211F7FD}" dt="2023-06-12T16:52:50.773" v="1207" actId="1076"/>
          <ac:spMkLst>
            <pc:docMk/>
            <pc:sldMk cId="1655251760" sldId="325"/>
            <ac:spMk id="11" creationId="{65231698-332E-B708-8045-C42755477991}"/>
          </ac:spMkLst>
        </pc:spChg>
        <pc:picChg chg="add mod ord">
          <ac:chgData name="Tobin Magle" userId="S::ctm6768@ads.northwestern.edu::42da060b-ddc7-42dc-a7e8-253cdb78acd4" providerId="AD" clId="Web-{5EC4841F-CB94-B89E-B600-C3CCE211F7FD}" dt="2023-06-12T16:52:07.538" v="1192" actId="1076"/>
          <ac:picMkLst>
            <pc:docMk/>
            <pc:sldMk cId="1655251760" sldId="325"/>
            <ac:picMk id="8" creationId="{664696B5-DAF9-5906-692D-0956DA70CEE4}"/>
          </ac:picMkLst>
        </pc:picChg>
      </pc:sldChg>
      <pc:sldChg chg="addSp delSp modSp add replId">
        <pc:chgData name="Tobin Magle" userId="S::ctm6768@ads.northwestern.edu::42da060b-ddc7-42dc-a7e8-253cdb78acd4" providerId="AD" clId="Web-{5EC4841F-CB94-B89E-B600-C3CCE211F7FD}" dt="2023-06-13T15:01:01.395" v="1243" actId="20577"/>
        <pc:sldMkLst>
          <pc:docMk/>
          <pc:sldMk cId="2610221190" sldId="326"/>
        </pc:sldMkLst>
        <pc:spChg chg="mod">
          <ac:chgData name="Tobin Magle" userId="S::ctm6768@ads.northwestern.edu::42da060b-ddc7-42dc-a7e8-253cdb78acd4" providerId="AD" clId="Web-{5EC4841F-CB94-B89E-B600-C3CCE211F7FD}" dt="2023-06-12T16:53:52.962" v="1211" actId="20577"/>
          <ac:spMkLst>
            <pc:docMk/>
            <pc:sldMk cId="2610221190" sldId="326"/>
            <ac:spMk id="2" creationId="{09C22DAF-6167-4DAE-03A1-F00CAD89E2FD}"/>
          </ac:spMkLst>
        </pc:spChg>
        <pc:spChg chg="add mod">
          <ac:chgData name="Tobin Magle" userId="S::ctm6768@ads.northwestern.edu::42da060b-ddc7-42dc-a7e8-253cdb78acd4" providerId="AD" clId="Web-{5EC4841F-CB94-B89E-B600-C3CCE211F7FD}" dt="2023-06-12T16:56:03.185" v="1236" actId="20577"/>
          <ac:spMkLst>
            <pc:docMk/>
            <pc:sldMk cId="2610221190" sldId="326"/>
            <ac:spMk id="3" creationId="{59207DBF-0EBE-AC27-4C7C-120C9849B213}"/>
          </ac:spMkLst>
        </pc:spChg>
        <pc:spChg chg="mod">
          <ac:chgData name="Tobin Magle" userId="S::ctm6768@ads.northwestern.edu::42da060b-ddc7-42dc-a7e8-253cdb78acd4" providerId="AD" clId="Web-{5EC4841F-CB94-B89E-B600-C3CCE211F7FD}" dt="2023-06-13T15:01:01.395" v="1243" actId="20577"/>
          <ac:spMkLst>
            <pc:docMk/>
            <pc:sldMk cId="2610221190" sldId="326"/>
            <ac:spMk id="10" creationId="{80FD9735-6B83-93D6-E4F5-C044D378793F}"/>
          </ac:spMkLst>
        </pc:spChg>
        <pc:spChg chg="del">
          <ac:chgData name="Tobin Magle" userId="S::ctm6768@ads.northwestern.edu::42da060b-ddc7-42dc-a7e8-253cdb78acd4" providerId="AD" clId="Web-{5EC4841F-CB94-B89E-B600-C3CCE211F7FD}" dt="2023-06-12T16:55:43.965" v="1226"/>
          <ac:spMkLst>
            <pc:docMk/>
            <pc:sldMk cId="2610221190" sldId="326"/>
            <ac:spMk id="11" creationId="{65231698-332E-B708-8045-C42755477991}"/>
          </ac:spMkLst>
        </pc:spChg>
        <pc:picChg chg="del">
          <ac:chgData name="Tobin Magle" userId="S::ctm6768@ads.northwestern.edu::42da060b-ddc7-42dc-a7e8-253cdb78acd4" providerId="AD" clId="Web-{5EC4841F-CB94-B89E-B600-C3CCE211F7FD}" dt="2023-06-12T16:55:41.325" v="1225"/>
          <ac:picMkLst>
            <pc:docMk/>
            <pc:sldMk cId="2610221190" sldId="326"/>
            <ac:picMk id="8" creationId="{664696B5-DAF9-5906-692D-0956DA70CEE4}"/>
          </ac:picMkLst>
        </pc:picChg>
      </pc:sldChg>
      <pc:sldChg chg="delSp modSp add replId">
        <pc:chgData name="Tobin Magle" userId="S::ctm6768@ads.northwestern.edu::42da060b-ddc7-42dc-a7e8-253cdb78acd4" providerId="AD" clId="Web-{5EC4841F-CB94-B89E-B600-C3CCE211F7FD}" dt="2023-06-12T16:55:38.825" v="1224"/>
        <pc:sldMkLst>
          <pc:docMk/>
          <pc:sldMk cId="1688580728" sldId="327"/>
        </pc:sldMkLst>
        <pc:spChg chg="mod">
          <ac:chgData name="Tobin Magle" userId="S::ctm6768@ads.northwestern.edu::42da060b-ddc7-42dc-a7e8-253cdb78acd4" providerId="AD" clId="Web-{5EC4841F-CB94-B89E-B600-C3CCE211F7FD}" dt="2023-06-12T16:55:36.872" v="1222" actId="20577"/>
          <ac:spMkLst>
            <pc:docMk/>
            <pc:sldMk cId="1688580728" sldId="327"/>
            <ac:spMk id="2" creationId="{09C22DAF-6167-4DAE-03A1-F00CAD89E2FD}"/>
          </ac:spMkLst>
        </pc:spChg>
        <pc:spChg chg="del">
          <ac:chgData name="Tobin Magle" userId="S::ctm6768@ads.northwestern.edu::42da060b-ddc7-42dc-a7e8-253cdb78acd4" providerId="AD" clId="Web-{5EC4841F-CB94-B89E-B600-C3CCE211F7FD}" dt="2023-06-12T16:55:38.825" v="1224"/>
          <ac:spMkLst>
            <pc:docMk/>
            <pc:sldMk cId="1688580728" sldId="327"/>
            <ac:spMk id="11" creationId="{65231698-332E-B708-8045-C42755477991}"/>
          </ac:spMkLst>
        </pc:spChg>
        <pc:picChg chg="del">
          <ac:chgData name="Tobin Magle" userId="S::ctm6768@ads.northwestern.edu::42da060b-ddc7-42dc-a7e8-253cdb78acd4" providerId="AD" clId="Web-{5EC4841F-CB94-B89E-B600-C3CCE211F7FD}" dt="2023-06-12T16:55:37.137" v="1223"/>
          <ac:picMkLst>
            <pc:docMk/>
            <pc:sldMk cId="1688580728" sldId="327"/>
            <ac:picMk id="8" creationId="{664696B5-DAF9-5906-692D-0956DA70CEE4}"/>
          </ac:picMkLst>
        </pc:picChg>
      </pc:sldChg>
      <pc:sldChg chg="add del replId">
        <pc:chgData name="Tobin Magle" userId="S::ctm6768@ads.northwestern.edu::42da060b-ddc7-42dc-a7e8-253cdb78acd4" providerId="AD" clId="Web-{5EC4841F-CB94-B89E-B600-C3CCE211F7FD}" dt="2023-06-12T16:53:59.400" v="1214"/>
        <pc:sldMkLst>
          <pc:docMk/>
          <pc:sldMk cId="2265494778" sldId="327"/>
        </pc:sldMkLst>
      </pc:sldChg>
      <pc:sldMasterChg chg="modSldLayout">
        <pc:chgData name="Tobin Magle" userId="S::ctm6768@ads.northwestern.edu::42da060b-ddc7-42dc-a7e8-253cdb78acd4" providerId="AD" clId="Web-{5EC4841F-CB94-B89E-B600-C3CCE211F7FD}" dt="2023-06-12T14:25:37.790" v="636"/>
        <pc:sldMasterMkLst>
          <pc:docMk/>
          <pc:sldMasterMk cId="864960203" sldId="2147483648"/>
        </pc:sldMasterMkLst>
        <pc:sldLayoutChg chg="replId">
          <pc:chgData name="Tobin Magle" userId="S::ctm6768@ads.northwestern.edu::42da060b-ddc7-42dc-a7e8-253cdb78acd4" providerId="AD" clId="Web-{5EC4841F-CB94-B89E-B600-C3CCE211F7FD}" dt="2023-06-12T14:25:37.790" v="636"/>
          <pc:sldLayoutMkLst>
            <pc:docMk/>
            <pc:sldMasterMk cId="864960203" sldId="2147483648"/>
            <pc:sldLayoutMk cId="3749267592" sldId="2147483691"/>
          </pc:sldLayoutMkLst>
        </pc:sldLayoutChg>
        <pc:sldLayoutChg chg="replId">
          <pc:chgData name="Tobin Magle" userId="S::ctm6768@ads.northwestern.edu::42da060b-ddc7-42dc-a7e8-253cdb78acd4" providerId="AD" clId="Web-{5EC4841F-CB94-B89E-B600-C3CCE211F7FD}" dt="2023-06-12T14:25:37.790" v="636"/>
          <pc:sldLayoutMkLst>
            <pc:docMk/>
            <pc:sldMasterMk cId="864960203" sldId="2147483648"/>
            <pc:sldLayoutMk cId="1680888920" sldId="2147483692"/>
          </pc:sldLayoutMkLst>
        </pc:sldLayoutChg>
        <pc:sldLayoutChg chg="replId">
          <pc:chgData name="Tobin Magle" userId="S::ctm6768@ads.northwestern.edu::42da060b-ddc7-42dc-a7e8-253cdb78acd4" providerId="AD" clId="Web-{5EC4841F-CB94-B89E-B600-C3CCE211F7FD}" dt="2023-06-12T14:25:37.790" v="636"/>
          <pc:sldLayoutMkLst>
            <pc:docMk/>
            <pc:sldMasterMk cId="864960203" sldId="2147483648"/>
            <pc:sldLayoutMk cId="213682346" sldId="2147483693"/>
          </pc:sldLayoutMkLst>
        </pc:sldLayoutChg>
        <pc:sldLayoutChg chg="replId">
          <pc:chgData name="Tobin Magle" userId="S::ctm6768@ads.northwestern.edu::42da060b-ddc7-42dc-a7e8-253cdb78acd4" providerId="AD" clId="Web-{5EC4841F-CB94-B89E-B600-C3CCE211F7FD}" dt="2023-06-12T14:25:37.790" v="636"/>
          <pc:sldLayoutMkLst>
            <pc:docMk/>
            <pc:sldMasterMk cId="864960203" sldId="2147483648"/>
            <pc:sldLayoutMk cId="1172066504" sldId="2147483694"/>
          </pc:sldLayoutMkLst>
        </pc:sldLayoutChg>
      </pc:sldMasterChg>
      <pc:sldMasterChg chg="add addSldLayout">
        <pc:chgData name="Tobin Magle" userId="S::ctm6768@ads.northwestern.edu::42da060b-ddc7-42dc-a7e8-253cdb78acd4" providerId="AD" clId="Web-{5EC4841F-CB94-B89E-B600-C3CCE211F7FD}" dt="2023-06-12T14:25:37.790" v="636"/>
        <pc:sldMasterMkLst>
          <pc:docMk/>
          <pc:sldMasterMk cId="0" sldId="2147483664"/>
        </pc:sldMasterMkLst>
        <pc:sldLayoutChg chg="add">
          <pc:chgData name="Tobin Magle" userId="S::ctm6768@ads.northwestern.edu::42da060b-ddc7-42dc-a7e8-253cdb78acd4" providerId="AD" clId="Web-{5EC4841F-CB94-B89E-B600-C3CCE211F7FD}" dt="2023-06-12T14:25:37.790" v="636"/>
          <pc:sldLayoutMkLst>
            <pc:docMk/>
            <pc:sldMasterMk cId="0" sldId="2147483664"/>
            <pc:sldLayoutMk cId="0" sldId="2147483665"/>
          </pc:sldLayoutMkLst>
        </pc:sldLayoutChg>
        <pc:sldLayoutChg chg="add">
          <pc:chgData name="Tobin Magle" userId="S::ctm6768@ads.northwestern.edu::42da060b-ddc7-42dc-a7e8-253cdb78acd4" providerId="AD" clId="Web-{5EC4841F-CB94-B89E-B600-C3CCE211F7FD}" dt="2023-06-12T14:25:37.790" v="636"/>
          <pc:sldLayoutMkLst>
            <pc:docMk/>
            <pc:sldMasterMk cId="0" sldId="2147483664"/>
            <pc:sldLayoutMk cId="0" sldId="2147483666"/>
          </pc:sldLayoutMkLst>
        </pc:sldLayoutChg>
        <pc:sldLayoutChg chg="add">
          <pc:chgData name="Tobin Magle" userId="S::ctm6768@ads.northwestern.edu::42da060b-ddc7-42dc-a7e8-253cdb78acd4" providerId="AD" clId="Web-{5EC4841F-CB94-B89E-B600-C3CCE211F7FD}" dt="2023-06-12T14:25:37.790" v="636"/>
          <pc:sldLayoutMkLst>
            <pc:docMk/>
            <pc:sldMasterMk cId="0" sldId="2147483664"/>
            <pc:sldLayoutMk cId="0" sldId="2147483667"/>
          </pc:sldLayoutMkLst>
        </pc:sldLayoutChg>
        <pc:sldLayoutChg chg="add">
          <pc:chgData name="Tobin Magle" userId="S::ctm6768@ads.northwestern.edu::42da060b-ddc7-42dc-a7e8-253cdb78acd4" providerId="AD" clId="Web-{5EC4841F-CB94-B89E-B600-C3CCE211F7FD}" dt="2023-06-12T14:25:37.790" v="636"/>
          <pc:sldLayoutMkLst>
            <pc:docMk/>
            <pc:sldMasterMk cId="0" sldId="2147483664"/>
            <pc:sldLayoutMk cId="0" sldId="2147483669"/>
          </pc:sldLayoutMkLst>
        </pc:sldLayoutChg>
        <pc:sldLayoutChg chg="add">
          <pc:chgData name="Tobin Magle" userId="S::ctm6768@ads.northwestern.edu::42da060b-ddc7-42dc-a7e8-253cdb78acd4" providerId="AD" clId="Web-{5EC4841F-CB94-B89E-B600-C3CCE211F7FD}" dt="2023-06-12T14:25:37.790" v="636"/>
          <pc:sldLayoutMkLst>
            <pc:docMk/>
            <pc:sldMasterMk cId="0" sldId="2147483664"/>
            <pc:sldLayoutMk cId="0" sldId="2147483670"/>
          </pc:sldLayoutMkLst>
        </pc:sldLayoutChg>
        <pc:sldLayoutChg chg="add">
          <pc:chgData name="Tobin Magle" userId="S::ctm6768@ads.northwestern.edu::42da060b-ddc7-42dc-a7e8-253cdb78acd4" providerId="AD" clId="Web-{5EC4841F-CB94-B89E-B600-C3CCE211F7FD}" dt="2023-06-12T14:25:37.790" v="636"/>
          <pc:sldLayoutMkLst>
            <pc:docMk/>
            <pc:sldMasterMk cId="0" sldId="2147483664"/>
            <pc:sldLayoutMk cId="0" sldId="2147483671"/>
          </pc:sldLayoutMkLst>
        </pc:sldLayoutChg>
        <pc:sldLayoutChg chg="add">
          <pc:chgData name="Tobin Magle" userId="S::ctm6768@ads.northwestern.edu::42da060b-ddc7-42dc-a7e8-253cdb78acd4" providerId="AD" clId="Web-{5EC4841F-CB94-B89E-B600-C3CCE211F7FD}" dt="2023-06-12T14:25:37.790" v="636"/>
          <pc:sldLayoutMkLst>
            <pc:docMk/>
            <pc:sldMasterMk cId="0" sldId="2147483664"/>
            <pc:sldLayoutMk cId="0" sldId="2147483672"/>
          </pc:sldLayoutMkLst>
        </pc:sldLayoutChg>
        <pc:sldLayoutChg chg="add">
          <pc:chgData name="Tobin Magle" userId="S::ctm6768@ads.northwestern.edu::42da060b-ddc7-42dc-a7e8-253cdb78acd4" providerId="AD" clId="Web-{5EC4841F-CB94-B89E-B600-C3CCE211F7FD}" dt="2023-06-12T14:25:37.790" v="636"/>
          <pc:sldLayoutMkLst>
            <pc:docMk/>
            <pc:sldMasterMk cId="0" sldId="2147483664"/>
            <pc:sldLayoutMk cId="0" sldId="2147483673"/>
          </pc:sldLayoutMkLst>
        </pc:sldLayoutChg>
        <pc:sldLayoutChg chg="add">
          <pc:chgData name="Tobin Magle" userId="S::ctm6768@ads.northwestern.edu::42da060b-ddc7-42dc-a7e8-253cdb78acd4" providerId="AD" clId="Web-{5EC4841F-CB94-B89E-B600-C3CCE211F7FD}" dt="2023-06-12T14:25:37.790" v="636"/>
          <pc:sldLayoutMkLst>
            <pc:docMk/>
            <pc:sldMasterMk cId="0" sldId="2147483664"/>
            <pc:sldLayoutMk cId="0" sldId="2147483674"/>
          </pc:sldLayoutMkLst>
        </pc:sldLayoutChg>
        <pc:sldLayoutChg chg="add">
          <pc:chgData name="Tobin Magle" userId="S::ctm6768@ads.northwestern.edu::42da060b-ddc7-42dc-a7e8-253cdb78acd4" providerId="AD" clId="Web-{5EC4841F-CB94-B89E-B600-C3CCE211F7FD}" dt="2023-06-12T14:25:37.790" v="636"/>
          <pc:sldLayoutMkLst>
            <pc:docMk/>
            <pc:sldMasterMk cId="0" sldId="2147483664"/>
            <pc:sldLayoutMk cId="0" sldId="2147483675"/>
          </pc:sldLayoutMkLst>
        </pc:sldLayoutChg>
        <pc:sldLayoutChg chg="add">
          <pc:chgData name="Tobin Magle" userId="S::ctm6768@ads.northwestern.edu::42da060b-ddc7-42dc-a7e8-253cdb78acd4" providerId="AD" clId="Web-{5EC4841F-CB94-B89E-B600-C3CCE211F7FD}" dt="2023-06-12T14:25:37.790" v="636"/>
          <pc:sldLayoutMkLst>
            <pc:docMk/>
            <pc:sldMasterMk cId="0" sldId="2147483664"/>
            <pc:sldLayoutMk cId="0" sldId="2147483676"/>
          </pc:sldLayoutMkLst>
        </pc:sldLayoutChg>
        <pc:sldLayoutChg chg="add">
          <pc:chgData name="Tobin Magle" userId="S::ctm6768@ads.northwestern.edu::42da060b-ddc7-42dc-a7e8-253cdb78acd4" providerId="AD" clId="Web-{5EC4841F-CB94-B89E-B600-C3CCE211F7FD}" dt="2023-06-12T14:25:37.790" v="636"/>
          <pc:sldLayoutMkLst>
            <pc:docMk/>
            <pc:sldMasterMk cId="0" sldId="2147483664"/>
            <pc:sldLayoutMk cId="3478379096" sldId="2147483689"/>
          </pc:sldLayoutMkLst>
        </pc:sldLayoutChg>
        <pc:sldLayoutChg chg="add">
          <pc:chgData name="Tobin Magle" userId="S::ctm6768@ads.northwestern.edu::42da060b-ddc7-42dc-a7e8-253cdb78acd4" providerId="AD" clId="Web-{5EC4841F-CB94-B89E-B600-C3CCE211F7FD}" dt="2023-06-12T14:25:37.790" v="636"/>
          <pc:sldLayoutMkLst>
            <pc:docMk/>
            <pc:sldMasterMk cId="0" sldId="2147483664"/>
            <pc:sldLayoutMk cId="979976559" sldId="2147483690"/>
          </pc:sldLayoutMkLst>
        </pc:sldLayoutChg>
      </pc:sldMasterChg>
    </pc:docChg>
  </pc:docChgLst>
  <pc:docChgLst>
    <pc:chgData name="Tobin Magle" userId="S::ctm6768@ads.northwestern.edu::42da060b-ddc7-42dc-a7e8-253cdb78acd4" providerId="AD" clId="Web-{B1615AB6-EC0A-2704-4B0E-71F1F272068E}"/>
    <pc:docChg chg="addSld modSld">
      <pc:chgData name="Tobin Magle" userId="S::ctm6768@ads.northwestern.edu::42da060b-ddc7-42dc-a7e8-253cdb78acd4" providerId="AD" clId="Web-{B1615AB6-EC0A-2704-4B0E-71F1F272068E}" dt="2023-06-28T17:03:20.149" v="262"/>
      <pc:docMkLst>
        <pc:docMk/>
      </pc:docMkLst>
      <pc:sldChg chg="mod setBg">
        <pc:chgData name="Tobin Magle" userId="S::ctm6768@ads.northwestern.edu::42da060b-ddc7-42dc-a7e8-253cdb78acd4" providerId="AD" clId="Web-{B1615AB6-EC0A-2704-4B0E-71F1F272068E}" dt="2023-06-28T17:02:51.491" v="260"/>
        <pc:sldMkLst>
          <pc:docMk/>
          <pc:sldMk cId="2827781611" sldId="300"/>
        </pc:sldMkLst>
      </pc:sldChg>
      <pc:sldChg chg="modSp">
        <pc:chgData name="Tobin Magle" userId="S::ctm6768@ads.northwestern.edu::42da060b-ddc7-42dc-a7e8-253cdb78acd4" providerId="AD" clId="Web-{B1615AB6-EC0A-2704-4B0E-71F1F272068E}" dt="2023-06-28T16:54:58.457" v="215" actId="20577"/>
        <pc:sldMkLst>
          <pc:docMk/>
          <pc:sldMk cId="64811055" sldId="307"/>
        </pc:sldMkLst>
        <pc:spChg chg="mod">
          <ac:chgData name="Tobin Magle" userId="S::ctm6768@ads.northwestern.edu::42da060b-ddc7-42dc-a7e8-253cdb78acd4" providerId="AD" clId="Web-{B1615AB6-EC0A-2704-4B0E-71F1F272068E}" dt="2023-06-28T16:54:58.457" v="215" actId="20577"/>
          <ac:spMkLst>
            <pc:docMk/>
            <pc:sldMk cId="64811055" sldId="307"/>
            <ac:spMk id="2" creationId="{0ED5FE09-BBE6-FAB0-E676-4C160A382211}"/>
          </ac:spMkLst>
        </pc:spChg>
        <pc:spChg chg="mod">
          <ac:chgData name="Tobin Magle" userId="S::ctm6768@ads.northwestern.edu::42da060b-ddc7-42dc-a7e8-253cdb78acd4" providerId="AD" clId="Web-{B1615AB6-EC0A-2704-4B0E-71F1F272068E}" dt="2023-06-28T16:54:47.722" v="210" actId="20577"/>
          <ac:spMkLst>
            <pc:docMk/>
            <pc:sldMk cId="64811055" sldId="307"/>
            <ac:spMk id="10" creationId="{D71915BB-039F-EC3A-C234-51B985F6E459}"/>
          </ac:spMkLst>
        </pc:spChg>
      </pc:sldChg>
      <pc:sldChg chg="mod modShow">
        <pc:chgData name="Tobin Magle" userId="S::ctm6768@ads.northwestern.edu::42da060b-ddc7-42dc-a7e8-253cdb78acd4" providerId="AD" clId="Web-{B1615AB6-EC0A-2704-4B0E-71F1F272068E}" dt="2023-06-28T16:33:09.124" v="0"/>
        <pc:sldMkLst>
          <pc:docMk/>
          <pc:sldMk cId="3389622902" sldId="313"/>
        </pc:sldMkLst>
      </pc:sldChg>
      <pc:sldChg chg="modSp">
        <pc:chgData name="Tobin Magle" userId="S::ctm6768@ads.northwestern.edu::42da060b-ddc7-42dc-a7e8-253cdb78acd4" providerId="AD" clId="Web-{B1615AB6-EC0A-2704-4B0E-71F1F272068E}" dt="2023-06-28T16:47:10.079" v="204" actId="20577"/>
        <pc:sldMkLst>
          <pc:docMk/>
          <pc:sldMk cId="3457052035" sldId="316"/>
        </pc:sldMkLst>
        <pc:spChg chg="mod">
          <ac:chgData name="Tobin Magle" userId="S::ctm6768@ads.northwestern.edu::42da060b-ddc7-42dc-a7e8-253cdb78acd4" providerId="AD" clId="Web-{B1615AB6-EC0A-2704-4B0E-71F1F272068E}" dt="2023-06-28T16:47:10.079" v="204" actId="20577"/>
          <ac:spMkLst>
            <pc:docMk/>
            <pc:sldMk cId="3457052035" sldId="316"/>
            <ac:spMk id="3" creationId="{0FD5AE01-76CF-C918-14FC-5C59EB67AB2D}"/>
          </ac:spMkLst>
        </pc:spChg>
      </pc:sldChg>
      <pc:sldChg chg="modSp">
        <pc:chgData name="Tobin Magle" userId="S::ctm6768@ads.northwestern.edu::42da060b-ddc7-42dc-a7e8-253cdb78acd4" providerId="AD" clId="Web-{B1615AB6-EC0A-2704-4B0E-71F1F272068E}" dt="2023-06-28T16:47:24.580" v="205"/>
        <pc:sldMkLst>
          <pc:docMk/>
          <pc:sldMk cId="4168708229" sldId="320"/>
        </pc:sldMkLst>
        <pc:spChg chg="mod">
          <ac:chgData name="Tobin Magle" userId="S::ctm6768@ads.northwestern.edu::42da060b-ddc7-42dc-a7e8-253cdb78acd4" providerId="AD" clId="Web-{B1615AB6-EC0A-2704-4B0E-71F1F272068E}" dt="2023-06-28T16:47:24.580" v="205"/>
          <ac:spMkLst>
            <pc:docMk/>
            <pc:sldMk cId="4168708229" sldId="320"/>
            <ac:spMk id="19" creationId="{E589ABB9-1E10-041F-121B-A19BC2D8208F}"/>
          </ac:spMkLst>
        </pc:spChg>
      </pc:sldChg>
      <pc:sldChg chg="modSp">
        <pc:chgData name="Tobin Magle" userId="S::ctm6768@ads.northwestern.edu::42da060b-ddc7-42dc-a7e8-253cdb78acd4" providerId="AD" clId="Web-{B1615AB6-EC0A-2704-4B0E-71F1F272068E}" dt="2023-06-28T16:59:18.921" v="259" actId="20577"/>
        <pc:sldMkLst>
          <pc:docMk/>
          <pc:sldMk cId="3426717818" sldId="321"/>
        </pc:sldMkLst>
        <pc:spChg chg="mod">
          <ac:chgData name="Tobin Magle" userId="S::ctm6768@ads.northwestern.edu::42da060b-ddc7-42dc-a7e8-253cdb78acd4" providerId="AD" clId="Web-{B1615AB6-EC0A-2704-4B0E-71F1F272068E}" dt="2023-06-28T16:55:28.115" v="217" actId="20577"/>
          <ac:spMkLst>
            <pc:docMk/>
            <pc:sldMk cId="3426717818" sldId="321"/>
            <ac:spMk id="2" creationId="{8CAF20C0-F872-9BD0-3A65-D114CCF20F72}"/>
          </ac:spMkLst>
        </pc:spChg>
        <pc:spChg chg="mod">
          <ac:chgData name="Tobin Magle" userId="S::ctm6768@ads.northwestern.edu::42da060b-ddc7-42dc-a7e8-253cdb78acd4" providerId="AD" clId="Web-{B1615AB6-EC0A-2704-4B0E-71F1F272068E}" dt="2023-06-28T16:59:18.921" v="259" actId="20577"/>
          <ac:spMkLst>
            <pc:docMk/>
            <pc:sldMk cId="3426717818" sldId="321"/>
            <ac:spMk id="3" creationId="{74749CFB-56C8-EA64-E0B0-2ECE55FD7958}"/>
          </ac:spMkLst>
        </pc:spChg>
      </pc:sldChg>
      <pc:sldChg chg="new mod setBg">
        <pc:chgData name="Tobin Magle" userId="S::ctm6768@ads.northwestern.edu::42da060b-ddc7-42dc-a7e8-253cdb78acd4" providerId="AD" clId="Web-{B1615AB6-EC0A-2704-4B0E-71F1F272068E}" dt="2023-06-28T17:03:20.149" v="262"/>
        <pc:sldMkLst>
          <pc:docMk/>
          <pc:sldMk cId="1259565593" sldId="328"/>
        </pc:sldMkLst>
      </pc:sldChg>
    </pc:docChg>
  </pc:docChgLst>
  <pc:docChgLst>
    <pc:chgData name="Tobin Magle" userId="S::ctm6768@ads.northwestern.edu::42da060b-ddc7-42dc-a7e8-253cdb78acd4" providerId="AD" clId="Web-{E0AC61A4-7A4F-F3C2-EABE-7AC05AAB3995}"/>
    <pc:docChg chg="addSld delSld modSld sldOrd">
      <pc:chgData name="Tobin Magle" userId="S::ctm6768@ads.northwestern.edu::42da060b-ddc7-42dc-a7e8-253cdb78acd4" providerId="AD" clId="Web-{E0AC61A4-7A4F-F3C2-EABE-7AC05AAB3995}" dt="2023-06-28T21:26:19.538" v="2759" actId="14100"/>
      <pc:docMkLst>
        <pc:docMk/>
      </pc:docMkLst>
      <pc:sldChg chg="del">
        <pc:chgData name="Tobin Magle" userId="S::ctm6768@ads.northwestern.edu::42da060b-ddc7-42dc-a7e8-253cdb78acd4" providerId="AD" clId="Web-{E0AC61A4-7A4F-F3C2-EABE-7AC05AAB3995}" dt="2023-06-28T17:17:16.601" v="75"/>
        <pc:sldMkLst>
          <pc:docMk/>
          <pc:sldMk cId="2879517931" sldId="272"/>
        </pc:sldMkLst>
      </pc:sldChg>
      <pc:sldChg chg="del">
        <pc:chgData name="Tobin Magle" userId="S::ctm6768@ads.northwestern.edu::42da060b-ddc7-42dc-a7e8-253cdb78acd4" providerId="AD" clId="Web-{E0AC61A4-7A4F-F3C2-EABE-7AC05AAB3995}" dt="2023-06-28T17:17:30.445" v="80"/>
        <pc:sldMkLst>
          <pc:docMk/>
          <pc:sldMk cId="2188825882" sldId="274"/>
        </pc:sldMkLst>
      </pc:sldChg>
      <pc:sldChg chg="del">
        <pc:chgData name="Tobin Magle" userId="S::ctm6768@ads.northwestern.edu::42da060b-ddc7-42dc-a7e8-253cdb78acd4" providerId="AD" clId="Web-{E0AC61A4-7A4F-F3C2-EABE-7AC05AAB3995}" dt="2023-06-28T17:17:33.351" v="84"/>
        <pc:sldMkLst>
          <pc:docMk/>
          <pc:sldMk cId="99780286" sldId="275"/>
        </pc:sldMkLst>
      </pc:sldChg>
      <pc:sldChg chg="del">
        <pc:chgData name="Tobin Magle" userId="S::ctm6768@ads.northwestern.edu::42da060b-ddc7-42dc-a7e8-253cdb78acd4" providerId="AD" clId="Web-{E0AC61A4-7A4F-F3C2-EABE-7AC05AAB3995}" dt="2023-06-28T17:17:34.117" v="85"/>
        <pc:sldMkLst>
          <pc:docMk/>
          <pc:sldMk cId="841193852" sldId="276"/>
        </pc:sldMkLst>
      </pc:sldChg>
      <pc:sldChg chg="del">
        <pc:chgData name="Tobin Magle" userId="S::ctm6768@ads.northwestern.edu::42da060b-ddc7-42dc-a7e8-253cdb78acd4" providerId="AD" clId="Web-{E0AC61A4-7A4F-F3C2-EABE-7AC05AAB3995}" dt="2023-06-28T17:17:29.695" v="79"/>
        <pc:sldMkLst>
          <pc:docMk/>
          <pc:sldMk cId="3675718376" sldId="277"/>
        </pc:sldMkLst>
      </pc:sldChg>
      <pc:sldChg chg="del">
        <pc:chgData name="Tobin Magle" userId="S::ctm6768@ads.northwestern.edu::42da060b-ddc7-42dc-a7e8-253cdb78acd4" providerId="AD" clId="Web-{E0AC61A4-7A4F-F3C2-EABE-7AC05AAB3995}" dt="2023-06-28T17:17:31.195" v="81"/>
        <pc:sldMkLst>
          <pc:docMk/>
          <pc:sldMk cId="3855216729" sldId="280"/>
        </pc:sldMkLst>
      </pc:sldChg>
      <pc:sldChg chg="del">
        <pc:chgData name="Tobin Magle" userId="S::ctm6768@ads.northwestern.edu::42da060b-ddc7-42dc-a7e8-253cdb78acd4" providerId="AD" clId="Web-{E0AC61A4-7A4F-F3C2-EABE-7AC05AAB3995}" dt="2023-06-28T17:17:31.851" v="82"/>
        <pc:sldMkLst>
          <pc:docMk/>
          <pc:sldMk cId="932550853" sldId="281"/>
        </pc:sldMkLst>
      </pc:sldChg>
      <pc:sldChg chg="del">
        <pc:chgData name="Tobin Magle" userId="S::ctm6768@ads.northwestern.edu::42da060b-ddc7-42dc-a7e8-253cdb78acd4" providerId="AD" clId="Web-{E0AC61A4-7A4F-F3C2-EABE-7AC05AAB3995}" dt="2023-06-28T17:17:28.882" v="78"/>
        <pc:sldMkLst>
          <pc:docMk/>
          <pc:sldMk cId="2419734186" sldId="290"/>
        </pc:sldMkLst>
      </pc:sldChg>
      <pc:sldChg chg="del">
        <pc:chgData name="Tobin Magle" userId="S::ctm6768@ads.northwestern.edu::42da060b-ddc7-42dc-a7e8-253cdb78acd4" providerId="AD" clId="Web-{E0AC61A4-7A4F-F3C2-EABE-7AC05AAB3995}" dt="2023-06-28T17:17:10.429" v="74"/>
        <pc:sldMkLst>
          <pc:docMk/>
          <pc:sldMk cId="1261745669" sldId="295"/>
        </pc:sldMkLst>
      </pc:sldChg>
      <pc:sldChg chg="del">
        <pc:chgData name="Tobin Magle" userId="S::ctm6768@ads.northwestern.edu::42da060b-ddc7-42dc-a7e8-253cdb78acd4" providerId="AD" clId="Web-{E0AC61A4-7A4F-F3C2-EABE-7AC05AAB3995}" dt="2023-06-28T17:17:26.242" v="76"/>
        <pc:sldMkLst>
          <pc:docMk/>
          <pc:sldMk cId="4225467504" sldId="298"/>
        </pc:sldMkLst>
      </pc:sldChg>
      <pc:sldChg chg="del">
        <pc:chgData name="Tobin Magle" userId="S::ctm6768@ads.northwestern.edu::42da060b-ddc7-42dc-a7e8-253cdb78acd4" providerId="AD" clId="Web-{E0AC61A4-7A4F-F3C2-EABE-7AC05AAB3995}" dt="2023-06-28T17:17:26.882" v="77"/>
        <pc:sldMkLst>
          <pc:docMk/>
          <pc:sldMk cId="2391601590" sldId="299"/>
        </pc:sldMkLst>
      </pc:sldChg>
      <pc:sldChg chg="del">
        <pc:chgData name="Tobin Magle" userId="S::ctm6768@ads.northwestern.edu::42da060b-ddc7-42dc-a7e8-253cdb78acd4" providerId="AD" clId="Web-{E0AC61A4-7A4F-F3C2-EABE-7AC05AAB3995}" dt="2023-06-28T17:17:32.711" v="83"/>
        <pc:sldMkLst>
          <pc:docMk/>
          <pc:sldMk cId="1837576503" sldId="301"/>
        </pc:sldMkLst>
      </pc:sldChg>
      <pc:sldChg chg="del">
        <pc:chgData name="Tobin Magle" userId="S::ctm6768@ads.northwestern.edu::42da060b-ddc7-42dc-a7e8-253cdb78acd4" providerId="AD" clId="Web-{E0AC61A4-7A4F-F3C2-EABE-7AC05AAB3995}" dt="2023-06-28T17:08:07.228" v="51"/>
        <pc:sldMkLst>
          <pc:docMk/>
          <pc:sldMk cId="2406918875" sldId="304"/>
        </pc:sldMkLst>
      </pc:sldChg>
      <pc:sldChg chg="addSp delSp modSp">
        <pc:chgData name="Tobin Magle" userId="S::ctm6768@ads.northwestern.edu::42da060b-ddc7-42dc-a7e8-253cdb78acd4" providerId="AD" clId="Web-{E0AC61A4-7A4F-F3C2-EABE-7AC05AAB3995}" dt="2023-06-28T17:07:02.351" v="40" actId="1076"/>
        <pc:sldMkLst>
          <pc:docMk/>
          <pc:sldMk cId="64811055" sldId="307"/>
        </pc:sldMkLst>
        <pc:spChg chg="mod">
          <ac:chgData name="Tobin Magle" userId="S::ctm6768@ads.northwestern.edu::42da060b-ddc7-42dc-a7e8-253cdb78acd4" providerId="AD" clId="Web-{E0AC61A4-7A4F-F3C2-EABE-7AC05AAB3995}" dt="2023-06-28T17:07:02.351" v="40" actId="1076"/>
          <ac:spMkLst>
            <pc:docMk/>
            <pc:sldMk cId="64811055" sldId="307"/>
            <ac:spMk id="2" creationId="{0ED5FE09-BBE6-FAB0-E676-4C160A382211}"/>
          </ac:spMkLst>
        </pc:spChg>
        <pc:spChg chg="del">
          <ac:chgData name="Tobin Magle" userId="S::ctm6768@ads.northwestern.edu::42da060b-ddc7-42dc-a7e8-253cdb78acd4" providerId="AD" clId="Web-{E0AC61A4-7A4F-F3C2-EABE-7AC05AAB3995}" dt="2023-06-28T17:04:20.159" v="10"/>
          <ac:spMkLst>
            <pc:docMk/>
            <pc:sldMk cId="64811055" sldId="307"/>
            <ac:spMk id="3" creationId="{88F5457D-7409-91E0-C920-9C65055778E3}"/>
          </ac:spMkLst>
        </pc:spChg>
        <pc:spChg chg="add del mod">
          <ac:chgData name="Tobin Magle" userId="S::ctm6768@ads.northwestern.edu::42da060b-ddc7-42dc-a7e8-253cdb78acd4" providerId="AD" clId="Web-{E0AC61A4-7A4F-F3C2-EABE-7AC05AAB3995}" dt="2023-06-28T17:04:23.035" v="11"/>
          <ac:spMkLst>
            <pc:docMk/>
            <pc:sldMk cId="64811055" sldId="307"/>
            <ac:spMk id="7" creationId="{452FE50A-7337-B83A-86AC-3CD6E601A8A3}"/>
          </ac:spMkLst>
        </pc:spChg>
        <pc:spChg chg="del">
          <ac:chgData name="Tobin Magle" userId="S::ctm6768@ads.northwestern.edu::42da060b-ddc7-42dc-a7e8-253cdb78acd4" providerId="AD" clId="Web-{E0AC61A4-7A4F-F3C2-EABE-7AC05AAB3995}" dt="2023-06-28T17:04:15.784" v="9"/>
          <ac:spMkLst>
            <pc:docMk/>
            <pc:sldMk cId="64811055" sldId="307"/>
            <ac:spMk id="8" creationId="{354423CC-FAED-5624-66D2-2ADC5898E5AC}"/>
          </ac:spMkLst>
        </pc:spChg>
        <pc:spChg chg="mod">
          <ac:chgData name="Tobin Magle" userId="S::ctm6768@ads.northwestern.edu::42da060b-ddc7-42dc-a7e8-253cdb78acd4" providerId="AD" clId="Web-{E0AC61A4-7A4F-F3C2-EABE-7AC05AAB3995}" dt="2023-06-28T17:06:45.851" v="35" actId="1076"/>
          <ac:spMkLst>
            <pc:docMk/>
            <pc:sldMk cId="64811055" sldId="307"/>
            <ac:spMk id="10" creationId="{D71915BB-039F-EC3A-C234-51B985F6E459}"/>
          </ac:spMkLst>
        </pc:spChg>
        <pc:spChg chg="mod">
          <ac:chgData name="Tobin Magle" userId="S::ctm6768@ads.northwestern.edu::42da060b-ddc7-42dc-a7e8-253cdb78acd4" providerId="AD" clId="Web-{E0AC61A4-7A4F-F3C2-EABE-7AC05AAB3995}" dt="2023-06-28T17:06:54.429" v="38" actId="1076"/>
          <ac:spMkLst>
            <pc:docMk/>
            <pc:sldMk cId="64811055" sldId="307"/>
            <ac:spMk id="11" creationId="{5EC065F5-24CA-A28B-2589-6042A230BB74}"/>
          </ac:spMkLst>
        </pc:spChg>
        <pc:picChg chg="del">
          <ac:chgData name="Tobin Magle" userId="S::ctm6768@ads.northwestern.edu::42da060b-ddc7-42dc-a7e8-253cdb78acd4" providerId="AD" clId="Web-{E0AC61A4-7A4F-F3C2-EABE-7AC05AAB3995}" dt="2023-06-28T17:04:13.144" v="8"/>
          <ac:picMkLst>
            <pc:docMk/>
            <pc:sldMk cId="64811055" sldId="307"/>
            <ac:picMk id="5" creationId="{DD8B1C77-12B3-AA93-7070-786B465CC4FF}"/>
          </ac:picMkLst>
        </pc:picChg>
        <pc:picChg chg="mod modCrop">
          <ac:chgData name="Tobin Magle" userId="S::ctm6768@ads.northwestern.edu::42da060b-ddc7-42dc-a7e8-253cdb78acd4" providerId="AD" clId="Web-{E0AC61A4-7A4F-F3C2-EABE-7AC05AAB3995}" dt="2023-06-28T17:06:57.757" v="39" actId="1076"/>
          <ac:picMkLst>
            <pc:docMk/>
            <pc:sldMk cId="64811055" sldId="307"/>
            <ac:picMk id="9" creationId="{74ECBE9B-462C-E21F-6F8C-35D7DEC2A8F1}"/>
          </ac:picMkLst>
        </pc:picChg>
      </pc:sldChg>
      <pc:sldChg chg="ord">
        <pc:chgData name="Tobin Magle" userId="S::ctm6768@ads.northwestern.edu::42da060b-ddc7-42dc-a7e8-253cdb78acd4" providerId="AD" clId="Web-{E0AC61A4-7A4F-F3C2-EABE-7AC05AAB3995}" dt="2023-06-28T17:17:03.366" v="73"/>
        <pc:sldMkLst>
          <pc:docMk/>
          <pc:sldMk cId="107191658" sldId="309"/>
        </pc:sldMkLst>
      </pc:sldChg>
      <pc:sldChg chg="ord">
        <pc:chgData name="Tobin Magle" userId="S::ctm6768@ads.northwestern.edu::42da060b-ddc7-42dc-a7e8-253cdb78acd4" providerId="AD" clId="Web-{E0AC61A4-7A4F-F3C2-EABE-7AC05AAB3995}" dt="2023-06-28T17:15:34.661" v="57"/>
        <pc:sldMkLst>
          <pc:docMk/>
          <pc:sldMk cId="1716213861" sldId="311"/>
        </pc:sldMkLst>
      </pc:sldChg>
      <pc:sldChg chg="delSp del ord">
        <pc:chgData name="Tobin Magle" userId="S::ctm6768@ads.northwestern.edu::42da060b-ddc7-42dc-a7e8-253cdb78acd4" providerId="AD" clId="Web-{E0AC61A4-7A4F-F3C2-EABE-7AC05AAB3995}" dt="2023-06-28T17:34:57.568" v="97"/>
        <pc:sldMkLst>
          <pc:docMk/>
          <pc:sldMk cId="2528676835" sldId="312"/>
        </pc:sldMkLst>
        <pc:picChg chg="del">
          <ac:chgData name="Tobin Magle" userId="S::ctm6768@ads.northwestern.edu::42da060b-ddc7-42dc-a7e8-253cdb78acd4" providerId="AD" clId="Web-{E0AC61A4-7A4F-F3C2-EABE-7AC05AAB3995}" dt="2023-06-28T17:34:06.692" v="89"/>
          <ac:picMkLst>
            <pc:docMk/>
            <pc:sldMk cId="2528676835" sldId="312"/>
            <ac:picMk id="6" creationId="{1EF9BCD5-9E63-C690-F39B-ADBB4853B0DE}"/>
          </ac:picMkLst>
        </pc:picChg>
      </pc:sldChg>
      <pc:sldChg chg="addSp delSp modSp">
        <pc:chgData name="Tobin Magle" userId="S::ctm6768@ads.northwestern.edu::42da060b-ddc7-42dc-a7e8-253cdb78acd4" providerId="AD" clId="Web-{E0AC61A4-7A4F-F3C2-EABE-7AC05AAB3995}" dt="2023-06-28T21:21:16.718" v="2691"/>
        <pc:sldMkLst>
          <pc:docMk/>
          <pc:sldMk cId="4257212700" sldId="314"/>
        </pc:sldMkLst>
        <pc:spChg chg="mod">
          <ac:chgData name="Tobin Magle" userId="S::ctm6768@ads.northwestern.edu::42da060b-ddc7-42dc-a7e8-253cdb78acd4" providerId="AD" clId="Web-{E0AC61A4-7A4F-F3C2-EABE-7AC05AAB3995}" dt="2023-06-28T17:08:37.385" v="55"/>
          <ac:spMkLst>
            <pc:docMk/>
            <pc:sldMk cId="4257212700" sldId="314"/>
            <ac:spMk id="5" creationId="{1EBFE131-7AF1-50BE-9543-EA382904A949}"/>
          </ac:spMkLst>
        </pc:spChg>
        <pc:spChg chg="add mod">
          <ac:chgData name="Tobin Magle" userId="S::ctm6768@ads.northwestern.edu::42da060b-ddc7-42dc-a7e8-253cdb78acd4" providerId="AD" clId="Web-{E0AC61A4-7A4F-F3C2-EABE-7AC05AAB3995}" dt="2023-06-28T21:21:16.718" v="2691"/>
          <ac:spMkLst>
            <pc:docMk/>
            <pc:sldMk cId="4257212700" sldId="314"/>
            <ac:spMk id="6" creationId="{5238591D-662D-9130-2D9F-847E8A3D7EBF}"/>
          </ac:spMkLst>
        </pc:spChg>
        <pc:spChg chg="mod">
          <ac:chgData name="Tobin Magle" userId="S::ctm6768@ads.northwestern.edu::42da060b-ddc7-42dc-a7e8-253cdb78acd4" providerId="AD" clId="Web-{E0AC61A4-7A4F-F3C2-EABE-7AC05AAB3995}" dt="2023-06-28T20:51:20.753" v="2690" actId="20577"/>
          <ac:spMkLst>
            <pc:docMk/>
            <pc:sldMk cId="4257212700" sldId="314"/>
            <ac:spMk id="9" creationId="{A666DF90-AA53-4C30-6FB0-EEE18197590A}"/>
          </ac:spMkLst>
        </pc:spChg>
        <pc:spChg chg="del">
          <ac:chgData name="Tobin Magle" userId="S::ctm6768@ads.northwestern.edu::42da060b-ddc7-42dc-a7e8-253cdb78acd4" providerId="AD" clId="Web-{E0AC61A4-7A4F-F3C2-EABE-7AC05AAB3995}" dt="2023-06-28T21:21:16.718" v="2691"/>
          <ac:spMkLst>
            <pc:docMk/>
            <pc:sldMk cId="4257212700" sldId="314"/>
            <ac:spMk id="11" creationId="{0B74A9B4-0918-84F1-AECF-C4B562141582}"/>
          </ac:spMkLst>
        </pc:spChg>
      </pc:sldChg>
      <pc:sldChg chg="addSp modSp">
        <pc:chgData name="Tobin Magle" userId="S::ctm6768@ads.northwestern.edu::42da060b-ddc7-42dc-a7e8-253cdb78acd4" providerId="AD" clId="Web-{E0AC61A4-7A4F-F3C2-EABE-7AC05AAB3995}" dt="2023-06-28T21:22:19.485" v="2713" actId="20577"/>
        <pc:sldMkLst>
          <pc:docMk/>
          <pc:sldMk cId="1610826962" sldId="315"/>
        </pc:sldMkLst>
        <pc:spChg chg="mod">
          <ac:chgData name="Tobin Magle" userId="S::ctm6768@ads.northwestern.edu::42da060b-ddc7-42dc-a7e8-253cdb78acd4" providerId="AD" clId="Web-{E0AC61A4-7A4F-F3C2-EABE-7AC05AAB3995}" dt="2023-06-28T21:22:19.485" v="2713" actId="20577"/>
          <ac:spMkLst>
            <pc:docMk/>
            <pc:sldMk cId="1610826962" sldId="315"/>
            <ac:spMk id="2" creationId="{0A05553E-4394-0EA7-DA6B-35A3D9168197}"/>
          </ac:spMkLst>
        </pc:spChg>
        <pc:spChg chg="mod">
          <ac:chgData name="Tobin Magle" userId="S::ctm6768@ads.northwestern.edu::42da060b-ddc7-42dc-a7e8-253cdb78acd4" providerId="AD" clId="Web-{E0AC61A4-7A4F-F3C2-EABE-7AC05AAB3995}" dt="2023-06-28T21:22:01.437" v="2706" actId="20577"/>
          <ac:spMkLst>
            <pc:docMk/>
            <pc:sldMk cId="1610826962" sldId="315"/>
            <ac:spMk id="3" creationId="{644B3B7F-1E38-70FC-95A5-6B2D66C19B44}"/>
          </ac:spMkLst>
        </pc:spChg>
        <pc:spChg chg="add mod">
          <ac:chgData name="Tobin Magle" userId="S::ctm6768@ads.northwestern.edu::42da060b-ddc7-42dc-a7e8-253cdb78acd4" providerId="AD" clId="Web-{E0AC61A4-7A4F-F3C2-EABE-7AC05AAB3995}" dt="2023-06-28T21:21:31.562" v="2699" actId="1076"/>
          <ac:spMkLst>
            <pc:docMk/>
            <pc:sldMk cId="1610826962" sldId="315"/>
            <ac:spMk id="5" creationId="{2530EAA0-8B1E-BE39-418A-78E8D9AE97F0}"/>
          </ac:spMkLst>
        </pc:spChg>
      </pc:sldChg>
      <pc:sldChg chg="modSp">
        <pc:chgData name="Tobin Magle" userId="S::ctm6768@ads.northwestern.edu::42da060b-ddc7-42dc-a7e8-253cdb78acd4" providerId="AD" clId="Web-{E0AC61A4-7A4F-F3C2-EABE-7AC05AAB3995}" dt="2023-06-28T18:19:51.333" v="622" actId="20577"/>
        <pc:sldMkLst>
          <pc:docMk/>
          <pc:sldMk cId="3457052035" sldId="316"/>
        </pc:sldMkLst>
        <pc:spChg chg="mod">
          <ac:chgData name="Tobin Magle" userId="S::ctm6768@ads.northwestern.edu::42da060b-ddc7-42dc-a7e8-253cdb78acd4" providerId="AD" clId="Web-{E0AC61A4-7A4F-F3C2-EABE-7AC05AAB3995}" dt="2023-06-28T18:19:51.333" v="622" actId="20577"/>
          <ac:spMkLst>
            <pc:docMk/>
            <pc:sldMk cId="3457052035" sldId="316"/>
            <ac:spMk id="3" creationId="{0FD5AE01-76CF-C918-14FC-5C59EB67AB2D}"/>
          </ac:spMkLst>
        </pc:spChg>
      </pc:sldChg>
      <pc:sldChg chg="addSp delSp modSp ord">
        <pc:chgData name="Tobin Magle" userId="S::ctm6768@ads.northwestern.edu::42da060b-ddc7-42dc-a7e8-253cdb78acd4" providerId="AD" clId="Web-{E0AC61A4-7A4F-F3C2-EABE-7AC05AAB3995}" dt="2023-06-28T18:24:49.359" v="682" actId="1076"/>
        <pc:sldMkLst>
          <pc:docMk/>
          <pc:sldMk cId="4168708229" sldId="320"/>
        </pc:sldMkLst>
        <pc:spChg chg="mod">
          <ac:chgData name="Tobin Magle" userId="S::ctm6768@ads.northwestern.edu::42da060b-ddc7-42dc-a7e8-253cdb78acd4" providerId="AD" clId="Web-{E0AC61A4-7A4F-F3C2-EABE-7AC05AAB3995}" dt="2023-06-28T18:24:49.359" v="682" actId="1076"/>
          <ac:spMkLst>
            <pc:docMk/>
            <pc:sldMk cId="4168708229" sldId="320"/>
            <ac:spMk id="2" creationId="{DDFA2306-F6C6-1510-C1EF-984CAEED8416}"/>
          </ac:spMkLst>
        </pc:spChg>
        <pc:spChg chg="add mod">
          <ac:chgData name="Tobin Magle" userId="S::ctm6768@ads.northwestern.edu::42da060b-ddc7-42dc-a7e8-253cdb78acd4" providerId="AD" clId="Web-{E0AC61A4-7A4F-F3C2-EABE-7AC05AAB3995}" dt="2023-06-28T18:24:17.014" v="681" actId="1076"/>
          <ac:spMkLst>
            <pc:docMk/>
            <pc:sldMk cId="4168708229" sldId="320"/>
            <ac:spMk id="3" creationId="{12EC79BD-BA85-6C21-397D-F841D43FFD91}"/>
          </ac:spMkLst>
        </pc:spChg>
        <pc:spChg chg="add del mod ord">
          <ac:chgData name="Tobin Magle" userId="S::ctm6768@ads.northwestern.edu::42da060b-ddc7-42dc-a7e8-253cdb78acd4" providerId="AD" clId="Web-{E0AC61A4-7A4F-F3C2-EABE-7AC05AAB3995}" dt="2023-06-28T18:17:45.016" v="600"/>
          <ac:spMkLst>
            <pc:docMk/>
            <pc:sldMk cId="4168708229" sldId="320"/>
            <ac:spMk id="4" creationId="{27991DD9-AD19-8033-2F29-FA0E23D17C0B}"/>
          </ac:spMkLst>
        </pc:spChg>
        <pc:spChg chg="del">
          <ac:chgData name="Tobin Magle" userId="S::ctm6768@ads.northwestern.edu::42da060b-ddc7-42dc-a7e8-253cdb78acd4" providerId="AD" clId="Web-{E0AC61A4-7A4F-F3C2-EABE-7AC05AAB3995}" dt="2023-06-28T17:51:17.478" v="108"/>
          <ac:spMkLst>
            <pc:docMk/>
            <pc:sldMk cId="4168708229" sldId="320"/>
            <ac:spMk id="5" creationId="{4448D30D-DC5B-FB3D-46DF-0C8399A7DB9B}"/>
          </ac:spMkLst>
        </pc:spChg>
        <pc:spChg chg="del">
          <ac:chgData name="Tobin Magle" userId="S::ctm6768@ads.northwestern.edu::42da060b-ddc7-42dc-a7e8-253cdb78acd4" providerId="AD" clId="Web-{E0AC61A4-7A4F-F3C2-EABE-7AC05AAB3995}" dt="2023-06-28T17:51:19.134" v="109"/>
          <ac:spMkLst>
            <pc:docMk/>
            <pc:sldMk cId="4168708229" sldId="320"/>
            <ac:spMk id="6" creationId="{A0F82DFA-69CF-0E85-EA97-66D79C007BCB}"/>
          </ac:spMkLst>
        </pc:spChg>
        <pc:spChg chg="add del mod ord">
          <ac:chgData name="Tobin Magle" userId="S::ctm6768@ads.northwestern.edu::42da060b-ddc7-42dc-a7e8-253cdb78acd4" providerId="AD" clId="Web-{E0AC61A4-7A4F-F3C2-EABE-7AC05AAB3995}" dt="2023-06-28T18:17:45.016" v="601"/>
          <ac:spMkLst>
            <pc:docMk/>
            <pc:sldMk cId="4168708229" sldId="320"/>
            <ac:spMk id="7" creationId="{34FAC068-9126-A461-F406-1DD7D2698E44}"/>
          </ac:spMkLst>
        </pc:spChg>
        <pc:spChg chg="del">
          <ac:chgData name="Tobin Magle" userId="S::ctm6768@ads.northwestern.edu::42da060b-ddc7-42dc-a7e8-253cdb78acd4" providerId="AD" clId="Web-{E0AC61A4-7A4F-F3C2-EABE-7AC05AAB3995}" dt="2023-06-28T17:51:15.540" v="107"/>
          <ac:spMkLst>
            <pc:docMk/>
            <pc:sldMk cId="4168708229" sldId="320"/>
            <ac:spMk id="8" creationId="{6B6DA929-0C8E-568D-21CD-71A65BAC2560}"/>
          </ac:spMkLst>
        </pc:spChg>
        <pc:spChg chg="add del mod">
          <ac:chgData name="Tobin Magle" userId="S::ctm6768@ads.northwestern.edu::42da060b-ddc7-42dc-a7e8-253cdb78acd4" providerId="AD" clId="Web-{E0AC61A4-7A4F-F3C2-EABE-7AC05AAB3995}" dt="2023-06-28T18:24:12.998" v="680" actId="1076"/>
          <ac:spMkLst>
            <pc:docMk/>
            <pc:sldMk cId="4168708229" sldId="320"/>
            <ac:spMk id="9" creationId="{79FF43BA-C8CA-451E-E441-5A6AA7D65363}"/>
          </ac:spMkLst>
        </pc:spChg>
        <pc:spChg chg="mod">
          <ac:chgData name="Tobin Magle" userId="S::ctm6768@ads.northwestern.edu::42da060b-ddc7-42dc-a7e8-253cdb78acd4" providerId="AD" clId="Web-{E0AC61A4-7A4F-F3C2-EABE-7AC05AAB3995}" dt="2023-06-28T18:24:09.108" v="679" actId="1076"/>
          <ac:spMkLst>
            <pc:docMk/>
            <pc:sldMk cId="4168708229" sldId="320"/>
            <ac:spMk id="10" creationId="{8E6B7C1C-E4E6-97F4-B884-C4FA6428BCFD}"/>
          </ac:spMkLst>
        </pc:spChg>
        <pc:spChg chg="del mod">
          <ac:chgData name="Tobin Magle" userId="S::ctm6768@ads.northwestern.edu::42da060b-ddc7-42dc-a7e8-253cdb78acd4" providerId="AD" clId="Web-{E0AC61A4-7A4F-F3C2-EABE-7AC05AAB3995}" dt="2023-06-28T18:20:53.929" v="629"/>
          <ac:spMkLst>
            <pc:docMk/>
            <pc:sldMk cId="4168708229" sldId="320"/>
            <ac:spMk id="11" creationId="{4FBDD3C9-152B-D540-57C9-A7BAB061DE56}"/>
          </ac:spMkLst>
        </pc:spChg>
        <pc:spChg chg="add del mod">
          <ac:chgData name="Tobin Magle" userId="S::ctm6768@ads.northwestern.edu::42da060b-ddc7-42dc-a7e8-253cdb78acd4" providerId="AD" clId="Web-{E0AC61A4-7A4F-F3C2-EABE-7AC05AAB3995}" dt="2023-06-28T18:23:11.621" v="666"/>
          <ac:spMkLst>
            <pc:docMk/>
            <pc:sldMk cId="4168708229" sldId="320"/>
            <ac:spMk id="12" creationId="{0BE8295B-F05E-0BCD-C093-92E943A4B84E}"/>
          </ac:spMkLst>
        </pc:spChg>
        <pc:spChg chg="del mod">
          <ac:chgData name="Tobin Magle" userId="S::ctm6768@ads.northwestern.edu::42da060b-ddc7-42dc-a7e8-253cdb78acd4" providerId="AD" clId="Web-{E0AC61A4-7A4F-F3C2-EABE-7AC05AAB3995}" dt="2023-06-28T17:54:11.171" v="192"/>
          <ac:spMkLst>
            <pc:docMk/>
            <pc:sldMk cId="4168708229" sldId="320"/>
            <ac:spMk id="13" creationId="{78C8F900-8587-8205-5553-832E98046CA5}"/>
          </ac:spMkLst>
        </pc:spChg>
        <pc:spChg chg="add del">
          <ac:chgData name="Tobin Magle" userId="S::ctm6768@ads.northwestern.edu::42da060b-ddc7-42dc-a7e8-253cdb78acd4" providerId="AD" clId="Web-{E0AC61A4-7A4F-F3C2-EABE-7AC05AAB3995}" dt="2023-06-28T17:58:57.650" v="279"/>
          <ac:spMkLst>
            <pc:docMk/>
            <pc:sldMk cId="4168708229" sldId="320"/>
            <ac:spMk id="14" creationId="{5B64F26E-902D-E32F-D61C-43D677542A28}"/>
          </ac:spMkLst>
        </pc:spChg>
        <pc:spChg chg="add del mod">
          <ac:chgData name="Tobin Magle" userId="S::ctm6768@ads.northwestern.edu::42da060b-ddc7-42dc-a7e8-253cdb78acd4" providerId="AD" clId="Web-{E0AC61A4-7A4F-F3C2-EABE-7AC05AAB3995}" dt="2023-06-28T18:17:45.016" v="602"/>
          <ac:spMkLst>
            <pc:docMk/>
            <pc:sldMk cId="4168708229" sldId="320"/>
            <ac:spMk id="15" creationId="{A42B6C15-9150-C7CF-3EB2-A3C2B78234A1}"/>
          </ac:spMkLst>
        </pc:spChg>
        <pc:spChg chg="mod ord">
          <ac:chgData name="Tobin Magle" userId="S::ctm6768@ads.northwestern.edu::42da060b-ddc7-42dc-a7e8-253cdb78acd4" providerId="AD" clId="Web-{E0AC61A4-7A4F-F3C2-EABE-7AC05AAB3995}" dt="2023-06-28T18:23:44.810" v="672" actId="1076"/>
          <ac:spMkLst>
            <pc:docMk/>
            <pc:sldMk cId="4168708229" sldId="320"/>
            <ac:spMk id="16" creationId="{70FE4B19-13ED-68A6-1511-E18B011843DC}"/>
          </ac:spMkLst>
        </pc:spChg>
        <pc:spChg chg="del mod">
          <ac:chgData name="Tobin Magle" userId="S::ctm6768@ads.northwestern.edu::42da060b-ddc7-42dc-a7e8-253cdb78acd4" providerId="AD" clId="Web-{E0AC61A4-7A4F-F3C2-EABE-7AC05AAB3995}" dt="2023-06-28T18:20:53.929" v="628"/>
          <ac:spMkLst>
            <pc:docMk/>
            <pc:sldMk cId="4168708229" sldId="320"/>
            <ac:spMk id="17" creationId="{2BB3E3AD-F065-F6BC-2CE5-37283942B5E4}"/>
          </ac:spMkLst>
        </pc:spChg>
        <pc:spChg chg="del mod">
          <ac:chgData name="Tobin Magle" userId="S::ctm6768@ads.northwestern.edu::42da060b-ddc7-42dc-a7e8-253cdb78acd4" providerId="AD" clId="Web-{E0AC61A4-7A4F-F3C2-EABE-7AC05AAB3995}" dt="2023-06-28T17:54:12.952" v="193"/>
          <ac:spMkLst>
            <pc:docMk/>
            <pc:sldMk cId="4168708229" sldId="320"/>
            <ac:spMk id="18" creationId="{496B2E99-5DDB-F799-6A00-58A667F67F8E}"/>
          </ac:spMkLst>
        </pc:spChg>
        <pc:spChg chg="del mod">
          <ac:chgData name="Tobin Magle" userId="S::ctm6768@ads.northwestern.edu::42da060b-ddc7-42dc-a7e8-253cdb78acd4" providerId="AD" clId="Web-{E0AC61A4-7A4F-F3C2-EABE-7AC05AAB3995}" dt="2023-06-28T18:20:53.929" v="627"/>
          <ac:spMkLst>
            <pc:docMk/>
            <pc:sldMk cId="4168708229" sldId="320"/>
            <ac:spMk id="19" creationId="{E589ABB9-1E10-041F-121B-A19BC2D8208F}"/>
          </ac:spMkLst>
        </pc:spChg>
        <pc:spChg chg="del">
          <ac:chgData name="Tobin Magle" userId="S::ctm6768@ads.northwestern.edu::42da060b-ddc7-42dc-a7e8-253cdb78acd4" providerId="AD" clId="Web-{E0AC61A4-7A4F-F3C2-EABE-7AC05AAB3995}" dt="2023-06-28T17:52:32.933" v="153"/>
          <ac:spMkLst>
            <pc:docMk/>
            <pc:sldMk cId="4168708229" sldId="320"/>
            <ac:spMk id="20" creationId="{313952EA-5711-16A2-11B4-D84395DDEF83}"/>
          </ac:spMkLst>
        </pc:spChg>
        <pc:spChg chg="del">
          <ac:chgData name="Tobin Magle" userId="S::ctm6768@ads.northwestern.edu::42da060b-ddc7-42dc-a7e8-253cdb78acd4" providerId="AD" clId="Web-{E0AC61A4-7A4F-F3C2-EABE-7AC05AAB3995}" dt="2023-06-28T17:52:38.465" v="154"/>
          <ac:spMkLst>
            <pc:docMk/>
            <pc:sldMk cId="4168708229" sldId="320"/>
            <ac:spMk id="21" creationId="{D26A1EFA-68F5-AE8D-12E7-8274F1A32946}"/>
          </ac:spMkLst>
        </pc:spChg>
        <pc:spChg chg="add del mod">
          <ac:chgData name="Tobin Magle" userId="S::ctm6768@ads.northwestern.edu::42da060b-ddc7-42dc-a7e8-253cdb78acd4" providerId="AD" clId="Web-{E0AC61A4-7A4F-F3C2-EABE-7AC05AAB3995}" dt="2023-06-28T18:17:45.016" v="599"/>
          <ac:spMkLst>
            <pc:docMk/>
            <pc:sldMk cId="4168708229" sldId="320"/>
            <ac:spMk id="22" creationId="{8C16E5B8-A547-05B6-71A6-D015FB88D435}"/>
          </ac:spMkLst>
        </pc:spChg>
        <pc:spChg chg="del">
          <ac:chgData name="Tobin Magle" userId="S::ctm6768@ads.northwestern.edu::42da060b-ddc7-42dc-a7e8-253cdb78acd4" providerId="AD" clId="Web-{E0AC61A4-7A4F-F3C2-EABE-7AC05AAB3995}" dt="2023-06-28T17:51:11.665" v="105"/>
          <ac:spMkLst>
            <pc:docMk/>
            <pc:sldMk cId="4168708229" sldId="320"/>
            <ac:spMk id="23" creationId="{034811B9-5A01-FF22-D2FD-72972992DD05}"/>
          </ac:spMkLst>
        </pc:spChg>
        <pc:spChg chg="del">
          <ac:chgData name="Tobin Magle" userId="S::ctm6768@ads.northwestern.edu::42da060b-ddc7-42dc-a7e8-253cdb78acd4" providerId="AD" clId="Web-{E0AC61A4-7A4F-F3C2-EABE-7AC05AAB3995}" dt="2023-06-28T17:51:13.415" v="106"/>
          <ac:spMkLst>
            <pc:docMk/>
            <pc:sldMk cId="4168708229" sldId="320"/>
            <ac:spMk id="24" creationId="{26DDC9D6-8129-5A19-FB75-999298B0B39C}"/>
          </ac:spMkLst>
        </pc:spChg>
        <pc:spChg chg="del">
          <ac:chgData name="Tobin Magle" userId="S::ctm6768@ads.northwestern.edu::42da060b-ddc7-42dc-a7e8-253cdb78acd4" providerId="AD" clId="Web-{E0AC61A4-7A4F-F3C2-EABE-7AC05AAB3995}" dt="2023-06-28T17:51:09.759" v="104"/>
          <ac:spMkLst>
            <pc:docMk/>
            <pc:sldMk cId="4168708229" sldId="320"/>
            <ac:spMk id="25" creationId="{5701103B-BC85-D457-5E1A-FFB774A3AFBA}"/>
          </ac:spMkLst>
        </pc:spChg>
        <pc:spChg chg="del mod">
          <ac:chgData name="Tobin Magle" userId="S::ctm6768@ads.northwestern.edu::42da060b-ddc7-42dc-a7e8-253cdb78acd4" providerId="AD" clId="Web-{E0AC61A4-7A4F-F3C2-EABE-7AC05AAB3995}" dt="2023-06-28T18:20:53.929" v="630"/>
          <ac:spMkLst>
            <pc:docMk/>
            <pc:sldMk cId="4168708229" sldId="320"/>
            <ac:spMk id="26" creationId="{915197D2-FFC6-2FE8-4048-0058D065F335}"/>
          </ac:spMkLst>
        </pc:spChg>
        <pc:spChg chg="mod">
          <ac:chgData name="Tobin Magle" userId="S::ctm6768@ads.northwestern.edu::42da060b-ddc7-42dc-a7e8-253cdb78acd4" providerId="AD" clId="Web-{E0AC61A4-7A4F-F3C2-EABE-7AC05AAB3995}" dt="2023-06-28T18:22:44.386" v="659" actId="1076"/>
          <ac:spMkLst>
            <pc:docMk/>
            <pc:sldMk cId="4168708229" sldId="320"/>
            <ac:spMk id="27" creationId="{9FD083C7-2238-50E6-8CAE-7E4039D52CB6}"/>
          </ac:spMkLst>
        </pc:spChg>
        <pc:spChg chg="add del mod">
          <ac:chgData name="Tobin Magle" userId="S::ctm6768@ads.northwestern.edu::42da060b-ddc7-42dc-a7e8-253cdb78acd4" providerId="AD" clId="Web-{E0AC61A4-7A4F-F3C2-EABE-7AC05AAB3995}" dt="2023-06-28T18:09:03.577" v="479"/>
          <ac:spMkLst>
            <pc:docMk/>
            <pc:sldMk cId="4168708229" sldId="320"/>
            <ac:spMk id="28" creationId="{1C776757-41FD-B683-755B-4B02B90FDDA2}"/>
          </ac:spMkLst>
        </pc:spChg>
        <pc:spChg chg="add del mod">
          <ac:chgData name="Tobin Magle" userId="S::ctm6768@ads.northwestern.edu::42da060b-ddc7-42dc-a7e8-253cdb78acd4" providerId="AD" clId="Web-{E0AC61A4-7A4F-F3C2-EABE-7AC05AAB3995}" dt="2023-06-28T18:09:03.577" v="478"/>
          <ac:spMkLst>
            <pc:docMk/>
            <pc:sldMk cId="4168708229" sldId="320"/>
            <ac:spMk id="29" creationId="{FF4CB02F-A567-27FC-0596-F491F51B3177}"/>
          </ac:spMkLst>
        </pc:spChg>
        <pc:spChg chg="add del mod">
          <ac:chgData name="Tobin Magle" userId="S::ctm6768@ads.northwestern.edu::42da060b-ddc7-42dc-a7e8-253cdb78acd4" providerId="AD" clId="Web-{E0AC61A4-7A4F-F3C2-EABE-7AC05AAB3995}" dt="2023-06-28T18:09:03.577" v="477"/>
          <ac:spMkLst>
            <pc:docMk/>
            <pc:sldMk cId="4168708229" sldId="320"/>
            <ac:spMk id="30" creationId="{657DE5FD-BC41-C69F-276A-91DA00981659}"/>
          </ac:spMkLst>
        </pc:spChg>
        <pc:spChg chg="add mod">
          <ac:chgData name="Tobin Magle" userId="S::ctm6768@ads.northwestern.edu::42da060b-ddc7-42dc-a7e8-253cdb78acd4" providerId="AD" clId="Web-{E0AC61A4-7A4F-F3C2-EABE-7AC05AAB3995}" dt="2023-06-28T18:24:00.810" v="676" actId="1076"/>
          <ac:spMkLst>
            <pc:docMk/>
            <pc:sldMk cId="4168708229" sldId="320"/>
            <ac:spMk id="31" creationId="{9E00802A-83A9-D66D-F01C-46E794040888}"/>
          </ac:spMkLst>
        </pc:spChg>
        <pc:spChg chg="add mod">
          <ac:chgData name="Tobin Magle" userId="S::ctm6768@ads.northwestern.edu::42da060b-ddc7-42dc-a7e8-253cdb78acd4" providerId="AD" clId="Web-{E0AC61A4-7A4F-F3C2-EABE-7AC05AAB3995}" dt="2023-06-28T18:24:03.795" v="677" actId="1076"/>
          <ac:spMkLst>
            <pc:docMk/>
            <pc:sldMk cId="4168708229" sldId="320"/>
            <ac:spMk id="32" creationId="{7575F02D-AAA8-C299-5179-073702893F8B}"/>
          </ac:spMkLst>
        </pc:spChg>
        <pc:spChg chg="add mod">
          <ac:chgData name="Tobin Magle" userId="S::ctm6768@ads.northwestern.edu::42da060b-ddc7-42dc-a7e8-253cdb78acd4" providerId="AD" clId="Web-{E0AC61A4-7A4F-F3C2-EABE-7AC05AAB3995}" dt="2023-06-28T18:24:07.967" v="678" actId="1076"/>
          <ac:spMkLst>
            <pc:docMk/>
            <pc:sldMk cId="4168708229" sldId="320"/>
            <ac:spMk id="33" creationId="{08A277B5-88C0-B60E-850D-22632A193FDC}"/>
          </ac:spMkLst>
        </pc:spChg>
        <pc:spChg chg="add mod">
          <ac:chgData name="Tobin Magle" userId="S::ctm6768@ads.northwestern.edu::42da060b-ddc7-42dc-a7e8-253cdb78acd4" providerId="AD" clId="Web-{E0AC61A4-7A4F-F3C2-EABE-7AC05AAB3995}" dt="2023-06-28T18:22:59.777" v="664" actId="1076"/>
          <ac:spMkLst>
            <pc:docMk/>
            <pc:sldMk cId="4168708229" sldId="320"/>
            <ac:spMk id="34" creationId="{88965211-3A43-AE63-BEE4-826B690F205F}"/>
          </ac:spMkLst>
        </pc:spChg>
        <pc:spChg chg="add mod">
          <ac:chgData name="Tobin Magle" userId="S::ctm6768@ads.northwestern.edu::42da060b-ddc7-42dc-a7e8-253cdb78acd4" providerId="AD" clId="Web-{E0AC61A4-7A4F-F3C2-EABE-7AC05AAB3995}" dt="2023-06-28T18:22:08.916" v="650" actId="1076"/>
          <ac:spMkLst>
            <pc:docMk/>
            <pc:sldMk cId="4168708229" sldId="320"/>
            <ac:spMk id="35" creationId="{F5050031-005E-8E7E-C9F2-EA9EAF4EDCAA}"/>
          </ac:spMkLst>
        </pc:spChg>
        <pc:spChg chg="add mod">
          <ac:chgData name="Tobin Magle" userId="S::ctm6768@ads.northwestern.edu::42da060b-ddc7-42dc-a7e8-253cdb78acd4" providerId="AD" clId="Web-{E0AC61A4-7A4F-F3C2-EABE-7AC05AAB3995}" dt="2023-06-28T18:22:23.745" v="654" actId="1076"/>
          <ac:spMkLst>
            <pc:docMk/>
            <pc:sldMk cId="4168708229" sldId="320"/>
            <ac:spMk id="36" creationId="{1F710598-C33D-889F-419C-A8C9BB6214A8}"/>
          </ac:spMkLst>
        </pc:spChg>
        <pc:spChg chg="add mod">
          <ac:chgData name="Tobin Magle" userId="S::ctm6768@ads.northwestern.edu::42da060b-ddc7-42dc-a7e8-253cdb78acd4" providerId="AD" clId="Web-{E0AC61A4-7A4F-F3C2-EABE-7AC05AAB3995}" dt="2023-06-28T18:22:21.948" v="653" actId="1076"/>
          <ac:spMkLst>
            <pc:docMk/>
            <pc:sldMk cId="4168708229" sldId="320"/>
            <ac:spMk id="37" creationId="{185C238A-CCB5-DF84-128A-24C4ED97E660}"/>
          </ac:spMkLst>
        </pc:spChg>
        <pc:spChg chg="add mod">
          <ac:chgData name="Tobin Magle" userId="S::ctm6768@ads.northwestern.edu::42da060b-ddc7-42dc-a7e8-253cdb78acd4" providerId="AD" clId="Web-{E0AC61A4-7A4F-F3C2-EABE-7AC05AAB3995}" dt="2023-06-28T18:21:47.150" v="645" actId="1076"/>
          <ac:spMkLst>
            <pc:docMk/>
            <pc:sldMk cId="4168708229" sldId="320"/>
            <ac:spMk id="38" creationId="{97168638-E547-5096-AC95-5B8C18706532}"/>
          </ac:spMkLst>
        </pc:spChg>
        <pc:spChg chg="add mod">
          <ac:chgData name="Tobin Magle" userId="S::ctm6768@ads.northwestern.edu::42da060b-ddc7-42dc-a7e8-253cdb78acd4" providerId="AD" clId="Web-{E0AC61A4-7A4F-F3C2-EABE-7AC05AAB3995}" dt="2023-06-28T18:22:10.697" v="651" actId="1076"/>
          <ac:spMkLst>
            <pc:docMk/>
            <pc:sldMk cId="4168708229" sldId="320"/>
            <ac:spMk id="39" creationId="{C1E22C79-9F89-114A-8922-0853CF694D3A}"/>
          </ac:spMkLst>
        </pc:spChg>
        <pc:spChg chg="add mod">
          <ac:chgData name="Tobin Magle" userId="S::ctm6768@ads.northwestern.edu::42da060b-ddc7-42dc-a7e8-253cdb78acd4" providerId="AD" clId="Web-{E0AC61A4-7A4F-F3C2-EABE-7AC05AAB3995}" dt="2023-06-28T18:23:50.310" v="673" actId="1076"/>
          <ac:spMkLst>
            <pc:docMk/>
            <pc:sldMk cId="4168708229" sldId="320"/>
            <ac:spMk id="40" creationId="{8FDA4903-9B1A-0CF1-81E7-FB026F74AC6D}"/>
          </ac:spMkLst>
        </pc:spChg>
        <pc:spChg chg="add mod">
          <ac:chgData name="Tobin Magle" userId="S::ctm6768@ads.northwestern.edu::42da060b-ddc7-42dc-a7e8-253cdb78acd4" providerId="AD" clId="Web-{E0AC61A4-7A4F-F3C2-EABE-7AC05AAB3995}" dt="2023-06-28T18:23:53.091" v="674" actId="1076"/>
          <ac:spMkLst>
            <pc:docMk/>
            <pc:sldMk cId="4168708229" sldId="320"/>
            <ac:spMk id="41" creationId="{77998AA4-65EE-45E0-BF52-2E90B2781EA0}"/>
          </ac:spMkLst>
        </pc:spChg>
        <pc:spChg chg="add mod">
          <ac:chgData name="Tobin Magle" userId="S::ctm6768@ads.northwestern.edu::42da060b-ddc7-42dc-a7e8-253cdb78acd4" providerId="AD" clId="Web-{E0AC61A4-7A4F-F3C2-EABE-7AC05AAB3995}" dt="2023-06-28T18:23:54.529" v="675" actId="1076"/>
          <ac:spMkLst>
            <pc:docMk/>
            <pc:sldMk cId="4168708229" sldId="320"/>
            <ac:spMk id="42" creationId="{77B9B7AE-3633-4D57-35FC-1A6556982E86}"/>
          </ac:spMkLst>
        </pc:spChg>
      </pc:sldChg>
      <pc:sldChg chg="delSp modSp">
        <pc:chgData name="Tobin Magle" userId="S::ctm6768@ads.northwestern.edu::42da060b-ddc7-42dc-a7e8-253cdb78acd4" providerId="AD" clId="Web-{E0AC61A4-7A4F-F3C2-EABE-7AC05AAB3995}" dt="2023-06-28T20:49:35.671" v="2680"/>
        <pc:sldMkLst>
          <pc:docMk/>
          <pc:sldMk cId="4103300113" sldId="322"/>
        </pc:sldMkLst>
        <pc:spChg chg="del mod">
          <ac:chgData name="Tobin Magle" userId="S::ctm6768@ads.northwestern.edu::42da060b-ddc7-42dc-a7e8-253cdb78acd4" providerId="AD" clId="Web-{E0AC61A4-7A4F-F3C2-EABE-7AC05AAB3995}" dt="2023-06-28T20:49:35.671" v="2680"/>
          <ac:spMkLst>
            <pc:docMk/>
            <pc:sldMk cId="4103300113" sldId="322"/>
            <ac:spMk id="7" creationId="{8DE2CC1B-EB22-4E45-9A41-BA1F54C6352B}"/>
          </ac:spMkLst>
        </pc:spChg>
        <pc:graphicFrameChg chg="mod">
          <ac:chgData name="Tobin Magle" userId="S::ctm6768@ads.northwestern.edu::42da060b-ddc7-42dc-a7e8-253cdb78acd4" providerId="AD" clId="Web-{E0AC61A4-7A4F-F3C2-EABE-7AC05AAB3995}" dt="2023-06-28T20:49:12.560" v="2677" actId="14100"/>
          <ac:graphicFrameMkLst>
            <pc:docMk/>
            <pc:sldMk cId="4103300113" sldId="322"/>
            <ac:graphicFrameMk id="565" creationId="{7517F65B-0487-DFE7-D35C-CD253D0F93EE}"/>
          </ac:graphicFrameMkLst>
        </pc:graphicFrameChg>
      </pc:sldChg>
      <pc:sldChg chg="addSp delSp modSp mod modClrScheme chgLayout">
        <pc:chgData name="Tobin Magle" userId="S::ctm6768@ads.northwestern.edu::42da060b-ddc7-42dc-a7e8-253cdb78acd4" providerId="AD" clId="Web-{E0AC61A4-7A4F-F3C2-EABE-7AC05AAB3995}" dt="2023-06-28T17:34:37.958" v="96" actId="1076"/>
        <pc:sldMkLst>
          <pc:docMk/>
          <pc:sldMk cId="1998326465" sldId="323"/>
        </pc:sldMkLst>
        <pc:spChg chg="mod ord">
          <ac:chgData name="Tobin Magle" userId="S::ctm6768@ads.northwestern.edu::42da060b-ddc7-42dc-a7e8-253cdb78acd4" providerId="AD" clId="Web-{E0AC61A4-7A4F-F3C2-EABE-7AC05AAB3995}" dt="2023-06-28T17:34:18.864" v="91"/>
          <ac:spMkLst>
            <pc:docMk/>
            <pc:sldMk cId="1998326465" sldId="323"/>
            <ac:spMk id="2" creationId="{36A33EB3-E0C3-2FEA-3A35-BF6EFBD8209E}"/>
          </ac:spMkLst>
        </pc:spChg>
        <pc:spChg chg="mod ord">
          <ac:chgData name="Tobin Magle" userId="S::ctm6768@ads.northwestern.edu::42da060b-ddc7-42dc-a7e8-253cdb78acd4" providerId="AD" clId="Web-{E0AC61A4-7A4F-F3C2-EABE-7AC05AAB3995}" dt="2023-06-28T17:34:27.130" v="92" actId="14100"/>
          <ac:spMkLst>
            <pc:docMk/>
            <pc:sldMk cId="1998326465" sldId="323"/>
            <ac:spMk id="3" creationId="{E6CB91F3-3057-EE50-AC8E-BED65AEBA0EA}"/>
          </ac:spMkLst>
        </pc:spChg>
        <pc:spChg chg="mod ord">
          <ac:chgData name="Tobin Magle" userId="S::ctm6768@ads.northwestern.edu::42da060b-ddc7-42dc-a7e8-253cdb78acd4" providerId="AD" clId="Web-{E0AC61A4-7A4F-F3C2-EABE-7AC05AAB3995}" dt="2023-06-28T17:34:18.864" v="91"/>
          <ac:spMkLst>
            <pc:docMk/>
            <pc:sldMk cId="1998326465" sldId="323"/>
            <ac:spMk id="4" creationId="{43AB2FE5-1755-BF67-2B42-64A02ED3BC9F}"/>
          </ac:spMkLst>
        </pc:spChg>
        <pc:spChg chg="add del mod ord">
          <ac:chgData name="Tobin Magle" userId="S::ctm6768@ads.northwestern.edu::42da060b-ddc7-42dc-a7e8-253cdb78acd4" providerId="AD" clId="Web-{E0AC61A4-7A4F-F3C2-EABE-7AC05AAB3995}" dt="2023-06-28T17:34:18.864" v="91"/>
          <ac:spMkLst>
            <pc:docMk/>
            <pc:sldMk cId="1998326465" sldId="323"/>
            <ac:spMk id="5" creationId="{657827AE-48F4-B2D2-E66A-F8DB976544F0}"/>
          </ac:spMkLst>
        </pc:spChg>
        <pc:spChg chg="add del mod ord">
          <ac:chgData name="Tobin Magle" userId="S::ctm6768@ads.northwestern.edu::42da060b-ddc7-42dc-a7e8-253cdb78acd4" providerId="AD" clId="Web-{E0AC61A4-7A4F-F3C2-EABE-7AC05AAB3995}" dt="2023-06-28T17:34:18.864" v="91"/>
          <ac:spMkLst>
            <pc:docMk/>
            <pc:sldMk cId="1998326465" sldId="323"/>
            <ac:spMk id="6" creationId="{8B582B38-415E-5383-62E8-A85E87EFFBF8}"/>
          </ac:spMkLst>
        </pc:spChg>
        <pc:spChg chg="add del mod ord">
          <ac:chgData name="Tobin Magle" userId="S::ctm6768@ads.northwestern.edu::42da060b-ddc7-42dc-a7e8-253cdb78acd4" providerId="AD" clId="Web-{E0AC61A4-7A4F-F3C2-EABE-7AC05AAB3995}" dt="2023-06-28T17:34:18.864" v="91"/>
          <ac:spMkLst>
            <pc:docMk/>
            <pc:sldMk cId="1998326465" sldId="323"/>
            <ac:spMk id="7" creationId="{5C193092-283F-4B9F-AE39-9788A38E66F6}"/>
          </ac:spMkLst>
        </pc:spChg>
        <pc:picChg chg="add mod">
          <ac:chgData name="Tobin Magle" userId="S::ctm6768@ads.northwestern.edu::42da060b-ddc7-42dc-a7e8-253cdb78acd4" providerId="AD" clId="Web-{E0AC61A4-7A4F-F3C2-EABE-7AC05AAB3995}" dt="2023-06-28T17:34:37.958" v="96" actId="1076"/>
          <ac:picMkLst>
            <pc:docMk/>
            <pc:sldMk cId="1998326465" sldId="323"/>
            <ac:picMk id="8" creationId="{26C15AAA-DB1F-5F44-7333-E95EC18B353A}"/>
          </ac:picMkLst>
        </pc:picChg>
      </pc:sldChg>
      <pc:sldChg chg="modSp ord">
        <pc:chgData name="Tobin Magle" userId="S::ctm6768@ads.northwestern.edu::42da060b-ddc7-42dc-a7e8-253cdb78acd4" providerId="AD" clId="Web-{E0AC61A4-7A4F-F3C2-EABE-7AC05AAB3995}" dt="2023-06-28T20:01:51.698" v="2675" actId="20577"/>
        <pc:sldMkLst>
          <pc:docMk/>
          <pc:sldMk cId="1416590342" sldId="324"/>
        </pc:sldMkLst>
        <pc:spChg chg="mod">
          <ac:chgData name="Tobin Magle" userId="S::ctm6768@ads.northwestern.edu::42da060b-ddc7-42dc-a7e8-253cdb78acd4" providerId="AD" clId="Web-{E0AC61A4-7A4F-F3C2-EABE-7AC05AAB3995}" dt="2023-06-28T20:01:51.698" v="2675" actId="20577"/>
          <ac:spMkLst>
            <pc:docMk/>
            <pc:sldMk cId="1416590342" sldId="324"/>
            <ac:spMk id="2" creationId="{FA48A804-7630-0749-C3C8-EFA92EF1F042}"/>
          </ac:spMkLst>
        </pc:spChg>
      </pc:sldChg>
      <pc:sldChg chg="modSp del">
        <pc:chgData name="Tobin Magle" userId="S::ctm6768@ads.northwestern.edu::42da060b-ddc7-42dc-a7e8-253cdb78acd4" providerId="AD" clId="Web-{E0AC61A4-7A4F-F3C2-EABE-7AC05AAB3995}" dt="2023-06-28T17:35:46.898" v="103"/>
        <pc:sldMkLst>
          <pc:docMk/>
          <pc:sldMk cId="2610221190" sldId="326"/>
        </pc:sldMkLst>
        <pc:spChg chg="mod">
          <ac:chgData name="Tobin Magle" userId="S::ctm6768@ads.northwestern.edu::42da060b-ddc7-42dc-a7e8-253cdb78acd4" providerId="AD" clId="Web-{E0AC61A4-7A4F-F3C2-EABE-7AC05AAB3995}" dt="2023-06-28T17:35:31.038" v="101" actId="20577"/>
          <ac:spMkLst>
            <pc:docMk/>
            <pc:sldMk cId="2610221190" sldId="326"/>
            <ac:spMk id="10" creationId="{80FD9735-6B83-93D6-E4F5-C044D378793F}"/>
          </ac:spMkLst>
        </pc:spChg>
      </pc:sldChg>
      <pc:sldChg chg="addSp modSp">
        <pc:chgData name="Tobin Magle" userId="S::ctm6768@ads.northwestern.edu::42da060b-ddc7-42dc-a7e8-253cdb78acd4" providerId="AD" clId="Web-{E0AC61A4-7A4F-F3C2-EABE-7AC05AAB3995}" dt="2023-06-28T17:35:44.445" v="102"/>
        <pc:sldMkLst>
          <pc:docMk/>
          <pc:sldMk cId="1688580728" sldId="327"/>
        </pc:sldMkLst>
        <pc:spChg chg="add">
          <ac:chgData name="Tobin Magle" userId="S::ctm6768@ads.northwestern.edu::42da060b-ddc7-42dc-a7e8-253cdb78acd4" providerId="AD" clId="Web-{E0AC61A4-7A4F-F3C2-EABE-7AC05AAB3995}" dt="2023-06-28T17:35:44.445" v="102"/>
          <ac:spMkLst>
            <pc:docMk/>
            <pc:sldMk cId="1688580728" sldId="327"/>
            <ac:spMk id="5" creationId="{B04376A4-F7AA-4E7B-66EB-430E6F2D2552}"/>
          </ac:spMkLst>
        </pc:spChg>
        <pc:spChg chg="mod">
          <ac:chgData name="Tobin Magle" userId="S::ctm6768@ads.northwestern.edu::42da060b-ddc7-42dc-a7e8-253cdb78acd4" providerId="AD" clId="Web-{E0AC61A4-7A4F-F3C2-EABE-7AC05AAB3995}" dt="2023-06-28T17:16:37.897" v="72" actId="20577"/>
          <ac:spMkLst>
            <pc:docMk/>
            <pc:sldMk cId="1688580728" sldId="327"/>
            <ac:spMk id="10" creationId="{80FD9735-6B83-93D6-E4F5-C044D378793F}"/>
          </ac:spMkLst>
        </pc:spChg>
      </pc:sldChg>
      <pc:sldChg chg="del">
        <pc:chgData name="Tobin Magle" userId="S::ctm6768@ads.northwestern.edu::42da060b-ddc7-42dc-a7e8-253cdb78acd4" providerId="AD" clId="Web-{E0AC61A4-7A4F-F3C2-EABE-7AC05AAB3995}" dt="2023-06-28T17:03:40.799" v="0"/>
        <pc:sldMkLst>
          <pc:docMk/>
          <pc:sldMk cId="1259565593" sldId="328"/>
        </pc:sldMkLst>
      </pc:sldChg>
      <pc:sldChg chg="delSp modSp add replId">
        <pc:chgData name="Tobin Magle" userId="S::ctm6768@ads.northwestern.edu::42da060b-ddc7-42dc-a7e8-253cdb78acd4" providerId="AD" clId="Web-{E0AC61A4-7A4F-F3C2-EABE-7AC05AAB3995}" dt="2023-06-28T17:07:48.383" v="50" actId="1076"/>
        <pc:sldMkLst>
          <pc:docMk/>
          <pc:sldMk cId="3702581346" sldId="328"/>
        </pc:sldMkLst>
        <pc:spChg chg="mod">
          <ac:chgData name="Tobin Magle" userId="S::ctm6768@ads.northwestern.edu::42da060b-ddc7-42dc-a7e8-253cdb78acd4" providerId="AD" clId="Web-{E0AC61A4-7A4F-F3C2-EABE-7AC05AAB3995}" dt="2023-06-28T17:04:11.222" v="7" actId="20577"/>
          <ac:spMkLst>
            <pc:docMk/>
            <pc:sldMk cId="3702581346" sldId="328"/>
            <ac:spMk id="2" creationId="{0ED5FE09-BBE6-FAB0-E676-4C160A382211}"/>
          </ac:spMkLst>
        </pc:spChg>
        <pc:spChg chg="mod">
          <ac:chgData name="Tobin Magle" userId="S::ctm6768@ads.northwestern.edu::42da060b-ddc7-42dc-a7e8-253cdb78acd4" providerId="AD" clId="Web-{E0AC61A4-7A4F-F3C2-EABE-7AC05AAB3995}" dt="2023-06-28T17:07:48.383" v="50" actId="1076"/>
          <ac:spMkLst>
            <pc:docMk/>
            <pc:sldMk cId="3702581346" sldId="328"/>
            <ac:spMk id="8" creationId="{354423CC-FAED-5624-66D2-2ADC5898E5AC}"/>
          </ac:spMkLst>
        </pc:spChg>
        <pc:spChg chg="del">
          <ac:chgData name="Tobin Magle" userId="S::ctm6768@ads.northwestern.edu::42da060b-ddc7-42dc-a7e8-253cdb78acd4" providerId="AD" clId="Web-{E0AC61A4-7A4F-F3C2-EABE-7AC05AAB3995}" dt="2023-06-28T17:07:10.071" v="43"/>
          <ac:spMkLst>
            <pc:docMk/>
            <pc:sldMk cId="3702581346" sldId="328"/>
            <ac:spMk id="10" creationId="{D71915BB-039F-EC3A-C234-51B985F6E459}"/>
          </ac:spMkLst>
        </pc:spChg>
        <pc:spChg chg="del">
          <ac:chgData name="Tobin Magle" userId="S::ctm6768@ads.northwestern.edu::42da060b-ddc7-42dc-a7e8-253cdb78acd4" providerId="AD" clId="Web-{E0AC61A4-7A4F-F3C2-EABE-7AC05AAB3995}" dt="2023-06-28T17:07:07.836" v="42"/>
          <ac:spMkLst>
            <pc:docMk/>
            <pc:sldMk cId="3702581346" sldId="328"/>
            <ac:spMk id="11" creationId="{5EC065F5-24CA-A28B-2589-6042A230BB74}"/>
          </ac:spMkLst>
        </pc:spChg>
        <pc:picChg chg="mod modCrop">
          <ac:chgData name="Tobin Magle" userId="S::ctm6768@ads.northwestern.edu::42da060b-ddc7-42dc-a7e8-253cdb78acd4" providerId="AD" clId="Web-{E0AC61A4-7A4F-F3C2-EABE-7AC05AAB3995}" dt="2023-06-28T17:07:44.961" v="49" actId="14100"/>
          <ac:picMkLst>
            <pc:docMk/>
            <pc:sldMk cId="3702581346" sldId="328"/>
            <ac:picMk id="5" creationId="{DD8B1C77-12B3-AA93-7070-786B465CC4FF}"/>
          </ac:picMkLst>
        </pc:picChg>
        <pc:picChg chg="del">
          <ac:chgData name="Tobin Magle" userId="S::ctm6768@ads.northwestern.edu::42da060b-ddc7-42dc-a7e8-253cdb78acd4" providerId="AD" clId="Web-{E0AC61A4-7A4F-F3C2-EABE-7AC05AAB3995}" dt="2023-06-28T17:07:04.882" v="41"/>
          <ac:picMkLst>
            <pc:docMk/>
            <pc:sldMk cId="3702581346" sldId="328"/>
            <ac:picMk id="9" creationId="{74ECBE9B-462C-E21F-6F8C-35D7DEC2A8F1}"/>
          </ac:picMkLst>
        </pc:picChg>
      </pc:sldChg>
      <pc:sldChg chg="addSp delSp modSp add replId">
        <pc:chgData name="Tobin Magle" userId="S::ctm6768@ads.northwestern.edu::42da060b-ddc7-42dc-a7e8-253cdb78acd4" providerId="AD" clId="Web-{E0AC61A4-7A4F-F3C2-EABE-7AC05AAB3995}" dt="2023-06-28T18:04:36.896" v="399" actId="1076"/>
        <pc:sldMkLst>
          <pc:docMk/>
          <pc:sldMk cId="496394440" sldId="329"/>
        </pc:sldMkLst>
        <pc:spChg chg="mod">
          <ac:chgData name="Tobin Magle" userId="S::ctm6768@ads.northwestern.edu::42da060b-ddc7-42dc-a7e8-253cdb78acd4" providerId="AD" clId="Web-{E0AC61A4-7A4F-F3C2-EABE-7AC05AAB3995}" dt="2023-06-28T18:03:27.690" v="384" actId="20577"/>
          <ac:spMkLst>
            <pc:docMk/>
            <pc:sldMk cId="496394440" sldId="329"/>
            <ac:spMk id="2" creationId="{DDFA2306-F6C6-1510-C1EF-984CAEED8416}"/>
          </ac:spMkLst>
        </pc:spChg>
        <pc:spChg chg="del">
          <ac:chgData name="Tobin Magle" userId="S::ctm6768@ads.northwestern.edu::42da060b-ddc7-42dc-a7e8-253cdb78acd4" providerId="AD" clId="Web-{E0AC61A4-7A4F-F3C2-EABE-7AC05AAB3995}" dt="2023-06-28T18:03:12.455" v="368"/>
          <ac:spMkLst>
            <pc:docMk/>
            <pc:sldMk cId="496394440" sldId="329"/>
            <ac:spMk id="3" creationId="{12EC79BD-BA85-6C21-397D-F841D43FFD91}"/>
          </ac:spMkLst>
        </pc:spChg>
        <pc:spChg chg="del">
          <ac:chgData name="Tobin Magle" userId="S::ctm6768@ads.northwestern.edu::42da060b-ddc7-42dc-a7e8-253cdb78acd4" providerId="AD" clId="Web-{E0AC61A4-7A4F-F3C2-EABE-7AC05AAB3995}" dt="2023-06-28T18:03:12.455" v="367"/>
          <ac:spMkLst>
            <pc:docMk/>
            <pc:sldMk cId="496394440" sldId="329"/>
            <ac:spMk id="4" creationId="{27991DD9-AD19-8033-2F29-FA0E23D17C0B}"/>
          </ac:spMkLst>
        </pc:spChg>
        <pc:spChg chg="add mod">
          <ac:chgData name="Tobin Magle" userId="S::ctm6768@ads.northwestern.edu::42da060b-ddc7-42dc-a7e8-253cdb78acd4" providerId="AD" clId="Web-{E0AC61A4-7A4F-F3C2-EABE-7AC05AAB3995}" dt="2023-06-28T18:03:58.363" v="395" actId="1076"/>
          <ac:spMkLst>
            <pc:docMk/>
            <pc:sldMk cId="496394440" sldId="329"/>
            <ac:spMk id="5" creationId="{6842D372-6D7A-331E-172C-973EF5C78376}"/>
          </ac:spMkLst>
        </pc:spChg>
        <pc:spChg chg="del">
          <ac:chgData name="Tobin Magle" userId="S::ctm6768@ads.northwestern.edu::42da060b-ddc7-42dc-a7e8-253cdb78acd4" providerId="AD" clId="Web-{E0AC61A4-7A4F-F3C2-EABE-7AC05AAB3995}" dt="2023-06-28T18:03:12.455" v="366"/>
          <ac:spMkLst>
            <pc:docMk/>
            <pc:sldMk cId="496394440" sldId="329"/>
            <ac:spMk id="7" creationId="{34FAC068-9126-A461-F406-1DD7D2698E44}"/>
          </ac:spMkLst>
        </pc:spChg>
        <pc:spChg chg="del">
          <ac:chgData name="Tobin Magle" userId="S::ctm6768@ads.northwestern.edu::42da060b-ddc7-42dc-a7e8-253cdb78acd4" providerId="AD" clId="Web-{E0AC61A4-7A4F-F3C2-EABE-7AC05AAB3995}" dt="2023-06-28T18:03:12.455" v="373"/>
          <ac:spMkLst>
            <pc:docMk/>
            <pc:sldMk cId="496394440" sldId="329"/>
            <ac:spMk id="9" creationId="{79FF43BA-C8CA-451E-E441-5A6AA7D65363}"/>
          </ac:spMkLst>
        </pc:spChg>
        <pc:spChg chg="del">
          <ac:chgData name="Tobin Magle" userId="S::ctm6768@ads.northwestern.edu::42da060b-ddc7-42dc-a7e8-253cdb78acd4" providerId="AD" clId="Web-{E0AC61A4-7A4F-F3C2-EABE-7AC05AAB3995}" dt="2023-06-28T18:03:12.455" v="374"/>
          <ac:spMkLst>
            <pc:docMk/>
            <pc:sldMk cId="496394440" sldId="329"/>
            <ac:spMk id="10" creationId="{8E6B7C1C-E4E6-97F4-B884-C4FA6428BCFD}"/>
          </ac:spMkLst>
        </pc:spChg>
        <pc:spChg chg="del">
          <ac:chgData name="Tobin Magle" userId="S::ctm6768@ads.northwestern.edu::42da060b-ddc7-42dc-a7e8-253cdb78acd4" providerId="AD" clId="Web-{E0AC61A4-7A4F-F3C2-EABE-7AC05AAB3995}" dt="2023-06-28T18:03:12.455" v="372"/>
          <ac:spMkLst>
            <pc:docMk/>
            <pc:sldMk cId="496394440" sldId="329"/>
            <ac:spMk id="11" creationId="{4FBDD3C9-152B-D540-57C9-A7BAB061DE56}"/>
          </ac:spMkLst>
        </pc:spChg>
        <pc:spChg chg="del">
          <ac:chgData name="Tobin Magle" userId="S::ctm6768@ads.northwestern.edu::42da060b-ddc7-42dc-a7e8-253cdb78acd4" providerId="AD" clId="Web-{E0AC61A4-7A4F-F3C2-EABE-7AC05AAB3995}" dt="2023-06-28T18:03:12.455" v="371"/>
          <ac:spMkLst>
            <pc:docMk/>
            <pc:sldMk cId="496394440" sldId="329"/>
            <ac:spMk id="16" creationId="{70FE4B19-13ED-68A6-1511-E18B011843DC}"/>
          </ac:spMkLst>
        </pc:spChg>
        <pc:spChg chg="del">
          <ac:chgData name="Tobin Magle" userId="S::ctm6768@ads.northwestern.edu::42da060b-ddc7-42dc-a7e8-253cdb78acd4" providerId="AD" clId="Web-{E0AC61A4-7A4F-F3C2-EABE-7AC05AAB3995}" dt="2023-06-28T18:03:12.455" v="370"/>
          <ac:spMkLst>
            <pc:docMk/>
            <pc:sldMk cId="496394440" sldId="329"/>
            <ac:spMk id="17" creationId="{2BB3E3AD-F065-F6BC-2CE5-37283942B5E4}"/>
          </ac:spMkLst>
        </pc:spChg>
        <pc:spChg chg="del">
          <ac:chgData name="Tobin Magle" userId="S::ctm6768@ads.northwestern.edu::42da060b-ddc7-42dc-a7e8-253cdb78acd4" providerId="AD" clId="Web-{E0AC61A4-7A4F-F3C2-EABE-7AC05AAB3995}" dt="2023-06-28T18:03:12.455" v="369"/>
          <ac:spMkLst>
            <pc:docMk/>
            <pc:sldMk cId="496394440" sldId="329"/>
            <ac:spMk id="19" creationId="{E589ABB9-1E10-041F-121B-A19BC2D8208F}"/>
          </ac:spMkLst>
        </pc:spChg>
        <pc:spChg chg="del">
          <ac:chgData name="Tobin Magle" userId="S::ctm6768@ads.northwestern.edu::42da060b-ddc7-42dc-a7e8-253cdb78acd4" providerId="AD" clId="Web-{E0AC61A4-7A4F-F3C2-EABE-7AC05AAB3995}" dt="2023-06-28T18:03:12.455" v="375"/>
          <ac:spMkLst>
            <pc:docMk/>
            <pc:sldMk cId="496394440" sldId="329"/>
            <ac:spMk id="26" creationId="{915197D2-FFC6-2FE8-4048-0058D065F335}"/>
          </ac:spMkLst>
        </pc:spChg>
        <pc:spChg chg="del">
          <ac:chgData name="Tobin Magle" userId="S::ctm6768@ads.northwestern.edu::42da060b-ddc7-42dc-a7e8-253cdb78acd4" providerId="AD" clId="Web-{E0AC61A4-7A4F-F3C2-EABE-7AC05AAB3995}" dt="2023-06-28T18:03:12.455" v="376"/>
          <ac:spMkLst>
            <pc:docMk/>
            <pc:sldMk cId="496394440" sldId="329"/>
            <ac:spMk id="27" creationId="{9FD083C7-2238-50E6-8CAE-7E4039D52CB6}"/>
          </ac:spMkLst>
        </pc:spChg>
        <pc:picChg chg="add mod">
          <ac:chgData name="Tobin Magle" userId="S::ctm6768@ads.northwestern.edu::42da060b-ddc7-42dc-a7e8-253cdb78acd4" providerId="AD" clId="Web-{E0AC61A4-7A4F-F3C2-EABE-7AC05AAB3995}" dt="2023-06-28T18:04:36.896" v="399" actId="1076"/>
          <ac:picMkLst>
            <pc:docMk/>
            <pc:sldMk cId="496394440" sldId="329"/>
            <ac:picMk id="6" creationId="{1F8375FB-9D19-95AE-826C-B8BB654BB23E}"/>
          </ac:picMkLst>
        </pc:picChg>
      </pc:sldChg>
      <pc:sldChg chg="modSp new">
        <pc:chgData name="Tobin Magle" userId="S::ctm6768@ads.northwestern.edu::42da060b-ddc7-42dc-a7e8-253cdb78acd4" providerId="AD" clId="Web-{E0AC61A4-7A4F-F3C2-EABE-7AC05AAB3995}" dt="2023-06-28T18:02:47.314" v="365" actId="20577"/>
        <pc:sldMkLst>
          <pc:docMk/>
          <pc:sldMk cId="1431555225" sldId="330"/>
        </pc:sldMkLst>
        <pc:spChg chg="mod">
          <ac:chgData name="Tobin Magle" userId="S::ctm6768@ads.northwestern.edu::42da060b-ddc7-42dc-a7e8-253cdb78acd4" providerId="AD" clId="Web-{E0AC61A4-7A4F-F3C2-EABE-7AC05AAB3995}" dt="2023-06-28T18:02:47.314" v="365" actId="20577"/>
          <ac:spMkLst>
            <pc:docMk/>
            <pc:sldMk cId="1431555225" sldId="330"/>
            <ac:spMk id="2" creationId="{20F194FC-AFAA-817A-98B3-71BE52DED8BC}"/>
          </ac:spMkLst>
        </pc:spChg>
      </pc:sldChg>
      <pc:sldChg chg="modSp add replId">
        <pc:chgData name="Tobin Magle" userId="S::ctm6768@ads.northwestern.edu::42da060b-ddc7-42dc-a7e8-253cdb78acd4" providerId="AD" clId="Web-{E0AC61A4-7A4F-F3C2-EABE-7AC05AAB3995}" dt="2023-06-28T18:28:34.085" v="738" actId="20577"/>
        <pc:sldMkLst>
          <pc:docMk/>
          <pc:sldMk cId="4168439264" sldId="331"/>
        </pc:sldMkLst>
        <pc:spChg chg="mod">
          <ac:chgData name="Tobin Magle" userId="S::ctm6768@ads.northwestern.edu::42da060b-ddc7-42dc-a7e8-253cdb78acd4" providerId="AD" clId="Web-{E0AC61A4-7A4F-F3C2-EABE-7AC05AAB3995}" dt="2023-06-28T18:28:34.085" v="738" actId="20577"/>
          <ac:spMkLst>
            <pc:docMk/>
            <pc:sldMk cId="4168439264" sldId="331"/>
            <ac:spMk id="3" creationId="{0FD5AE01-76CF-C918-14FC-5C59EB67AB2D}"/>
          </ac:spMkLst>
        </pc:spChg>
      </pc:sldChg>
      <pc:sldChg chg="addSp delSp modSp add ord replId">
        <pc:chgData name="Tobin Magle" userId="S::ctm6768@ads.northwestern.edu::42da060b-ddc7-42dc-a7e8-253cdb78acd4" providerId="AD" clId="Web-{E0AC61A4-7A4F-F3C2-EABE-7AC05AAB3995}" dt="2023-06-28T18:28:04.850" v="733" actId="20577"/>
        <pc:sldMkLst>
          <pc:docMk/>
          <pc:sldMk cId="3090387563" sldId="332"/>
        </pc:sldMkLst>
        <pc:spChg chg="mod">
          <ac:chgData name="Tobin Magle" userId="S::ctm6768@ads.northwestern.edu::42da060b-ddc7-42dc-a7e8-253cdb78acd4" providerId="AD" clId="Web-{E0AC61A4-7A4F-F3C2-EABE-7AC05AAB3995}" dt="2023-06-28T18:26:46.019" v="706" actId="20577"/>
          <ac:spMkLst>
            <pc:docMk/>
            <pc:sldMk cId="3090387563" sldId="332"/>
            <ac:spMk id="2" creationId="{DDFA2306-F6C6-1510-C1EF-984CAEED8416}"/>
          </ac:spMkLst>
        </pc:spChg>
        <pc:spChg chg="add mod">
          <ac:chgData name="Tobin Magle" userId="S::ctm6768@ads.northwestern.edu::42da060b-ddc7-42dc-a7e8-253cdb78acd4" providerId="AD" clId="Web-{E0AC61A4-7A4F-F3C2-EABE-7AC05AAB3995}" dt="2023-06-28T18:28:04.850" v="733" actId="20577"/>
          <ac:spMkLst>
            <pc:docMk/>
            <pc:sldMk cId="3090387563" sldId="332"/>
            <ac:spMk id="4" creationId="{842748D8-C263-D367-4A8D-78D407E06127}"/>
          </ac:spMkLst>
        </pc:spChg>
        <pc:spChg chg="mod">
          <ac:chgData name="Tobin Magle" userId="S::ctm6768@ads.northwestern.edu::42da060b-ddc7-42dc-a7e8-253cdb78acd4" providerId="AD" clId="Web-{E0AC61A4-7A4F-F3C2-EABE-7AC05AAB3995}" dt="2023-06-28T18:27:00.238" v="720" actId="20577"/>
          <ac:spMkLst>
            <pc:docMk/>
            <pc:sldMk cId="3090387563" sldId="332"/>
            <ac:spMk id="9" creationId="{79FF43BA-C8CA-451E-E441-5A6AA7D65363}"/>
          </ac:spMkLst>
        </pc:spChg>
        <pc:spChg chg="del">
          <ac:chgData name="Tobin Magle" userId="S::ctm6768@ads.northwestern.edu::42da060b-ddc7-42dc-a7e8-253cdb78acd4" providerId="AD" clId="Web-{E0AC61A4-7A4F-F3C2-EABE-7AC05AAB3995}" dt="2023-06-28T18:25:33.501" v="688"/>
          <ac:spMkLst>
            <pc:docMk/>
            <pc:sldMk cId="3090387563" sldId="332"/>
            <ac:spMk id="10" creationId="{8E6B7C1C-E4E6-97F4-B884-C4FA6428BCFD}"/>
          </ac:spMkLst>
        </pc:spChg>
        <pc:spChg chg="mod">
          <ac:chgData name="Tobin Magle" userId="S::ctm6768@ads.northwestern.edu::42da060b-ddc7-42dc-a7e8-253cdb78acd4" providerId="AD" clId="Web-{E0AC61A4-7A4F-F3C2-EABE-7AC05AAB3995}" dt="2023-06-28T18:27:40.537" v="727"/>
          <ac:spMkLst>
            <pc:docMk/>
            <pc:sldMk cId="3090387563" sldId="332"/>
            <ac:spMk id="16" creationId="{70FE4B19-13ED-68A6-1511-E18B011843DC}"/>
          </ac:spMkLst>
        </pc:spChg>
        <pc:spChg chg="mod">
          <ac:chgData name="Tobin Magle" userId="S::ctm6768@ads.northwestern.edu::42da060b-ddc7-42dc-a7e8-253cdb78acd4" providerId="AD" clId="Web-{E0AC61A4-7A4F-F3C2-EABE-7AC05AAB3995}" dt="2023-06-28T18:27:23.224" v="723"/>
          <ac:spMkLst>
            <pc:docMk/>
            <pc:sldMk cId="3090387563" sldId="332"/>
            <ac:spMk id="31" creationId="{9E00802A-83A9-D66D-F01C-46E794040888}"/>
          </ac:spMkLst>
        </pc:spChg>
        <pc:spChg chg="del mod">
          <ac:chgData name="Tobin Magle" userId="S::ctm6768@ads.northwestern.edu::42da060b-ddc7-42dc-a7e8-253cdb78acd4" providerId="AD" clId="Web-{E0AC61A4-7A4F-F3C2-EABE-7AC05AAB3995}" dt="2023-06-28T18:27:33.724" v="725"/>
          <ac:spMkLst>
            <pc:docMk/>
            <pc:sldMk cId="3090387563" sldId="332"/>
            <ac:spMk id="32" creationId="{7575F02D-AAA8-C299-5179-073702893F8B}"/>
          </ac:spMkLst>
        </pc:spChg>
        <pc:spChg chg="del">
          <ac:chgData name="Tobin Magle" userId="S::ctm6768@ads.northwestern.edu::42da060b-ddc7-42dc-a7e8-253cdb78acd4" providerId="AD" clId="Web-{E0AC61A4-7A4F-F3C2-EABE-7AC05AAB3995}" dt="2023-06-28T18:27:37.583" v="726"/>
          <ac:spMkLst>
            <pc:docMk/>
            <pc:sldMk cId="3090387563" sldId="332"/>
            <ac:spMk id="33" creationId="{08A277B5-88C0-B60E-850D-22632A193FDC}"/>
          </ac:spMkLst>
        </pc:spChg>
        <pc:spChg chg="del">
          <ac:chgData name="Tobin Magle" userId="S::ctm6768@ads.northwestern.edu::42da060b-ddc7-42dc-a7e8-253cdb78acd4" providerId="AD" clId="Web-{E0AC61A4-7A4F-F3C2-EABE-7AC05AAB3995}" dt="2023-06-28T18:25:55.736" v="693"/>
          <ac:spMkLst>
            <pc:docMk/>
            <pc:sldMk cId="3090387563" sldId="332"/>
            <ac:spMk id="35" creationId="{F5050031-005E-8E7E-C9F2-EA9EAF4EDCAA}"/>
          </ac:spMkLst>
        </pc:spChg>
        <pc:spChg chg="del">
          <ac:chgData name="Tobin Magle" userId="S::ctm6768@ads.northwestern.edu::42da060b-ddc7-42dc-a7e8-253cdb78acd4" providerId="AD" clId="Web-{E0AC61A4-7A4F-F3C2-EABE-7AC05AAB3995}" dt="2023-06-28T18:25:48.689" v="690"/>
          <ac:spMkLst>
            <pc:docMk/>
            <pc:sldMk cId="3090387563" sldId="332"/>
            <ac:spMk id="36" creationId="{1F710598-C33D-889F-419C-A8C9BB6214A8}"/>
          </ac:spMkLst>
        </pc:spChg>
        <pc:spChg chg="del">
          <ac:chgData name="Tobin Magle" userId="S::ctm6768@ads.northwestern.edu::42da060b-ddc7-42dc-a7e8-253cdb78acd4" providerId="AD" clId="Web-{E0AC61A4-7A4F-F3C2-EABE-7AC05AAB3995}" dt="2023-06-28T18:25:50.924" v="691"/>
          <ac:spMkLst>
            <pc:docMk/>
            <pc:sldMk cId="3090387563" sldId="332"/>
            <ac:spMk id="37" creationId="{185C238A-CCB5-DF84-128A-24C4ED97E660}"/>
          </ac:spMkLst>
        </pc:spChg>
        <pc:spChg chg="del">
          <ac:chgData name="Tobin Magle" userId="S::ctm6768@ads.northwestern.edu::42da060b-ddc7-42dc-a7e8-253cdb78acd4" providerId="AD" clId="Web-{E0AC61A4-7A4F-F3C2-EABE-7AC05AAB3995}" dt="2023-06-28T18:25:53.455" v="692"/>
          <ac:spMkLst>
            <pc:docMk/>
            <pc:sldMk cId="3090387563" sldId="332"/>
            <ac:spMk id="38" creationId="{97168638-E547-5096-AC95-5B8C18706532}"/>
          </ac:spMkLst>
        </pc:spChg>
        <pc:spChg chg="del">
          <ac:chgData name="Tobin Magle" userId="S::ctm6768@ads.northwestern.edu::42da060b-ddc7-42dc-a7e8-253cdb78acd4" providerId="AD" clId="Web-{E0AC61A4-7A4F-F3C2-EABE-7AC05AAB3995}" dt="2023-06-28T18:25:46.752" v="689"/>
          <ac:spMkLst>
            <pc:docMk/>
            <pc:sldMk cId="3090387563" sldId="332"/>
            <ac:spMk id="42" creationId="{77B9B7AE-3633-4D57-35FC-1A6556982E86}"/>
          </ac:spMkLst>
        </pc:spChg>
      </pc:sldChg>
      <pc:sldChg chg="delSp add del replId">
        <pc:chgData name="Tobin Magle" userId="S::ctm6768@ads.northwestern.edu::42da060b-ddc7-42dc-a7e8-253cdb78acd4" providerId="AD" clId="Web-{E0AC61A4-7A4F-F3C2-EABE-7AC05AAB3995}" dt="2023-06-28T18:20:30.022" v="625"/>
        <pc:sldMkLst>
          <pc:docMk/>
          <pc:sldMk cId="3659676213" sldId="332"/>
        </pc:sldMkLst>
        <pc:spChg chg="del">
          <ac:chgData name="Tobin Magle" userId="S::ctm6768@ads.northwestern.edu::42da060b-ddc7-42dc-a7e8-253cdb78acd4" providerId="AD" clId="Web-{E0AC61A4-7A4F-F3C2-EABE-7AC05AAB3995}" dt="2023-06-28T18:20:25.397" v="624"/>
          <ac:spMkLst>
            <pc:docMk/>
            <pc:sldMk cId="3659676213" sldId="332"/>
            <ac:spMk id="33" creationId="{08A277B5-88C0-B60E-850D-22632A193FDC}"/>
          </ac:spMkLst>
        </pc:spChg>
      </pc:sldChg>
      <pc:sldChg chg="modSp add replId">
        <pc:chgData name="Tobin Magle" userId="S::ctm6768@ads.northwestern.edu::42da060b-ddc7-42dc-a7e8-253cdb78acd4" providerId="AD" clId="Web-{E0AC61A4-7A4F-F3C2-EABE-7AC05AAB3995}" dt="2023-06-28T19:55:54.607" v="2668" actId="20577"/>
        <pc:sldMkLst>
          <pc:docMk/>
          <pc:sldMk cId="3280239972" sldId="333"/>
        </pc:sldMkLst>
        <pc:spChg chg="mod">
          <ac:chgData name="Tobin Magle" userId="S::ctm6768@ads.northwestern.edu::42da060b-ddc7-42dc-a7e8-253cdb78acd4" providerId="AD" clId="Web-{E0AC61A4-7A4F-F3C2-EABE-7AC05AAB3995}" dt="2023-06-28T19:55:54.607" v="2668" actId="20577"/>
          <ac:spMkLst>
            <pc:docMk/>
            <pc:sldMk cId="3280239972" sldId="333"/>
            <ac:spMk id="3" creationId="{0FD5AE01-76CF-C918-14FC-5C59EB67AB2D}"/>
          </ac:spMkLst>
        </pc:spChg>
      </pc:sldChg>
      <pc:sldChg chg="addSp delSp modSp add ord replId">
        <pc:chgData name="Tobin Magle" userId="S::ctm6768@ads.northwestern.edu::42da060b-ddc7-42dc-a7e8-253cdb78acd4" providerId="AD" clId="Web-{E0AC61A4-7A4F-F3C2-EABE-7AC05AAB3995}" dt="2023-06-28T18:53:26.074" v="1271"/>
        <pc:sldMkLst>
          <pc:docMk/>
          <pc:sldMk cId="3444712785" sldId="334"/>
        </pc:sldMkLst>
        <pc:spChg chg="mod">
          <ac:chgData name="Tobin Magle" userId="S::ctm6768@ads.northwestern.edu::42da060b-ddc7-42dc-a7e8-253cdb78acd4" providerId="AD" clId="Web-{E0AC61A4-7A4F-F3C2-EABE-7AC05AAB3995}" dt="2023-06-28T18:29:01.961" v="745" actId="20577"/>
          <ac:spMkLst>
            <pc:docMk/>
            <pc:sldMk cId="3444712785" sldId="334"/>
            <ac:spMk id="2" creationId="{DDFA2306-F6C6-1510-C1EF-984CAEED8416}"/>
          </ac:spMkLst>
        </pc:spChg>
        <pc:spChg chg="del">
          <ac:chgData name="Tobin Magle" userId="S::ctm6768@ads.northwestern.edu::42da060b-ddc7-42dc-a7e8-253cdb78acd4" providerId="AD" clId="Web-{E0AC61A4-7A4F-F3C2-EABE-7AC05AAB3995}" dt="2023-06-28T18:29:23.884" v="749"/>
          <ac:spMkLst>
            <pc:docMk/>
            <pc:sldMk cId="3444712785" sldId="334"/>
            <ac:spMk id="9" creationId="{79FF43BA-C8CA-451E-E441-5A6AA7D65363}"/>
          </ac:spMkLst>
        </pc:spChg>
        <pc:spChg chg="del">
          <ac:chgData name="Tobin Magle" userId="S::ctm6768@ads.northwestern.edu::42da060b-ddc7-42dc-a7e8-253cdb78acd4" providerId="AD" clId="Web-{E0AC61A4-7A4F-F3C2-EABE-7AC05AAB3995}" dt="2023-06-28T18:29:18.353" v="748"/>
          <ac:spMkLst>
            <pc:docMk/>
            <pc:sldMk cId="3444712785" sldId="334"/>
            <ac:spMk id="16" creationId="{70FE4B19-13ED-68A6-1511-E18B011843DC}"/>
          </ac:spMkLst>
        </pc:spChg>
        <pc:spChg chg="add del">
          <ac:chgData name="Tobin Magle" userId="S::ctm6768@ads.northwestern.edu::42da060b-ddc7-42dc-a7e8-253cdb78acd4" providerId="AD" clId="Web-{E0AC61A4-7A4F-F3C2-EABE-7AC05AAB3995}" dt="2023-06-28T18:29:10.790" v="747"/>
          <ac:spMkLst>
            <pc:docMk/>
            <pc:sldMk cId="3444712785" sldId="334"/>
            <ac:spMk id="36" creationId="{1F710598-C33D-889F-419C-A8C9BB6214A8}"/>
          </ac:spMkLst>
        </pc:spChg>
      </pc:sldChg>
      <pc:sldChg chg="delSp modSp add del ord replId">
        <pc:chgData name="Tobin Magle" userId="S::ctm6768@ads.northwestern.edu::42da060b-ddc7-42dc-a7e8-253cdb78acd4" providerId="AD" clId="Web-{E0AC61A4-7A4F-F3C2-EABE-7AC05AAB3995}" dt="2023-06-28T18:38:13.621" v="766"/>
        <pc:sldMkLst>
          <pc:docMk/>
          <pc:sldMk cId="448879833" sldId="335"/>
        </pc:sldMkLst>
        <pc:spChg chg="mod">
          <ac:chgData name="Tobin Magle" userId="S::ctm6768@ads.northwestern.edu::42da060b-ddc7-42dc-a7e8-253cdb78acd4" providerId="AD" clId="Web-{E0AC61A4-7A4F-F3C2-EABE-7AC05AAB3995}" dt="2023-06-28T18:37:36.885" v="757" actId="20577"/>
          <ac:spMkLst>
            <pc:docMk/>
            <pc:sldMk cId="448879833" sldId="335"/>
            <ac:spMk id="2" creationId="{DDFA2306-F6C6-1510-C1EF-984CAEED8416}"/>
          </ac:spMkLst>
        </pc:spChg>
        <pc:spChg chg="del">
          <ac:chgData name="Tobin Magle" userId="S::ctm6768@ads.northwestern.edu::42da060b-ddc7-42dc-a7e8-253cdb78acd4" providerId="AD" clId="Web-{E0AC61A4-7A4F-F3C2-EABE-7AC05AAB3995}" dt="2023-06-28T18:38:04.730" v="764"/>
          <ac:spMkLst>
            <pc:docMk/>
            <pc:sldMk cId="448879833" sldId="335"/>
            <ac:spMk id="16" creationId="{70FE4B19-13ED-68A6-1511-E18B011843DC}"/>
          </ac:spMkLst>
        </pc:spChg>
        <pc:spChg chg="mod">
          <ac:chgData name="Tobin Magle" userId="S::ctm6768@ads.northwestern.edu::42da060b-ddc7-42dc-a7e8-253cdb78acd4" providerId="AD" clId="Web-{E0AC61A4-7A4F-F3C2-EABE-7AC05AAB3995}" dt="2023-06-28T18:37:52.682" v="763" actId="14100"/>
          <ac:spMkLst>
            <pc:docMk/>
            <pc:sldMk cId="448879833" sldId="335"/>
            <ac:spMk id="40" creationId="{8FDA4903-9B1A-0CF1-81E7-FB026F74AC6D}"/>
          </ac:spMkLst>
        </pc:spChg>
      </pc:sldChg>
      <pc:sldChg chg="add del replId">
        <pc:chgData name="Tobin Magle" userId="S::ctm6768@ads.northwestern.edu::42da060b-ddc7-42dc-a7e8-253cdb78acd4" providerId="AD" clId="Web-{E0AC61A4-7A4F-F3C2-EABE-7AC05AAB3995}" dt="2023-06-28T18:37:14.259" v="751"/>
        <pc:sldMkLst>
          <pc:docMk/>
          <pc:sldMk cId="3428265222" sldId="335"/>
        </pc:sldMkLst>
      </pc:sldChg>
      <pc:sldChg chg="addSp delSp modSp add replId">
        <pc:chgData name="Tobin Magle" userId="S::ctm6768@ads.northwestern.edu::42da060b-ddc7-42dc-a7e8-253cdb78acd4" providerId="AD" clId="Web-{E0AC61A4-7A4F-F3C2-EABE-7AC05AAB3995}" dt="2023-06-28T18:53:14.995" v="1270"/>
        <pc:sldMkLst>
          <pc:docMk/>
          <pc:sldMk cId="1701747154" sldId="336"/>
        </pc:sldMkLst>
        <pc:spChg chg="mod">
          <ac:chgData name="Tobin Magle" userId="S::ctm6768@ads.northwestern.edu::42da060b-ddc7-42dc-a7e8-253cdb78acd4" providerId="AD" clId="Web-{E0AC61A4-7A4F-F3C2-EABE-7AC05AAB3995}" dt="2023-06-28T18:38:25.434" v="769" actId="20577"/>
          <ac:spMkLst>
            <pc:docMk/>
            <pc:sldMk cId="1701747154" sldId="336"/>
            <ac:spMk id="2" creationId="{0197593B-9A9F-32DB-0B23-9BD11183D17C}"/>
          </ac:spMkLst>
        </pc:spChg>
        <pc:spChg chg="del">
          <ac:chgData name="Tobin Magle" userId="S::ctm6768@ads.northwestern.edu::42da060b-ddc7-42dc-a7e8-253cdb78acd4" providerId="AD" clId="Web-{E0AC61A4-7A4F-F3C2-EABE-7AC05AAB3995}" dt="2023-06-28T18:38:41.325" v="770"/>
          <ac:spMkLst>
            <pc:docMk/>
            <pc:sldMk cId="1701747154" sldId="336"/>
            <ac:spMk id="3" creationId="{0FD5AE01-76CF-C918-14FC-5C59EB67AB2D}"/>
          </ac:spMkLst>
        </pc:spChg>
        <pc:spChg chg="add del mod">
          <ac:chgData name="Tobin Magle" userId="S::ctm6768@ads.northwestern.edu::42da060b-ddc7-42dc-a7e8-253cdb78acd4" providerId="AD" clId="Web-{E0AC61A4-7A4F-F3C2-EABE-7AC05AAB3995}" dt="2023-06-28T18:39:34.623" v="830"/>
          <ac:spMkLst>
            <pc:docMk/>
            <pc:sldMk cId="1701747154" sldId="336"/>
            <ac:spMk id="6" creationId="{CBE350CF-39A6-322D-F96A-E102AFEE4802}"/>
          </ac:spMkLst>
        </pc:spChg>
        <pc:spChg chg="add mod">
          <ac:chgData name="Tobin Magle" userId="S::ctm6768@ads.northwestern.edu::42da060b-ddc7-42dc-a7e8-253cdb78acd4" providerId="AD" clId="Web-{E0AC61A4-7A4F-F3C2-EABE-7AC05AAB3995}" dt="2023-06-28T18:53:01.057" v="1269" actId="14100"/>
          <ac:spMkLst>
            <pc:docMk/>
            <pc:sldMk cId="1701747154" sldId="336"/>
            <ac:spMk id="8" creationId="{2F3EE816-D767-1F5E-8D57-2D82B30AC43E}"/>
          </ac:spMkLst>
        </pc:spChg>
        <pc:graphicFrameChg chg="add mod modGraphic">
          <ac:chgData name="Tobin Magle" userId="S::ctm6768@ads.northwestern.edu::42da060b-ddc7-42dc-a7e8-253cdb78acd4" providerId="AD" clId="Web-{E0AC61A4-7A4F-F3C2-EABE-7AC05AAB3995}" dt="2023-06-28T18:53:14.995" v="1270"/>
          <ac:graphicFrameMkLst>
            <pc:docMk/>
            <pc:sldMk cId="1701747154" sldId="336"/>
            <ac:graphicFrameMk id="7" creationId="{6E3A96B0-17F7-7C28-1008-00737BBB9F99}"/>
          </ac:graphicFrameMkLst>
        </pc:graphicFrameChg>
      </pc:sldChg>
      <pc:sldChg chg="modSp add replId">
        <pc:chgData name="Tobin Magle" userId="S::ctm6768@ads.northwestern.edu::42da060b-ddc7-42dc-a7e8-253cdb78acd4" providerId="AD" clId="Web-{E0AC61A4-7A4F-F3C2-EABE-7AC05AAB3995}" dt="2023-06-28T19:55:19.106" v="2665" actId="20577"/>
        <pc:sldMkLst>
          <pc:docMk/>
          <pc:sldMk cId="671641294" sldId="337"/>
        </pc:sldMkLst>
        <pc:spChg chg="mod">
          <ac:chgData name="Tobin Magle" userId="S::ctm6768@ads.northwestern.edu::42da060b-ddc7-42dc-a7e8-253cdb78acd4" providerId="AD" clId="Web-{E0AC61A4-7A4F-F3C2-EABE-7AC05AAB3995}" dt="2023-06-28T19:55:19.106" v="2665" actId="20577"/>
          <ac:spMkLst>
            <pc:docMk/>
            <pc:sldMk cId="671641294" sldId="337"/>
            <ac:spMk id="3" creationId="{0FD5AE01-76CF-C918-14FC-5C59EB67AB2D}"/>
          </ac:spMkLst>
        </pc:spChg>
      </pc:sldChg>
      <pc:sldChg chg="modSp new ord">
        <pc:chgData name="Tobin Magle" userId="S::ctm6768@ads.northwestern.edu::42da060b-ddc7-42dc-a7e8-253cdb78acd4" providerId="AD" clId="Web-{E0AC61A4-7A4F-F3C2-EABE-7AC05AAB3995}" dt="2023-06-28T19:56:36.953" v="2674"/>
        <pc:sldMkLst>
          <pc:docMk/>
          <pc:sldMk cId="2960897304" sldId="338"/>
        </pc:sldMkLst>
        <pc:spChg chg="mod">
          <ac:chgData name="Tobin Magle" userId="S::ctm6768@ads.northwestern.edu::42da060b-ddc7-42dc-a7e8-253cdb78acd4" providerId="AD" clId="Web-{E0AC61A4-7A4F-F3C2-EABE-7AC05AAB3995}" dt="2023-06-28T18:59:50.493" v="1279" actId="20577"/>
          <ac:spMkLst>
            <pc:docMk/>
            <pc:sldMk cId="2960897304" sldId="338"/>
            <ac:spMk id="2" creationId="{C264C188-6B0D-58DF-10E7-DC4B66AB93EF}"/>
          </ac:spMkLst>
        </pc:spChg>
        <pc:spChg chg="mod">
          <ac:chgData name="Tobin Magle" userId="S::ctm6768@ads.northwestern.edu::42da060b-ddc7-42dc-a7e8-253cdb78acd4" providerId="AD" clId="Web-{E0AC61A4-7A4F-F3C2-EABE-7AC05AAB3995}" dt="2023-06-28T19:24:52.826" v="1707" actId="20577"/>
          <ac:spMkLst>
            <pc:docMk/>
            <pc:sldMk cId="2960897304" sldId="338"/>
            <ac:spMk id="3" creationId="{E362BE2C-6117-2CB9-2AD5-CD2DB8EA5BB9}"/>
          </ac:spMkLst>
        </pc:spChg>
      </pc:sldChg>
      <pc:sldChg chg="addSp delSp modSp add ord replId modNotes">
        <pc:chgData name="Tobin Magle" userId="S::ctm6768@ads.northwestern.edu::42da060b-ddc7-42dc-a7e8-253cdb78acd4" providerId="AD" clId="Web-{E0AC61A4-7A4F-F3C2-EABE-7AC05AAB3995}" dt="2023-06-28T19:56:36.937" v="2671"/>
        <pc:sldMkLst>
          <pc:docMk/>
          <pc:sldMk cId="1459182634" sldId="339"/>
        </pc:sldMkLst>
        <pc:spChg chg="mod">
          <ac:chgData name="Tobin Magle" userId="S::ctm6768@ads.northwestern.edu::42da060b-ddc7-42dc-a7e8-253cdb78acd4" providerId="AD" clId="Web-{E0AC61A4-7A4F-F3C2-EABE-7AC05AAB3995}" dt="2023-06-28T19:07:45.478" v="1359" actId="20577"/>
          <ac:spMkLst>
            <pc:docMk/>
            <pc:sldMk cId="1459182634" sldId="339"/>
            <ac:spMk id="2" creationId="{C264C188-6B0D-58DF-10E7-DC4B66AB93EF}"/>
          </ac:spMkLst>
        </pc:spChg>
        <pc:spChg chg="del">
          <ac:chgData name="Tobin Magle" userId="S::ctm6768@ads.northwestern.edu::42da060b-ddc7-42dc-a7e8-253cdb78acd4" providerId="AD" clId="Web-{E0AC61A4-7A4F-F3C2-EABE-7AC05AAB3995}" dt="2023-06-28T19:01:29.418" v="1313"/>
          <ac:spMkLst>
            <pc:docMk/>
            <pc:sldMk cId="1459182634" sldId="339"/>
            <ac:spMk id="3" creationId="{E362BE2C-6117-2CB9-2AD5-CD2DB8EA5BB9}"/>
          </ac:spMkLst>
        </pc:spChg>
        <pc:spChg chg="add del mod">
          <ac:chgData name="Tobin Magle" userId="S::ctm6768@ads.northwestern.edu::42da060b-ddc7-42dc-a7e8-253cdb78acd4" providerId="AD" clId="Web-{E0AC61A4-7A4F-F3C2-EABE-7AC05AAB3995}" dt="2023-06-28T19:01:39.575" v="1314"/>
          <ac:spMkLst>
            <pc:docMk/>
            <pc:sldMk cId="1459182634" sldId="339"/>
            <ac:spMk id="6" creationId="{7D661DD0-3B71-1DC1-C4A5-2C1F8AB55BCF}"/>
          </ac:spMkLst>
        </pc:spChg>
        <pc:spChg chg="add mod">
          <ac:chgData name="Tobin Magle" userId="S::ctm6768@ads.northwestern.edu::42da060b-ddc7-42dc-a7e8-253cdb78acd4" providerId="AD" clId="Web-{E0AC61A4-7A4F-F3C2-EABE-7AC05AAB3995}" dt="2023-06-28T19:06:36.694" v="1346" actId="1076"/>
          <ac:spMkLst>
            <pc:docMk/>
            <pc:sldMk cId="1459182634" sldId="339"/>
            <ac:spMk id="8" creationId="{2C43AA45-9168-6B7D-9EF1-085899279C7E}"/>
          </ac:spMkLst>
        </pc:spChg>
        <pc:spChg chg="add del mod">
          <ac:chgData name="Tobin Magle" userId="S::ctm6768@ads.northwestern.edu::42da060b-ddc7-42dc-a7e8-253cdb78acd4" providerId="AD" clId="Web-{E0AC61A4-7A4F-F3C2-EABE-7AC05AAB3995}" dt="2023-06-28T19:20:22.066" v="1498"/>
          <ac:spMkLst>
            <pc:docMk/>
            <pc:sldMk cId="1459182634" sldId="339"/>
            <ac:spMk id="10" creationId="{7727D364-CA89-E110-E401-AFBD663E5437}"/>
          </ac:spMkLst>
        </pc:spChg>
        <pc:spChg chg="add del mod">
          <ac:chgData name="Tobin Magle" userId="S::ctm6768@ads.northwestern.edu::42da060b-ddc7-42dc-a7e8-253cdb78acd4" providerId="AD" clId="Web-{E0AC61A4-7A4F-F3C2-EABE-7AC05AAB3995}" dt="2023-06-28T19:20:27.035" v="1501"/>
          <ac:spMkLst>
            <pc:docMk/>
            <pc:sldMk cId="1459182634" sldId="339"/>
            <ac:spMk id="12" creationId="{0E94B176-9C4F-6A93-8271-E615F9C693CD}"/>
          </ac:spMkLst>
        </pc:spChg>
        <pc:spChg chg="add mod">
          <ac:chgData name="Tobin Magle" userId="S::ctm6768@ads.northwestern.edu::42da060b-ddc7-42dc-a7e8-253cdb78acd4" providerId="AD" clId="Web-{E0AC61A4-7A4F-F3C2-EABE-7AC05AAB3995}" dt="2023-06-28T19:03:43.767" v="1334" actId="1076"/>
          <ac:spMkLst>
            <pc:docMk/>
            <pc:sldMk cId="1459182634" sldId="339"/>
            <ac:spMk id="14" creationId="{40C20EF0-3AB9-FADB-C8A7-2186291CE8DB}"/>
          </ac:spMkLst>
        </pc:spChg>
        <pc:spChg chg="add mod">
          <ac:chgData name="Tobin Magle" userId="S::ctm6768@ads.northwestern.edu::42da060b-ddc7-42dc-a7e8-253cdb78acd4" providerId="AD" clId="Web-{E0AC61A4-7A4F-F3C2-EABE-7AC05AAB3995}" dt="2023-06-28T19:17:26.529" v="1407"/>
          <ac:spMkLst>
            <pc:docMk/>
            <pc:sldMk cId="1459182634" sldId="339"/>
            <ac:spMk id="25" creationId="{0BC17919-90AD-0251-B3E6-C47025256963}"/>
          </ac:spMkLst>
        </pc:spChg>
        <pc:spChg chg="add del mod">
          <ac:chgData name="Tobin Magle" userId="S::ctm6768@ads.northwestern.edu::42da060b-ddc7-42dc-a7e8-253cdb78acd4" providerId="AD" clId="Web-{E0AC61A4-7A4F-F3C2-EABE-7AC05AAB3995}" dt="2023-06-28T19:20:24.332" v="1499"/>
          <ac:spMkLst>
            <pc:docMk/>
            <pc:sldMk cId="1459182634" sldId="339"/>
            <ac:spMk id="28" creationId="{DE20EC4B-3819-F7B5-0FD5-F4144DA41B40}"/>
          </ac:spMkLst>
        </pc:spChg>
        <pc:spChg chg="add mod">
          <ac:chgData name="Tobin Magle" userId="S::ctm6768@ads.northwestern.edu::42da060b-ddc7-42dc-a7e8-253cdb78acd4" providerId="AD" clId="Web-{E0AC61A4-7A4F-F3C2-EABE-7AC05AAB3995}" dt="2023-06-28T19:21:43.069" v="1517" actId="1076"/>
          <ac:spMkLst>
            <pc:docMk/>
            <pc:sldMk cId="1459182634" sldId="339"/>
            <ac:spMk id="30" creationId="{01AFC4E3-443D-26C5-0D80-DC3CD36CF894}"/>
          </ac:spMkLst>
        </pc:spChg>
        <pc:picChg chg="add mod">
          <ac:chgData name="Tobin Magle" userId="S::ctm6768@ads.northwestern.edu::42da060b-ddc7-42dc-a7e8-253cdb78acd4" providerId="AD" clId="Web-{E0AC61A4-7A4F-F3C2-EABE-7AC05AAB3995}" dt="2023-06-28T19:04:06.283" v="1340" actId="1076"/>
          <ac:picMkLst>
            <pc:docMk/>
            <pc:sldMk cId="1459182634" sldId="339"/>
            <ac:picMk id="13" creationId="{254035D2-A023-214E-0434-EC7970AE0336}"/>
          </ac:picMkLst>
        </pc:picChg>
        <pc:picChg chg="add del mod">
          <ac:chgData name="Tobin Magle" userId="S::ctm6768@ads.northwestern.edu::42da060b-ddc7-42dc-a7e8-253cdb78acd4" providerId="AD" clId="Web-{E0AC61A4-7A4F-F3C2-EABE-7AC05AAB3995}" dt="2023-06-28T19:05:05.379" v="1343"/>
          <ac:picMkLst>
            <pc:docMk/>
            <pc:sldMk cId="1459182634" sldId="339"/>
            <ac:picMk id="15" creationId="{DC12BDEB-3D80-15DE-4FC5-2A60A1D5FD55}"/>
          </ac:picMkLst>
        </pc:picChg>
        <pc:picChg chg="add del mod modCrop">
          <ac:chgData name="Tobin Magle" userId="S::ctm6768@ads.northwestern.edu::42da060b-ddc7-42dc-a7e8-253cdb78acd4" providerId="AD" clId="Web-{E0AC61A4-7A4F-F3C2-EABE-7AC05AAB3995}" dt="2023-06-28T19:20:18.535" v="1497"/>
          <ac:picMkLst>
            <pc:docMk/>
            <pc:sldMk cId="1459182634" sldId="339"/>
            <ac:picMk id="16" creationId="{775308EB-E39D-F834-2438-5E239B8FB70D}"/>
          </ac:picMkLst>
        </pc:picChg>
        <pc:picChg chg="add mod">
          <ac:chgData name="Tobin Magle" userId="S::ctm6768@ads.northwestern.edu::42da060b-ddc7-42dc-a7e8-253cdb78acd4" providerId="AD" clId="Web-{E0AC61A4-7A4F-F3C2-EABE-7AC05AAB3995}" dt="2023-06-28T19:07:28.524" v="1351" actId="1076"/>
          <ac:picMkLst>
            <pc:docMk/>
            <pc:sldMk cId="1459182634" sldId="339"/>
            <ac:picMk id="17" creationId="{0A81F537-A9C2-2871-D44E-051A1BC75A64}"/>
          </ac:picMkLst>
        </pc:picChg>
        <pc:picChg chg="add del mod">
          <ac:chgData name="Tobin Magle" userId="S::ctm6768@ads.northwestern.edu::42da060b-ddc7-42dc-a7e8-253cdb78acd4" providerId="AD" clId="Web-{E0AC61A4-7A4F-F3C2-EABE-7AC05AAB3995}" dt="2023-06-28T19:20:26.082" v="1500"/>
          <ac:picMkLst>
            <pc:docMk/>
            <pc:sldMk cId="1459182634" sldId="339"/>
            <ac:picMk id="21" creationId="{8B5D5C23-B73B-1705-C6A0-097E27C38840}"/>
          </ac:picMkLst>
        </pc:picChg>
        <pc:picChg chg="add mod">
          <ac:chgData name="Tobin Magle" userId="S::ctm6768@ads.northwestern.edu::42da060b-ddc7-42dc-a7e8-253cdb78acd4" providerId="AD" clId="Web-{E0AC61A4-7A4F-F3C2-EABE-7AC05AAB3995}" dt="2023-06-28T19:15:23.806" v="1394" actId="1076"/>
          <ac:picMkLst>
            <pc:docMk/>
            <pc:sldMk cId="1459182634" sldId="339"/>
            <ac:picMk id="26" creationId="{1BF52865-1421-8C83-3274-63F0C202251E}"/>
          </ac:picMkLst>
        </pc:picChg>
        <pc:cxnChg chg="add del mod">
          <ac:chgData name="Tobin Magle" userId="S::ctm6768@ads.northwestern.edu::42da060b-ddc7-42dc-a7e8-253cdb78acd4" providerId="AD" clId="Web-{E0AC61A4-7A4F-F3C2-EABE-7AC05AAB3995}" dt="2023-06-28T19:20:36.770" v="1504"/>
          <ac:cxnSpMkLst>
            <pc:docMk/>
            <pc:sldMk cId="1459182634" sldId="339"/>
            <ac:cxnSpMk id="18" creationId="{64FD8292-F1D7-9BDF-62F1-8B51266519E0}"/>
          </ac:cxnSpMkLst>
        </pc:cxnChg>
        <pc:cxnChg chg="add del mod">
          <ac:chgData name="Tobin Magle" userId="S::ctm6768@ads.northwestern.edu::42da060b-ddc7-42dc-a7e8-253cdb78acd4" providerId="AD" clId="Web-{E0AC61A4-7A4F-F3C2-EABE-7AC05AAB3995}" dt="2023-06-28T19:20:33.989" v="1503"/>
          <ac:cxnSpMkLst>
            <pc:docMk/>
            <pc:sldMk cId="1459182634" sldId="339"/>
            <ac:cxnSpMk id="19" creationId="{A028F1E5-6996-FB80-9BB9-BAED71F3F703}"/>
          </ac:cxnSpMkLst>
        </pc:cxnChg>
        <pc:cxnChg chg="add del mod">
          <ac:chgData name="Tobin Magle" userId="S::ctm6768@ads.northwestern.edu::42da060b-ddc7-42dc-a7e8-253cdb78acd4" providerId="AD" clId="Web-{E0AC61A4-7A4F-F3C2-EABE-7AC05AAB3995}" dt="2023-06-28T19:10:11.092" v="1380"/>
          <ac:cxnSpMkLst>
            <pc:docMk/>
            <pc:sldMk cId="1459182634" sldId="339"/>
            <ac:cxnSpMk id="20" creationId="{AF0B8659-650A-7586-E221-9625184A0D85}"/>
          </ac:cxnSpMkLst>
        </pc:cxnChg>
        <pc:cxnChg chg="add del mod">
          <ac:chgData name="Tobin Magle" userId="S::ctm6768@ads.northwestern.edu::42da060b-ddc7-42dc-a7e8-253cdb78acd4" providerId="AD" clId="Web-{E0AC61A4-7A4F-F3C2-EABE-7AC05AAB3995}" dt="2023-06-28T19:20:40.348" v="1505"/>
          <ac:cxnSpMkLst>
            <pc:docMk/>
            <pc:sldMk cId="1459182634" sldId="339"/>
            <ac:cxnSpMk id="22" creationId="{7319E175-1F32-FD3B-C985-0D112A9F79C3}"/>
          </ac:cxnSpMkLst>
        </pc:cxnChg>
        <pc:cxnChg chg="add del mod">
          <ac:chgData name="Tobin Magle" userId="S::ctm6768@ads.northwestern.edu::42da060b-ddc7-42dc-a7e8-253cdb78acd4" providerId="AD" clId="Web-{E0AC61A4-7A4F-F3C2-EABE-7AC05AAB3995}" dt="2023-06-28T19:20:31.692" v="1502"/>
          <ac:cxnSpMkLst>
            <pc:docMk/>
            <pc:sldMk cId="1459182634" sldId="339"/>
            <ac:cxnSpMk id="23" creationId="{A7533DD7-2714-A81B-D0F0-B39EF83AAEFE}"/>
          </ac:cxnSpMkLst>
        </pc:cxnChg>
        <pc:cxnChg chg="add mod">
          <ac:chgData name="Tobin Magle" userId="S::ctm6768@ads.northwestern.edu::42da060b-ddc7-42dc-a7e8-253cdb78acd4" providerId="AD" clId="Web-{E0AC61A4-7A4F-F3C2-EABE-7AC05AAB3995}" dt="2023-06-28T19:15:43.635" v="1397" actId="14100"/>
          <ac:cxnSpMkLst>
            <pc:docMk/>
            <pc:sldMk cId="1459182634" sldId="339"/>
            <ac:cxnSpMk id="27" creationId="{E52457E8-BDD4-5625-0CB5-2B6DFF30B842}"/>
          </ac:cxnSpMkLst>
        </pc:cxnChg>
        <pc:cxnChg chg="add del mod">
          <ac:chgData name="Tobin Magle" userId="S::ctm6768@ads.northwestern.edu::42da060b-ddc7-42dc-a7e8-253cdb78acd4" providerId="AD" clId="Web-{E0AC61A4-7A4F-F3C2-EABE-7AC05AAB3995}" dt="2023-06-28T19:21:10.302" v="1510"/>
          <ac:cxnSpMkLst>
            <pc:docMk/>
            <pc:sldMk cId="1459182634" sldId="339"/>
            <ac:cxnSpMk id="29" creationId="{48D537AE-F5F5-E4D6-F6F1-CE59C8FF46E9}"/>
          </ac:cxnSpMkLst>
        </pc:cxnChg>
      </pc:sldChg>
      <pc:sldChg chg="add del replId">
        <pc:chgData name="Tobin Magle" userId="S::ctm6768@ads.northwestern.edu::42da060b-ddc7-42dc-a7e8-253cdb78acd4" providerId="AD" clId="Web-{E0AC61A4-7A4F-F3C2-EABE-7AC05AAB3995}" dt="2023-06-28T19:18:32.344" v="1409"/>
        <pc:sldMkLst>
          <pc:docMk/>
          <pc:sldMk cId="4193261697" sldId="340"/>
        </pc:sldMkLst>
      </pc:sldChg>
      <pc:sldChg chg="modSp add ord replId">
        <pc:chgData name="Tobin Magle" userId="S::ctm6768@ads.northwestern.edu::42da060b-ddc7-42dc-a7e8-253cdb78acd4" providerId="AD" clId="Web-{E0AC61A4-7A4F-F3C2-EABE-7AC05AAB3995}" dt="2023-06-28T19:56:36.953" v="2672"/>
        <pc:sldMkLst>
          <pc:docMk/>
          <pc:sldMk cId="4227342017" sldId="340"/>
        </pc:sldMkLst>
        <pc:spChg chg="mod">
          <ac:chgData name="Tobin Magle" userId="S::ctm6768@ads.northwestern.edu::42da060b-ddc7-42dc-a7e8-253cdb78acd4" providerId="AD" clId="Web-{E0AC61A4-7A4F-F3C2-EABE-7AC05AAB3995}" dt="2023-06-28T19:19:06.954" v="1424" actId="20577"/>
          <ac:spMkLst>
            <pc:docMk/>
            <pc:sldMk cId="4227342017" sldId="340"/>
            <ac:spMk id="2" creationId="{C264C188-6B0D-58DF-10E7-DC4B66AB93EF}"/>
          </ac:spMkLst>
        </pc:spChg>
        <pc:spChg chg="mod">
          <ac:chgData name="Tobin Magle" userId="S::ctm6768@ads.northwestern.edu::42da060b-ddc7-42dc-a7e8-253cdb78acd4" providerId="AD" clId="Web-{E0AC61A4-7A4F-F3C2-EABE-7AC05AAB3995}" dt="2023-06-28T19:27:41.988" v="1819" actId="20577"/>
          <ac:spMkLst>
            <pc:docMk/>
            <pc:sldMk cId="4227342017" sldId="340"/>
            <ac:spMk id="3" creationId="{E362BE2C-6117-2CB9-2AD5-CD2DB8EA5BB9}"/>
          </ac:spMkLst>
        </pc:spChg>
      </pc:sldChg>
      <pc:sldChg chg="add ord replId modNotes">
        <pc:chgData name="Tobin Magle" userId="S::ctm6768@ads.northwestern.edu::42da060b-ddc7-42dc-a7e8-253cdb78acd4" providerId="AD" clId="Web-{E0AC61A4-7A4F-F3C2-EABE-7AC05AAB3995}" dt="2023-06-28T19:56:36.937" v="2670"/>
        <pc:sldMkLst>
          <pc:docMk/>
          <pc:sldMk cId="1485344212" sldId="341"/>
        </pc:sldMkLst>
      </pc:sldChg>
      <pc:sldChg chg="addSp delSp modSp new ord">
        <pc:chgData name="Tobin Magle" userId="S::ctm6768@ads.northwestern.edu::42da060b-ddc7-42dc-a7e8-253cdb78acd4" providerId="AD" clId="Web-{E0AC61A4-7A4F-F3C2-EABE-7AC05AAB3995}" dt="2023-06-28T19:56:36.953" v="2673"/>
        <pc:sldMkLst>
          <pc:docMk/>
          <pc:sldMk cId="2894672288" sldId="342"/>
        </pc:sldMkLst>
        <pc:spChg chg="mod">
          <ac:chgData name="Tobin Magle" userId="S::ctm6768@ads.northwestern.edu::42da060b-ddc7-42dc-a7e8-253cdb78acd4" providerId="AD" clId="Web-{E0AC61A4-7A4F-F3C2-EABE-7AC05AAB3995}" dt="2023-06-28T19:26:01.703" v="1712" actId="20577"/>
          <ac:spMkLst>
            <pc:docMk/>
            <pc:sldMk cId="2894672288" sldId="342"/>
            <ac:spMk id="2" creationId="{40BCC8A8-328A-D294-2F0C-FFB7C6F66862}"/>
          </ac:spMkLst>
        </pc:spChg>
        <pc:spChg chg="del">
          <ac:chgData name="Tobin Magle" userId="S::ctm6768@ads.northwestern.edu::42da060b-ddc7-42dc-a7e8-253cdb78acd4" providerId="AD" clId="Web-{E0AC61A4-7A4F-F3C2-EABE-7AC05AAB3995}" dt="2023-06-28T19:28:42.490" v="1820"/>
          <ac:spMkLst>
            <pc:docMk/>
            <pc:sldMk cId="2894672288" sldId="342"/>
            <ac:spMk id="3" creationId="{96F099D7-7F47-B5F3-3C46-AD17AA46FA67}"/>
          </ac:spMkLst>
        </pc:spChg>
        <pc:spChg chg="add mod">
          <ac:chgData name="Tobin Magle" userId="S::ctm6768@ads.northwestern.edu::42da060b-ddc7-42dc-a7e8-253cdb78acd4" providerId="AD" clId="Web-{E0AC61A4-7A4F-F3C2-EABE-7AC05AAB3995}" dt="2023-06-28T19:30:18.415" v="1844" actId="1076"/>
          <ac:spMkLst>
            <pc:docMk/>
            <pc:sldMk cId="2894672288" sldId="342"/>
            <ac:spMk id="6" creationId="{ADE162D1-8AE7-F01B-FB0B-72E61D8F3CA1}"/>
          </ac:spMkLst>
        </pc:spChg>
        <pc:spChg chg="add mod">
          <ac:chgData name="Tobin Magle" userId="S::ctm6768@ads.northwestern.edu::42da060b-ddc7-42dc-a7e8-253cdb78acd4" providerId="AD" clId="Web-{E0AC61A4-7A4F-F3C2-EABE-7AC05AAB3995}" dt="2023-06-28T19:36:51.662" v="1873" actId="1076"/>
          <ac:spMkLst>
            <pc:docMk/>
            <pc:sldMk cId="2894672288" sldId="342"/>
            <ac:spMk id="8" creationId="{0B1CE63F-E11B-4444-554F-CA4E26A8221E}"/>
          </ac:spMkLst>
        </pc:spChg>
        <pc:spChg chg="add mod">
          <ac:chgData name="Tobin Magle" userId="S::ctm6768@ads.northwestern.edu::42da060b-ddc7-42dc-a7e8-253cdb78acd4" providerId="AD" clId="Web-{E0AC61A4-7A4F-F3C2-EABE-7AC05AAB3995}" dt="2023-06-28T19:36:57.100" v="1875" actId="1076"/>
          <ac:spMkLst>
            <pc:docMk/>
            <pc:sldMk cId="2894672288" sldId="342"/>
            <ac:spMk id="10" creationId="{16467EFD-0642-98E0-AF0E-781514DC53E8}"/>
          </ac:spMkLst>
        </pc:spChg>
        <pc:spChg chg="add mod">
          <ac:chgData name="Tobin Magle" userId="S::ctm6768@ads.northwestern.edu::42da060b-ddc7-42dc-a7e8-253cdb78acd4" providerId="AD" clId="Web-{E0AC61A4-7A4F-F3C2-EABE-7AC05AAB3995}" dt="2023-06-28T19:29:57.320" v="1839" actId="1076"/>
          <ac:spMkLst>
            <pc:docMk/>
            <pc:sldMk cId="2894672288" sldId="342"/>
            <ac:spMk id="12" creationId="{CA6F63DE-076E-F81D-0C34-381D0FF13C5F}"/>
          </ac:spMkLst>
        </pc:spChg>
        <pc:spChg chg="add mod">
          <ac:chgData name="Tobin Magle" userId="S::ctm6768@ads.northwestern.edu::42da060b-ddc7-42dc-a7e8-253cdb78acd4" providerId="AD" clId="Web-{E0AC61A4-7A4F-F3C2-EABE-7AC05AAB3995}" dt="2023-06-28T19:30:08.821" v="1842" actId="1076"/>
          <ac:spMkLst>
            <pc:docMk/>
            <pc:sldMk cId="2894672288" sldId="342"/>
            <ac:spMk id="14" creationId="{471C3B56-D511-D0EB-05EC-5255606067BA}"/>
          </ac:spMkLst>
        </pc:spChg>
        <pc:spChg chg="add mod">
          <ac:chgData name="Tobin Magle" userId="S::ctm6768@ads.northwestern.edu::42da060b-ddc7-42dc-a7e8-253cdb78acd4" providerId="AD" clId="Web-{E0AC61A4-7A4F-F3C2-EABE-7AC05AAB3995}" dt="2023-06-28T19:30:08.805" v="1841" actId="1076"/>
          <ac:spMkLst>
            <pc:docMk/>
            <pc:sldMk cId="2894672288" sldId="342"/>
            <ac:spMk id="16" creationId="{5577E0C4-DE4D-E542-5C1B-C4F7EA3D0D67}"/>
          </ac:spMkLst>
        </pc:spChg>
        <pc:spChg chg="add mod">
          <ac:chgData name="Tobin Magle" userId="S::ctm6768@ads.northwestern.edu::42da060b-ddc7-42dc-a7e8-253cdb78acd4" providerId="AD" clId="Web-{E0AC61A4-7A4F-F3C2-EABE-7AC05AAB3995}" dt="2023-06-28T19:30:13.961" v="1843" actId="1076"/>
          <ac:spMkLst>
            <pc:docMk/>
            <pc:sldMk cId="2894672288" sldId="342"/>
            <ac:spMk id="18" creationId="{B8907539-4AC9-3362-D7C8-5C0395B02C0B}"/>
          </ac:spMkLst>
        </pc:spChg>
        <pc:spChg chg="add del">
          <ac:chgData name="Tobin Magle" userId="S::ctm6768@ads.northwestern.edu::42da060b-ddc7-42dc-a7e8-253cdb78acd4" providerId="AD" clId="Web-{E0AC61A4-7A4F-F3C2-EABE-7AC05AAB3995}" dt="2023-06-28T19:37:36.023" v="1879"/>
          <ac:spMkLst>
            <pc:docMk/>
            <pc:sldMk cId="2894672288" sldId="342"/>
            <ac:spMk id="28" creationId="{0EC7D15F-D2AB-4D8D-57C4-29D0DD969281}"/>
          </ac:spMkLst>
        </pc:spChg>
        <pc:spChg chg="add mod">
          <ac:chgData name="Tobin Magle" userId="S::ctm6768@ads.northwestern.edu::42da060b-ddc7-42dc-a7e8-253cdb78acd4" providerId="AD" clId="Web-{E0AC61A4-7A4F-F3C2-EABE-7AC05AAB3995}" dt="2023-06-28T19:38:24.212" v="1928" actId="14100"/>
          <ac:spMkLst>
            <pc:docMk/>
            <pc:sldMk cId="2894672288" sldId="342"/>
            <ac:spMk id="30" creationId="{44EF120A-91E4-0847-8081-D426A69C1CC4}"/>
          </ac:spMkLst>
        </pc:spChg>
        <pc:cxnChg chg="add del">
          <ac:chgData name="Tobin Magle" userId="S::ctm6768@ads.northwestern.edu::42da060b-ddc7-42dc-a7e8-253cdb78acd4" providerId="AD" clId="Web-{E0AC61A4-7A4F-F3C2-EABE-7AC05AAB3995}" dt="2023-06-28T19:30:45.588" v="1848"/>
          <ac:cxnSpMkLst>
            <pc:docMk/>
            <pc:sldMk cId="2894672288" sldId="342"/>
            <ac:cxnSpMk id="20" creationId="{01D50413-C361-8981-5AF2-2E72464B7D01}"/>
          </ac:cxnSpMkLst>
        </pc:cxnChg>
        <pc:cxnChg chg="add mod">
          <ac:chgData name="Tobin Magle" userId="S::ctm6768@ads.northwestern.edu::42da060b-ddc7-42dc-a7e8-253cdb78acd4" providerId="AD" clId="Web-{E0AC61A4-7A4F-F3C2-EABE-7AC05AAB3995}" dt="2023-06-28T19:37:05.554" v="1877" actId="14100"/>
          <ac:cxnSpMkLst>
            <pc:docMk/>
            <pc:sldMk cId="2894672288" sldId="342"/>
            <ac:cxnSpMk id="21" creationId="{11578E2A-CBCD-8500-42D8-26A8C7FD6A96}"/>
          </ac:cxnSpMkLst>
        </pc:cxnChg>
        <pc:cxnChg chg="add mod">
          <ac:chgData name="Tobin Magle" userId="S::ctm6768@ads.northwestern.edu::42da060b-ddc7-42dc-a7e8-253cdb78acd4" providerId="AD" clId="Web-{E0AC61A4-7A4F-F3C2-EABE-7AC05AAB3995}" dt="2023-06-28T19:31:32.073" v="1857" actId="14100"/>
          <ac:cxnSpMkLst>
            <pc:docMk/>
            <pc:sldMk cId="2894672288" sldId="342"/>
            <ac:cxnSpMk id="22" creationId="{4AE4A371-9A6E-B724-69E3-0AAB79CBE2F2}"/>
          </ac:cxnSpMkLst>
        </pc:cxnChg>
        <pc:cxnChg chg="add mod">
          <ac:chgData name="Tobin Magle" userId="S::ctm6768@ads.northwestern.edu::42da060b-ddc7-42dc-a7e8-253cdb78acd4" providerId="AD" clId="Web-{E0AC61A4-7A4F-F3C2-EABE-7AC05AAB3995}" dt="2023-06-28T19:31:46.652" v="1860" actId="14100"/>
          <ac:cxnSpMkLst>
            <pc:docMk/>
            <pc:sldMk cId="2894672288" sldId="342"/>
            <ac:cxnSpMk id="23" creationId="{E5783492-E14F-7EE7-B35E-47FDAAC7499E}"/>
          </ac:cxnSpMkLst>
        </pc:cxnChg>
        <pc:cxnChg chg="add mod">
          <ac:chgData name="Tobin Magle" userId="S::ctm6768@ads.northwestern.edu::42da060b-ddc7-42dc-a7e8-253cdb78acd4" providerId="AD" clId="Web-{E0AC61A4-7A4F-F3C2-EABE-7AC05AAB3995}" dt="2023-06-28T19:36:08.942" v="1866" actId="14100"/>
          <ac:cxnSpMkLst>
            <pc:docMk/>
            <pc:sldMk cId="2894672288" sldId="342"/>
            <ac:cxnSpMk id="24" creationId="{5E0909C1-1638-B4A2-23ED-79886E918FE8}"/>
          </ac:cxnSpMkLst>
        </pc:cxnChg>
        <pc:cxnChg chg="add mod">
          <ac:chgData name="Tobin Magle" userId="S::ctm6768@ads.northwestern.edu::42da060b-ddc7-42dc-a7e8-253cdb78acd4" providerId="AD" clId="Web-{E0AC61A4-7A4F-F3C2-EABE-7AC05AAB3995}" dt="2023-06-28T19:36:00.536" v="1865" actId="14100"/>
          <ac:cxnSpMkLst>
            <pc:docMk/>
            <pc:sldMk cId="2894672288" sldId="342"/>
            <ac:cxnSpMk id="25" creationId="{DB6176C5-4632-1755-22DC-D31D4F2C832D}"/>
          </ac:cxnSpMkLst>
        </pc:cxnChg>
        <pc:cxnChg chg="add mod">
          <ac:chgData name="Tobin Magle" userId="S::ctm6768@ads.northwestern.edu::42da060b-ddc7-42dc-a7e8-253cdb78acd4" providerId="AD" clId="Web-{E0AC61A4-7A4F-F3C2-EABE-7AC05AAB3995}" dt="2023-06-28T19:36:17.896" v="1869" actId="14100"/>
          <ac:cxnSpMkLst>
            <pc:docMk/>
            <pc:sldMk cId="2894672288" sldId="342"/>
            <ac:cxnSpMk id="26" creationId="{4407490D-351C-D3AD-0AE8-AD3C8681DE9C}"/>
          </ac:cxnSpMkLst>
        </pc:cxnChg>
        <pc:cxnChg chg="add mod">
          <ac:chgData name="Tobin Magle" userId="S::ctm6768@ads.northwestern.edu::42da060b-ddc7-42dc-a7e8-253cdb78acd4" providerId="AD" clId="Web-{E0AC61A4-7A4F-F3C2-EABE-7AC05AAB3995}" dt="2023-06-28T19:36:41.600" v="1872" actId="14100"/>
          <ac:cxnSpMkLst>
            <pc:docMk/>
            <pc:sldMk cId="2894672288" sldId="342"/>
            <ac:cxnSpMk id="27" creationId="{164A1634-1F53-4C6B-7A4E-B20BA42418EE}"/>
          </ac:cxnSpMkLst>
        </pc:cxnChg>
      </pc:sldChg>
      <pc:sldChg chg="delSp modSp add ord replId">
        <pc:chgData name="Tobin Magle" userId="S::ctm6768@ads.northwestern.edu::42da060b-ddc7-42dc-a7e8-253cdb78acd4" providerId="AD" clId="Web-{E0AC61A4-7A4F-F3C2-EABE-7AC05AAB3995}" dt="2023-06-28T19:56:36.937" v="2669"/>
        <pc:sldMkLst>
          <pc:docMk/>
          <pc:sldMk cId="2289932693" sldId="343"/>
        </pc:sldMkLst>
        <pc:spChg chg="del">
          <ac:chgData name="Tobin Magle" userId="S::ctm6768@ads.northwestern.edu::42da060b-ddc7-42dc-a7e8-253cdb78acd4" providerId="AD" clId="Web-{E0AC61A4-7A4F-F3C2-EABE-7AC05AAB3995}" dt="2023-06-28T19:38:44.822" v="1931"/>
          <ac:spMkLst>
            <pc:docMk/>
            <pc:sldMk cId="2289932693" sldId="343"/>
            <ac:spMk id="12" creationId="{0E94B176-9C4F-6A93-8271-E615F9C693CD}"/>
          </ac:spMkLst>
        </pc:spChg>
        <pc:spChg chg="del">
          <ac:chgData name="Tobin Magle" userId="S::ctm6768@ads.northwestern.edu::42da060b-ddc7-42dc-a7e8-253cdb78acd4" providerId="AD" clId="Web-{E0AC61A4-7A4F-F3C2-EABE-7AC05AAB3995}" dt="2023-06-28T19:38:51.057" v="1934"/>
          <ac:spMkLst>
            <pc:docMk/>
            <pc:sldMk cId="2289932693" sldId="343"/>
            <ac:spMk id="28" creationId="{DE20EC4B-3819-F7B5-0FD5-F4144DA41B40}"/>
          </ac:spMkLst>
        </pc:spChg>
        <pc:picChg chg="mod">
          <ac:chgData name="Tobin Magle" userId="S::ctm6768@ads.northwestern.edu::42da060b-ddc7-42dc-a7e8-253cdb78acd4" providerId="AD" clId="Web-{E0AC61A4-7A4F-F3C2-EABE-7AC05AAB3995}" dt="2023-06-28T19:39:05.604" v="1938" actId="1076"/>
          <ac:picMkLst>
            <pc:docMk/>
            <pc:sldMk cId="2289932693" sldId="343"/>
            <ac:picMk id="16" creationId="{775308EB-E39D-F834-2438-5E239B8FB70D}"/>
          </ac:picMkLst>
        </pc:picChg>
        <pc:picChg chg="del">
          <ac:chgData name="Tobin Magle" userId="S::ctm6768@ads.northwestern.edu::42da060b-ddc7-42dc-a7e8-253cdb78acd4" providerId="AD" clId="Web-{E0AC61A4-7A4F-F3C2-EABE-7AC05AAB3995}" dt="2023-06-28T19:38:44.213" v="1930"/>
          <ac:picMkLst>
            <pc:docMk/>
            <pc:sldMk cId="2289932693" sldId="343"/>
            <ac:picMk id="21" creationId="{8B5D5C23-B73B-1705-C6A0-097E27C38840}"/>
          </ac:picMkLst>
        </pc:picChg>
        <pc:cxnChg chg="mod">
          <ac:chgData name="Tobin Magle" userId="S::ctm6768@ads.northwestern.edu::42da060b-ddc7-42dc-a7e8-253cdb78acd4" providerId="AD" clId="Web-{E0AC61A4-7A4F-F3C2-EABE-7AC05AAB3995}" dt="2023-06-28T19:39:13.089" v="1940" actId="14100"/>
          <ac:cxnSpMkLst>
            <pc:docMk/>
            <pc:sldMk cId="2289932693" sldId="343"/>
            <ac:cxnSpMk id="18" creationId="{64FD8292-F1D7-9BDF-62F1-8B51266519E0}"/>
          </ac:cxnSpMkLst>
        </pc:cxnChg>
        <pc:cxnChg chg="mod">
          <ac:chgData name="Tobin Magle" userId="S::ctm6768@ads.northwestern.edu::42da060b-ddc7-42dc-a7e8-253cdb78acd4" providerId="AD" clId="Web-{E0AC61A4-7A4F-F3C2-EABE-7AC05AAB3995}" dt="2023-06-28T19:39:09.495" v="1939" actId="14100"/>
          <ac:cxnSpMkLst>
            <pc:docMk/>
            <pc:sldMk cId="2289932693" sldId="343"/>
            <ac:cxnSpMk id="19" creationId="{A028F1E5-6996-FB80-9BB9-BAED71F3F703}"/>
          </ac:cxnSpMkLst>
        </pc:cxnChg>
        <pc:cxnChg chg="del">
          <ac:chgData name="Tobin Magle" userId="S::ctm6768@ads.northwestern.edu::42da060b-ddc7-42dc-a7e8-253cdb78acd4" providerId="AD" clId="Web-{E0AC61A4-7A4F-F3C2-EABE-7AC05AAB3995}" dt="2023-06-28T19:38:46.385" v="1932"/>
          <ac:cxnSpMkLst>
            <pc:docMk/>
            <pc:sldMk cId="2289932693" sldId="343"/>
            <ac:cxnSpMk id="22" creationId="{7319E175-1F32-FD3B-C985-0D112A9F79C3}"/>
          </ac:cxnSpMkLst>
        </pc:cxnChg>
        <pc:cxnChg chg="del">
          <ac:chgData name="Tobin Magle" userId="S::ctm6768@ads.northwestern.edu::42da060b-ddc7-42dc-a7e8-253cdb78acd4" providerId="AD" clId="Web-{E0AC61A4-7A4F-F3C2-EABE-7AC05AAB3995}" dt="2023-06-28T19:38:48.182" v="1933"/>
          <ac:cxnSpMkLst>
            <pc:docMk/>
            <pc:sldMk cId="2289932693" sldId="343"/>
            <ac:cxnSpMk id="23" creationId="{A7533DD7-2714-A81B-D0F0-B39EF83AAEFE}"/>
          </ac:cxnSpMkLst>
        </pc:cxnChg>
      </pc:sldChg>
      <pc:sldChg chg="modSp add replId">
        <pc:chgData name="Tobin Magle" userId="S::ctm6768@ads.northwestern.edu::42da060b-ddc7-42dc-a7e8-253cdb78acd4" providerId="AD" clId="Web-{E0AC61A4-7A4F-F3C2-EABE-7AC05AAB3995}" dt="2023-06-28T19:54:48.152" v="2662" actId="20577"/>
        <pc:sldMkLst>
          <pc:docMk/>
          <pc:sldMk cId="1541293069" sldId="344"/>
        </pc:sldMkLst>
        <pc:spChg chg="mod">
          <ac:chgData name="Tobin Magle" userId="S::ctm6768@ads.northwestern.edu::42da060b-ddc7-42dc-a7e8-253cdb78acd4" providerId="AD" clId="Web-{E0AC61A4-7A4F-F3C2-EABE-7AC05AAB3995}" dt="2023-06-28T19:54:48.152" v="2662" actId="20577"/>
          <ac:spMkLst>
            <pc:docMk/>
            <pc:sldMk cId="1541293069" sldId="344"/>
            <ac:spMk id="3" creationId="{0FD5AE01-76CF-C918-14FC-5C59EB67AB2D}"/>
          </ac:spMkLst>
        </pc:spChg>
      </pc:sldChg>
      <pc:sldChg chg="addSp delSp modSp add replId">
        <pc:chgData name="Tobin Magle" userId="S::ctm6768@ads.northwestern.edu::42da060b-ddc7-42dc-a7e8-253cdb78acd4" providerId="AD" clId="Web-{E0AC61A4-7A4F-F3C2-EABE-7AC05AAB3995}" dt="2023-06-28T19:49:33.626" v="2609"/>
        <pc:sldMkLst>
          <pc:docMk/>
          <pc:sldMk cId="3135039297" sldId="345"/>
        </pc:sldMkLst>
        <pc:spChg chg="mod">
          <ac:chgData name="Tobin Magle" userId="S::ctm6768@ads.northwestern.edu::42da060b-ddc7-42dc-a7e8-253cdb78acd4" providerId="AD" clId="Web-{E0AC61A4-7A4F-F3C2-EABE-7AC05AAB3995}" dt="2023-06-28T19:39:52.278" v="1946" actId="20577"/>
          <ac:spMkLst>
            <pc:docMk/>
            <pc:sldMk cId="3135039297" sldId="345"/>
            <ac:spMk id="2" creationId="{0197593B-9A9F-32DB-0B23-9BD11183D17C}"/>
          </ac:spMkLst>
        </pc:spChg>
        <pc:spChg chg="del">
          <ac:chgData name="Tobin Magle" userId="S::ctm6768@ads.northwestern.edu::42da060b-ddc7-42dc-a7e8-253cdb78acd4" providerId="AD" clId="Web-{E0AC61A4-7A4F-F3C2-EABE-7AC05AAB3995}" dt="2023-06-28T19:40:41.826" v="1947"/>
          <ac:spMkLst>
            <pc:docMk/>
            <pc:sldMk cId="3135039297" sldId="345"/>
            <ac:spMk id="3" creationId="{0FD5AE01-76CF-C918-14FC-5C59EB67AB2D}"/>
          </ac:spMkLst>
        </pc:spChg>
        <pc:spChg chg="add del mod">
          <ac:chgData name="Tobin Magle" userId="S::ctm6768@ads.northwestern.edu::42da060b-ddc7-42dc-a7e8-253cdb78acd4" providerId="AD" clId="Web-{E0AC61A4-7A4F-F3C2-EABE-7AC05AAB3995}" dt="2023-06-28T19:40:51.546" v="1949"/>
          <ac:spMkLst>
            <pc:docMk/>
            <pc:sldMk cId="3135039297" sldId="345"/>
            <ac:spMk id="6" creationId="{8AF3597E-0F03-24C3-F89F-F765A35A59BD}"/>
          </ac:spMkLst>
        </pc:spChg>
        <pc:graphicFrameChg chg="add mod modGraphic">
          <ac:chgData name="Tobin Magle" userId="S::ctm6768@ads.northwestern.edu::42da060b-ddc7-42dc-a7e8-253cdb78acd4" providerId="AD" clId="Web-{E0AC61A4-7A4F-F3C2-EABE-7AC05AAB3995}" dt="2023-06-28T19:49:33.626" v="2609"/>
          <ac:graphicFrameMkLst>
            <pc:docMk/>
            <pc:sldMk cId="3135039297" sldId="345"/>
            <ac:graphicFrameMk id="8" creationId="{8FD2307D-8564-1745-3C11-6148B0C42943}"/>
          </ac:graphicFrameMkLst>
        </pc:graphicFrameChg>
      </pc:sldChg>
      <pc:sldChg chg="addSp delSp modSp add ord replId">
        <pc:chgData name="Tobin Magle" userId="S::ctm6768@ads.northwestern.edu::42da060b-ddc7-42dc-a7e8-253cdb78acd4" providerId="AD" clId="Web-{E0AC61A4-7A4F-F3C2-EABE-7AC05AAB3995}" dt="2023-06-28T19:55:42.435" v="2666"/>
        <pc:sldMkLst>
          <pc:docMk/>
          <pc:sldMk cId="597814469" sldId="346"/>
        </pc:sldMkLst>
        <pc:spChg chg="mod">
          <ac:chgData name="Tobin Magle" userId="S::ctm6768@ads.northwestern.edu::42da060b-ddc7-42dc-a7e8-253cdb78acd4" providerId="AD" clId="Web-{E0AC61A4-7A4F-F3C2-EABE-7AC05AAB3995}" dt="2023-06-28T19:50:51.519" v="2626" actId="20577"/>
          <ac:spMkLst>
            <pc:docMk/>
            <pc:sldMk cId="597814469" sldId="346"/>
            <ac:spMk id="2" creationId="{DDFA2306-F6C6-1510-C1EF-984CAEED8416}"/>
          </ac:spMkLst>
        </pc:spChg>
        <pc:spChg chg="mod">
          <ac:chgData name="Tobin Magle" userId="S::ctm6768@ads.northwestern.edu::42da060b-ddc7-42dc-a7e8-253cdb78acd4" providerId="AD" clId="Web-{E0AC61A4-7A4F-F3C2-EABE-7AC05AAB3995}" dt="2023-06-28T19:51:18.770" v="2633"/>
          <ac:spMkLst>
            <pc:docMk/>
            <pc:sldMk cId="597814469" sldId="346"/>
            <ac:spMk id="3" creationId="{12EC79BD-BA85-6C21-397D-F841D43FFD91}"/>
          </ac:spMkLst>
        </pc:spChg>
        <pc:spChg chg="add mod">
          <ac:chgData name="Tobin Magle" userId="S::ctm6768@ads.northwestern.edu::42da060b-ddc7-42dc-a7e8-253cdb78acd4" providerId="AD" clId="Web-{E0AC61A4-7A4F-F3C2-EABE-7AC05AAB3995}" dt="2023-06-28T19:53:09.883" v="2653" actId="20577"/>
          <ac:spMkLst>
            <pc:docMk/>
            <pc:sldMk cId="597814469" sldId="346"/>
            <ac:spMk id="4" creationId="{FEED2967-8E73-7A1E-97AE-02231217D34A}"/>
          </ac:spMkLst>
        </pc:spChg>
        <pc:spChg chg="mod">
          <ac:chgData name="Tobin Magle" userId="S::ctm6768@ads.northwestern.edu::42da060b-ddc7-42dc-a7e8-253cdb78acd4" providerId="AD" clId="Web-{E0AC61A4-7A4F-F3C2-EABE-7AC05AAB3995}" dt="2023-06-28T19:51:18.770" v="2634"/>
          <ac:spMkLst>
            <pc:docMk/>
            <pc:sldMk cId="597814469" sldId="346"/>
            <ac:spMk id="9" creationId="{79FF43BA-C8CA-451E-E441-5A6AA7D65363}"/>
          </ac:spMkLst>
        </pc:spChg>
        <pc:spChg chg="del">
          <ac:chgData name="Tobin Magle" userId="S::ctm6768@ads.northwestern.edu::42da060b-ddc7-42dc-a7e8-253cdb78acd4" providerId="AD" clId="Web-{E0AC61A4-7A4F-F3C2-EABE-7AC05AAB3995}" dt="2023-06-28T19:51:29.302" v="2638"/>
          <ac:spMkLst>
            <pc:docMk/>
            <pc:sldMk cId="597814469" sldId="346"/>
            <ac:spMk id="10" creationId="{8E6B7C1C-E4E6-97F4-B884-C4FA6428BCFD}"/>
          </ac:spMkLst>
        </pc:spChg>
        <pc:spChg chg="mod">
          <ac:chgData name="Tobin Magle" userId="S::ctm6768@ads.northwestern.edu::42da060b-ddc7-42dc-a7e8-253cdb78acd4" providerId="AD" clId="Web-{E0AC61A4-7A4F-F3C2-EABE-7AC05AAB3995}" dt="2023-06-28T19:51:00.129" v="2627"/>
          <ac:spMkLst>
            <pc:docMk/>
            <pc:sldMk cId="597814469" sldId="346"/>
            <ac:spMk id="16" creationId="{70FE4B19-13ED-68A6-1511-E18B011843DC}"/>
          </ac:spMkLst>
        </pc:spChg>
        <pc:spChg chg="mod">
          <ac:chgData name="Tobin Magle" userId="S::ctm6768@ads.northwestern.edu::42da060b-ddc7-42dc-a7e8-253cdb78acd4" providerId="AD" clId="Web-{E0AC61A4-7A4F-F3C2-EABE-7AC05AAB3995}" dt="2023-06-28T19:51:36.099" v="2639"/>
          <ac:spMkLst>
            <pc:docMk/>
            <pc:sldMk cId="597814469" sldId="346"/>
            <ac:spMk id="31" creationId="{9E00802A-83A9-D66D-F01C-46E794040888}"/>
          </ac:spMkLst>
        </pc:spChg>
        <pc:spChg chg="del mod">
          <ac:chgData name="Tobin Magle" userId="S::ctm6768@ads.northwestern.edu::42da060b-ddc7-42dc-a7e8-253cdb78acd4" providerId="AD" clId="Web-{E0AC61A4-7A4F-F3C2-EABE-7AC05AAB3995}" dt="2023-06-28T19:51:45.068" v="2641"/>
          <ac:spMkLst>
            <pc:docMk/>
            <pc:sldMk cId="597814469" sldId="346"/>
            <ac:spMk id="32" creationId="{7575F02D-AAA8-C299-5179-073702893F8B}"/>
          </ac:spMkLst>
        </pc:spChg>
        <pc:spChg chg="del">
          <ac:chgData name="Tobin Magle" userId="S::ctm6768@ads.northwestern.edu::42da060b-ddc7-42dc-a7e8-253cdb78acd4" providerId="AD" clId="Web-{E0AC61A4-7A4F-F3C2-EABE-7AC05AAB3995}" dt="2023-06-28T19:51:48.787" v="2642"/>
          <ac:spMkLst>
            <pc:docMk/>
            <pc:sldMk cId="597814469" sldId="346"/>
            <ac:spMk id="33" creationId="{08A277B5-88C0-B60E-850D-22632A193FDC}"/>
          </ac:spMkLst>
        </pc:spChg>
        <pc:spChg chg="mod">
          <ac:chgData name="Tobin Magle" userId="S::ctm6768@ads.northwestern.edu::42da060b-ddc7-42dc-a7e8-253cdb78acd4" providerId="AD" clId="Web-{E0AC61A4-7A4F-F3C2-EABE-7AC05AAB3995}" dt="2023-06-28T19:53:18.837" v="2654"/>
          <ac:spMkLst>
            <pc:docMk/>
            <pc:sldMk cId="597814469" sldId="346"/>
            <ac:spMk id="38" creationId="{97168638-E547-5096-AC95-5B8C18706532}"/>
          </ac:spMkLst>
        </pc:spChg>
        <pc:spChg chg="mod">
          <ac:chgData name="Tobin Magle" userId="S::ctm6768@ads.northwestern.edu::42da060b-ddc7-42dc-a7e8-253cdb78acd4" providerId="AD" clId="Web-{E0AC61A4-7A4F-F3C2-EABE-7AC05AAB3995}" dt="2023-06-28T19:51:24.348" v="2637"/>
          <ac:spMkLst>
            <pc:docMk/>
            <pc:sldMk cId="597814469" sldId="346"/>
            <ac:spMk id="40" creationId="{8FDA4903-9B1A-0CF1-81E7-FB026F74AC6D}"/>
          </ac:spMkLst>
        </pc:spChg>
        <pc:spChg chg="mod">
          <ac:chgData name="Tobin Magle" userId="S::ctm6768@ads.northwestern.edu::42da060b-ddc7-42dc-a7e8-253cdb78acd4" providerId="AD" clId="Web-{E0AC61A4-7A4F-F3C2-EABE-7AC05AAB3995}" dt="2023-06-28T19:51:24.348" v="2636"/>
          <ac:spMkLst>
            <pc:docMk/>
            <pc:sldMk cId="597814469" sldId="346"/>
            <ac:spMk id="41" creationId="{77998AA4-65EE-45E0-BF52-2E90B2781EA0}"/>
          </ac:spMkLst>
        </pc:spChg>
        <pc:spChg chg="mod">
          <ac:chgData name="Tobin Magle" userId="S::ctm6768@ads.northwestern.edu::42da060b-ddc7-42dc-a7e8-253cdb78acd4" providerId="AD" clId="Web-{E0AC61A4-7A4F-F3C2-EABE-7AC05AAB3995}" dt="2023-06-28T19:51:24.333" v="2635"/>
          <ac:spMkLst>
            <pc:docMk/>
            <pc:sldMk cId="597814469" sldId="346"/>
            <ac:spMk id="42" creationId="{77B9B7AE-3633-4D57-35FC-1A6556982E86}"/>
          </ac:spMkLst>
        </pc:spChg>
      </pc:sldChg>
      <pc:sldChg chg="modSp new mod modClrScheme chgLayout">
        <pc:chgData name="Tobin Magle" userId="S::ctm6768@ads.northwestern.edu::42da060b-ddc7-42dc-a7e8-253cdb78acd4" providerId="AD" clId="Web-{E0AC61A4-7A4F-F3C2-EABE-7AC05AAB3995}" dt="2023-06-28T21:26:19.538" v="2759" actId="14100"/>
        <pc:sldMkLst>
          <pc:docMk/>
          <pc:sldMk cId="2014817703" sldId="347"/>
        </pc:sldMkLst>
        <pc:spChg chg="mod ord">
          <ac:chgData name="Tobin Magle" userId="S::ctm6768@ads.northwestern.edu::42da060b-ddc7-42dc-a7e8-253cdb78acd4" providerId="AD" clId="Web-{E0AC61A4-7A4F-F3C2-EABE-7AC05AAB3995}" dt="2023-06-28T21:22:45.939" v="2715"/>
          <ac:spMkLst>
            <pc:docMk/>
            <pc:sldMk cId="2014817703" sldId="347"/>
            <ac:spMk id="2" creationId="{F08C5F3D-4FA1-86F4-7266-7012A838A87B}"/>
          </ac:spMkLst>
        </pc:spChg>
        <pc:spChg chg="mod ord">
          <ac:chgData name="Tobin Magle" userId="S::ctm6768@ads.northwestern.edu::42da060b-ddc7-42dc-a7e8-253cdb78acd4" providerId="AD" clId="Web-{E0AC61A4-7A4F-F3C2-EABE-7AC05AAB3995}" dt="2023-06-28T21:26:19.538" v="2759" actId="14100"/>
          <ac:spMkLst>
            <pc:docMk/>
            <pc:sldMk cId="2014817703" sldId="347"/>
            <ac:spMk id="3" creationId="{0CA0EEAD-534E-CF12-C109-D4F40F7FBAF2}"/>
          </ac:spMkLst>
        </pc:spChg>
      </pc:sldChg>
    </pc:docChg>
  </pc:docChgLst>
  <pc:docChgLst>
    <pc:chgData name="Tobin Magle" userId="S::ctm6768@ads.northwestern.edu::42da060b-ddc7-42dc-a7e8-253cdb78acd4" providerId="AD" clId="Web-{18DC1F29-1E7C-02D8-95B8-80040486089F}"/>
    <pc:docChg chg="addSld modSld sldOrd">
      <pc:chgData name="Tobin Magle" userId="S::ctm6768@ads.northwestern.edu::42da060b-ddc7-42dc-a7e8-253cdb78acd4" providerId="AD" clId="Web-{18DC1F29-1E7C-02D8-95B8-80040486089F}" dt="2023-05-31T19:57:28.973" v="937"/>
      <pc:docMkLst>
        <pc:docMk/>
      </pc:docMkLst>
      <pc:sldChg chg="delSp modSp">
        <pc:chgData name="Tobin Magle" userId="S::ctm6768@ads.northwestern.edu::42da060b-ddc7-42dc-a7e8-253cdb78acd4" providerId="AD" clId="Web-{18DC1F29-1E7C-02D8-95B8-80040486089F}" dt="2023-05-26T19:38:59.861" v="459" actId="1076"/>
        <pc:sldMkLst>
          <pc:docMk/>
          <pc:sldMk cId="4154333393" sldId="256"/>
        </pc:sldMkLst>
        <pc:spChg chg="del mod">
          <ac:chgData name="Tobin Magle" userId="S::ctm6768@ads.northwestern.edu::42da060b-ddc7-42dc-a7e8-253cdb78acd4" providerId="AD" clId="Web-{18DC1F29-1E7C-02D8-95B8-80040486089F}" dt="2023-05-26T19:35:06.183" v="330"/>
          <ac:spMkLst>
            <pc:docMk/>
            <pc:sldMk cId="4154333393" sldId="256"/>
            <ac:spMk id="8" creationId="{55DE8058-13A2-664C-BE68-AF4ED90931F9}"/>
          </ac:spMkLst>
        </pc:spChg>
        <pc:spChg chg="mod">
          <ac:chgData name="Tobin Magle" userId="S::ctm6768@ads.northwestern.edu::42da060b-ddc7-42dc-a7e8-253cdb78acd4" providerId="AD" clId="Web-{18DC1F29-1E7C-02D8-95B8-80040486089F}" dt="2023-05-26T19:38:59.861" v="459" actId="1076"/>
          <ac:spMkLst>
            <pc:docMk/>
            <pc:sldMk cId="4154333393" sldId="256"/>
            <ac:spMk id="11" creationId="{2472458B-87B2-F44C-ADBF-72B887E46655}"/>
          </ac:spMkLst>
        </pc:spChg>
        <pc:spChg chg="mod">
          <ac:chgData name="Tobin Magle" userId="S::ctm6768@ads.northwestern.edu::42da060b-ddc7-42dc-a7e8-253cdb78acd4" providerId="AD" clId="Web-{18DC1F29-1E7C-02D8-95B8-80040486089F}" dt="2023-05-26T19:34:51.933" v="321" actId="1076"/>
          <ac:spMkLst>
            <pc:docMk/>
            <pc:sldMk cId="4154333393" sldId="256"/>
            <ac:spMk id="12" creationId="{5B70744A-7A0F-B547-B6FE-20191EA5858E}"/>
          </ac:spMkLst>
        </pc:spChg>
        <pc:spChg chg="mod">
          <ac:chgData name="Tobin Magle" userId="S::ctm6768@ads.northwestern.edu::42da060b-ddc7-42dc-a7e8-253cdb78acd4" providerId="AD" clId="Web-{18DC1F29-1E7C-02D8-95B8-80040486089F}" dt="2023-05-26T19:35:18.902" v="338" actId="1076"/>
          <ac:spMkLst>
            <pc:docMk/>
            <pc:sldMk cId="4154333393" sldId="256"/>
            <ac:spMk id="13" creationId="{80A035B6-7A78-344A-B37E-6CC9517E61F4}"/>
          </ac:spMkLst>
        </pc:spChg>
      </pc:sldChg>
      <pc:sldChg chg="modSp">
        <pc:chgData name="Tobin Magle" userId="S::ctm6768@ads.northwestern.edu::42da060b-ddc7-42dc-a7e8-253cdb78acd4" providerId="AD" clId="Web-{18DC1F29-1E7C-02D8-95B8-80040486089F}" dt="2023-05-30T20:41:02.741" v="849" actId="20577"/>
        <pc:sldMkLst>
          <pc:docMk/>
          <pc:sldMk cId="1273954018" sldId="269"/>
        </pc:sldMkLst>
        <pc:spChg chg="mod">
          <ac:chgData name="Tobin Magle" userId="S::ctm6768@ads.northwestern.edu::42da060b-ddc7-42dc-a7e8-253cdb78acd4" providerId="AD" clId="Web-{18DC1F29-1E7C-02D8-95B8-80040486089F}" dt="2023-05-26T19:53:48.916" v="471" actId="20577"/>
          <ac:spMkLst>
            <pc:docMk/>
            <pc:sldMk cId="1273954018" sldId="269"/>
            <ac:spMk id="3" creationId="{815DDE46-BE7D-7041-ACB8-917BDFDA5894}"/>
          </ac:spMkLst>
        </pc:spChg>
        <pc:spChg chg="mod">
          <ac:chgData name="Tobin Magle" userId="S::ctm6768@ads.northwestern.edu::42da060b-ddc7-42dc-a7e8-253cdb78acd4" providerId="AD" clId="Web-{18DC1F29-1E7C-02D8-95B8-80040486089F}" dt="2023-05-30T20:41:02.741" v="849" actId="20577"/>
          <ac:spMkLst>
            <pc:docMk/>
            <pc:sldMk cId="1273954018" sldId="269"/>
            <ac:spMk id="4" creationId="{B38BDEDC-C05A-4E49-8348-1A0D5833C387}"/>
          </ac:spMkLst>
        </pc:spChg>
      </pc:sldChg>
      <pc:sldChg chg="modSp mod ord modShow">
        <pc:chgData name="Tobin Magle" userId="S::ctm6768@ads.northwestern.edu::42da060b-ddc7-42dc-a7e8-253cdb78acd4" providerId="AD" clId="Web-{18DC1F29-1E7C-02D8-95B8-80040486089F}" dt="2023-05-26T19:39:30.768" v="468" actId="20577"/>
        <pc:sldMkLst>
          <pc:docMk/>
          <pc:sldMk cId="3978385175" sldId="292"/>
        </pc:sldMkLst>
        <pc:spChg chg="mod">
          <ac:chgData name="Tobin Magle" userId="S::ctm6768@ads.northwestern.edu::42da060b-ddc7-42dc-a7e8-253cdb78acd4" providerId="AD" clId="Web-{18DC1F29-1E7C-02D8-95B8-80040486089F}" dt="2023-05-26T19:39:30.768" v="468" actId="20577"/>
          <ac:spMkLst>
            <pc:docMk/>
            <pc:sldMk cId="3978385175" sldId="292"/>
            <ac:spMk id="12" creationId="{CD0F1059-53B2-6D4B-A814-8BDC76851611}"/>
          </ac:spMkLst>
        </pc:spChg>
      </pc:sldChg>
      <pc:sldChg chg="ord">
        <pc:chgData name="Tobin Magle" userId="S::ctm6768@ads.northwestern.edu::42da060b-ddc7-42dc-a7e8-253cdb78acd4" providerId="AD" clId="Web-{18DC1F29-1E7C-02D8-95B8-80040486089F}" dt="2023-05-26T19:53:41.510" v="469"/>
        <pc:sldMkLst>
          <pc:docMk/>
          <pc:sldMk cId="1261745669" sldId="295"/>
        </pc:sldMkLst>
      </pc:sldChg>
      <pc:sldChg chg="modSp new">
        <pc:chgData name="Tobin Magle" userId="S::ctm6768@ads.northwestern.edu::42da060b-ddc7-42dc-a7e8-253cdb78acd4" providerId="AD" clId="Web-{18DC1F29-1E7C-02D8-95B8-80040486089F}" dt="2023-05-26T20:15:17.857" v="554" actId="20577"/>
        <pc:sldMkLst>
          <pc:docMk/>
          <pc:sldMk cId="2406918875" sldId="304"/>
        </pc:sldMkLst>
        <pc:spChg chg="mod">
          <ac:chgData name="Tobin Magle" userId="S::ctm6768@ads.northwestern.edu::42da060b-ddc7-42dc-a7e8-253cdb78acd4" providerId="AD" clId="Web-{18DC1F29-1E7C-02D8-95B8-80040486089F}" dt="2023-05-26T20:14:18.964" v="546" actId="20577"/>
          <ac:spMkLst>
            <pc:docMk/>
            <pc:sldMk cId="2406918875" sldId="304"/>
            <ac:spMk id="2" creationId="{D7DE8F12-5581-80DD-9C5D-755641195AA6}"/>
          </ac:spMkLst>
        </pc:spChg>
        <pc:spChg chg="mod">
          <ac:chgData name="Tobin Magle" userId="S::ctm6768@ads.northwestern.edu::42da060b-ddc7-42dc-a7e8-253cdb78acd4" providerId="AD" clId="Web-{18DC1F29-1E7C-02D8-95B8-80040486089F}" dt="2023-05-26T20:15:17.857" v="554" actId="20577"/>
          <ac:spMkLst>
            <pc:docMk/>
            <pc:sldMk cId="2406918875" sldId="304"/>
            <ac:spMk id="3" creationId="{5112D4FF-788A-7755-9474-4967BD6A620A}"/>
          </ac:spMkLst>
        </pc:spChg>
      </pc:sldChg>
      <pc:sldChg chg="modSp add replId">
        <pc:chgData name="Tobin Magle" userId="S::ctm6768@ads.northwestern.edu::42da060b-ddc7-42dc-a7e8-253cdb78acd4" providerId="AD" clId="Web-{18DC1F29-1E7C-02D8-95B8-80040486089F}" dt="2023-05-26T20:23:13.619" v="697" actId="20577"/>
        <pc:sldMkLst>
          <pc:docMk/>
          <pc:sldMk cId="4204263909" sldId="305"/>
        </pc:sldMkLst>
        <pc:spChg chg="mod">
          <ac:chgData name="Tobin Magle" userId="S::ctm6768@ads.northwestern.edu::42da060b-ddc7-42dc-a7e8-253cdb78acd4" providerId="AD" clId="Web-{18DC1F29-1E7C-02D8-95B8-80040486089F}" dt="2023-05-26T20:15:23.232" v="556" actId="20577"/>
          <ac:spMkLst>
            <pc:docMk/>
            <pc:sldMk cId="4204263909" sldId="305"/>
            <ac:spMk id="2" creationId="{D7DE8F12-5581-80DD-9C5D-755641195AA6}"/>
          </ac:spMkLst>
        </pc:spChg>
        <pc:spChg chg="mod">
          <ac:chgData name="Tobin Magle" userId="S::ctm6768@ads.northwestern.edu::42da060b-ddc7-42dc-a7e8-253cdb78acd4" providerId="AD" clId="Web-{18DC1F29-1E7C-02D8-95B8-80040486089F}" dt="2023-05-26T20:23:13.619" v="697" actId="20577"/>
          <ac:spMkLst>
            <pc:docMk/>
            <pc:sldMk cId="4204263909" sldId="305"/>
            <ac:spMk id="3" creationId="{5112D4FF-788A-7755-9474-4967BD6A620A}"/>
          </ac:spMkLst>
        </pc:spChg>
      </pc:sldChg>
      <pc:sldChg chg="modSp new">
        <pc:chgData name="Tobin Magle" userId="S::ctm6768@ads.northwestern.edu::42da060b-ddc7-42dc-a7e8-253cdb78acd4" providerId="AD" clId="Web-{18DC1F29-1E7C-02D8-95B8-80040486089F}" dt="2023-05-26T20:33:08.573" v="731" actId="20577"/>
        <pc:sldMkLst>
          <pc:docMk/>
          <pc:sldMk cId="3074458046" sldId="306"/>
        </pc:sldMkLst>
        <pc:spChg chg="mod">
          <ac:chgData name="Tobin Magle" userId="S::ctm6768@ads.northwestern.edu::42da060b-ddc7-42dc-a7e8-253cdb78acd4" providerId="AD" clId="Web-{18DC1F29-1E7C-02D8-95B8-80040486089F}" dt="2023-05-26T20:16:13.671" v="573" actId="20577"/>
          <ac:spMkLst>
            <pc:docMk/>
            <pc:sldMk cId="3074458046" sldId="306"/>
            <ac:spMk id="2" creationId="{18A8B638-F51A-0C44-95F6-A874C6683F05}"/>
          </ac:spMkLst>
        </pc:spChg>
        <pc:spChg chg="mod">
          <ac:chgData name="Tobin Magle" userId="S::ctm6768@ads.northwestern.edu::42da060b-ddc7-42dc-a7e8-253cdb78acd4" providerId="AD" clId="Web-{18DC1F29-1E7C-02D8-95B8-80040486089F}" dt="2023-05-26T20:33:08.573" v="731" actId="20577"/>
          <ac:spMkLst>
            <pc:docMk/>
            <pc:sldMk cId="3074458046" sldId="306"/>
            <ac:spMk id="3" creationId="{12A87AD2-CF3D-7619-2E8E-22EC17D8B345}"/>
          </ac:spMkLst>
        </pc:spChg>
      </pc:sldChg>
      <pc:sldChg chg="addSp delSp modSp new ord">
        <pc:chgData name="Tobin Magle" userId="S::ctm6768@ads.northwestern.edu::42da060b-ddc7-42dc-a7e8-253cdb78acd4" providerId="AD" clId="Web-{18DC1F29-1E7C-02D8-95B8-80040486089F}" dt="2023-05-30T20:48:13.983" v="908" actId="20577"/>
        <pc:sldMkLst>
          <pc:docMk/>
          <pc:sldMk cId="64811055" sldId="307"/>
        </pc:sldMkLst>
        <pc:spChg chg="mod">
          <ac:chgData name="Tobin Magle" userId="S::ctm6768@ads.northwestern.edu::42da060b-ddc7-42dc-a7e8-253cdb78acd4" providerId="AD" clId="Web-{18DC1F29-1E7C-02D8-95B8-80040486089F}" dt="2023-05-30T20:41:21.413" v="859" actId="20577"/>
          <ac:spMkLst>
            <pc:docMk/>
            <pc:sldMk cId="64811055" sldId="307"/>
            <ac:spMk id="2" creationId="{0ED5FE09-BBE6-FAB0-E676-4C160A382211}"/>
          </ac:spMkLst>
        </pc:spChg>
        <pc:spChg chg="mod">
          <ac:chgData name="Tobin Magle" userId="S::ctm6768@ads.northwestern.edu::42da060b-ddc7-42dc-a7e8-253cdb78acd4" providerId="AD" clId="Web-{18DC1F29-1E7C-02D8-95B8-80040486089F}" dt="2023-05-30T20:39:05.301" v="809"/>
          <ac:spMkLst>
            <pc:docMk/>
            <pc:sldMk cId="64811055" sldId="307"/>
            <ac:spMk id="3" creationId="{88F5457D-7409-91E0-C920-9C65055778E3}"/>
          </ac:spMkLst>
        </pc:spChg>
        <pc:spChg chg="add del mod">
          <ac:chgData name="Tobin Magle" userId="S::ctm6768@ads.northwestern.edu::42da060b-ddc7-42dc-a7e8-253cdb78acd4" providerId="AD" clId="Web-{18DC1F29-1E7C-02D8-95B8-80040486089F}" dt="2023-05-30T20:37:47.331" v="771"/>
          <ac:spMkLst>
            <pc:docMk/>
            <pc:sldMk cId="64811055" sldId="307"/>
            <ac:spMk id="6" creationId="{194BF758-9EBF-A760-6ED8-CD7E482AA767}"/>
          </ac:spMkLst>
        </pc:spChg>
        <pc:spChg chg="add mod">
          <ac:chgData name="Tobin Magle" userId="S::ctm6768@ads.northwestern.edu::42da060b-ddc7-42dc-a7e8-253cdb78acd4" providerId="AD" clId="Web-{18DC1F29-1E7C-02D8-95B8-80040486089F}" dt="2023-05-30T20:41:48.960" v="874" actId="14100"/>
          <ac:spMkLst>
            <pc:docMk/>
            <pc:sldMk cId="64811055" sldId="307"/>
            <ac:spMk id="8" creationId="{354423CC-FAED-5624-66D2-2ADC5898E5AC}"/>
          </ac:spMkLst>
        </pc:spChg>
        <pc:spChg chg="add mod">
          <ac:chgData name="Tobin Magle" userId="S::ctm6768@ads.northwestern.edu::42da060b-ddc7-42dc-a7e8-253cdb78acd4" providerId="AD" clId="Web-{18DC1F29-1E7C-02D8-95B8-80040486089F}" dt="2023-05-30T20:47:58.748" v="894" actId="1076"/>
          <ac:spMkLst>
            <pc:docMk/>
            <pc:sldMk cId="64811055" sldId="307"/>
            <ac:spMk id="10" creationId="{D71915BB-039F-EC3A-C234-51B985F6E459}"/>
          </ac:spMkLst>
        </pc:spChg>
        <pc:spChg chg="add mod">
          <ac:chgData name="Tobin Magle" userId="S::ctm6768@ads.northwestern.edu::42da060b-ddc7-42dc-a7e8-253cdb78acd4" providerId="AD" clId="Web-{18DC1F29-1E7C-02D8-95B8-80040486089F}" dt="2023-05-30T20:48:13.983" v="908" actId="20577"/>
          <ac:spMkLst>
            <pc:docMk/>
            <pc:sldMk cId="64811055" sldId="307"/>
            <ac:spMk id="11" creationId="{5EC065F5-24CA-A28B-2589-6042A230BB74}"/>
          </ac:spMkLst>
        </pc:spChg>
        <pc:picChg chg="add mod">
          <ac:chgData name="Tobin Magle" userId="S::ctm6768@ads.northwestern.edu::42da060b-ddc7-42dc-a7e8-253cdb78acd4" providerId="AD" clId="Web-{18DC1F29-1E7C-02D8-95B8-80040486089F}" dt="2023-05-30T20:43:56.009" v="886" actId="1076"/>
          <ac:picMkLst>
            <pc:docMk/>
            <pc:sldMk cId="64811055" sldId="307"/>
            <ac:picMk id="5" creationId="{DD8B1C77-12B3-AA93-7070-786B465CC4FF}"/>
          </ac:picMkLst>
        </pc:picChg>
        <pc:picChg chg="add del mod">
          <ac:chgData name="Tobin Magle" userId="S::ctm6768@ads.northwestern.edu::42da060b-ddc7-42dc-a7e8-253cdb78acd4" providerId="AD" clId="Web-{18DC1F29-1E7C-02D8-95B8-80040486089F}" dt="2023-05-30T20:37:46.409" v="770"/>
          <ac:picMkLst>
            <pc:docMk/>
            <pc:sldMk cId="64811055" sldId="307"/>
            <ac:picMk id="7" creationId="{8CED13F9-B25B-7F8F-4C13-92D714AE9975}"/>
          </ac:picMkLst>
        </pc:picChg>
        <pc:picChg chg="add mod">
          <ac:chgData name="Tobin Magle" userId="S::ctm6768@ads.northwestern.edu::42da060b-ddc7-42dc-a7e8-253cdb78acd4" providerId="AD" clId="Web-{18DC1F29-1E7C-02D8-95B8-80040486089F}" dt="2023-05-30T20:47:43.217" v="890" actId="1076"/>
          <ac:picMkLst>
            <pc:docMk/>
            <pc:sldMk cId="64811055" sldId="307"/>
            <ac:picMk id="9" creationId="{74ECBE9B-462C-E21F-6F8C-35D7DEC2A8F1}"/>
          </ac:picMkLst>
        </pc:picChg>
      </pc:sldChg>
      <pc:sldChg chg="modSp new">
        <pc:chgData name="Tobin Magle" userId="S::ctm6768@ads.northwestern.edu::42da060b-ddc7-42dc-a7e8-253cdb78acd4" providerId="AD" clId="Web-{18DC1F29-1E7C-02D8-95B8-80040486089F}" dt="2023-05-30T20:43:34.634" v="879" actId="20577"/>
        <pc:sldMkLst>
          <pc:docMk/>
          <pc:sldMk cId="4061825495" sldId="308"/>
        </pc:sldMkLst>
        <pc:spChg chg="mod">
          <ac:chgData name="Tobin Magle" userId="S::ctm6768@ads.northwestern.edu::42da060b-ddc7-42dc-a7e8-253cdb78acd4" providerId="AD" clId="Web-{18DC1F29-1E7C-02D8-95B8-80040486089F}" dt="2023-05-30T20:43:34.634" v="879" actId="20577"/>
          <ac:spMkLst>
            <pc:docMk/>
            <pc:sldMk cId="4061825495" sldId="308"/>
            <ac:spMk id="2" creationId="{A6416C86-10DF-D87D-C305-37AD34CF981E}"/>
          </ac:spMkLst>
        </pc:spChg>
        <pc:spChg chg="mod">
          <ac:chgData name="Tobin Magle" userId="S::ctm6768@ads.northwestern.edu::42da060b-ddc7-42dc-a7e8-253cdb78acd4" providerId="AD" clId="Web-{18DC1F29-1E7C-02D8-95B8-80040486089F}" dt="2023-05-30T20:43:28.196" v="877" actId="20577"/>
          <ac:spMkLst>
            <pc:docMk/>
            <pc:sldMk cId="4061825495" sldId="308"/>
            <ac:spMk id="3" creationId="{72F421A3-13C8-B1A7-14A3-6EA4965A4A85}"/>
          </ac:spMkLst>
        </pc:spChg>
      </pc:sldChg>
      <pc:sldChg chg="addSp delSp modSp add replId">
        <pc:chgData name="Tobin Magle" userId="S::ctm6768@ads.northwestern.edu::42da060b-ddc7-42dc-a7e8-253cdb78acd4" providerId="AD" clId="Web-{18DC1F29-1E7C-02D8-95B8-80040486089F}" dt="2023-05-30T20:38:40.566" v="804" actId="20577"/>
        <pc:sldMkLst>
          <pc:docMk/>
          <pc:sldMk cId="107191658" sldId="309"/>
        </pc:sldMkLst>
        <pc:spChg chg="mod">
          <ac:chgData name="Tobin Magle" userId="S::ctm6768@ads.northwestern.edu::42da060b-ddc7-42dc-a7e8-253cdb78acd4" providerId="AD" clId="Web-{18DC1F29-1E7C-02D8-95B8-80040486089F}" dt="2023-05-30T20:38:40.566" v="804" actId="20577"/>
          <ac:spMkLst>
            <pc:docMk/>
            <pc:sldMk cId="107191658" sldId="309"/>
            <ac:spMk id="2" creationId="{0ED5FE09-BBE6-FAB0-E676-4C160A382211}"/>
          </ac:spMkLst>
        </pc:spChg>
        <pc:spChg chg="del">
          <ac:chgData name="Tobin Magle" userId="S::ctm6768@ads.northwestern.edu::42da060b-ddc7-42dc-a7e8-253cdb78acd4" providerId="AD" clId="Web-{18DC1F29-1E7C-02D8-95B8-80040486089F}" dt="2023-05-30T20:37:54.972" v="773"/>
          <ac:spMkLst>
            <pc:docMk/>
            <pc:sldMk cId="107191658" sldId="309"/>
            <ac:spMk id="3" creationId="{88F5457D-7409-91E0-C920-9C65055778E3}"/>
          </ac:spMkLst>
        </pc:spChg>
        <pc:spChg chg="mod">
          <ac:chgData name="Tobin Magle" userId="S::ctm6768@ads.northwestern.edu::42da060b-ddc7-42dc-a7e8-253cdb78acd4" providerId="AD" clId="Web-{18DC1F29-1E7C-02D8-95B8-80040486089F}" dt="2023-05-30T20:38:17.019" v="783" actId="1076"/>
          <ac:spMkLst>
            <pc:docMk/>
            <pc:sldMk cId="107191658" sldId="309"/>
            <ac:spMk id="6" creationId="{194BF758-9EBF-A760-6ED8-CD7E482AA767}"/>
          </ac:spMkLst>
        </pc:spChg>
        <pc:spChg chg="add del mod">
          <ac:chgData name="Tobin Magle" userId="S::ctm6768@ads.northwestern.edu::42da060b-ddc7-42dc-a7e8-253cdb78acd4" providerId="AD" clId="Web-{18DC1F29-1E7C-02D8-95B8-80040486089F}" dt="2023-05-30T20:37:59.269" v="774"/>
          <ac:spMkLst>
            <pc:docMk/>
            <pc:sldMk cId="107191658" sldId="309"/>
            <ac:spMk id="9" creationId="{F527EB85-402E-B839-985D-0B3BB277EFDD}"/>
          </ac:spMkLst>
        </pc:spChg>
        <pc:picChg chg="del">
          <ac:chgData name="Tobin Magle" userId="S::ctm6768@ads.northwestern.edu::42da060b-ddc7-42dc-a7e8-253cdb78acd4" providerId="AD" clId="Web-{18DC1F29-1E7C-02D8-95B8-80040486089F}" dt="2023-05-30T20:37:52.221" v="772"/>
          <ac:picMkLst>
            <pc:docMk/>
            <pc:sldMk cId="107191658" sldId="309"/>
            <ac:picMk id="5" creationId="{DD8B1C77-12B3-AA93-7070-786B465CC4FF}"/>
          </ac:picMkLst>
        </pc:picChg>
        <pc:picChg chg="mod">
          <ac:chgData name="Tobin Magle" userId="S::ctm6768@ads.northwestern.edu::42da060b-ddc7-42dc-a7e8-253cdb78acd4" providerId="AD" clId="Web-{18DC1F29-1E7C-02D8-95B8-80040486089F}" dt="2023-05-30T20:38:25.316" v="786" actId="1076"/>
          <ac:picMkLst>
            <pc:docMk/>
            <pc:sldMk cId="107191658" sldId="309"/>
            <ac:picMk id="7" creationId="{8CED13F9-B25B-7F8F-4C13-92D714AE9975}"/>
          </ac:picMkLst>
        </pc:picChg>
      </pc:sldChg>
      <pc:sldChg chg="modSp new">
        <pc:chgData name="Tobin Magle" userId="S::ctm6768@ads.northwestern.edu::42da060b-ddc7-42dc-a7e8-253cdb78acd4" providerId="AD" clId="Web-{18DC1F29-1E7C-02D8-95B8-80040486089F}" dt="2023-05-30T20:43:48.791" v="885" actId="20577"/>
        <pc:sldMkLst>
          <pc:docMk/>
          <pc:sldMk cId="418938694" sldId="310"/>
        </pc:sldMkLst>
        <pc:spChg chg="mod">
          <ac:chgData name="Tobin Magle" userId="S::ctm6768@ads.northwestern.edu::42da060b-ddc7-42dc-a7e8-253cdb78acd4" providerId="AD" clId="Web-{18DC1F29-1E7C-02D8-95B8-80040486089F}" dt="2023-05-30T20:43:43.822" v="882" actId="20577"/>
          <ac:spMkLst>
            <pc:docMk/>
            <pc:sldMk cId="418938694" sldId="310"/>
            <ac:spMk id="2" creationId="{9044DDFB-CBBA-F116-D3B7-480639D3CEEA}"/>
          </ac:spMkLst>
        </pc:spChg>
        <pc:spChg chg="mod">
          <ac:chgData name="Tobin Magle" userId="S::ctm6768@ads.northwestern.edu::42da060b-ddc7-42dc-a7e8-253cdb78acd4" providerId="AD" clId="Web-{18DC1F29-1E7C-02D8-95B8-80040486089F}" dt="2023-05-30T20:43:48.791" v="885" actId="20577"/>
          <ac:spMkLst>
            <pc:docMk/>
            <pc:sldMk cId="418938694" sldId="310"/>
            <ac:spMk id="3" creationId="{07DA537D-964A-695E-3F75-764A481E00BF}"/>
          </ac:spMkLst>
        </pc:spChg>
      </pc:sldChg>
      <pc:sldChg chg="addSp modSp new">
        <pc:chgData name="Tobin Magle" userId="S::ctm6768@ads.northwestern.edu::42da060b-ddc7-42dc-a7e8-253cdb78acd4" providerId="AD" clId="Web-{18DC1F29-1E7C-02D8-95B8-80040486089F}" dt="2023-05-31T19:55:00.750" v="936" actId="20577"/>
        <pc:sldMkLst>
          <pc:docMk/>
          <pc:sldMk cId="1716213861" sldId="311"/>
        </pc:sldMkLst>
        <pc:spChg chg="mod">
          <ac:chgData name="Tobin Magle" userId="S::ctm6768@ads.northwestern.edu::42da060b-ddc7-42dc-a7e8-253cdb78acd4" providerId="AD" clId="Web-{18DC1F29-1E7C-02D8-95B8-80040486089F}" dt="2023-05-31T19:53:03.560" v="918" actId="20577"/>
          <ac:spMkLst>
            <pc:docMk/>
            <pc:sldMk cId="1716213861" sldId="311"/>
            <ac:spMk id="2" creationId="{202A363F-AC70-4BC1-683F-24A8822297CD}"/>
          </ac:spMkLst>
        </pc:spChg>
        <pc:spChg chg="mod">
          <ac:chgData name="Tobin Magle" userId="S::ctm6768@ads.northwestern.edu::42da060b-ddc7-42dc-a7e8-253cdb78acd4" providerId="AD" clId="Web-{18DC1F29-1E7C-02D8-95B8-80040486089F}" dt="2023-05-31T19:55:00.750" v="936" actId="20577"/>
          <ac:spMkLst>
            <pc:docMk/>
            <pc:sldMk cId="1716213861" sldId="311"/>
            <ac:spMk id="3" creationId="{3D96154D-171A-A683-75AE-1D23AF2E2A37}"/>
          </ac:spMkLst>
        </pc:spChg>
        <pc:spChg chg="add mod">
          <ac:chgData name="Tobin Magle" userId="S::ctm6768@ads.northwestern.edu::42da060b-ddc7-42dc-a7e8-253cdb78acd4" providerId="AD" clId="Web-{18DC1F29-1E7C-02D8-95B8-80040486089F}" dt="2023-05-31T19:53:27.013" v="930" actId="20577"/>
          <ac:spMkLst>
            <pc:docMk/>
            <pc:sldMk cId="1716213861" sldId="311"/>
            <ac:spMk id="5" creationId="{D82485A3-A1C8-BFA2-259F-B1BF15D49D35}"/>
          </ac:spMkLst>
        </pc:spChg>
      </pc:sldChg>
      <pc:sldChg chg="new">
        <pc:chgData name="Tobin Magle" userId="S::ctm6768@ads.northwestern.edu::42da060b-ddc7-42dc-a7e8-253cdb78acd4" providerId="AD" clId="Web-{18DC1F29-1E7C-02D8-95B8-80040486089F}" dt="2023-05-31T19:57:28.973" v="937"/>
        <pc:sldMkLst>
          <pc:docMk/>
          <pc:sldMk cId="2528676835" sldId="312"/>
        </pc:sldMkLst>
      </pc:sldChg>
    </pc:docChg>
  </pc:docChgLst>
  <pc:docChgLst>
    <pc:chgData name="Tobin Magle" userId="S::ctm6768@ads.northwestern.edu::42da060b-ddc7-42dc-a7e8-253cdb78acd4" providerId="AD" clId="Web-{91C69AC8-E749-EDAD-4455-B407F7F49E03}"/>
    <pc:docChg chg="addSld delSld modSld sldOrd addMainMaster modMainMaster">
      <pc:chgData name="Tobin Magle" userId="S::ctm6768@ads.northwestern.edu::42da060b-ddc7-42dc-a7e8-253cdb78acd4" providerId="AD" clId="Web-{91C69AC8-E749-EDAD-4455-B407F7F49E03}" dt="2023-07-05T18:01:34.617" v="5939"/>
      <pc:docMkLst>
        <pc:docMk/>
      </pc:docMkLst>
      <pc:sldChg chg="modSp">
        <pc:chgData name="Tobin Magle" userId="S::ctm6768@ads.northwestern.edu::42da060b-ddc7-42dc-a7e8-253cdb78acd4" providerId="AD" clId="Web-{91C69AC8-E749-EDAD-4455-B407F7F49E03}" dt="2023-07-05T16:10:51.775" v="5556" actId="20577"/>
        <pc:sldMkLst>
          <pc:docMk/>
          <pc:sldMk cId="3074458046" sldId="306"/>
        </pc:sldMkLst>
        <pc:spChg chg="mod">
          <ac:chgData name="Tobin Magle" userId="S::ctm6768@ads.northwestern.edu::42da060b-ddc7-42dc-a7e8-253cdb78acd4" providerId="AD" clId="Web-{91C69AC8-E749-EDAD-4455-B407F7F49E03}" dt="2023-07-05T16:10:51.775" v="5556" actId="20577"/>
          <ac:spMkLst>
            <pc:docMk/>
            <pc:sldMk cId="3074458046" sldId="306"/>
            <ac:spMk id="3" creationId="{12A87AD2-CF3D-7619-2E8E-22EC17D8B345}"/>
          </ac:spMkLst>
        </pc:spChg>
      </pc:sldChg>
      <pc:sldChg chg="modSp">
        <pc:chgData name="Tobin Magle" userId="S::ctm6768@ads.northwestern.edu::42da060b-ddc7-42dc-a7e8-253cdb78acd4" providerId="AD" clId="Web-{91C69AC8-E749-EDAD-4455-B407F7F49E03}" dt="2023-07-05T16:13:43.513" v="5585" actId="1076"/>
        <pc:sldMkLst>
          <pc:docMk/>
          <pc:sldMk cId="4061825495" sldId="308"/>
        </pc:sldMkLst>
        <pc:spChg chg="mod">
          <ac:chgData name="Tobin Magle" userId="S::ctm6768@ads.northwestern.edu::42da060b-ddc7-42dc-a7e8-253cdb78acd4" providerId="AD" clId="Web-{91C69AC8-E749-EDAD-4455-B407F7F49E03}" dt="2023-07-03T21:45:20.355" v="5280" actId="20577"/>
          <ac:spMkLst>
            <pc:docMk/>
            <pc:sldMk cId="4061825495" sldId="308"/>
            <ac:spMk id="2" creationId="{A6416C86-10DF-D87D-C305-37AD34CF981E}"/>
          </ac:spMkLst>
        </pc:spChg>
        <pc:spChg chg="mod">
          <ac:chgData name="Tobin Magle" userId="S::ctm6768@ads.northwestern.edu::42da060b-ddc7-42dc-a7e8-253cdb78acd4" providerId="AD" clId="Web-{91C69AC8-E749-EDAD-4455-B407F7F49E03}" dt="2023-07-05T16:13:43.513" v="5585" actId="1076"/>
          <ac:spMkLst>
            <pc:docMk/>
            <pc:sldMk cId="4061825495" sldId="308"/>
            <ac:spMk id="3" creationId="{72F421A3-13C8-B1A7-14A3-6EA4965A4A85}"/>
          </ac:spMkLst>
        </pc:spChg>
      </pc:sldChg>
      <pc:sldChg chg="addSp modSp ord">
        <pc:chgData name="Tobin Magle" userId="S::ctm6768@ads.northwestern.edu::42da060b-ddc7-42dc-a7e8-253cdb78acd4" providerId="AD" clId="Web-{91C69AC8-E749-EDAD-4455-B407F7F49E03}" dt="2023-07-05T16:11:43.292" v="5570" actId="1076"/>
        <pc:sldMkLst>
          <pc:docMk/>
          <pc:sldMk cId="107191658" sldId="309"/>
        </pc:sldMkLst>
        <pc:spChg chg="mod">
          <ac:chgData name="Tobin Magle" userId="S::ctm6768@ads.northwestern.edu::42da060b-ddc7-42dc-a7e8-253cdb78acd4" providerId="AD" clId="Web-{91C69AC8-E749-EDAD-4455-B407F7F49E03}" dt="2023-07-05T16:00:21.760" v="5386" actId="20577"/>
          <ac:spMkLst>
            <pc:docMk/>
            <pc:sldMk cId="107191658" sldId="309"/>
            <ac:spMk id="2" creationId="{0ED5FE09-BBE6-FAB0-E676-4C160A382211}"/>
          </ac:spMkLst>
        </pc:spChg>
        <pc:spChg chg="add mod">
          <ac:chgData name="Tobin Magle" userId="S::ctm6768@ads.northwestern.edu::42da060b-ddc7-42dc-a7e8-253cdb78acd4" providerId="AD" clId="Web-{91C69AC8-E749-EDAD-4455-B407F7F49E03}" dt="2023-07-05T16:05:31.314" v="5474" actId="20577"/>
          <ac:spMkLst>
            <pc:docMk/>
            <pc:sldMk cId="107191658" sldId="309"/>
            <ac:spMk id="5" creationId="{53168DFA-1C88-460F-A494-3D24610BE084}"/>
          </ac:spMkLst>
        </pc:spChg>
        <pc:spChg chg="mod">
          <ac:chgData name="Tobin Magle" userId="S::ctm6768@ads.northwestern.edu::42da060b-ddc7-42dc-a7e8-253cdb78acd4" providerId="AD" clId="Web-{91C69AC8-E749-EDAD-4455-B407F7F49E03}" dt="2023-07-05T16:04:01.656" v="5438" actId="1076"/>
          <ac:spMkLst>
            <pc:docMk/>
            <pc:sldMk cId="107191658" sldId="309"/>
            <ac:spMk id="6" creationId="{194BF758-9EBF-A760-6ED8-CD7E482AA767}"/>
          </ac:spMkLst>
        </pc:spChg>
        <pc:spChg chg="add mod">
          <ac:chgData name="Tobin Magle" userId="S::ctm6768@ads.northwestern.edu::42da060b-ddc7-42dc-a7e8-253cdb78acd4" providerId="AD" clId="Web-{91C69AC8-E749-EDAD-4455-B407F7F49E03}" dt="2023-07-05T16:11:43.292" v="5570" actId="1076"/>
          <ac:spMkLst>
            <pc:docMk/>
            <pc:sldMk cId="107191658" sldId="309"/>
            <ac:spMk id="8" creationId="{7CC88C03-FAD2-0532-2779-DEE32A5C75D8}"/>
          </ac:spMkLst>
        </pc:spChg>
        <pc:picChg chg="mod modCrop">
          <ac:chgData name="Tobin Magle" userId="S::ctm6768@ads.northwestern.edu::42da060b-ddc7-42dc-a7e8-253cdb78acd4" providerId="AD" clId="Web-{91C69AC8-E749-EDAD-4455-B407F7F49E03}" dt="2023-07-05T16:04:01.671" v="5439" actId="1076"/>
          <ac:picMkLst>
            <pc:docMk/>
            <pc:sldMk cId="107191658" sldId="309"/>
            <ac:picMk id="7" creationId="{8CED13F9-B25B-7F8F-4C13-92D714AE9975}"/>
          </ac:picMkLst>
        </pc:picChg>
      </pc:sldChg>
      <pc:sldChg chg="modSp del">
        <pc:chgData name="Tobin Magle" userId="S::ctm6768@ads.northwestern.edu::42da060b-ddc7-42dc-a7e8-253cdb78acd4" providerId="AD" clId="Web-{91C69AC8-E749-EDAD-4455-B407F7F49E03}" dt="2023-07-03T21:46:19.466" v="5295"/>
        <pc:sldMkLst>
          <pc:docMk/>
          <pc:sldMk cId="418938694" sldId="310"/>
        </pc:sldMkLst>
        <pc:spChg chg="mod">
          <ac:chgData name="Tobin Magle" userId="S::ctm6768@ads.northwestern.edu::42da060b-ddc7-42dc-a7e8-253cdb78acd4" providerId="AD" clId="Web-{91C69AC8-E749-EDAD-4455-B407F7F49E03}" dt="2023-07-03T21:45:44.387" v="5281" actId="20577"/>
          <ac:spMkLst>
            <pc:docMk/>
            <pc:sldMk cId="418938694" sldId="310"/>
            <ac:spMk id="3" creationId="{07DA537D-964A-695E-3F75-764A481E00BF}"/>
          </ac:spMkLst>
        </pc:spChg>
      </pc:sldChg>
      <pc:sldChg chg="modSp del">
        <pc:chgData name="Tobin Magle" userId="S::ctm6768@ads.northwestern.edu::42da060b-ddc7-42dc-a7e8-253cdb78acd4" providerId="AD" clId="Web-{91C69AC8-E749-EDAD-4455-B407F7F49E03}" dt="2023-07-03T21:46:17.060" v="5294"/>
        <pc:sldMkLst>
          <pc:docMk/>
          <pc:sldMk cId="1716213861" sldId="311"/>
        </pc:sldMkLst>
        <pc:spChg chg="mod">
          <ac:chgData name="Tobin Magle" userId="S::ctm6768@ads.northwestern.edu::42da060b-ddc7-42dc-a7e8-253cdb78acd4" providerId="AD" clId="Web-{91C69AC8-E749-EDAD-4455-B407F7F49E03}" dt="2023-07-03T21:45:56.684" v="5285" actId="20577"/>
          <ac:spMkLst>
            <pc:docMk/>
            <pc:sldMk cId="1716213861" sldId="311"/>
            <ac:spMk id="3" creationId="{3D96154D-171A-A683-75AE-1D23AF2E2A37}"/>
          </ac:spMkLst>
        </pc:spChg>
        <pc:spChg chg="mod">
          <ac:chgData name="Tobin Magle" userId="S::ctm6768@ads.northwestern.edu::42da060b-ddc7-42dc-a7e8-253cdb78acd4" providerId="AD" clId="Web-{91C69AC8-E749-EDAD-4455-B407F7F49E03}" dt="2023-07-03T21:46:06.684" v="5288" actId="20577"/>
          <ac:spMkLst>
            <pc:docMk/>
            <pc:sldMk cId="1716213861" sldId="311"/>
            <ac:spMk id="5" creationId="{D82485A3-A1C8-BFA2-259F-B1BF15D49D35}"/>
          </ac:spMkLst>
        </pc:spChg>
      </pc:sldChg>
      <pc:sldChg chg="modSp">
        <pc:chgData name="Tobin Magle" userId="S::ctm6768@ads.northwestern.edu::42da060b-ddc7-42dc-a7e8-253cdb78acd4" providerId="AD" clId="Web-{91C69AC8-E749-EDAD-4455-B407F7F49E03}" dt="2023-07-05T17:57:12.720" v="5927" actId="20577"/>
        <pc:sldMkLst>
          <pc:docMk/>
          <pc:sldMk cId="4257212700" sldId="314"/>
        </pc:sldMkLst>
        <pc:spChg chg="mod">
          <ac:chgData name="Tobin Magle" userId="S::ctm6768@ads.northwestern.edu::42da060b-ddc7-42dc-a7e8-253cdb78acd4" providerId="AD" clId="Web-{91C69AC8-E749-EDAD-4455-B407F7F49E03}" dt="2023-07-03T19:13:00.285" v="2666" actId="20577"/>
          <ac:spMkLst>
            <pc:docMk/>
            <pc:sldMk cId="4257212700" sldId="314"/>
            <ac:spMk id="2" creationId="{8CAF20C0-F872-9BD0-3A65-D114CCF20F72}"/>
          </ac:spMkLst>
        </pc:spChg>
        <pc:spChg chg="mod">
          <ac:chgData name="Tobin Magle" userId="S::ctm6768@ads.northwestern.edu::42da060b-ddc7-42dc-a7e8-253cdb78acd4" providerId="AD" clId="Web-{91C69AC8-E749-EDAD-4455-B407F7F49E03}" dt="2023-07-05T17:57:12.720" v="5927" actId="20577"/>
          <ac:spMkLst>
            <pc:docMk/>
            <pc:sldMk cId="4257212700" sldId="314"/>
            <ac:spMk id="8" creationId="{644D459B-9B2D-BC34-926C-B82FC09EEF6E}"/>
          </ac:spMkLst>
        </pc:spChg>
      </pc:sldChg>
      <pc:sldChg chg="addSp delSp modSp">
        <pc:chgData name="Tobin Magle" userId="S::ctm6768@ads.northwestern.edu::42da060b-ddc7-42dc-a7e8-253cdb78acd4" providerId="AD" clId="Web-{91C69AC8-E749-EDAD-4455-B407F7F49E03}" dt="2023-07-05T16:12:52.637" v="5584" actId="1076"/>
        <pc:sldMkLst>
          <pc:docMk/>
          <pc:sldMk cId="1610826962" sldId="315"/>
        </pc:sldMkLst>
        <pc:spChg chg="mod">
          <ac:chgData name="Tobin Magle" userId="S::ctm6768@ads.northwestern.edu::42da060b-ddc7-42dc-a7e8-253cdb78acd4" providerId="AD" clId="Web-{91C69AC8-E749-EDAD-4455-B407F7F49E03}" dt="2023-07-05T15:40:26.340" v="5328" actId="20577"/>
          <ac:spMkLst>
            <pc:docMk/>
            <pc:sldMk cId="1610826962" sldId="315"/>
            <ac:spMk id="2" creationId="{0A05553E-4394-0EA7-DA6B-35A3D9168197}"/>
          </ac:spMkLst>
        </pc:spChg>
        <pc:spChg chg="mod">
          <ac:chgData name="Tobin Magle" userId="S::ctm6768@ads.northwestern.edu::42da060b-ddc7-42dc-a7e8-253cdb78acd4" providerId="AD" clId="Web-{91C69AC8-E749-EDAD-4455-B407F7F49E03}" dt="2023-07-05T16:12:52.637" v="5584" actId="1076"/>
          <ac:spMkLst>
            <pc:docMk/>
            <pc:sldMk cId="1610826962" sldId="315"/>
            <ac:spMk id="3" creationId="{644B3B7F-1E38-70FC-95A5-6B2D66C19B44}"/>
          </ac:spMkLst>
        </pc:spChg>
        <pc:spChg chg="add del mod">
          <ac:chgData name="Tobin Magle" userId="S::ctm6768@ads.northwestern.edu::42da060b-ddc7-42dc-a7e8-253cdb78acd4" providerId="AD" clId="Web-{91C69AC8-E749-EDAD-4455-B407F7F49E03}" dt="2023-07-05T15:44:22.455" v="5341"/>
          <ac:spMkLst>
            <pc:docMk/>
            <pc:sldMk cId="1610826962" sldId="315"/>
            <ac:spMk id="5" creationId="{2530EAA0-8B1E-BE39-418A-78E8D9AE97F0}"/>
          </ac:spMkLst>
        </pc:spChg>
        <pc:picChg chg="add mod">
          <ac:chgData name="Tobin Magle" userId="S::ctm6768@ads.northwestern.edu::42da060b-ddc7-42dc-a7e8-253cdb78acd4" providerId="AD" clId="Web-{91C69AC8-E749-EDAD-4455-B407F7F49E03}" dt="2023-07-05T15:44:08.064" v="5338" actId="1076"/>
          <ac:picMkLst>
            <pc:docMk/>
            <pc:sldMk cId="1610826962" sldId="315"/>
            <ac:picMk id="6" creationId="{442D87BA-EB90-7B09-DB44-122CFD41EB3E}"/>
          </ac:picMkLst>
        </pc:picChg>
      </pc:sldChg>
      <pc:sldChg chg="addSp delSp modSp">
        <pc:chgData name="Tobin Magle" userId="S::ctm6768@ads.northwestern.edu::42da060b-ddc7-42dc-a7e8-253cdb78acd4" providerId="AD" clId="Web-{91C69AC8-E749-EDAD-4455-B407F7F49E03}" dt="2023-07-03T19:13:22.521" v="2669" actId="20577"/>
        <pc:sldMkLst>
          <pc:docMk/>
          <pc:sldMk cId="1306602248" sldId="317"/>
        </pc:sldMkLst>
        <pc:spChg chg="mod">
          <ac:chgData name="Tobin Magle" userId="S::ctm6768@ads.northwestern.edu::42da060b-ddc7-42dc-a7e8-253cdb78acd4" providerId="AD" clId="Web-{91C69AC8-E749-EDAD-4455-B407F7F49E03}" dt="2023-07-03T19:13:22.521" v="2669" actId="20577"/>
          <ac:spMkLst>
            <pc:docMk/>
            <pc:sldMk cId="1306602248" sldId="317"/>
            <ac:spMk id="2" creationId="{B10F2A6B-3680-7652-D36F-6E60F57664CA}"/>
          </ac:spMkLst>
        </pc:spChg>
        <pc:spChg chg="del">
          <ac:chgData name="Tobin Magle" userId="S::ctm6768@ads.northwestern.edu::42da060b-ddc7-42dc-a7e8-253cdb78acd4" providerId="AD" clId="Web-{91C69AC8-E749-EDAD-4455-B407F7F49E03}" dt="2023-07-03T16:36:38.782" v="1053"/>
          <ac:spMkLst>
            <pc:docMk/>
            <pc:sldMk cId="1306602248" sldId="317"/>
            <ac:spMk id="3" creationId="{C59FD7D3-E4C7-1EFE-D98B-A5233AA213DD}"/>
          </ac:spMkLst>
        </pc:spChg>
        <pc:spChg chg="add del mod">
          <ac:chgData name="Tobin Magle" userId="S::ctm6768@ads.northwestern.edu::42da060b-ddc7-42dc-a7e8-253cdb78acd4" providerId="AD" clId="Web-{91C69AC8-E749-EDAD-4455-B407F7F49E03}" dt="2023-07-03T16:37:54.736" v="1089"/>
          <ac:spMkLst>
            <pc:docMk/>
            <pc:sldMk cId="1306602248" sldId="317"/>
            <ac:spMk id="5" creationId="{94500C22-44B0-3A1E-EDF6-D445B4627763}"/>
          </ac:spMkLst>
        </pc:spChg>
        <pc:spChg chg="add mod">
          <ac:chgData name="Tobin Magle" userId="S::ctm6768@ads.northwestern.edu::42da060b-ddc7-42dc-a7e8-253cdb78acd4" providerId="AD" clId="Web-{91C69AC8-E749-EDAD-4455-B407F7F49E03}" dt="2023-07-03T16:38:57.144" v="1114" actId="1076"/>
          <ac:spMkLst>
            <pc:docMk/>
            <pc:sldMk cId="1306602248" sldId="317"/>
            <ac:spMk id="6" creationId="{4A6BDE25-BA84-387B-C759-D6B3E3133F68}"/>
          </ac:spMkLst>
        </pc:spChg>
        <pc:spChg chg="add mod">
          <ac:chgData name="Tobin Magle" userId="S::ctm6768@ads.northwestern.edu::42da060b-ddc7-42dc-a7e8-253cdb78acd4" providerId="AD" clId="Web-{91C69AC8-E749-EDAD-4455-B407F7F49E03}" dt="2023-07-03T16:38:37.472" v="1109" actId="1076"/>
          <ac:spMkLst>
            <pc:docMk/>
            <pc:sldMk cId="1306602248" sldId="317"/>
            <ac:spMk id="7" creationId="{2902A6A8-AECB-C75B-7DF1-9549C24021F9}"/>
          </ac:spMkLst>
        </pc:spChg>
        <pc:spChg chg="add mod">
          <ac:chgData name="Tobin Magle" userId="S::ctm6768@ads.northwestern.edu::42da060b-ddc7-42dc-a7e8-253cdb78acd4" providerId="AD" clId="Web-{91C69AC8-E749-EDAD-4455-B407F7F49E03}" dt="2023-07-03T16:38:27.690" v="1106" actId="1076"/>
          <ac:spMkLst>
            <pc:docMk/>
            <pc:sldMk cId="1306602248" sldId="317"/>
            <ac:spMk id="8" creationId="{D1CB25CA-614C-06E7-E1A0-13CA63C3030F}"/>
          </ac:spMkLst>
        </pc:spChg>
        <pc:spChg chg="add del mod">
          <ac:chgData name="Tobin Magle" userId="S::ctm6768@ads.northwestern.edu::42da060b-ddc7-42dc-a7e8-253cdb78acd4" providerId="AD" clId="Web-{91C69AC8-E749-EDAD-4455-B407F7F49E03}" dt="2023-07-03T16:38:32.862" v="1108"/>
          <ac:spMkLst>
            <pc:docMk/>
            <pc:sldMk cId="1306602248" sldId="317"/>
            <ac:spMk id="9" creationId="{49C14E01-A7E0-5F7E-8853-EA257D96BC93}"/>
          </ac:spMkLst>
        </pc:spChg>
        <pc:spChg chg="add del">
          <ac:chgData name="Tobin Magle" userId="S::ctm6768@ads.northwestern.edu::42da060b-ddc7-42dc-a7e8-253cdb78acd4" providerId="AD" clId="Web-{91C69AC8-E749-EDAD-4455-B407F7F49E03}" dt="2023-07-03T16:38:40.300" v="1110"/>
          <ac:spMkLst>
            <pc:docMk/>
            <pc:sldMk cId="1306602248" sldId="317"/>
            <ac:spMk id="10" creationId="{28B52349-24EF-D95C-E3B4-CDD3BACD6EB4}"/>
          </ac:spMkLst>
        </pc:spChg>
        <pc:cxnChg chg="add mod">
          <ac:chgData name="Tobin Magle" userId="S::ctm6768@ads.northwestern.edu::42da060b-ddc7-42dc-a7e8-253cdb78acd4" providerId="AD" clId="Web-{91C69AC8-E749-EDAD-4455-B407F7F49E03}" dt="2023-07-03T16:38:47.050" v="1112" actId="14100"/>
          <ac:cxnSpMkLst>
            <pc:docMk/>
            <pc:sldMk cId="1306602248" sldId="317"/>
            <ac:cxnSpMk id="11" creationId="{7F504731-D0E6-FBFA-1186-4C450DE17AB9}"/>
          </ac:cxnSpMkLst>
        </pc:cxnChg>
      </pc:sldChg>
      <pc:sldChg chg="modSp">
        <pc:chgData name="Tobin Magle" userId="S::ctm6768@ads.northwestern.edu::42da060b-ddc7-42dc-a7e8-253cdb78acd4" providerId="AD" clId="Web-{91C69AC8-E749-EDAD-4455-B407F7F49E03}" dt="2023-07-03T20:45:16.910" v="4055" actId="20577"/>
        <pc:sldMkLst>
          <pc:docMk/>
          <pc:sldMk cId="4024321467" sldId="318"/>
        </pc:sldMkLst>
        <pc:spChg chg="mod">
          <ac:chgData name="Tobin Magle" userId="S::ctm6768@ads.northwestern.edu::42da060b-ddc7-42dc-a7e8-253cdb78acd4" providerId="AD" clId="Web-{91C69AC8-E749-EDAD-4455-B407F7F49E03}" dt="2023-07-03T19:13:06.895" v="2667" actId="20577"/>
          <ac:spMkLst>
            <pc:docMk/>
            <pc:sldMk cId="4024321467" sldId="318"/>
            <ac:spMk id="5" creationId="{195EA2CA-6271-F144-A07A-82C578C366B5}"/>
          </ac:spMkLst>
        </pc:spChg>
        <pc:graphicFrameChg chg="modGraphic">
          <ac:chgData name="Tobin Magle" userId="S::ctm6768@ads.northwestern.edu::42da060b-ddc7-42dc-a7e8-253cdb78acd4" providerId="AD" clId="Web-{91C69AC8-E749-EDAD-4455-B407F7F49E03}" dt="2023-07-03T20:45:16.910" v="4055" actId="20577"/>
          <ac:graphicFrameMkLst>
            <pc:docMk/>
            <pc:sldMk cId="4024321467" sldId="318"/>
            <ac:graphicFrameMk id="565" creationId="{7517F65B-0487-DFE7-D35C-CD253D0F93EE}"/>
          </ac:graphicFrameMkLst>
        </pc:graphicFrameChg>
      </pc:sldChg>
      <pc:sldChg chg="delSp modSp">
        <pc:chgData name="Tobin Magle" userId="S::ctm6768@ads.northwestern.edu::42da060b-ddc7-42dc-a7e8-253cdb78acd4" providerId="AD" clId="Web-{91C69AC8-E749-EDAD-4455-B407F7F49E03}" dt="2023-07-05T17:48:43.927" v="5741"/>
        <pc:sldMkLst>
          <pc:docMk/>
          <pc:sldMk cId="4168708229" sldId="320"/>
        </pc:sldMkLst>
        <pc:spChg chg="mod">
          <ac:chgData name="Tobin Magle" userId="S::ctm6768@ads.northwestern.edu::42da060b-ddc7-42dc-a7e8-253cdb78acd4" providerId="AD" clId="Web-{91C69AC8-E749-EDAD-4455-B407F7F49E03}" dt="2023-07-05T17:48:43.880" v="5738"/>
          <ac:spMkLst>
            <pc:docMk/>
            <pc:sldMk cId="4168708229" sldId="320"/>
            <ac:spMk id="3" creationId="{12EC79BD-BA85-6C21-397D-F841D43FFD91}"/>
          </ac:spMkLst>
        </pc:spChg>
        <pc:spChg chg="mod">
          <ac:chgData name="Tobin Magle" userId="S::ctm6768@ads.northwestern.edu::42da060b-ddc7-42dc-a7e8-253cdb78acd4" providerId="AD" clId="Web-{91C69AC8-E749-EDAD-4455-B407F7F49E03}" dt="2023-07-05T17:48:43.848" v="5737"/>
          <ac:spMkLst>
            <pc:docMk/>
            <pc:sldMk cId="4168708229" sldId="320"/>
            <ac:spMk id="9" creationId="{79FF43BA-C8CA-451E-E441-5A6AA7D65363}"/>
          </ac:spMkLst>
        </pc:spChg>
        <pc:spChg chg="mod">
          <ac:chgData name="Tobin Magle" userId="S::ctm6768@ads.northwestern.edu::42da060b-ddc7-42dc-a7e8-253cdb78acd4" providerId="AD" clId="Web-{91C69AC8-E749-EDAD-4455-B407F7F49E03}" dt="2023-07-05T17:48:43.833" v="5736"/>
          <ac:spMkLst>
            <pc:docMk/>
            <pc:sldMk cId="4168708229" sldId="320"/>
            <ac:spMk id="10" creationId="{8E6B7C1C-E4E6-97F4-B884-C4FA6428BCFD}"/>
          </ac:spMkLst>
        </pc:spChg>
        <pc:spChg chg="mod">
          <ac:chgData name="Tobin Magle" userId="S::ctm6768@ads.northwestern.edu::42da060b-ddc7-42dc-a7e8-253cdb78acd4" providerId="AD" clId="Web-{91C69AC8-E749-EDAD-4455-B407F7F49E03}" dt="2023-07-05T17:31:50.698" v="5616" actId="1076"/>
          <ac:spMkLst>
            <pc:docMk/>
            <pc:sldMk cId="4168708229" sldId="320"/>
            <ac:spMk id="16" creationId="{70FE4B19-13ED-68A6-1511-E18B011843DC}"/>
          </ac:spMkLst>
        </pc:spChg>
        <pc:spChg chg="mod">
          <ac:chgData name="Tobin Magle" userId="S::ctm6768@ads.northwestern.edu::42da060b-ddc7-42dc-a7e8-253cdb78acd4" providerId="AD" clId="Web-{91C69AC8-E749-EDAD-4455-B407F7F49E03}" dt="2023-07-05T17:48:43.895" v="5739"/>
          <ac:spMkLst>
            <pc:docMk/>
            <pc:sldMk cId="4168708229" sldId="320"/>
            <ac:spMk id="31" creationId="{9E00802A-83A9-D66D-F01C-46E794040888}"/>
          </ac:spMkLst>
        </pc:spChg>
        <pc:spChg chg="mod ord">
          <ac:chgData name="Tobin Magle" userId="S::ctm6768@ads.northwestern.edu::42da060b-ddc7-42dc-a7e8-253cdb78acd4" providerId="AD" clId="Web-{91C69AC8-E749-EDAD-4455-B407F7F49E03}" dt="2023-07-05T17:48:43.927" v="5741"/>
          <ac:spMkLst>
            <pc:docMk/>
            <pc:sldMk cId="4168708229" sldId="320"/>
            <ac:spMk id="32" creationId="{7575F02D-AAA8-C299-5179-073702893F8B}"/>
          </ac:spMkLst>
        </pc:spChg>
        <pc:spChg chg="mod">
          <ac:chgData name="Tobin Magle" userId="S::ctm6768@ads.northwestern.edu::42da060b-ddc7-42dc-a7e8-253cdb78acd4" providerId="AD" clId="Web-{91C69AC8-E749-EDAD-4455-B407F7F49E03}" dt="2023-07-05T17:48:43.911" v="5740"/>
          <ac:spMkLst>
            <pc:docMk/>
            <pc:sldMk cId="4168708229" sldId="320"/>
            <ac:spMk id="33" creationId="{08A277B5-88C0-B60E-850D-22632A193FDC}"/>
          </ac:spMkLst>
        </pc:spChg>
        <pc:spChg chg="mod">
          <ac:chgData name="Tobin Magle" userId="S::ctm6768@ads.northwestern.edu::42da060b-ddc7-42dc-a7e8-253cdb78acd4" providerId="AD" clId="Web-{91C69AC8-E749-EDAD-4455-B407F7F49E03}" dt="2023-07-05T17:31:28.089" v="5612" actId="1076"/>
          <ac:spMkLst>
            <pc:docMk/>
            <pc:sldMk cId="4168708229" sldId="320"/>
            <ac:spMk id="36" creationId="{1F710598-C33D-889F-419C-A8C9BB6214A8}"/>
          </ac:spMkLst>
        </pc:spChg>
        <pc:spChg chg="mod">
          <ac:chgData name="Tobin Magle" userId="S::ctm6768@ads.northwestern.edu::42da060b-ddc7-42dc-a7e8-253cdb78acd4" providerId="AD" clId="Web-{91C69AC8-E749-EDAD-4455-B407F7F49E03}" dt="2023-07-05T17:31:31.120" v="5613" actId="1076"/>
          <ac:spMkLst>
            <pc:docMk/>
            <pc:sldMk cId="4168708229" sldId="320"/>
            <ac:spMk id="37" creationId="{185C238A-CCB5-DF84-128A-24C4ED97E660}"/>
          </ac:spMkLst>
        </pc:spChg>
        <pc:spChg chg="del">
          <ac:chgData name="Tobin Magle" userId="S::ctm6768@ads.northwestern.edu::42da060b-ddc7-42dc-a7e8-253cdb78acd4" providerId="AD" clId="Web-{91C69AC8-E749-EDAD-4455-B407F7F49E03}" dt="2023-07-05T17:31:23.307" v="5611"/>
          <ac:spMkLst>
            <pc:docMk/>
            <pc:sldMk cId="4168708229" sldId="320"/>
            <ac:spMk id="38" creationId="{97168638-E547-5096-AC95-5B8C18706532}"/>
          </ac:spMkLst>
        </pc:spChg>
      </pc:sldChg>
      <pc:sldChg chg="modSp">
        <pc:chgData name="Tobin Magle" userId="S::ctm6768@ads.northwestern.edu::42da060b-ddc7-42dc-a7e8-253cdb78acd4" providerId="AD" clId="Web-{91C69AC8-E749-EDAD-4455-B407F7F49E03}" dt="2023-07-05T16:16:11.455" v="5595" actId="20577"/>
        <pc:sldMkLst>
          <pc:docMk/>
          <pc:sldMk cId="3426717818" sldId="321"/>
        </pc:sldMkLst>
        <pc:spChg chg="mod">
          <ac:chgData name="Tobin Magle" userId="S::ctm6768@ads.northwestern.edu::42da060b-ddc7-42dc-a7e8-253cdb78acd4" providerId="AD" clId="Web-{91C69AC8-E749-EDAD-4455-B407F7F49E03}" dt="2023-07-05T16:16:11.455" v="5595" actId="20577"/>
          <ac:spMkLst>
            <pc:docMk/>
            <pc:sldMk cId="3426717818" sldId="321"/>
            <ac:spMk id="3" creationId="{74749CFB-56C8-EA64-E0B0-2ECE55FD7958}"/>
          </ac:spMkLst>
        </pc:spChg>
      </pc:sldChg>
      <pc:sldChg chg="addSp delSp modSp">
        <pc:chgData name="Tobin Magle" userId="S::ctm6768@ads.northwestern.edu::42da060b-ddc7-42dc-a7e8-253cdb78acd4" providerId="AD" clId="Web-{91C69AC8-E749-EDAD-4455-B407F7F49E03}" dt="2023-07-03T20:58:34.664" v="4266"/>
        <pc:sldMkLst>
          <pc:docMk/>
          <pc:sldMk cId="4103300113" sldId="322"/>
        </pc:sldMkLst>
        <pc:spChg chg="add del mod">
          <ac:chgData name="Tobin Magle" userId="S::ctm6768@ads.northwestern.edu::42da060b-ddc7-42dc-a7e8-253cdb78acd4" providerId="AD" clId="Web-{91C69AC8-E749-EDAD-4455-B407F7F49E03}" dt="2023-07-03T20:58:34.664" v="4266"/>
          <ac:spMkLst>
            <pc:docMk/>
            <pc:sldMk cId="4103300113" sldId="322"/>
            <ac:spMk id="1351" creationId="{9429ED43-9F04-1F1A-807F-7188866FA48D}"/>
          </ac:spMkLst>
        </pc:spChg>
        <pc:graphicFrameChg chg="modGraphic">
          <ac:chgData name="Tobin Magle" userId="S::ctm6768@ads.northwestern.edu::42da060b-ddc7-42dc-a7e8-253cdb78acd4" providerId="AD" clId="Web-{91C69AC8-E749-EDAD-4455-B407F7F49E03}" dt="2023-07-03T20:46:07.130" v="4076" actId="20577"/>
          <ac:graphicFrameMkLst>
            <pc:docMk/>
            <pc:sldMk cId="4103300113" sldId="322"/>
            <ac:graphicFrameMk id="565" creationId="{7517F65B-0487-DFE7-D35C-CD253D0F93EE}"/>
          </ac:graphicFrameMkLst>
        </pc:graphicFrameChg>
      </pc:sldChg>
      <pc:sldChg chg="addSp delSp modSp">
        <pc:chgData name="Tobin Magle" userId="S::ctm6768@ads.northwestern.edu::42da060b-ddc7-42dc-a7e8-253cdb78acd4" providerId="AD" clId="Web-{91C69AC8-E749-EDAD-4455-B407F7F49E03}" dt="2023-07-03T21:08:07.990" v="4468" actId="1076"/>
        <pc:sldMkLst>
          <pc:docMk/>
          <pc:sldMk cId="1998326465" sldId="323"/>
        </pc:sldMkLst>
        <pc:spChg chg="del">
          <ac:chgData name="Tobin Magle" userId="S::ctm6768@ads.northwestern.edu::42da060b-ddc7-42dc-a7e8-253cdb78acd4" providerId="AD" clId="Web-{91C69AC8-E749-EDAD-4455-B407F7F49E03}" dt="2023-07-03T15:41:53.455" v="0"/>
          <ac:spMkLst>
            <pc:docMk/>
            <pc:sldMk cId="1998326465" sldId="323"/>
            <ac:spMk id="3" creationId="{E6CB91F3-3057-EE50-AC8E-BED65AEBA0EA}"/>
          </ac:spMkLst>
        </pc:spChg>
        <pc:spChg chg="add del mod">
          <ac:chgData name="Tobin Magle" userId="S::ctm6768@ads.northwestern.edu::42da060b-ddc7-42dc-a7e8-253cdb78acd4" providerId="AD" clId="Web-{91C69AC8-E749-EDAD-4455-B407F7F49E03}" dt="2023-07-03T15:41:57.049" v="1"/>
          <ac:spMkLst>
            <pc:docMk/>
            <pc:sldMk cId="1998326465" sldId="323"/>
            <ac:spMk id="6" creationId="{6EADFB27-A7BC-06E5-A336-2EE90E18E356}"/>
          </ac:spMkLst>
        </pc:spChg>
        <pc:spChg chg="add mod">
          <ac:chgData name="Tobin Magle" userId="S::ctm6768@ads.northwestern.edu::42da060b-ddc7-42dc-a7e8-253cdb78acd4" providerId="AD" clId="Web-{91C69AC8-E749-EDAD-4455-B407F7F49E03}" dt="2023-07-03T21:08:07.990" v="4468" actId="1076"/>
          <ac:spMkLst>
            <pc:docMk/>
            <pc:sldMk cId="1998326465" sldId="323"/>
            <ac:spMk id="7" creationId="{FE9B30BD-14BE-856C-22BC-0C849442A8A5}"/>
          </ac:spMkLst>
        </pc:spChg>
        <pc:spChg chg="add del mod">
          <ac:chgData name="Tobin Magle" userId="S::ctm6768@ads.northwestern.edu::42da060b-ddc7-42dc-a7e8-253cdb78acd4" providerId="AD" clId="Web-{91C69AC8-E749-EDAD-4455-B407F7F49E03}" dt="2023-07-03T16:00:14.840" v="196"/>
          <ac:spMkLst>
            <pc:docMk/>
            <pc:sldMk cId="1998326465" sldId="323"/>
            <ac:spMk id="8" creationId="{98103EA1-D27E-707C-02E4-552DCC184BF7}"/>
          </ac:spMkLst>
        </pc:spChg>
        <pc:picChg chg="add mod">
          <ac:chgData name="Tobin Magle" userId="S::ctm6768@ads.northwestern.edu::42da060b-ddc7-42dc-a7e8-253cdb78acd4" providerId="AD" clId="Web-{91C69AC8-E749-EDAD-4455-B407F7F49E03}" dt="2023-07-03T18:04:50.359" v="1210" actId="1076"/>
          <ac:picMkLst>
            <pc:docMk/>
            <pc:sldMk cId="1998326465" sldId="323"/>
            <ac:picMk id="9" creationId="{C7C3DEFA-D462-175D-6FA1-A3A2FE57A1AB}"/>
          </ac:picMkLst>
        </pc:picChg>
      </pc:sldChg>
      <pc:sldChg chg="modSp">
        <pc:chgData name="Tobin Magle" userId="S::ctm6768@ads.northwestern.edu::42da060b-ddc7-42dc-a7e8-253cdb78acd4" providerId="AD" clId="Web-{91C69AC8-E749-EDAD-4455-B407F7F49E03}" dt="2023-07-05T17:55:05.420" v="5860" actId="20577"/>
        <pc:sldMkLst>
          <pc:docMk/>
          <pc:sldMk cId="1416590342" sldId="324"/>
        </pc:sldMkLst>
        <pc:spChg chg="mod">
          <ac:chgData name="Tobin Magle" userId="S::ctm6768@ads.northwestern.edu::42da060b-ddc7-42dc-a7e8-253cdb78acd4" providerId="AD" clId="Web-{91C69AC8-E749-EDAD-4455-B407F7F49E03}" dt="2023-07-05T17:55:05.420" v="5860" actId="20577"/>
          <ac:spMkLst>
            <pc:docMk/>
            <pc:sldMk cId="1416590342" sldId="324"/>
            <ac:spMk id="2" creationId="{FA48A804-7630-0749-C3C8-EFA92EF1F042}"/>
          </ac:spMkLst>
        </pc:spChg>
      </pc:sldChg>
      <pc:sldChg chg="modSp ord">
        <pc:chgData name="Tobin Magle" userId="S::ctm6768@ads.northwestern.edu::42da060b-ddc7-42dc-a7e8-253cdb78acd4" providerId="AD" clId="Web-{91C69AC8-E749-EDAD-4455-B407F7F49E03}" dt="2023-07-03T21:18:26.777" v="4828"/>
        <pc:sldMkLst>
          <pc:docMk/>
          <pc:sldMk cId="1655251760" sldId="325"/>
        </pc:sldMkLst>
        <pc:spChg chg="mod">
          <ac:chgData name="Tobin Magle" userId="S::ctm6768@ads.northwestern.edu::42da060b-ddc7-42dc-a7e8-253cdb78acd4" providerId="AD" clId="Web-{91C69AC8-E749-EDAD-4455-B407F7F49E03}" dt="2023-07-03T16:30:02.476" v="922" actId="14100"/>
          <ac:spMkLst>
            <pc:docMk/>
            <pc:sldMk cId="1655251760" sldId="325"/>
            <ac:spMk id="10" creationId="{80FD9735-6B83-93D6-E4F5-C044D378793F}"/>
          </ac:spMkLst>
        </pc:spChg>
      </pc:sldChg>
      <pc:sldChg chg="modSp">
        <pc:chgData name="Tobin Magle" userId="S::ctm6768@ads.northwestern.edu::42da060b-ddc7-42dc-a7e8-253cdb78acd4" providerId="AD" clId="Web-{91C69AC8-E749-EDAD-4455-B407F7F49E03}" dt="2023-07-03T21:33:15.212" v="4943" actId="20577"/>
        <pc:sldMkLst>
          <pc:docMk/>
          <pc:sldMk cId="1688580728" sldId="327"/>
        </pc:sldMkLst>
        <pc:spChg chg="mod">
          <ac:chgData name="Tobin Magle" userId="S::ctm6768@ads.northwestern.edu::42da060b-ddc7-42dc-a7e8-253cdb78acd4" providerId="AD" clId="Web-{91C69AC8-E749-EDAD-4455-B407F7F49E03}" dt="2023-07-03T21:32:47.883" v="4933" actId="20577"/>
          <ac:spMkLst>
            <pc:docMk/>
            <pc:sldMk cId="1688580728" sldId="327"/>
            <ac:spMk id="2" creationId="{09C22DAF-6167-4DAE-03A1-F00CAD89E2FD}"/>
          </ac:spMkLst>
        </pc:spChg>
        <pc:spChg chg="mod">
          <ac:chgData name="Tobin Magle" userId="S::ctm6768@ads.northwestern.edu::42da060b-ddc7-42dc-a7e8-253cdb78acd4" providerId="AD" clId="Web-{91C69AC8-E749-EDAD-4455-B407F7F49E03}" dt="2023-07-03T16:31:05.774" v="925" actId="1076"/>
          <ac:spMkLst>
            <pc:docMk/>
            <pc:sldMk cId="1688580728" sldId="327"/>
            <ac:spMk id="5" creationId="{B04376A4-F7AA-4E7B-66EB-430E6F2D2552}"/>
          </ac:spMkLst>
        </pc:spChg>
        <pc:spChg chg="mod">
          <ac:chgData name="Tobin Magle" userId="S::ctm6768@ads.northwestern.edu::42da060b-ddc7-42dc-a7e8-253cdb78acd4" providerId="AD" clId="Web-{91C69AC8-E749-EDAD-4455-B407F7F49E03}" dt="2023-07-03T21:33:15.212" v="4943" actId="20577"/>
          <ac:spMkLst>
            <pc:docMk/>
            <pc:sldMk cId="1688580728" sldId="327"/>
            <ac:spMk id="10" creationId="{80FD9735-6B83-93D6-E4F5-C044D378793F}"/>
          </ac:spMkLst>
        </pc:spChg>
      </pc:sldChg>
      <pc:sldChg chg="ord">
        <pc:chgData name="Tobin Magle" userId="S::ctm6768@ads.northwestern.edu::42da060b-ddc7-42dc-a7e8-253cdb78acd4" providerId="AD" clId="Web-{91C69AC8-E749-EDAD-4455-B407F7F49E03}" dt="2023-07-05T16:16:39.877" v="5596"/>
        <pc:sldMkLst>
          <pc:docMk/>
          <pc:sldMk cId="3702581346" sldId="328"/>
        </pc:sldMkLst>
      </pc:sldChg>
      <pc:sldChg chg="modSp">
        <pc:chgData name="Tobin Magle" userId="S::ctm6768@ads.northwestern.edu::42da060b-ddc7-42dc-a7e8-253cdb78acd4" providerId="AD" clId="Web-{91C69AC8-E749-EDAD-4455-B407F7F49E03}" dt="2023-07-05T16:17:05.659" v="5603" actId="1076"/>
        <pc:sldMkLst>
          <pc:docMk/>
          <pc:sldMk cId="1431555225" sldId="330"/>
        </pc:sldMkLst>
        <pc:spChg chg="mod">
          <ac:chgData name="Tobin Magle" userId="S::ctm6768@ads.northwestern.edu::42da060b-ddc7-42dc-a7e8-253cdb78acd4" providerId="AD" clId="Web-{91C69AC8-E749-EDAD-4455-B407F7F49E03}" dt="2023-07-05T16:17:05.659" v="5603" actId="1076"/>
          <ac:spMkLst>
            <pc:docMk/>
            <pc:sldMk cId="1431555225" sldId="330"/>
            <ac:spMk id="2" creationId="{20F194FC-AFAA-817A-98B3-71BE52DED8BC}"/>
          </ac:spMkLst>
        </pc:spChg>
      </pc:sldChg>
      <pc:sldChg chg="modSp">
        <pc:chgData name="Tobin Magle" userId="S::ctm6768@ads.northwestern.edu::42da060b-ddc7-42dc-a7e8-253cdb78acd4" providerId="AD" clId="Web-{91C69AC8-E749-EDAD-4455-B407F7F49E03}" dt="2023-07-05T17:54:41.435" v="5859" actId="20577"/>
        <pc:sldMkLst>
          <pc:docMk/>
          <pc:sldMk cId="4168439264" sldId="331"/>
        </pc:sldMkLst>
        <pc:spChg chg="mod">
          <ac:chgData name="Tobin Magle" userId="S::ctm6768@ads.northwestern.edu::42da060b-ddc7-42dc-a7e8-253cdb78acd4" providerId="AD" clId="Web-{91C69AC8-E749-EDAD-4455-B407F7F49E03}" dt="2023-07-05T17:54:41.435" v="5859" actId="20577"/>
          <ac:spMkLst>
            <pc:docMk/>
            <pc:sldMk cId="4168439264" sldId="331"/>
            <ac:spMk id="3" creationId="{0FD5AE01-76CF-C918-14FC-5C59EB67AB2D}"/>
          </ac:spMkLst>
        </pc:spChg>
      </pc:sldChg>
      <pc:sldChg chg="modSp del">
        <pc:chgData name="Tobin Magle" userId="S::ctm6768@ads.northwestern.edu::42da060b-ddc7-42dc-a7e8-253cdb78acd4" providerId="AD" clId="Web-{91C69AC8-E749-EDAD-4455-B407F7F49E03}" dt="2023-07-05T17:41:46.619" v="5648"/>
        <pc:sldMkLst>
          <pc:docMk/>
          <pc:sldMk cId="3090387563" sldId="332"/>
        </pc:sldMkLst>
        <pc:spChg chg="mod">
          <ac:chgData name="Tobin Magle" userId="S::ctm6768@ads.northwestern.edu::42da060b-ddc7-42dc-a7e8-253cdb78acd4" providerId="AD" clId="Web-{91C69AC8-E749-EDAD-4455-B407F7F49E03}" dt="2023-07-05T17:37:58.426" v="5619" actId="1076"/>
          <ac:spMkLst>
            <pc:docMk/>
            <pc:sldMk cId="3090387563" sldId="332"/>
            <ac:spMk id="4" creationId="{842748D8-C263-D367-4A8D-78D407E06127}"/>
          </ac:spMkLst>
        </pc:spChg>
      </pc:sldChg>
      <pc:sldChg chg="modSp">
        <pc:chgData name="Tobin Magle" userId="S::ctm6768@ads.northwestern.edu::42da060b-ddc7-42dc-a7e8-253cdb78acd4" providerId="AD" clId="Web-{91C69AC8-E749-EDAD-4455-B407F7F49E03}" dt="2023-07-05T17:54:35.779" v="5858" actId="20577"/>
        <pc:sldMkLst>
          <pc:docMk/>
          <pc:sldMk cId="3280239972" sldId="333"/>
        </pc:sldMkLst>
        <pc:spChg chg="mod">
          <ac:chgData name="Tobin Magle" userId="S::ctm6768@ads.northwestern.edu::42da060b-ddc7-42dc-a7e8-253cdb78acd4" providerId="AD" clId="Web-{91C69AC8-E749-EDAD-4455-B407F7F49E03}" dt="2023-07-05T17:54:35.779" v="5858" actId="20577"/>
          <ac:spMkLst>
            <pc:docMk/>
            <pc:sldMk cId="3280239972" sldId="333"/>
            <ac:spMk id="3" creationId="{0FD5AE01-76CF-C918-14FC-5C59EB67AB2D}"/>
          </ac:spMkLst>
        </pc:spChg>
      </pc:sldChg>
      <pc:sldChg chg="del">
        <pc:chgData name="Tobin Magle" userId="S::ctm6768@ads.northwestern.edu::42da060b-ddc7-42dc-a7e8-253cdb78acd4" providerId="AD" clId="Web-{91C69AC8-E749-EDAD-4455-B407F7F49E03}" dt="2023-07-05T17:44:51.827" v="5696"/>
        <pc:sldMkLst>
          <pc:docMk/>
          <pc:sldMk cId="3444712785" sldId="334"/>
        </pc:sldMkLst>
      </pc:sldChg>
      <pc:sldChg chg="modSp">
        <pc:chgData name="Tobin Magle" userId="S::ctm6768@ads.northwestern.edu::42da060b-ddc7-42dc-a7e8-253cdb78acd4" providerId="AD" clId="Web-{91C69AC8-E749-EDAD-4455-B407F7F49E03}" dt="2023-07-05T17:54:30.310" v="5857" actId="20577"/>
        <pc:sldMkLst>
          <pc:docMk/>
          <pc:sldMk cId="671641294" sldId="337"/>
        </pc:sldMkLst>
        <pc:spChg chg="mod">
          <ac:chgData name="Tobin Magle" userId="S::ctm6768@ads.northwestern.edu::42da060b-ddc7-42dc-a7e8-253cdb78acd4" providerId="AD" clId="Web-{91C69AC8-E749-EDAD-4455-B407F7F49E03}" dt="2023-07-05T17:54:30.310" v="5857" actId="20577"/>
          <ac:spMkLst>
            <pc:docMk/>
            <pc:sldMk cId="671641294" sldId="337"/>
            <ac:spMk id="3" creationId="{0FD5AE01-76CF-C918-14FC-5C59EB67AB2D}"/>
          </ac:spMkLst>
        </pc:spChg>
      </pc:sldChg>
      <pc:sldChg chg="addSp delSp modSp">
        <pc:chgData name="Tobin Magle" userId="S::ctm6768@ads.northwestern.edu::42da060b-ddc7-42dc-a7e8-253cdb78acd4" providerId="AD" clId="Web-{91C69AC8-E749-EDAD-4455-B407F7F49E03}" dt="2023-07-03T19:51:56.223" v="3975"/>
        <pc:sldMkLst>
          <pc:docMk/>
          <pc:sldMk cId="1459182634" sldId="339"/>
        </pc:sldMkLst>
        <pc:spChg chg="add mod">
          <ac:chgData name="Tobin Magle" userId="S::ctm6768@ads.northwestern.edu::42da060b-ddc7-42dc-a7e8-253cdb78acd4" providerId="AD" clId="Web-{91C69AC8-E749-EDAD-4455-B407F7F49E03}" dt="2023-07-03T19:50:26.845" v="3953" actId="14100"/>
          <ac:spMkLst>
            <pc:docMk/>
            <pc:sldMk cId="1459182634" sldId="339"/>
            <ac:spMk id="3" creationId="{AA1D0BA2-392E-8D5A-60AB-4725219C2972}"/>
          </ac:spMkLst>
        </pc:spChg>
        <pc:spChg chg="add mod">
          <ac:chgData name="Tobin Magle" userId="S::ctm6768@ads.northwestern.edu::42da060b-ddc7-42dc-a7e8-253cdb78acd4" providerId="AD" clId="Web-{91C69AC8-E749-EDAD-4455-B407F7F49E03}" dt="2023-07-03T19:51:40.472" v="3971" actId="1076"/>
          <ac:spMkLst>
            <pc:docMk/>
            <pc:sldMk cId="1459182634" sldId="339"/>
            <ac:spMk id="5" creationId="{FD7FC231-F423-5B6F-523A-CF65D8B6E8E2}"/>
          </ac:spMkLst>
        </pc:spChg>
        <pc:spChg chg="add del mod">
          <ac:chgData name="Tobin Magle" userId="S::ctm6768@ads.northwestern.edu::42da060b-ddc7-42dc-a7e8-253cdb78acd4" providerId="AD" clId="Web-{91C69AC8-E749-EDAD-4455-B407F7F49E03}" dt="2023-07-03T19:51:56.223" v="3975"/>
          <ac:spMkLst>
            <pc:docMk/>
            <pc:sldMk cId="1459182634" sldId="339"/>
            <ac:spMk id="6" creationId="{2FEDABAD-D789-FAC6-0D15-F7166D421B45}"/>
          </ac:spMkLst>
        </pc:spChg>
      </pc:sldChg>
      <pc:sldChg chg="del">
        <pc:chgData name="Tobin Magle" userId="S::ctm6768@ads.northwestern.edu::42da060b-ddc7-42dc-a7e8-253cdb78acd4" providerId="AD" clId="Web-{91C69AC8-E749-EDAD-4455-B407F7F49E03}" dt="2023-07-03T19:51:59.285" v="3976"/>
        <pc:sldMkLst>
          <pc:docMk/>
          <pc:sldMk cId="4227342017" sldId="340"/>
        </pc:sldMkLst>
      </pc:sldChg>
      <pc:sldChg chg="modSp">
        <pc:chgData name="Tobin Magle" userId="S::ctm6768@ads.northwestern.edu::42da060b-ddc7-42dc-a7e8-253cdb78acd4" providerId="AD" clId="Web-{91C69AC8-E749-EDAD-4455-B407F7F49E03}" dt="2023-07-05T17:50:39.726" v="5824" actId="14100"/>
        <pc:sldMkLst>
          <pc:docMk/>
          <pc:sldMk cId="2894672288" sldId="342"/>
        </pc:sldMkLst>
        <pc:spChg chg="mod">
          <ac:chgData name="Tobin Magle" userId="S::ctm6768@ads.northwestern.edu::42da060b-ddc7-42dc-a7e8-253cdb78acd4" providerId="AD" clId="Web-{91C69AC8-E749-EDAD-4455-B407F7F49E03}" dt="2023-07-05T17:49:05.161" v="5742"/>
          <ac:spMkLst>
            <pc:docMk/>
            <pc:sldMk cId="2894672288" sldId="342"/>
            <ac:spMk id="6" creationId="{ADE162D1-8AE7-F01B-FB0B-72E61D8F3CA1}"/>
          </ac:spMkLst>
        </pc:spChg>
        <pc:spChg chg="mod">
          <ac:chgData name="Tobin Magle" userId="S::ctm6768@ads.northwestern.edu::42da060b-ddc7-42dc-a7e8-253cdb78acd4" providerId="AD" clId="Web-{91C69AC8-E749-EDAD-4455-B407F7F49E03}" dt="2023-07-05T17:49:05.193" v="5743"/>
          <ac:spMkLst>
            <pc:docMk/>
            <pc:sldMk cId="2894672288" sldId="342"/>
            <ac:spMk id="8" creationId="{0B1CE63F-E11B-4444-554F-CA4E26A8221E}"/>
          </ac:spMkLst>
        </pc:spChg>
        <pc:spChg chg="mod">
          <ac:chgData name="Tobin Magle" userId="S::ctm6768@ads.northwestern.edu::42da060b-ddc7-42dc-a7e8-253cdb78acd4" providerId="AD" clId="Web-{91C69AC8-E749-EDAD-4455-B407F7F49E03}" dt="2023-07-05T17:49:05.208" v="5744"/>
          <ac:spMkLst>
            <pc:docMk/>
            <pc:sldMk cId="2894672288" sldId="342"/>
            <ac:spMk id="10" creationId="{16467EFD-0642-98E0-AF0E-781514DC53E8}"/>
          </ac:spMkLst>
        </pc:spChg>
        <pc:spChg chg="mod">
          <ac:chgData name="Tobin Magle" userId="S::ctm6768@ads.northwestern.edu::42da060b-ddc7-42dc-a7e8-253cdb78acd4" providerId="AD" clId="Web-{91C69AC8-E749-EDAD-4455-B407F7F49E03}" dt="2023-07-05T17:49:05.208" v="5745"/>
          <ac:spMkLst>
            <pc:docMk/>
            <pc:sldMk cId="2894672288" sldId="342"/>
            <ac:spMk id="12" creationId="{CA6F63DE-076E-F81D-0C34-381D0FF13C5F}"/>
          </ac:spMkLst>
        </pc:spChg>
        <pc:spChg chg="mod">
          <ac:chgData name="Tobin Magle" userId="S::ctm6768@ads.northwestern.edu::42da060b-ddc7-42dc-a7e8-253cdb78acd4" providerId="AD" clId="Web-{91C69AC8-E749-EDAD-4455-B407F7F49E03}" dt="2023-07-05T17:50:39.726" v="5824" actId="14100"/>
          <ac:spMkLst>
            <pc:docMk/>
            <pc:sldMk cId="2894672288" sldId="342"/>
            <ac:spMk id="30" creationId="{44EF120A-91E4-0847-8081-D426A69C1CC4}"/>
          </ac:spMkLst>
        </pc:spChg>
      </pc:sldChg>
      <pc:sldChg chg="modSp">
        <pc:chgData name="Tobin Magle" userId="S::ctm6768@ads.northwestern.edu::42da060b-ddc7-42dc-a7e8-253cdb78acd4" providerId="AD" clId="Web-{91C69AC8-E749-EDAD-4455-B407F7F49E03}" dt="2023-07-05T17:54:22.357" v="5856" actId="20577"/>
        <pc:sldMkLst>
          <pc:docMk/>
          <pc:sldMk cId="1541293069" sldId="344"/>
        </pc:sldMkLst>
        <pc:spChg chg="mod">
          <ac:chgData name="Tobin Magle" userId="S::ctm6768@ads.northwestern.edu::42da060b-ddc7-42dc-a7e8-253cdb78acd4" providerId="AD" clId="Web-{91C69AC8-E749-EDAD-4455-B407F7F49E03}" dt="2023-07-05T17:54:22.357" v="5856" actId="20577"/>
          <ac:spMkLst>
            <pc:docMk/>
            <pc:sldMk cId="1541293069" sldId="344"/>
            <ac:spMk id="3" creationId="{0FD5AE01-76CF-C918-14FC-5C59EB67AB2D}"/>
          </ac:spMkLst>
        </pc:spChg>
      </pc:sldChg>
      <pc:sldChg chg="del">
        <pc:chgData name="Tobin Magle" userId="S::ctm6768@ads.northwestern.edu::42da060b-ddc7-42dc-a7e8-253cdb78acd4" providerId="AD" clId="Web-{91C69AC8-E749-EDAD-4455-B407F7F49E03}" dt="2023-07-05T17:47:44.847" v="5735"/>
        <pc:sldMkLst>
          <pc:docMk/>
          <pc:sldMk cId="597814469" sldId="346"/>
        </pc:sldMkLst>
      </pc:sldChg>
      <pc:sldChg chg="modSp">
        <pc:chgData name="Tobin Magle" userId="S::ctm6768@ads.northwestern.edu::42da060b-ddc7-42dc-a7e8-253cdb78acd4" providerId="AD" clId="Web-{91C69AC8-E749-EDAD-4455-B407F7F49E03}" dt="2023-07-03T21:44:23.869" v="5279" actId="20577"/>
        <pc:sldMkLst>
          <pc:docMk/>
          <pc:sldMk cId="2014817703" sldId="347"/>
        </pc:sldMkLst>
        <pc:spChg chg="mod">
          <ac:chgData name="Tobin Magle" userId="S::ctm6768@ads.northwestern.edu::42da060b-ddc7-42dc-a7e8-253cdb78acd4" providerId="AD" clId="Web-{91C69AC8-E749-EDAD-4455-B407F7F49E03}" dt="2023-07-03T21:44:23.869" v="5279" actId="20577"/>
          <ac:spMkLst>
            <pc:docMk/>
            <pc:sldMk cId="2014817703" sldId="347"/>
            <ac:spMk id="3" creationId="{0CA0EEAD-534E-CF12-C109-D4F40F7FBAF2}"/>
          </ac:spMkLst>
        </pc:spChg>
      </pc:sldChg>
      <pc:sldChg chg="modSp">
        <pc:chgData name="Tobin Magle" userId="S::ctm6768@ads.northwestern.edu::42da060b-ddc7-42dc-a7e8-253cdb78acd4" providerId="AD" clId="Web-{91C69AC8-E749-EDAD-4455-B407F7F49E03}" dt="2023-07-03T20:40:14.179" v="3991" actId="1076"/>
        <pc:sldMkLst>
          <pc:docMk/>
          <pc:sldMk cId="1691195983" sldId="351"/>
        </pc:sldMkLst>
        <pc:spChg chg="mod">
          <ac:chgData name="Tobin Magle" userId="S::ctm6768@ads.northwestern.edu::42da060b-ddc7-42dc-a7e8-253cdb78acd4" providerId="AD" clId="Web-{91C69AC8-E749-EDAD-4455-B407F7F49E03}" dt="2023-07-03T20:40:14.179" v="3991" actId="1076"/>
          <ac:spMkLst>
            <pc:docMk/>
            <pc:sldMk cId="1691195983" sldId="351"/>
            <ac:spMk id="3" creationId="{15B13BF6-1AD9-C102-39DA-35C85C73A01E}"/>
          </ac:spMkLst>
        </pc:spChg>
      </pc:sldChg>
      <pc:sldChg chg="modSp">
        <pc:chgData name="Tobin Magle" userId="S::ctm6768@ads.northwestern.edu::42da060b-ddc7-42dc-a7e8-253cdb78acd4" providerId="AD" clId="Web-{91C69AC8-E749-EDAD-4455-B407F7F49E03}" dt="2023-07-03T20:40:32.132" v="3997" actId="1076"/>
        <pc:sldMkLst>
          <pc:docMk/>
          <pc:sldMk cId="2955889544" sldId="353"/>
        </pc:sldMkLst>
        <pc:spChg chg="mod">
          <ac:chgData name="Tobin Magle" userId="S::ctm6768@ads.northwestern.edu::42da060b-ddc7-42dc-a7e8-253cdb78acd4" providerId="AD" clId="Web-{91C69AC8-E749-EDAD-4455-B407F7F49E03}" dt="2023-07-03T20:40:32.132" v="3997" actId="1076"/>
          <ac:spMkLst>
            <pc:docMk/>
            <pc:sldMk cId="2955889544" sldId="353"/>
            <ac:spMk id="5" creationId="{AFA612C6-7108-C256-6F31-C0C504525DEE}"/>
          </ac:spMkLst>
        </pc:spChg>
      </pc:sldChg>
      <pc:sldChg chg="modSp">
        <pc:chgData name="Tobin Magle" userId="S::ctm6768@ads.northwestern.edu::42da060b-ddc7-42dc-a7e8-253cdb78acd4" providerId="AD" clId="Web-{91C69AC8-E749-EDAD-4455-B407F7F49E03}" dt="2023-07-03T20:40:54.820" v="4002" actId="1076"/>
        <pc:sldMkLst>
          <pc:docMk/>
          <pc:sldMk cId="691160085" sldId="354"/>
        </pc:sldMkLst>
        <pc:spChg chg="mod">
          <ac:chgData name="Tobin Magle" userId="S::ctm6768@ads.northwestern.edu::42da060b-ddc7-42dc-a7e8-253cdb78acd4" providerId="AD" clId="Web-{91C69AC8-E749-EDAD-4455-B407F7F49E03}" dt="2023-07-03T20:40:54.820" v="4002" actId="1076"/>
          <ac:spMkLst>
            <pc:docMk/>
            <pc:sldMk cId="691160085" sldId="354"/>
            <ac:spMk id="5" creationId="{BE9ABDCD-26F1-55D1-E2B3-F33C79B595C5}"/>
          </ac:spMkLst>
        </pc:spChg>
      </pc:sldChg>
      <pc:sldChg chg="modSp">
        <pc:chgData name="Tobin Magle" userId="S::ctm6768@ads.northwestern.edu::42da060b-ddc7-42dc-a7e8-253cdb78acd4" providerId="AD" clId="Web-{91C69AC8-E749-EDAD-4455-B407F7F49E03}" dt="2023-07-05T17:55:43.281" v="5863" actId="20577"/>
        <pc:sldMkLst>
          <pc:docMk/>
          <pc:sldMk cId="3997460464" sldId="358"/>
        </pc:sldMkLst>
        <pc:spChg chg="mod">
          <ac:chgData name="Tobin Magle" userId="S::ctm6768@ads.northwestern.edu::42da060b-ddc7-42dc-a7e8-253cdb78acd4" providerId="AD" clId="Web-{91C69AC8-E749-EDAD-4455-B407F7F49E03}" dt="2023-07-03T19:12:26.566" v="2664" actId="20577"/>
          <ac:spMkLst>
            <pc:docMk/>
            <pc:sldMk cId="3997460464" sldId="358"/>
            <ac:spMk id="2" creationId="{8CAF20C0-F872-9BD0-3A65-D114CCF20F72}"/>
          </ac:spMkLst>
        </pc:spChg>
        <pc:spChg chg="mod">
          <ac:chgData name="Tobin Magle" userId="S::ctm6768@ads.northwestern.edu::42da060b-ddc7-42dc-a7e8-253cdb78acd4" providerId="AD" clId="Web-{91C69AC8-E749-EDAD-4455-B407F7F49E03}" dt="2023-07-05T17:55:43.281" v="5863" actId="20577"/>
          <ac:spMkLst>
            <pc:docMk/>
            <pc:sldMk cId="3997460464" sldId="358"/>
            <ac:spMk id="9" creationId="{A666DF90-AA53-4C30-6FB0-EEE18197590A}"/>
          </ac:spMkLst>
        </pc:spChg>
      </pc:sldChg>
      <pc:sldChg chg="addSp modSp add replId">
        <pc:chgData name="Tobin Magle" userId="S::ctm6768@ads.northwestern.edu::42da060b-ddc7-42dc-a7e8-253cdb78acd4" providerId="AD" clId="Web-{91C69AC8-E749-EDAD-4455-B407F7F49E03}" dt="2023-07-03T21:10:04.384" v="4521" actId="1076"/>
        <pc:sldMkLst>
          <pc:docMk/>
          <pc:sldMk cId="1635276613" sldId="360"/>
        </pc:sldMkLst>
        <pc:spChg chg="mod">
          <ac:chgData name="Tobin Magle" userId="S::ctm6768@ads.northwestern.edu::42da060b-ddc7-42dc-a7e8-253cdb78acd4" providerId="AD" clId="Web-{91C69AC8-E749-EDAD-4455-B407F7F49E03}" dt="2023-07-03T21:09:16.898" v="4482" actId="20577"/>
          <ac:spMkLst>
            <pc:docMk/>
            <pc:sldMk cId="1635276613" sldId="360"/>
            <ac:spMk id="2" creationId="{36A33EB3-E0C3-2FEA-3A35-BF6EFBD8209E}"/>
          </ac:spMkLst>
        </pc:spChg>
        <pc:spChg chg="add mod">
          <ac:chgData name="Tobin Magle" userId="S::ctm6768@ads.northwestern.edu::42da060b-ddc7-42dc-a7e8-253cdb78acd4" providerId="AD" clId="Web-{91C69AC8-E749-EDAD-4455-B407F7F49E03}" dt="2023-07-03T21:08:26.897" v="4469" actId="1076"/>
          <ac:spMkLst>
            <pc:docMk/>
            <pc:sldMk cId="1635276613" sldId="360"/>
            <ac:spMk id="3" creationId="{540AFC93-7D26-D969-B261-211596437FF0}"/>
          </ac:spMkLst>
        </pc:spChg>
        <pc:spChg chg="mod">
          <ac:chgData name="Tobin Magle" userId="S::ctm6768@ads.northwestern.edu::42da060b-ddc7-42dc-a7e8-253cdb78acd4" providerId="AD" clId="Web-{91C69AC8-E749-EDAD-4455-B407F7F49E03}" dt="2023-07-03T21:10:04.384" v="4521" actId="1076"/>
          <ac:spMkLst>
            <pc:docMk/>
            <pc:sldMk cId="1635276613" sldId="360"/>
            <ac:spMk id="7" creationId="{FE9B30BD-14BE-856C-22BC-0C849442A8A5}"/>
          </ac:spMkLst>
        </pc:spChg>
      </pc:sldChg>
      <pc:sldChg chg="del">
        <pc:chgData name="Tobin Magle" userId="S::ctm6768@ads.northwestern.edu::42da060b-ddc7-42dc-a7e8-253cdb78acd4" providerId="AD" clId="Web-{91C69AC8-E749-EDAD-4455-B407F7F49E03}" dt="2023-07-03T15:42:23.815" v="8"/>
        <pc:sldMkLst>
          <pc:docMk/>
          <pc:sldMk cId="3412164250" sldId="360"/>
        </pc:sldMkLst>
      </pc:sldChg>
      <pc:sldChg chg="add del replId">
        <pc:chgData name="Tobin Magle" userId="S::ctm6768@ads.northwestern.edu::42da060b-ddc7-42dc-a7e8-253cdb78acd4" providerId="AD" clId="Web-{91C69AC8-E749-EDAD-4455-B407F7F49E03}" dt="2023-07-03T15:42:40.988" v="13"/>
        <pc:sldMkLst>
          <pc:docMk/>
          <pc:sldMk cId="269463343" sldId="361"/>
        </pc:sldMkLst>
      </pc:sldChg>
      <pc:sldChg chg="addSp modSp add replId">
        <pc:chgData name="Tobin Magle" userId="S::ctm6768@ads.northwestern.edu::42da060b-ddc7-42dc-a7e8-253cdb78acd4" providerId="AD" clId="Web-{91C69AC8-E749-EDAD-4455-B407F7F49E03}" dt="2023-07-03T21:13:36.410" v="4704" actId="20577"/>
        <pc:sldMkLst>
          <pc:docMk/>
          <pc:sldMk cId="2618656442" sldId="361"/>
        </pc:sldMkLst>
        <pc:spChg chg="mod">
          <ac:chgData name="Tobin Magle" userId="S::ctm6768@ads.northwestern.edu::42da060b-ddc7-42dc-a7e8-253cdb78acd4" providerId="AD" clId="Web-{91C69AC8-E749-EDAD-4455-B407F7F49E03}" dt="2023-07-03T21:10:24.759" v="4533" actId="20577"/>
          <ac:spMkLst>
            <pc:docMk/>
            <pc:sldMk cId="2618656442" sldId="361"/>
            <ac:spMk id="2" creationId="{36A33EB3-E0C3-2FEA-3A35-BF6EFBD8209E}"/>
          </ac:spMkLst>
        </pc:spChg>
        <pc:spChg chg="add mod">
          <ac:chgData name="Tobin Magle" userId="S::ctm6768@ads.northwestern.edu::42da060b-ddc7-42dc-a7e8-253cdb78acd4" providerId="AD" clId="Web-{91C69AC8-E749-EDAD-4455-B407F7F49E03}" dt="2023-07-03T16:14:09.391" v="450" actId="1076"/>
          <ac:spMkLst>
            <pc:docMk/>
            <pc:sldMk cId="2618656442" sldId="361"/>
            <ac:spMk id="6" creationId="{448F703B-F227-D14A-7FEE-E7F01C41135B}"/>
          </ac:spMkLst>
        </pc:spChg>
        <pc:spChg chg="mod">
          <ac:chgData name="Tobin Magle" userId="S::ctm6768@ads.northwestern.edu::42da060b-ddc7-42dc-a7e8-253cdb78acd4" providerId="AD" clId="Web-{91C69AC8-E749-EDAD-4455-B407F7F49E03}" dt="2023-07-03T21:13:36.410" v="4704" actId="20577"/>
          <ac:spMkLst>
            <pc:docMk/>
            <pc:sldMk cId="2618656442" sldId="361"/>
            <ac:spMk id="7" creationId="{FE9B30BD-14BE-856C-22BC-0C849442A8A5}"/>
          </ac:spMkLst>
        </pc:spChg>
        <pc:graphicFrameChg chg="add mod modGraphic">
          <ac:chgData name="Tobin Magle" userId="S::ctm6768@ads.northwestern.edu::42da060b-ddc7-42dc-a7e8-253cdb78acd4" providerId="AD" clId="Web-{91C69AC8-E749-EDAD-4455-B407F7F49E03}" dt="2023-07-03T21:11:46.089" v="4613"/>
          <ac:graphicFrameMkLst>
            <pc:docMk/>
            <pc:sldMk cId="2618656442" sldId="361"/>
            <ac:graphicFrameMk id="5" creationId="{AF8CE48A-BB35-888E-0DB3-00C4CB7C50B7}"/>
          </ac:graphicFrameMkLst>
        </pc:graphicFrameChg>
      </pc:sldChg>
      <pc:sldChg chg="add del replId">
        <pc:chgData name="Tobin Magle" userId="S::ctm6768@ads.northwestern.edu::42da060b-ddc7-42dc-a7e8-253cdb78acd4" providerId="AD" clId="Web-{91C69AC8-E749-EDAD-4455-B407F7F49E03}" dt="2023-07-03T15:42:59.301" v="18"/>
        <pc:sldMkLst>
          <pc:docMk/>
          <pc:sldMk cId="2155662192" sldId="362"/>
        </pc:sldMkLst>
      </pc:sldChg>
      <pc:sldChg chg="addSp delSp modSp add replId">
        <pc:chgData name="Tobin Magle" userId="S::ctm6768@ads.northwestern.edu::42da060b-ddc7-42dc-a7e8-253cdb78acd4" providerId="AD" clId="Web-{91C69AC8-E749-EDAD-4455-B407F7F49E03}" dt="2023-07-03T21:18:36.590" v="4837" actId="20577"/>
        <pc:sldMkLst>
          <pc:docMk/>
          <pc:sldMk cId="3262453637" sldId="362"/>
        </pc:sldMkLst>
        <pc:spChg chg="del">
          <ac:chgData name="Tobin Magle" userId="S::ctm6768@ads.northwestern.edu::42da060b-ddc7-42dc-a7e8-253cdb78acd4" providerId="AD" clId="Web-{91C69AC8-E749-EDAD-4455-B407F7F49E03}" dt="2023-07-03T17:42:55.053" v="1194"/>
          <ac:spMkLst>
            <pc:docMk/>
            <pc:sldMk cId="3262453637" sldId="362"/>
            <ac:spMk id="2" creationId="{36A33EB3-E0C3-2FEA-3A35-BF6EFBD8209E}"/>
          </ac:spMkLst>
        </pc:spChg>
        <pc:spChg chg="add mod">
          <ac:chgData name="Tobin Magle" userId="S::ctm6768@ads.northwestern.edu::42da060b-ddc7-42dc-a7e8-253cdb78acd4" providerId="AD" clId="Web-{91C69AC8-E749-EDAD-4455-B407F7F49E03}" dt="2023-07-03T17:43:13.585" v="1201" actId="1076"/>
          <ac:spMkLst>
            <pc:docMk/>
            <pc:sldMk cId="3262453637" sldId="362"/>
            <ac:spMk id="5" creationId="{8B4D3538-895E-56FB-2D8D-96479C3BEB5D}"/>
          </ac:spMkLst>
        </pc:spChg>
        <pc:spChg chg="add del mod">
          <ac:chgData name="Tobin Magle" userId="S::ctm6768@ads.northwestern.edu::42da060b-ddc7-42dc-a7e8-253cdb78acd4" providerId="AD" clId="Web-{91C69AC8-E749-EDAD-4455-B407F7F49E03}" dt="2023-07-03T17:43:05.069" v="1199"/>
          <ac:spMkLst>
            <pc:docMk/>
            <pc:sldMk cId="3262453637" sldId="362"/>
            <ac:spMk id="6" creationId="{D6E83939-9290-FF35-E24B-B453D92347C0}"/>
          </ac:spMkLst>
        </pc:spChg>
        <pc:spChg chg="mod">
          <ac:chgData name="Tobin Magle" userId="S::ctm6768@ads.northwestern.edu::42da060b-ddc7-42dc-a7e8-253cdb78acd4" providerId="AD" clId="Web-{91C69AC8-E749-EDAD-4455-B407F7F49E03}" dt="2023-07-03T21:18:36.590" v="4837" actId="20577"/>
          <ac:spMkLst>
            <pc:docMk/>
            <pc:sldMk cId="3262453637" sldId="362"/>
            <ac:spMk id="7" creationId="{FE9B30BD-14BE-856C-22BC-0C849442A8A5}"/>
          </ac:spMkLst>
        </pc:spChg>
        <pc:spChg chg="add del">
          <ac:chgData name="Tobin Magle" userId="S::ctm6768@ads.northwestern.edu::42da060b-ddc7-42dc-a7e8-253cdb78acd4" providerId="AD" clId="Web-{91C69AC8-E749-EDAD-4455-B407F7F49E03}" dt="2023-07-03T17:42:57.694" v="1196"/>
          <ac:spMkLst>
            <pc:docMk/>
            <pc:sldMk cId="3262453637" sldId="362"/>
            <ac:spMk id="9" creationId="{62621133-8F99-7E46-E83B-A841CD96A449}"/>
          </ac:spMkLst>
        </pc:spChg>
        <pc:spChg chg="add mod">
          <ac:chgData name="Tobin Magle" userId="S::ctm6768@ads.northwestern.edu::42da060b-ddc7-42dc-a7e8-253cdb78acd4" providerId="AD" clId="Web-{91C69AC8-E749-EDAD-4455-B407F7F49E03}" dt="2023-07-03T21:13:58.692" v="4708" actId="20577"/>
          <ac:spMkLst>
            <pc:docMk/>
            <pc:sldMk cId="3262453637" sldId="362"/>
            <ac:spMk id="11" creationId="{DA4F7563-EDDA-37BD-85B0-97206F75B5FA}"/>
          </ac:spMkLst>
        </pc:spChg>
      </pc:sldChg>
      <pc:sldChg chg="addSp delSp modSp add replId">
        <pc:chgData name="Tobin Magle" userId="S::ctm6768@ads.northwestern.edu::42da060b-ddc7-42dc-a7e8-253cdb78acd4" providerId="AD" clId="Web-{91C69AC8-E749-EDAD-4455-B407F7F49E03}" dt="2023-07-03T21:18:19.230" v="4827" actId="20577"/>
        <pc:sldMkLst>
          <pc:docMk/>
          <pc:sldMk cId="1118356934" sldId="363"/>
        </pc:sldMkLst>
        <pc:spChg chg="del">
          <ac:chgData name="Tobin Magle" userId="S::ctm6768@ads.northwestern.edu::42da060b-ddc7-42dc-a7e8-253cdb78acd4" providerId="AD" clId="Web-{91C69AC8-E749-EDAD-4455-B407F7F49E03}" dt="2023-07-03T17:43:35.961" v="1205"/>
          <ac:spMkLst>
            <pc:docMk/>
            <pc:sldMk cId="1118356934" sldId="363"/>
            <ac:spMk id="2" creationId="{36A33EB3-E0C3-2FEA-3A35-BF6EFBD8209E}"/>
          </ac:spMkLst>
        </pc:spChg>
        <pc:spChg chg="add mod">
          <ac:chgData name="Tobin Magle" userId="S::ctm6768@ads.northwestern.edu::42da060b-ddc7-42dc-a7e8-253cdb78acd4" providerId="AD" clId="Web-{91C69AC8-E749-EDAD-4455-B407F7F49E03}" dt="2023-07-03T17:43:25.632" v="1202" actId="1076"/>
          <ac:spMkLst>
            <pc:docMk/>
            <pc:sldMk cId="1118356934" sldId="363"/>
            <ac:spMk id="5" creationId="{E1201DF0-C242-3056-642D-8C4DCB1F51BA}"/>
          </ac:spMkLst>
        </pc:spChg>
        <pc:spChg chg="add mod">
          <ac:chgData name="Tobin Magle" userId="S::ctm6768@ads.northwestern.edu::42da060b-ddc7-42dc-a7e8-253cdb78acd4" providerId="AD" clId="Web-{91C69AC8-E749-EDAD-4455-B407F7F49E03}" dt="2023-07-03T21:17:24.807" v="4788" actId="20577"/>
          <ac:spMkLst>
            <pc:docMk/>
            <pc:sldMk cId="1118356934" sldId="363"/>
            <ac:spMk id="6" creationId="{DC921551-93BE-C906-24B3-403142FC3EAA}"/>
          </ac:spMkLst>
        </pc:spChg>
        <pc:spChg chg="mod">
          <ac:chgData name="Tobin Magle" userId="S::ctm6768@ads.northwestern.edu::42da060b-ddc7-42dc-a7e8-253cdb78acd4" providerId="AD" clId="Web-{91C69AC8-E749-EDAD-4455-B407F7F49E03}" dt="2023-07-03T21:18:19.230" v="4827" actId="20577"/>
          <ac:spMkLst>
            <pc:docMk/>
            <pc:sldMk cId="1118356934" sldId="363"/>
            <ac:spMk id="7" creationId="{FE9B30BD-14BE-856C-22BC-0C849442A8A5}"/>
          </ac:spMkLst>
        </pc:spChg>
        <pc:spChg chg="add del mod">
          <ac:chgData name="Tobin Magle" userId="S::ctm6768@ads.northwestern.edu::42da060b-ddc7-42dc-a7e8-253cdb78acd4" providerId="AD" clId="Web-{91C69AC8-E749-EDAD-4455-B407F7F49E03}" dt="2023-07-03T17:43:38.382" v="1206"/>
          <ac:spMkLst>
            <pc:docMk/>
            <pc:sldMk cId="1118356934" sldId="363"/>
            <ac:spMk id="9" creationId="{6F4BF3CA-2271-B940-21E8-B582892FFB83}"/>
          </ac:spMkLst>
        </pc:spChg>
      </pc:sldChg>
      <pc:sldChg chg="modSp add replId">
        <pc:chgData name="Tobin Magle" userId="S::ctm6768@ads.northwestern.edu::42da060b-ddc7-42dc-a7e8-253cdb78acd4" providerId="AD" clId="Web-{91C69AC8-E749-EDAD-4455-B407F7F49E03}" dt="2023-07-03T21:16:49.244" v="4783" actId="20577"/>
        <pc:sldMkLst>
          <pc:docMk/>
          <pc:sldMk cId="1717270725" sldId="364"/>
        </pc:sldMkLst>
        <pc:spChg chg="mod">
          <ac:chgData name="Tobin Magle" userId="S::ctm6768@ads.northwestern.edu::42da060b-ddc7-42dc-a7e8-253cdb78acd4" providerId="AD" clId="Web-{91C69AC8-E749-EDAD-4455-B407F7F49E03}" dt="2023-07-03T21:04:28.954" v="4390" actId="20577"/>
          <ac:spMkLst>
            <pc:docMk/>
            <pc:sldMk cId="1717270725" sldId="364"/>
            <ac:spMk id="2" creationId="{36A33EB3-E0C3-2FEA-3A35-BF6EFBD8209E}"/>
          </ac:spMkLst>
        </pc:spChg>
        <pc:spChg chg="mod">
          <ac:chgData name="Tobin Magle" userId="S::ctm6768@ads.northwestern.edu::42da060b-ddc7-42dc-a7e8-253cdb78acd4" providerId="AD" clId="Web-{91C69AC8-E749-EDAD-4455-B407F7F49E03}" dt="2023-07-03T21:16:49.244" v="4783" actId="20577"/>
          <ac:spMkLst>
            <pc:docMk/>
            <pc:sldMk cId="1717270725" sldId="364"/>
            <ac:spMk id="7" creationId="{FE9B30BD-14BE-856C-22BC-0C849442A8A5}"/>
          </ac:spMkLst>
        </pc:spChg>
        <pc:spChg chg="mod">
          <ac:chgData name="Tobin Magle" userId="S::ctm6768@ads.northwestern.edu::42da060b-ddc7-42dc-a7e8-253cdb78acd4" providerId="AD" clId="Web-{91C69AC8-E749-EDAD-4455-B407F7F49E03}" dt="2023-07-03T21:07:53.677" v="4464" actId="1076"/>
          <ac:spMkLst>
            <pc:docMk/>
            <pc:sldMk cId="1717270725" sldId="364"/>
            <ac:spMk id="8" creationId="{98103EA1-D27E-707C-02E4-552DCC184BF7}"/>
          </ac:spMkLst>
        </pc:spChg>
      </pc:sldChg>
      <pc:sldChg chg="add del replId">
        <pc:chgData name="Tobin Magle" userId="S::ctm6768@ads.northwestern.edu::42da060b-ddc7-42dc-a7e8-253cdb78acd4" providerId="AD" clId="Web-{91C69AC8-E749-EDAD-4455-B407F7F49E03}" dt="2023-07-03T16:00:21.512" v="198"/>
        <pc:sldMkLst>
          <pc:docMk/>
          <pc:sldMk cId="1143958003" sldId="365"/>
        </pc:sldMkLst>
      </pc:sldChg>
      <pc:sldChg chg="delSp modSp add del replId">
        <pc:chgData name="Tobin Magle" userId="S::ctm6768@ads.northwestern.edu::42da060b-ddc7-42dc-a7e8-253cdb78acd4" providerId="AD" clId="Web-{91C69AC8-E749-EDAD-4455-B407F7F49E03}" dt="2023-07-03T21:44:03.634" v="5277"/>
        <pc:sldMkLst>
          <pc:docMk/>
          <pc:sldMk cId="4212366324" sldId="365"/>
        </pc:sldMkLst>
        <pc:spChg chg="mod">
          <ac:chgData name="Tobin Magle" userId="S::ctm6768@ads.northwestern.edu::42da060b-ddc7-42dc-a7e8-253cdb78acd4" providerId="AD" clId="Web-{91C69AC8-E749-EDAD-4455-B407F7F49E03}" dt="2023-07-03T16:32:10.150" v="941" actId="20577"/>
          <ac:spMkLst>
            <pc:docMk/>
            <pc:sldMk cId="4212366324" sldId="365"/>
            <ac:spMk id="2" creationId="{09C22DAF-6167-4DAE-03A1-F00CAD89E2FD}"/>
          </ac:spMkLst>
        </pc:spChg>
        <pc:spChg chg="del">
          <ac:chgData name="Tobin Magle" userId="S::ctm6768@ads.northwestern.edu::42da060b-ddc7-42dc-a7e8-253cdb78acd4" providerId="AD" clId="Web-{91C69AC8-E749-EDAD-4455-B407F7F49E03}" dt="2023-07-03T16:33:29.574" v="1031"/>
          <ac:spMkLst>
            <pc:docMk/>
            <pc:sldMk cId="4212366324" sldId="365"/>
            <ac:spMk id="5" creationId="{B04376A4-F7AA-4E7B-66EB-430E6F2D2552}"/>
          </ac:spMkLst>
        </pc:spChg>
        <pc:spChg chg="mod">
          <ac:chgData name="Tobin Magle" userId="S::ctm6768@ads.northwestern.edu::42da060b-ddc7-42dc-a7e8-253cdb78acd4" providerId="AD" clId="Web-{91C69AC8-E749-EDAD-4455-B407F7F49E03}" dt="2023-07-03T19:48:59.154" v="3946" actId="14100"/>
          <ac:spMkLst>
            <pc:docMk/>
            <pc:sldMk cId="4212366324" sldId="365"/>
            <ac:spMk id="10" creationId="{80FD9735-6B83-93D6-E4F5-C044D378793F}"/>
          </ac:spMkLst>
        </pc:spChg>
      </pc:sldChg>
      <pc:sldChg chg="modSp add del replId">
        <pc:chgData name="Tobin Magle" userId="S::ctm6768@ads.northwestern.edu::42da060b-ddc7-42dc-a7e8-253cdb78acd4" providerId="AD" clId="Web-{91C69AC8-E749-EDAD-4455-B407F7F49E03}" dt="2023-07-03T16:45:51.779" v="1167"/>
        <pc:sldMkLst>
          <pc:docMk/>
          <pc:sldMk cId="2780170457" sldId="366"/>
        </pc:sldMkLst>
        <pc:spChg chg="mod">
          <ac:chgData name="Tobin Magle" userId="S::ctm6768@ads.northwestern.edu::42da060b-ddc7-42dc-a7e8-253cdb78acd4" providerId="AD" clId="Web-{91C69AC8-E749-EDAD-4455-B407F7F49E03}" dt="2023-07-03T16:34:13.716" v="1035" actId="20577"/>
          <ac:spMkLst>
            <pc:docMk/>
            <pc:sldMk cId="2780170457" sldId="366"/>
            <ac:spMk id="2" creationId="{09C22DAF-6167-4DAE-03A1-F00CAD89E2FD}"/>
          </ac:spMkLst>
        </pc:spChg>
        <pc:spChg chg="mod">
          <ac:chgData name="Tobin Magle" userId="S::ctm6768@ads.northwestern.edu::42da060b-ddc7-42dc-a7e8-253cdb78acd4" providerId="AD" clId="Web-{91C69AC8-E749-EDAD-4455-B407F7F49E03}" dt="2023-07-03T16:40:14.333" v="1117" actId="14100"/>
          <ac:spMkLst>
            <pc:docMk/>
            <pc:sldMk cId="2780170457" sldId="366"/>
            <ac:spMk id="10" creationId="{80FD9735-6B83-93D6-E4F5-C044D378793F}"/>
          </ac:spMkLst>
        </pc:spChg>
      </pc:sldChg>
      <pc:sldChg chg="addSp modSp add del replId">
        <pc:chgData name="Tobin Magle" userId="S::ctm6768@ads.northwestern.edu::42da060b-ddc7-42dc-a7e8-253cdb78acd4" providerId="AD" clId="Web-{91C69AC8-E749-EDAD-4455-B407F7F49E03}" dt="2023-07-03T19:47:25.823" v="3928"/>
        <pc:sldMkLst>
          <pc:docMk/>
          <pc:sldMk cId="4272666309" sldId="367"/>
        </pc:sldMkLst>
        <pc:spChg chg="mod">
          <ac:chgData name="Tobin Magle" userId="S::ctm6768@ads.northwestern.edu::42da060b-ddc7-42dc-a7e8-253cdb78acd4" providerId="AD" clId="Web-{91C69AC8-E749-EDAD-4455-B407F7F49E03}" dt="2023-07-03T16:42:07.852" v="1128" actId="20577"/>
          <ac:spMkLst>
            <pc:docMk/>
            <pc:sldMk cId="4272666309" sldId="367"/>
            <ac:spMk id="2" creationId="{09C22DAF-6167-4DAE-03A1-F00CAD89E2FD}"/>
          </ac:spMkLst>
        </pc:spChg>
        <pc:spChg chg="mod">
          <ac:chgData name="Tobin Magle" userId="S::ctm6768@ads.northwestern.edu::42da060b-ddc7-42dc-a7e8-253cdb78acd4" providerId="AD" clId="Web-{91C69AC8-E749-EDAD-4455-B407F7F49E03}" dt="2023-07-03T16:43:56.135" v="1147" actId="20577"/>
          <ac:spMkLst>
            <pc:docMk/>
            <pc:sldMk cId="4272666309" sldId="367"/>
            <ac:spMk id="10" creationId="{80FD9735-6B83-93D6-E4F5-C044D378793F}"/>
          </ac:spMkLst>
        </pc:spChg>
        <pc:picChg chg="add mod">
          <ac:chgData name="Tobin Magle" userId="S::ctm6768@ads.northwestern.edu::42da060b-ddc7-42dc-a7e8-253cdb78acd4" providerId="AD" clId="Web-{91C69AC8-E749-EDAD-4455-B407F7F49E03}" dt="2023-07-03T16:43:03.167" v="1143" actId="14100"/>
          <ac:picMkLst>
            <pc:docMk/>
            <pc:sldMk cId="4272666309" sldId="367"/>
            <ac:picMk id="3" creationId="{B00A498B-5D67-C746-0994-88CC55B1B538}"/>
          </ac:picMkLst>
        </pc:picChg>
      </pc:sldChg>
      <pc:sldChg chg="add del">
        <pc:chgData name="Tobin Magle" userId="S::ctm6768@ads.northwestern.edu::42da060b-ddc7-42dc-a7e8-253cdb78acd4" providerId="AD" clId="Web-{91C69AC8-E749-EDAD-4455-B407F7F49E03}" dt="2023-07-03T19:47:33.245" v="3932"/>
        <pc:sldMkLst>
          <pc:docMk/>
          <pc:sldMk cId="1608531192" sldId="368"/>
        </pc:sldMkLst>
      </pc:sldChg>
      <pc:sldChg chg="add del">
        <pc:chgData name="Tobin Magle" userId="S::ctm6768@ads.northwestern.edu::42da060b-ddc7-42dc-a7e8-253cdb78acd4" providerId="AD" clId="Web-{91C69AC8-E749-EDAD-4455-B407F7F49E03}" dt="2023-07-03T19:47:31.839" v="3931"/>
        <pc:sldMkLst>
          <pc:docMk/>
          <pc:sldMk cId="693120338" sldId="369"/>
        </pc:sldMkLst>
      </pc:sldChg>
      <pc:sldChg chg="add del">
        <pc:chgData name="Tobin Magle" userId="S::ctm6768@ads.northwestern.edu::42da060b-ddc7-42dc-a7e8-253cdb78acd4" providerId="AD" clId="Web-{91C69AC8-E749-EDAD-4455-B407F7F49E03}" dt="2023-07-03T19:47:29.495" v="3930"/>
        <pc:sldMkLst>
          <pc:docMk/>
          <pc:sldMk cId="2458301608" sldId="370"/>
        </pc:sldMkLst>
      </pc:sldChg>
      <pc:sldChg chg="add del">
        <pc:chgData name="Tobin Magle" userId="S::ctm6768@ads.northwestern.edu::42da060b-ddc7-42dc-a7e8-253cdb78acd4" providerId="AD" clId="Web-{91C69AC8-E749-EDAD-4455-B407F7F49E03}" dt="2023-07-03T19:47:27.011" v="3929"/>
        <pc:sldMkLst>
          <pc:docMk/>
          <pc:sldMk cId="265747202" sldId="371"/>
        </pc:sldMkLst>
      </pc:sldChg>
      <pc:sldChg chg="add del">
        <pc:chgData name="Tobin Magle" userId="S::ctm6768@ads.northwestern.edu::42da060b-ddc7-42dc-a7e8-253cdb78acd4" providerId="AD" clId="Web-{91C69AC8-E749-EDAD-4455-B407F7F49E03}" dt="2023-07-03T16:45:43.716" v="1166"/>
        <pc:sldMkLst>
          <pc:docMk/>
          <pc:sldMk cId="364429659" sldId="372"/>
        </pc:sldMkLst>
      </pc:sldChg>
      <pc:sldChg chg="add del">
        <pc:chgData name="Tobin Magle" userId="S::ctm6768@ads.northwestern.edu::42da060b-ddc7-42dc-a7e8-253cdb78acd4" providerId="AD" clId="Web-{91C69AC8-E749-EDAD-4455-B407F7F49E03}" dt="2023-07-03T16:45:43.638" v="1165"/>
        <pc:sldMkLst>
          <pc:docMk/>
          <pc:sldMk cId="3969252097" sldId="373"/>
        </pc:sldMkLst>
      </pc:sldChg>
      <pc:sldChg chg="addSp modSp add del">
        <pc:chgData name="Tobin Magle" userId="S::ctm6768@ads.northwestern.edu::42da060b-ddc7-42dc-a7e8-253cdb78acd4" providerId="AD" clId="Web-{91C69AC8-E749-EDAD-4455-B407F7F49E03}" dt="2023-07-03T21:43:24.117" v="5276" actId="20577"/>
        <pc:sldMkLst>
          <pc:docMk/>
          <pc:sldMk cId="1777997911" sldId="374"/>
        </pc:sldMkLst>
        <pc:spChg chg="add mod">
          <ac:chgData name="Tobin Magle" userId="S::ctm6768@ads.northwestern.edu::42da060b-ddc7-42dc-a7e8-253cdb78acd4" providerId="AD" clId="Web-{91C69AC8-E749-EDAD-4455-B407F7F49E03}" dt="2023-07-03T21:42:59.569" v="5269" actId="1076"/>
          <ac:spMkLst>
            <pc:docMk/>
            <pc:sldMk cId="1777997911" sldId="374"/>
            <ac:spMk id="4" creationId="{A2810D74-354B-45DC-DDF2-4139697AFEC1}"/>
          </ac:spMkLst>
        </pc:spChg>
        <pc:spChg chg="mod">
          <ac:chgData name="Tobin Magle" userId="S::ctm6768@ads.northwestern.edu::42da060b-ddc7-42dc-a7e8-253cdb78acd4" providerId="AD" clId="Web-{91C69AC8-E749-EDAD-4455-B407F7F49E03}" dt="2023-07-03T21:43:01.679" v="5270" actId="1076"/>
          <ac:spMkLst>
            <pc:docMk/>
            <pc:sldMk cId="1777997911" sldId="374"/>
            <ac:spMk id="220" creationId="{00000000-0000-0000-0000-000000000000}"/>
          </ac:spMkLst>
        </pc:spChg>
        <pc:spChg chg="mod">
          <ac:chgData name="Tobin Magle" userId="S::ctm6768@ads.northwestern.edu::42da060b-ddc7-42dc-a7e8-253cdb78acd4" providerId="AD" clId="Web-{91C69AC8-E749-EDAD-4455-B407F7F49E03}" dt="2023-07-03T21:43:24.117" v="5276" actId="20577"/>
          <ac:spMkLst>
            <pc:docMk/>
            <pc:sldMk cId="1777997911" sldId="374"/>
            <ac:spMk id="221" creationId="{00000000-0000-0000-0000-000000000000}"/>
          </ac:spMkLst>
        </pc:spChg>
        <pc:graphicFrameChg chg="mod">
          <ac:chgData name="Tobin Magle" userId="S::ctm6768@ads.northwestern.edu::42da060b-ddc7-42dc-a7e8-253cdb78acd4" providerId="AD" clId="Web-{91C69AC8-E749-EDAD-4455-B407F7F49E03}" dt="2023-07-03T21:42:26.366" v="5248" actId="1076"/>
          <ac:graphicFrameMkLst>
            <pc:docMk/>
            <pc:sldMk cId="1777997911" sldId="374"/>
            <ac:graphicFrameMk id="3" creationId="{A6F0FBF6-73AE-6D90-CC83-5EAAD57FA6EB}"/>
          </ac:graphicFrameMkLst>
        </pc:graphicFrameChg>
      </pc:sldChg>
      <pc:sldChg chg="modSp add del">
        <pc:chgData name="Tobin Magle" userId="S::ctm6768@ads.northwestern.edu::42da060b-ddc7-42dc-a7e8-253cdb78acd4" providerId="AD" clId="Web-{91C69AC8-E749-EDAD-4455-B407F7F49E03}" dt="2023-07-03T21:41:36.692" v="5242" actId="14100"/>
        <pc:sldMkLst>
          <pc:docMk/>
          <pc:sldMk cId="4136293436" sldId="375"/>
        </pc:sldMkLst>
        <pc:spChg chg="mod">
          <ac:chgData name="Tobin Magle" userId="S::ctm6768@ads.northwestern.edu::42da060b-ddc7-42dc-a7e8-253cdb78acd4" providerId="AD" clId="Web-{91C69AC8-E749-EDAD-4455-B407F7F49E03}" dt="2023-07-03T19:48:14.278" v="3944" actId="20577"/>
          <ac:spMkLst>
            <pc:docMk/>
            <pc:sldMk cId="4136293436" sldId="375"/>
            <ac:spMk id="5" creationId="{D692D589-98FE-B680-3CA2-04E0ABF8B139}"/>
          </ac:spMkLst>
        </pc:spChg>
        <pc:spChg chg="mod">
          <ac:chgData name="Tobin Magle" userId="S::ctm6768@ads.northwestern.edu::42da060b-ddc7-42dc-a7e8-253cdb78acd4" providerId="AD" clId="Web-{91C69AC8-E749-EDAD-4455-B407F7F49E03}" dt="2023-07-03T21:41:36.692" v="5242" actId="14100"/>
          <ac:spMkLst>
            <pc:docMk/>
            <pc:sldMk cId="4136293436" sldId="375"/>
            <ac:spMk id="6" creationId="{64B33917-57DA-CC76-315C-79225207671B}"/>
          </ac:spMkLst>
        </pc:spChg>
        <pc:spChg chg="mod">
          <ac:chgData name="Tobin Magle" userId="S::ctm6768@ads.northwestern.edu::42da060b-ddc7-42dc-a7e8-253cdb78acd4" providerId="AD" clId="Web-{91C69AC8-E749-EDAD-4455-B407F7F49E03}" dt="2023-07-03T19:48:31.528" v="3945" actId="20577"/>
          <ac:spMkLst>
            <pc:docMk/>
            <pc:sldMk cId="4136293436" sldId="375"/>
            <ac:spMk id="282" creationId="{00000000-0000-0000-0000-000000000000}"/>
          </ac:spMkLst>
        </pc:spChg>
        <pc:graphicFrameChg chg="mod modGraphic">
          <ac:chgData name="Tobin Magle" userId="S::ctm6768@ads.northwestern.edu::42da060b-ddc7-42dc-a7e8-253cdb78acd4" providerId="AD" clId="Web-{91C69AC8-E749-EDAD-4455-B407F7F49E03}" dt="2023-07-03T21:41:24.567" v="5241"/>
          <ac:graphicFrameMkLst>
            <pc:docMk/>
            <pc:sldMk cId="4136293436" sldId="375"/>
            <ac:graphicFrameMk id="4" creationId="{7EFCCBE3-4977-3F08-F2E2-DD50350C3BBD}"/>
          </ac:graphicFrameMkLst>
        </pc:graphicFrameChg>
      </pc:sldChg>
      <pc:sldChg chg="add del">
        <pc:chgData name="Tobin Magle" userId="S::ctm6768@ads.northwestern.edu::42da060b-ddc7-42dc-a7e8-253cdb78acd4" providerId="AD" clId="Web-{91C69AC8-E749-EDAD-4455-B407F7F49E03}" dt="2023-07-03T19:47:34.120" v="3933"/>
        <pc:sldMkLst>
          <pc:docMk/>
          <pc:sldMk cId="2113402874" sldId="376"/>
        </pc:sldMkLst>
      </pc:sldChg>
      <pc:sldChg chg="addSp delSp modSp add del ord">
        <pc:chgData name="Tobin Magle" userId="S::ctm6768@ads.northwestern.edu::42da060b-ddc7-42dc-a7e8-253cdb78acd4" providerId="AD" clId="Web-{91C69AC8-E749-EDAD-4455-B407F7F49E03}" dt="2023-07-03T18:23:25.678" v="1219"/>
        <pc:sldMkLst>
          <pc:docMk/>
          <pc:sldMk cId="1289483082" sldId="377"/>
        </pc:sldMkLst>
        <pc:spChg chg="add del mod">
          <ac:chgData name="Tobin Magle" userId="S::ctm6768@ads.northwestern.edu::42da060b-ddc7-42dc-a7e8-253cdb78acd4" providerId="AD" clId="Web-{91C69AC8-E749-EDAD-4455-B407F7F49E03}" dt="2023-07-03T18:22:22.207" v="1214"/>
          <ac:spMkLst>
            <pc:docMk/>
            <pc:sldMk cId="1289483082" sldId="377"/>
            <ac:spMk id="3" creationId="{D7B94176-BAA5-5706-A99C-3959EF6D0D22}"/>
          </ac:spMkLst>
        </pc:spChg>
        <pc:spChg chg="del mod">
          <ac:chgData name="Tobin Magle" userId="S::ctm6768@ads.northwestern.edu::42da060b-ddc7-42dc-a7e8-253cdb78acd4" providerId="AD" clId="Web-{91C69AC8-E749-EDAD-4455-B407F7F49E03}" dt="2023-07-03T18:23:24.053" v="1218"/>
          <ac:spMkLst>
            <pc:docMk/>
            <pc:sldMk cId="1289483082" sldId="377"/>
            <ac:spMk id="10" creationId="{80FD9735-6B83-93D6-E4F5-C044D378793F}"/>
          </ac:spMkLst>
        </pc:spChg>
      </pc:sldChg>
      <pc:sldChg chg="addSp delSp modSp add replId">
        <pc:chgData name="Tobin Magle" userId="S::ctm6768@ads.northwestern.edu::42da060b-ddc7-42dc-a7e8-253cdb78acd4" providerId="AD" clId="Web-{91C69AC8-E749-EDAD-4455-B407F7F49E03}" dt="2023-07-03T21:34:33.385" v="4978" actId="14100"/>
        <pc:sldMkLst>
          <pc:docMk/>
          <pc:sldMk cId="3373380650" sldId="378"/>
        </pc:sldMkLst>
        <pc:spChg chg="mod">
          <ac:chgData name="Tobin Magle" userId="S::ctm6768@ads.northwestern.edu::42da060b-ddc7-42dc-a7e8-253cdb78acd4" providerId="AD" clId="Web-{91C69AC8-E749-EDAD-4455-B407F7F49E03}" dt="2023-07-03T18:53:37.666" v="2204" actId="20577"/>
          <ac:spMkLst>
            <pc:docMk/>
            <pc:sldMk cId="3373380650" sldId="378"/>
            <ac:spMk id="2" creationId="{09C22DAF-6167-4DAE-03A1-F00CAD89E2FD}"/>
          </ac:spMkLst>
        </pc:spChg>
        <pc:spChg chg="add mod">
          <ac:chgData name="Tobin Magle" userId="S::ctm6768@ads.northwestern.edu::42da060b-ddc7-42dc-a7e8-253cdb78acd4" providerId="AD" clId="Web-{91C69AC8-E749-EDAD-4455-B407F7F49E03}" dt="2023-07-03T21:34:33.385" v="4978" actId="14100"/>
          <ac:spMkLst>
            <pc:docMk/>
            <pc:sldMk cId="3373380650" sldId="378"/>
            <ac:spMk id="3" creationId="{38DCD23B-9D18-0124-76BE-FEEB442D42D8}"/>
          </ac:spMkLst>
        </pc:spChg>
        <pc:spChg chg="del mod">
          <ac:chgData name="Tobin Magle" userId="S::ctm6768@ads.northwestern.edu::42da060b-ddc7-42dc-a7e8-253cdb78acd4" providerId="AD" clId="Web-{91C69AC8-E749-EDAD-4455-B407F7F49E03}" dt="2023-07-03T18:23:31.521" v="1222"/>
          <ac:spMkLst>
            <pc:docMk/>
            <pc:sldMk cId="3373380650" sldId="378"/>
            <ac:spMk id="10" creationId="{80FD9735-6B83-93D6-E4F5-C044D378793F}"/>
          </ac:spMkLst>
        </pc:spChg>
        <pc:graphicFrameChg chg="add del mod modGraphic">
          <ac:chgData name="Tobin Magle" userId="S::ctm6768@ads.northwestern.edu::42da060b-ddc7-42dc-a7e8-253cdb78acd4" providerId="AD" clId="Web-{91C69AC8-E749-EDAD-4455-B407F7F49E03}" dt="2023-07-03T18:29:19.283" v="1466"/>
          <ac:graphicFrameMkLst>
            <pc:docMk/>
            <pc:sldMk cId="3373380650" sldId="378"/>
            <ac:graphicFrameMk id="6" creationId="{758373A1-9974-1E19-4E0F-471658EB8B5C}"/>
          </ac:graphicFrameMkLst>
        </pc:graphicFrameChg>
      </pc:sldChg>
      <pc:sldChg chg="addSp modSp add del replId">
        <pc:chgData name="Tobin Magle" userId="S::ctm6768@ads.northwestern.edu::42da060b-ddc7-42dc-a7e8-253cdb78acd4" providerId="AD" clId="Web-{91C69AC8-E749-EDAD-4455-B407F7F49E03}" dt="2023-07-03T19:10:53.484" v="2656"/>
        <pc:sldMkLst>
          <pc:docMk/>
          <pc:sldMk cId="1657055465" sldId="379"/>
        </pc:sldMkLst>
        <pc:spChg chg="mod">
          <ac:chgData name="Tobin Magle" userId="S::ctm6768@ads.northwestern.edu::42da060b-ddc7-42dc-a7e8-253cdb78acd4" providerId="AD" clId="Web-{91C69AC8-E749-EDAD-4455-B407F7F49E03}" dt="2023-07-03T18:38:13.738" v="1721" actId="20577"/>
          <ac:spMkLst>
            <pc:docMk/>
            <pc:sldMk cId="1657055465" sldId="379"/>
            <ac:spMk id="2" creationId="{09C22DAF-6167-4DAE-03A1-F00CAD89E2FD}"/>
          </ac:spMkLst>
        </pc:spChg>
        <pc:spChg chg="mod">
          <ac:chgData name="Tobin Magle" userId="S::ctm6768@ads.northwestern.edu::42da060b-ddc7-42dc-a7e8-253cdb78acd4" providerId="AD" clId="Web-{91C69AC8-E749-EDAD-4455-B407F7F49E03}" dt="2023-07-03T18:59:32.584" v="2406" actId="20577"/>
          <ac:spMkLst>
            <pc:docMk/>
            <pc:sldMk cId="1657055465" sldId="379"/>
            <ac:spMk id="3" creationId="{38DCD23B-9D18-0124-76BE-FEEB442D42D8}"/>
          </ac:spMkLst>
        </pc:spChg>
        <pc:spChg chg="add mod">
          <ac:chgData name="Tobin Magle" userId="S::ctm6768@ads.northwestern.edu::42da060b-ddc7-42dc-a7e8-253cdb78acd4" providerId="AD" clId="Web-{91C69AC8-E749-EDAD-4455-B407F7F49E03}" dt="2023-07-03T18:59:21.130" v="2401" actId="20577"/>
          <ac:spMkLst>
            <pc:docMk/>
            <pc:sldMk cId="1657055465" sldId="379"/>
            <ac:spMk id="7" creationId="{E29D7241-E848-88E7-1F77-403FDE8EAF03}"/>
          </ac:spMkLst>
        </pc:spChg>
        <pc:graphicFrameChg chg="mod modGraphic">
          <ac:chgData name="Tobin Magle" userId="S::ctm6768@ads.northwestern.edu::42da060b-ddc7-42dc-a7e8-253cdb78acd4" providerId="AD" clId="Web-{91C69AC8-E749-EDAD-4455-B407F7F49E03}" dt="2023-07-03T18:58:41.301" v="2377"/>
          <ac:graphicFrameMkLst>
            <pc:docMk/>
            <pc:sldMk cId="1657055465" sldId="379"/>
            <ac:graphicFrameMk id="6" creationId="{758373A1-9974-1E19-4E0F-471658EB8B5C}"/>
          </ac:graphicFrameMkLst>
        </pc:graphicFrameChg>
      </pc:sldChg>
      <pc:sldChg chg="delSp modSp add del ord replId">
        <pc:chgData name="Tobin Magle" userId="S::ctm6768@ads.northwestern.edu::42da060b-ddc7-42dc-a7e8-253cdb78acd4" providerId="AD" clId="Web-{91C69AC8-E749-EDAD-4455-B407F7F49E03}" dt="2023-07-03T19:10:57.250" v="2657"/>
        <pc:sldMkLst>
          <pc:docMk/>
          <pc:sldMk cId="1170492178" sldId="380"/>
        </pc:sldMkLst>
        <pc:spChg chg="mod">
          <ac:chgData name="Tobin Magle" userId="S::ctm6768@ads.northwestern.edu::42da060b-ddc7-42dc-a7e8-253cdb78acd4" providerId="AD" clId="Web-{91C69AC8-E749-EDAD-4455-B407F7F49E03}" dt="2023-07-03T18:38:22.707" v="1723" actId="20577"/>
          <ac:spMkLst>
            <pc:docMk/>
            <pc:sldMk cId="1170492178" sldId="380"/>
            <ac:spMk id="2" creationId="{09C22DAF-6167-4DAE-03A1-F00CAD89E2FD}"/>
          </ac:spMkLst>
        </pc:spChg>
        <pc:spChg chg="mod">
          <ac:chgData name="Tobin Magle" userId="S::ctm6768@ads.northwestern.edu::42da060b-ddc7-42dc-a7e8-253cdb78acd4" providerId="AD" clId="Web-{91C69AC8-E749-EDAD-4455-B407F7F49E03}" dt="2023-07-03T18:41:36.933" v="1815" actId="20577"/>
          <ac:spMkLst>
            <pc:docMk/>
            <pc:sldMk cId="1170492178" sldId="380"/>
            <ac:spMk id="3" creationId="{38DCD23B-9D18-0124-76BE-FEEB442D42D8}"/>
          </ac:spMkLst>
        </pc:spChg>
        <pc:spChg chg="del">
          <ac:chgData name="Tobin Magle" userId="S::ctm6768@ads.northwestern.edu::42da060b-ddc7-42dc-a7e8-253cdb78acd4" providerId="AD" clId="Web-{91C69AC8-E749-EDAD-4455-B407F7F49E03}" dt="2023-07-03T18:32:14.258" v="1682"/>
          <ac:spMkLst>
            <pc:docMk/>
            <pc:sldMk cId="1170492178" sldId="380"/>
            <ac:spMk id="5" creationId="{B04376A4-F7AA-4E7B-66EB-430E6F2D2552}"/>
          </ac:spMkLst>
        </pc:spChg>
        <pc:graphicFrameChg chg="mod modGraphic">
          <ac:chgData name="Tobin Magle" userId="S::ctm6768@ads.northwestern.edu::42da060b-ddc7-42dc-a7e8-253cdb78acd4" providerId="AD" clId="Web-{91C69AC8-E749-EDAD-4455-B407F7F49E03}" dt="2023-07-03T19:01:36.325" v="2584"/>
          <ac:graphicFrameMkLst>
            <pc:docMk/>
            <pc:sldMk cId="1170492178" sldId="380"/>
            <ac:graphicFrameMk id="6" creationId="{758373A1-9974-1E19-4E0F-471658EB8B5C}"/>
          </ac:graphicFrameMkLst>
        </pc:graphicFrameChg>
      </pc:sldChg>
      <pc:sldChg chg="addSp modSp add replId">
        <pc:chgData name="Tobin Magle" userId="S::ctm6768@ads.northwestern.edu::42da060b-ddc7-42dc-a7e8-253cdb78acd4" providerId="AD" clId="Web-{91C69AC8-E749-EDAD-4455-B407F7F49E03}" dt="2023-07-03T19:14:50.680" v="2710"/>
        <pc:sldMkLst>
          <pc:docMk/>
          <pc:sldMk cId="4278793363" sldId="381"/>
        </pc:sldMkLst>
        <pc:spChg chg="mod">
          <ac:chgData name="Tobin Magle" userId="S::ctm6768@ads.northwestern.edu::42da060b-ddc7-42dc-a7e8-253cdb78acd4" providerId="AD" clId="Web-{91C69AC8-E749-EDAD-4455-B407F7F49E03}" dt="2023-07-03T18:46:30.448" v="1964" actId="20577"/>
          <ac:spMkLst>
            <pc:docMk/>
            <pc:sldMk cId="4278793363" sldId="381"/>
            <ac:spMk id="2" creationId="{09C22DAF-6167-4DAE-03A1-F00CAD89E2FD}"/>
          </ac:spMkLst>
        </pc:spChg>
        <pc:spChg chg="mod">
          <ac:chgData name="Tobin Magle" userId="S::ctm6768@ads.northwestern.edu::42da060b-ddc7-42dc-a7e8-253cdb78acd4" providerId="AD" clId="Web-{91C69AC8-E749-EDAD-4455-B407F7F49E03}" dt="2023-07-03T19:14:39.382" v="2687" actId="20577"/>
          <ac:spMkLst>
            <pc:docMk/>
            <pc:sldMk cId="4278793363" sldId="381"/>
            <ac:spMk id="3" creationId="{38DCD23B-9D18-0124-76BE-FEEB442D42D8}"/>
          </ac:spMkLst>
        </pc:spChg>
        <pc:spChg chg="add mod">
          <ac:chgData name="Tobin Magle" userId="S::ctm6768@ads.northwestern.edu::42da060b-ddc7-42dc-a7e8-253cdb78acd4" providerId="AD" clId="Web-{91C69AC8-E749-EDAD-4455-B407F7F49E03}" dt="2023-07-03T19:14:21.569" v="2684" actId="20577"/>
          <ac:spMkLst>
            <pc:docMk/>
            <pc:sldMk cId="4278793363" sldId="381"/>
            <ac:spMk id="8" creationId="{D2BE8EB0-0F02-9C81-5EBC-51BBE21AE0A3}"/>
          </ac:spMkLst>
        </pc:spChg>
        <pc:graphicFrameChg chg="mod modGraphic">
          <ac:chgData name="Tobin Magle" userId="S::ctm6768@ads.northwestern.edu::42da060b-ddc7-42dc-a7e8-253cdb78acd4" providerId="AD" clId="Web-{91C69AC8-E749-EDAD-4455-B407F7F49E03}" dt="2023-07-03T19:14:50.680" v="2710"/>
          <ac:graphicFrameMkLst>
            <pc:docMk/>
            <pc:sldMk cId="4278793363" sldId="381"/>
            <ac:graphicFrameMk id="6" creationId="{758373A1-9974-1E19-4E0F-471658EB8B5C}"/>
          </ac:graphicFrameMkLst>
        </pc:graphicFrameChg>
      </pc:sldChg>
      <pc:sldChg chg="modSp add replId">
        <pc:chgData name="Tobin Magle" userId="S::ctm6768@ads.northwestern.edu::42da060b-ddc7-42dc-a7e8-253cdb78acd4" providerId="AD" clId="Web-{91C69AC8-E749-EDAD-4455-B407F7F49E03}" dt="2023-07-03T21:40:28.785" v="5234"/>
        <pc:sldMkLst>
          <pc:docMk/>
          <pc:sldMk cId="3982824965" sldId="382"/>
        </pc:sldMkLst>
        <pc:spChg chg="mod">
          <ac:chgData name="Tobin Magle" userId="S::ctm6768@ads.northwestern.edu::42da060b-ddc7-42dc-a7e8-253cdb78acd4" providerId="AD" clId="Web-{91C69AC8-E749-EDAD-4455-B407F7F49E03}" dt="2023-07-03T21:35:56.512" v="4993" actId="20577"/>
          <ac:spMkLst>
            <pc:docMk/>
            <pc:sldMk cId="3982824965" sldId="382"/>
            <ac:spMk id="3" creationId="{38DCD23B-9D18-0124-76BE-FEEB442D42D8}"/>
          </ac:spMkLst>
        </pc:spChg>
        <pc:graphicFrameChg chg="mod modGraphic">
          <ac:chgData name="Tobin Magle" userId="S::ctm6768@ads.northwestern.edu::42da060b-ddc7-42dc-a7e8-253cdb78acd4" providerId="AD" clId="Web-{91C69AC8-E749-EDAD-4455-B407F7F49E03}" dt="2023-07-03T21:40:28.785" v="5234"/>
          <ac:graphicFrameMkLst>
            <pc:docMk/>
            <pc:sldMk cId="3982824965" sldId="382"/>
            <ac:graphicFrameMk id="6" creationId="{758373A1-9974-1E19-4E0F-471658EB8B5C}"/>
          </ac:graphicFrameMkLst>
        </pc:graphicFrameChg>
      </pc:sldChg>
      <pc:sldChg chg="addSp modSp add replId">
        <pc:chgData name="Tobin Magle" userId="S::ctm6768@ads.northwestern.edu::42da060b-ddc7-42dc-a7e8-253cdb78acd4" providerId="AD" clId="Web-{91C69AC8-E749-EDAD-4455-B407F7F49E03}" dt="2023-07-03T19:24:41.668" v="3184"/>
        <pc:sldMkLst>
          <pc:docMk/>
          <pc:sldMk cId="2273680073" sldId="383"/>
        </pc:sldMkLst>
        <pc:spChg chg="mod">
          <ac:chgData name="Tobin Magle" userId="S::ctm6768@ads.northwestern.edu::42da060b-ddc7-42dc-a7e8-253cdb78acd4" providerId="AD" clId="Web-{91C69AC8-E749-EDAD-4455-B407F7F49E03}" dt="2023-07-03T19:05:30.755" v="2647" actId="20577"/>
          <ac:spMkLst>
            <pc:docMk/>
            <pc:sldMk cId="2273680073" sldId="383"/>
            <ac:spMk id="2" creationId="{09C22DAF-6167-4DAE-03A1-F00CAD89E2FD}"/>
          </ac:spMkLst>
        </pc:spChg>
        <pc:spChg chg="mod">
          <ac:chgData name="Tobin Magle" userId="S::ctm6768@ads.northwestern.edu::42da060b-ddc7-42dc-a7e8-253cdb78acd4" providerId="AD" clId="Web-{91C69AC8-E749-EDAD-4455-B407F7F49E03}" dt="2023-07-03T19:24:33.012" v="3176" actId="20577"/>
          <ac:spMkLst>
            <pc:docMk/>
            <pc:sldMk cId="2273680073" sldId="383"/>
            <ac:spMk id="3" creationId="{38DCD23B-9D18-0124-76BE-FEEB442D42D8}"/>
          </ac:spMkLst>
        </pc:spChg>
        <pc:spChg chg="add mod">
          <ac:chgData name="Tobin Magle" userId="S::ctm6768@ads.northwestern.edu::42da060b-ddc7-42dc-a7e8-253cdb78acd4" providerId="AD" clId="Web-{91C69AC8-E749-EDAD-4455-B407F7F49E03}" dt="2023-07-03T19:17:48.483" v="2752" actId="20577"/>
          <ac:spMkLst>
            <pc:docMk/>
            <pc:sldMk cId="2273680073" sldId="383"/>
            <ac:spMk id="7" creationId="{FBDCF7EB-B458-62EF-B7C7-3156A82FD2FA}"/>
          </ac:spMkLst>
        </pc:spChg>
        <pc:graphicFrameChg chg="mod modGraphic">
          <ac:chgData name="Tobin Magle" userId="S::ctm6768@ads.northwestern.edu::42da060b-ddc7-42dc-a7e8-253cdb78acd4" providerId="AD" clId="Web-{91C69AC8-E749-EDAD-4455-B407F7F49E03}" dt="2023-07-03T19:24:41.668" v="3184"/>
          <ac:graphicFrameMkLst>
            <pc:docMk/>
            <pc:sldMk cId="2273680073" sldId="383"/>
            <ac:graphicFrameMk id="6" creationId="{758373A1-9974-1E19-4E0F-471658EB8B5C}"/>
          </ac:graphicFrameMkLst>
        </pc:graphicFrameChg>
      </pc:sldChg>
      <pc:sldChg chg="modSp add replId">
        <pc:chgData name="Tobin Magle" userId="S::ctm6768@ads.northwestern.edu::42da060b-ddc7-42dc-a7e8-253cdb78acd4" providerId="AD" clId="Web-{91C69AC8-E749-EDAD-4455-B407F7F49E03}" dt="2023-07-03T21:40:05.221" v="5202"/>
        <pc:sldMkLst>
          <pc:docMk/>
          <pc:sldMk cId="2664155326" sldId="384"/>
        </pc:sldMkLst>
        <pc:spChg chg="mod">
          <ac:chgData name="Tobin Magle" userId="S::ctm6768@ads.northwestern.edu::42da060b-ddc7-42dc-a7e8-253cdb78acd4" providerId="AD" clId="Web-{91C69AC8-E749-EDAD-4455-B407F7F49E03}" dt="2023-07-03T19:04:35.409" v="2625" actId="20577"/>
          <ac:spMkLst>
            <pc:docMk/>
            <pc:sldMk cId="2664155326" sldId="384"/>
            <ac:spMk id="2" creationId="{09C22DAF-6167-4DAE-03A1-F00CAD89E2FD}"/>
          </ac:spMkLst>
        </pc:spChg>
        <pc:spChg chg="mod">
          <ac:chgData name="Tobin Magle" userId="S::ctm6768@ads.northwestern.edu::42da060b-ddc7-42dc-a7e8-253cdb78acd4" providerId="AD" clId="Web-{91C69AC8-E749-EDAD-4455-B407F7F49E03}" dt="2023-07-03T21:36:15.466" v="4999" actId="20577"/>
          <ac:spMkLst>
            <pc:docMk/>
            <pc:sldMk cId="2664155326" sldId="384"/>
            <ac:spMk id="3" creationId="{38DCD23B-9D18-0124-76BE-FEEB442D42D8}"/>
          </ac:spMkLst>
        </pc:spChg>
        <pc:graphicFrameChg chg="mod modGraphic">
          <ac:chgData name="Tobin Magle" userId="S::ctm6768@ads.northwestern.edu::42da060b-ddc7-42dc-a7e8-253cdb78acd4" providerId="AD" clId="Web-{91C69AC8-E749-EDAD-4455-B407F7F49E03}" dt="2023-07-03T21:40:05.221" v="5202"/>
          <ac:graphicFrameMkLst>
            <pc:docMk/>
            <pc:sldMk cId="2664155326" sldId="384"/>
            <ac:graphicFrameMk id="6" creationId="{758373A1-9974-1E19-4E0F-471658EB8B5C}"/>
          </ac:graphicFrameMkLst>
        </pc:graphicFrameChg>
      </pc:sldChg>
      <pc:sldChg chg="modSp add replId">
        <pc:chgData name="Tobin Magle" userId="S::ctm6768@ads.northwestern.edu::42da060b-ddc7-42dc-a7e8-253cdb78acd4" providerId="AD" clId="Web-{91C69AC8-E749-EDAD-4455-B407F7F49E03}" dt="2023-07-03T21:40:20.722" v="5221" actId="1076"/>
        <pc:sldMkLst>
          <pc:docMk/>
          <pc:sldMk cId="1260251223" sldId="385"/>
        </pc:sldMkLst>
        <pc:spChg chg="mod">
          <ac:chgData name="Tobin Magle" userId="S::ctm6768@ads.northwestern.edu::42da060b-ddc7-42dc-a7e8-253cdb78acd4" providerId="AD" clId="Web-{91C69AC8-E749-EDAD-4455-B407F7F49E03}" dt="2023-07-03T19:04:25.971" v="2615" actId="20577"/>
          <ac:spMkLst>
            <pc:docMk/>
            <pc:sldMk cId="1260251223" sldId="385"/>
            <ac:spMk id="2" creationId="{09C22DAF-6167-4DAE-03A1-F00CAD89E2FD}"/>
          </ac:spMkLst>
        </pc:spChg>
        <pc:spChg chg="mod">
          <ac:chgData name="Tobin Magle" userId="S::ctm6768@ads.northwestern.edu::42da060b-ddc7-42dc-a7e8-253cdb78acd4" providerId="AD" clId="Web-{91C69AC8-E749-EDAD-4455-B407F7F49E03}" dt="2023-07-03T19:28:18.629" v="3258" actId="1076"/>
          <ac:spMkLst>
            <pc:docMk/>
            <pc:sldMk cId="1260251223" sldId="385"/>
            <ac:spMk id="3" creationId="{38DCD23B-9D18-0124-76BE-FEEB442D42D8}"/>
          </ac:spMkLst>
        </pc:spChg>
        <pc:graphicFrameChg chg="mod modGraphic">
          <ac:chgData name="Tobin Magle" userId="S::ctm6768@ads.northwestern.edu::42da060b-ddc7-42dc-a7e8-253cdb78acd4" providerId="AD" clId="Web-{91C69AC8-E749-EDAD-4455-B407F7F49E03}" dt="2023-07-03T21:40:20.722" v="5221" actId="1076"/>
          <ac:graphicFrameMkLst>
            <pc:docMk/>
            <pc:sldMk cId="1260251223" sldId="385"/>
            <ac:graphicFrameMk id="6" creationId="{758373A1-9974-1E19-4E0F-471658EB8B5C}"/>
          </ac:graphicFrameMkLst>
        </pc:graphicFrameChg>
      </pc:sldChg>
      <pc:sldChg chg="addSp delSp modSp add replId">
        <pc:chgData name="Tobin Magle" userId="S::ctm6768@ads.northwestern.edu::42da060b-ddc7-42dc-a7e8-253cdb78acd4" providerId="AD" clId="Web-{91C69AC8-E749-EDAD-4455-B407F7F49E03}" dt="2023-07-03T21:35:46.934" v="4986" actId="20577"/>
        <pc:sldMkLst>
          <pc:docMk/>
          <pc:sldMk cId="1167710782" sldId="386"/>
        </pc:sldMkLst>
        <pc:spChg chg="mod">
          <ac:chgData name="Tobin Magle" userId="S::ctm6768@ads.northwestern.edu::42da060b-ddc7-42dc-a7e8-253cdb78acd4" providerId="AD" clId="Web-{91C69AC8-E749-EDAD-4455-B407F7F49E03}" dt="2023-07-03T21:35:46.934" v="4986" actId="20577"/>
          <ac:spMkLst>
            <pc:docMk/>
            <pc:sldMk cId="1167710782" sldId="386"/>
            <ac:spMk id="3" creationId="{38DCD23B-9D18-0124-76BE-FEEB442D42D8}"/>
          </ac:spMkLst>
        </pc:spChg>
        <pc:spChg chg="add del mod">
          <ac:chgData name="Tobin Magle" userId="S::ctm6768@ads.northwestern.edu::42da060b-ddc7-42dc-a7e8-253cdb78acd4" providerId="AD" clId="Web-{91C69AC8-E749-EDAD-4455-B407F7F49E03}" dt="2023-07-03T19:22:30.773" v="3071"/>
          <ac:spMkLst>
            <pc:docMk/>
            <pc:sldMk cId="1167710782" sldId="386"/>
            <ac:spMk id="5" creationId="{AB0DA9FA-3D1D-EC86-21C1-F365A4095E3E}"/>
          </ac:spMkLst>
        </pc:spChg>
        <pc:spChg chg="add del mod">
          <ac:chgData name="Tobin Magle" userId="S::ctm6768@ads.northwestern.edu::42da060b-ddc7-42dc-a7e8-253cdb78acd4" providerId="AD" clId="Web-{91C69AC8-E749-EDAD-4455-B407F7F49E03}" dt="2023-07-03T19:22:41.352" v="3074"/>
          <ac:spMkLst>
            <pc:docMk/>
            <pc:sldMk cId="1167710782" sldId="386"/>
            <ac:spMk id="7" creationId="{8CC62A0C-A1FB-E6DE-4DE0-57078697D039}"/>
          </ac:spMkLst>
        </pc:spChg>
        <pc:graphicFrameChg chg="del">
          <ac:chgData name="Tobin Magle" userId="S::ctm6768@ads.northwestern.edu::42da060b-ddc7-42dc-a7e8-253cdb78acd4" providerId="AD" clId="Web-{91C69AC8-E749-EDAD-4455-B407F7F49E03}" dt="2023-07-03T19:05:55.428" v="2653"/>
          <ac:graphicFrameMkLst>
            <pc:docMk/>
            <pc:sldMk cId="1167710782" sldId="386"/>
            <ac:graphicFrameMk id="6" creationId="{758373A1-9974-1E19-4E0F-471658EB8B5C}"/>
          </ac:graphicFrameMkLst>
        </pc:graphicFrameChg>
        <pc:graphicFrameChg chg="add mod modGraphic">
          <ac:chgData name="Tobin Magle" userId="S::ctm6768@ads.northwestern.edu::42da060b-ddc7-42dc-a7e8-253cdb78acd4" providerId="AD" clId="Web-{91C69AC8-E749-EDAD-4455-B407F7F49E03}" dt="2023-07-03T19:23:46.229" v="3143" actId="1076"/>
          <ac:graphicFrameMkLst>
            <pc:docMk/>
            <pc:sldMk cId="1167710782" sldId="386"/>
            <ac:graphicFrameMk id="9" creationId="{28988876-1ED0-C926-64ED-66EA66491429}"/>
          </ac:graphicFrameMkLst>
        </pc:graphicFrameChg>
      </pc:sldChg>
      <pc:sldChg chg="addSp delSp modSp add replId">
        <pc:chgData name="Tobin Magle" userId="S::ctm6768@ads.northwestern.edu::42da060b-ddc7-42dc-a7e8-253cdb78acd4" providerId="AD" clId="Web-{91C69AC8-E749-EDAD-4455-B407F7F49E03}" dt="2023-07-03T21:39:52.706" v="5170" actId="1076"/>
        <pc:sldMkLst>
          <pc:docMk/>
          <pc:sldMk cId="2243766953" sldId="387"/>
        </pc:sldMkLst>
        <pc:spChg chg="mod">
          <ac:chgData name="Tobin Magle" userId="S::ctm6768@ads.northwestern.edu::42da060b-ddc7-42dc-a7e8-253cdb78acd4" providerId="AD" clId="Web-{91C69AC8-E749-EDAD-4455-B407F7F49E03}" dt="2023-07-03T19:28:50.145" v="3276" actId="20577"/>
          <ac:spMkLst>
            <pc:docMk/>
            <pc:sldMk cId="2243766953" sldId="387"/>
            <ac:spMk id="2" creationId="{09C22DAF-6167-4DAE-03A1-F00CAD89E2FD}"/>
          </ac:spMkLst>
        </pc:spChg>
        <pc:spChg chg="mod">
          <ac:chgData name="Tobin Magle" userId="S::ctm6768@ads.northwestern.edu::42da060b-ddc7-42dc-a7e8-253cdb78acd4" providerId="AD" clId="Web-{91C69AC8-E749-EDAD-4455-B407F7F49E03}" dt="2023-07-03T19:31:48.901" v="3306" actId="20577"/>
          <ac:spMkLst>
            <pc:docMk/>
            <pc:sldMk cId="2243766953" sldId="387"/>
            <ac:spMk id="3" creationId="{38DCD23B-9D18-0124-76BE-FEEB442D42D8}"/>
          </ac:spMkLst>
        </pc:spChg>
        <pc:spChg chg="add mod">
          <ac:chgData name="Tobin Magle" userId="S::ctm6768@ads.northwestern.edu::42da060b-ddc7-42dc-a7e8-253cdb78acd4" providerId="AD" clId="Web-{91C69AC8-E749-EDAD-4455-B407F7F49E03}" dt="2023-07-03T19:33:31.748" v="3373" actId="20577"/>
          <ac:spMkLst>
            <pc:docMk/>
            <pc:sldMk cId="2243766953" sldId="387"/>
            <ac:spMk id="9" creationId="{60EED2AB-C294-FB31-68DC-B6BE52FC627D}"/>
          </ac:spMkLst>
        </pc:spChg>
        <pc:spChg chg="add mod">
          <ac:chgData name="Tobin Magle" userId="S::ctm6768@ads.northwestern.edu::42da060b-ddc7-42dc-a7e8-253cdb78acd4" providerId="AD" clId="Web-{91C69AC8-E749-EDAD-4455-B407F7F49E03}" dt="2023-07-03T21:39:43.221" v="5168" actId="14100"/>
          <ac:spMkLst>
            <pc:docMk/>
            <pc:sldMk cId="2243766953" sldId="387"/>
            <ac:spMk id="11" creationId="{AE999CD1-CB81-4D26-36D4-AC73BA025B39}"/>
          </ac:spMkLst>
        </pc:spChg>
        <pc:graphicFrameChg chg="del mod modGraphic">
          <ac:chgData name="Tobin Magle" userId="S::ctm6768@ads.northwestern.edu::42da060b-ddc7-42dc-a7e8-253cdb78acd4" providerId="AD" clId="Web-{91C69AC8-E749-EDAD-4455-B407F7F49E03}" dt="2023-07-03T19:29:52.350" v="3280"/>
          <ac:graphicFrameMkLst>
            <pc:docMk/>
            <pc:sldMk cId="2243766953" sldId="387"/>
            <ac:graphicFrameMk id="6" creationId="{758373A1-9974-1E19-4E0F-471658EB8B5C}"/>
          </ac:graphicFrameMkLst>
        </pc:graphicFrameChg>
        <pc:graphicFrameChg chg="add mod modGraphic">
          <ac:chgData name="Tobin Magle" userId="S::ctm6768@ads.northwestern.edu::42da060b-ddc7-42dc-a7e8-253cdb78acd4" providerId="AD" clId="Web-{91C69AC8-E749-EDAD-4455-B407F7F49E03}" dt="2023-07-03T21:39:52.706" v="5170" actId="1076"/>
          <ac:graphicFrameMkLst>
            <pc:docMk/>
            <pc:sldMk cId="2243766953" sldId="387"/>
            <ac:graphicFrameMk id="7" creationId="{3C36BBA1-EEF5-D085-3515-54CB3A75C8C7}"/>
          </ac:graphicFrameMkLst>
        </pc:graphicFrameChg>
      </pc:sldChg>
      <pc:sldChg chg="addSp delSp modSp add replId">
        <pc:chgData name="Tobin Magle" userId="S::ctm6768@ads.northwestern.edu::42da060b-ddc7-42dc-a7e8-253cdb78acd4" providerId="AD" clId="Web-{91C69AC8-E749-EDAD-4455-B407F7F49E03}" dt="2023-07-03T21:39:22.502" v="5131"/>
        <pc:sldMkLst>
          <pc:docMk/>
          <pc:sldMk cId="2356276172" sldId="388"/>
        </pc:sldMkLst>
        <pc:spChg chg="del">
          <ac:chgData name="Tobin Magle" userId="S::ctm6768@ads.northwestern.edu::42da060b-ddc7-42dc-a7e8-253cdb78acd4" providerId="AD" clId="Web-{91C69AC8-E749-EDAD-4455-B407F7F49E03}" dt="2023-07-03T21:38:52.517" v="5094"/>
          <ac:spMkLst>
            <pc:docMk/>
            <pc:sldMk cId="2356276172" sldId="388"/>
            <ac:spMk id="3" creationId="{38DCD23B-9D18-0124-76BE-FEEB442D42D8}"/>
          </ac:spMkLst>
        </pc:spChg>
        <pc:spChg chg="del">
          <ac:chgData name="Tobin Magle" userId="S::ctm6768@ads.northwestern.edu::42da060b-ddc7-42dc-a7e8-253cdb78acd4" providerId="AD" clId="Web-{91C69AC8-E749-EDAD-4455-B407F7F49E03}" dt="2023-07-03T21:36:22.794" v="5000"/>
          <ac:spMkLst>
            <pc:docMk/>
            <pc:sldMk cId="2356276172" sldId="388"/>
            <ac:spMk id="9" creationId="{60EED2AB-C294-FB31-68DC-B6BE52FC627D}"/>
          </ac:spMkLst>
        </pc:spChg>
        <pc:spChg chg="mod">
          <ac:chgData name="Tobin Magle" userId="S::ctm6768@ads.northwestern.edu::42da060b-ddc7-42dc-a7e8-253cdb78acd4" providerId="AD" clId="Web-{91C69AC8-E749-EDAD-4455-B407F7F49E03}" dt="2023-07-03T21:36:34.935" v="5010" actId="1076"/>
          <ac:spMkLst>
            <pc:docMk/>
            <pc:sldMk cId="2356276172" sldId="388"/>
            <ac:spMk id="11" creationId="{AE999CD1-CB81-4D26-36D4-AC73BA025B39}"/>
          </ac:spMkLst>
        </pc:spChg>
        <pc:graphicFrameChg chg="add mod modGraphic">
          <ac:chgData name="Tobin Magle" userId="S::ctm6768@ads.northwestern.edu::42da060b-ddc7-42dc-a7e8-253cdb78acd4" providerId="AD" clId="Web-{91C69AC8-E749-EDAD-4455-B407F7F49E03}" dt="2023-07-03T21:39:22.502" v="5131"/>
          <ac:graphicFrameMkLst>
            <pc:docMk/>
            <pc:sldMk cId="2356276172" sldId="388"/>
            <ac:graphicFrameMk id="5" creationId="{3E4DA86A-8E72-A454-861A-A13FC1D032E3}"/>
          </ac:graphicFrameMkLst>
        </pc:graphicFrameChg>
        <pc:graphicFrameChg chg="mod modGraphic">
          <ac:chgData name="Tobin Magle" userId="S::ctm6768@ads.northwestern.edu::42da060b-ddc7-42dc-a7e8-253cdb78acd4" providerId="AD" clId="Web-{91C69AC8-E749-EDAD-4455-B407F7F49E03}" dt="2023-07-03T21:39:18.470" v="5130" actId="1076"/>
          <ac:graphicFrameMkLst>
            <pc:docMk/>
            <pc:sldMk cId="2356276172" sldId="388"/>
            <ac:graphicFrameMk id="7" creationId="{3C36BBA1-EEF5-D085-3515-54CB3A75C8C7}"/>
          </ac:graphicFrameMkLst>
        </pc:graphicFrameChg>
      </pc:sldChg>
      <pc:sldChg chg="add del replId">
        <pc:chgData name="Tobin Magle" userId="S::ctm6768@ads.northwestern.edu::42da060b-ddc7-42dc-a7e8-253cdb78acd4" providerId="AD" clId="Web-{91C69AC8-E749-EDAD-4455-B407F7F49E03}" dt="2023-07-03T19:47:21.745" v="3927"/>
        <pc:sldMkLst>
          <pc:docMk/>
          <pc:sldMk cId="2024174207" sldId="389"/>
        </pc:sldMkLst>
      </pc:sldChg>
      <pc:sldChg chg="addSp delSp modSp add replId">
        <pc:chgData name="Tobin Magle" userId="S::ctm6768@ads.northwestern.edu::42da060b-ddc7-42dc-a7e8-253cdb78acd4" providerId="AD" clId="Web-{91C69AC8-E749-EDAD-4455-B407F7F49E03}" dt="2023-07-03T21:38:22.781" v="5093"/>
        <pc:sldMkLst>
          <pc:docMk/>
          <pc:sldMk cId="2012823763" sldId="390"/>
        </pc:sldMkLst>
        <pc:spChg chg="mod">
          <ac:chgData name="Tobin Magle" userId="S::ctm6768@ads.northwestern.edu::42da060b-ddc7-42dc-a7e8-253cdb78acd4" providerId="AD" clId="Web-{91C69AC8-E749-EDAD-4455-B407F7F49E03}" dt="2023-07-03T19:41:10.201" v="3702" actId="20577"/>
          <ac:spMkLst>
            <pc:docMk/>
            <pc:sldMk cId="2012823763" sldId="390"/>
            <ac:spMk id="2" creationId="{09C22DAF-6167-4DAE-03A1-F00CAD89E2FD}"/>
          </ac:spMkLst>
        </pc:spChg>
        <pc:spChg chg="mod">
          <ac:chgData name="Tobin Magle" userId="S::ctm6768@ads.northwestern.edu::42da060b-ddc7-42dc-a7e8-253cdb78acd4" providerId="AD" clId="Web-{91C69AC8-E749-EDAD-4455-B407F7F49E03}" dt="2023-07-03T21:36:58.061" v="5015" actId="20577"/>
          <ac:spMkLst>
            <pc:docMk/>
            <pc:sldMk cId="2012823763" sldId="390"/>
            <ac:spMk id="11" creationId="{AE999CD1-CB81-4D26-36D4-AC73BA025B39}"/>
          </ac:spMkLst>
        </pc:spChg>
        <pc:graphicFrameChg chg="add mod modGraphic">
          <ac:chgData name="Tobin Magle" userId="S::ctm6768@ads.northwestern.edu::42da060b-ddc7-42dc-a7e8-253cdb78acd4" providerId="AD" clId="Web-{91C69AC8-E749-EDAD-4455-B407F7F49E03}" dt="2023-07-03T21:38:12.922" v="5089" actId="1076"/>
          <ac:graphicFrameMkLst>
            <pc:docMk/>
            <pc:sldMk cId="2012823763" sldId="390"/>
            <ac:graphicFrameMk id="6" creationId="{1DAEDF0F-0C88-D4E4-7FE6-4B1C27D3E2DD}"/>
          </ac:graphicFrameMkLst>
        </pc:graphicFrameChg>
        <pc:graphicFrameChg chg="del">
          <ac:chgData name="Tobin Magle" userId="S::ctm6768@ads.northwestern.edu::42da060b-ddc7-42dc-a7e8-253cdb78acd4" providerId="AD" clId="Web-{91C69AC8-E749-EDAD-4455-B407F7F49E03}" dt="2023-07-03T19:42:16.813" v="3703"/>
          <ac:graphicFrameMkLst>
            <pc:docMk/>
            <pc:sldMk cId="2012823763" sldId="390"/>
            <ac:graphicFrameMk id="7" creationId="{3C36BBA1-EEF5-D085-3515-54CB3A75C8C7}"/>
          </ac:graphicFrameMkLst>
        </pc:graphicFrameChg>
        <pc:graphicFrameChg chg="add del mod">
          <ac:chgData name="Tobin Magle" userId="S::ctm6768@ads.northwestern.edu::42da060b-ddc7-42dc-a7e8-253cdb78acd4" providerId="AD" clId="Web-{91C69AC8-E749-EDAD-4455-B407F7F49E03}" dt="2023-07-03T19:44:08.192" v="3798"/>
          <ac:graphicFrameMkLst>
            <pc:docMk/>
            <pc:sldMk cId="2012823763" sldId="390"/>
            <ac:graphicFrameMk id="8" creationId="{B913D9D2-2D1C-3E72-0092-466B6C5E0D4F}"/>
          </ac:graphicFrameMkLst>
        </pc:graphicFrameChg>
        <pc:graphicFrameChg chg="add del mod modGraphic">
          <ac:chgData name="Tobin Magle" userId="S::ctm6768@ads.northwestern.edu::42da060b-ddc7-42dc-a7e8-253cdb78acd4" providerId="AD" clId="Web-{91C69AC8-E749-EDAD-4455-B407F7F49E03}" dt="2023-07-03T19:45:08.350" v="3851"/>
          <ac:graphicFrameMkLst>
            <pc:docMk/>
            <pc:sldMk cId="2012823763" sldId="390"/>
            <ac:graphicFrameMk id="10" creationId="{E4658E08-D421-3F65-21D1-E22E0D309CA7}"/>
          </ac:graphicFrameMkLst>
        </pc:graphicFrameChg>
        <pc:graphicFrameChg chg="add mod modGraphic">
          <ac:chgData name="Tobin Magle" userId="S::ctm6768@ads.northwestern.edu::42da060b-ddc7-42dc-a7e8-253cdb78acd4" providerId="AD" clId="Web-{91C69AC8-E749-EDAD-4455-B407F7F49E03}" dt="2023-07-03T21:38:18.094" v="5091"/>
          <ac:graphicFrameMkLst>
            <pc:docMk/>
            <pc:sldMk cId="2012823763" sldId="390"/>
            <ac:graphicFrameMk id="12" creationId="{783217D1-87AF-2E4F-E7B4-B8E6B3B093AA}"/>
          </ac:graphicFrameMkLst>
        </pc:graphicFrameChg>
        <pc:graphicFrameChg chg="add mod modGraphic">
          <ac:chgData name="Tobin Magle" userId="S::ctm6768@ads.northwestern.edu::42da060b-ddc7-42dc-a7e8-253cdb78acd4" providerId="AD" clId="Web-{91C69AC8-E749-EDAD-4455-B407F7F49E03}" dt="2023-07-03T21:38:22.781" v="5093"/>
          <ac:graphicFrameMkLst>
            <pc:docMk/>
            <pc:sldMk cId="2012823763" sldId="390"/>
            <ac:graphicFrameMk id="13" creationId="{D32AAFCD-1D99-E6D9-E17C-ABEF87537BDC}"/>
          </ac:graphicFrameMkLst>
        </pc:graphicFrameChg>
      </pc:sldChg>
      <pc:sldChg chg="modSp new del">
        <pc:chgData name="Tobin Magle" userId="S::ctm6768@ads.northwestern.edu::42da060b-ddc7-42dc-a7e8-253cdb78acd4" providerId="AD" clId="Web-{91C69AC8-E749-EDAD-4455-B407F7F49E03}" dt="2023-07-03T20:50:52.887" v="4121"/>
        <pc:sldMkLst>
          <pc:docMk/>
          <pc:sldMk cId="1742503610" sldId="391"/>
        </pc:sldMkLst>
        <pc:spChg chg="mod">
          <ac:chgData name="Tobin Magle" userId="S::ctm6768@ads.northwestern.edu::42da060b-ddc7-42dc-a7e8-253cdb78acd4" providerId="AD" clId="Web-{91C69AC8-E749-EDAD-4455-B407F7F49E03}" dt="2023-07-03T20:46:54.741" v="4086" actId="20577"/>
          <ac:spMkLst>
            <pc:docMk/>
            <pc:sldMk cId="1742503610" sldId="391"/>
            <ac:spMk id="2" creationId="{CED8D3FC-5015-CEA1-C1DA-3388B868E887}"/>
          </ac:spMkLst>
        </pc:spChg>
      </pc:sldChg>
      <pc:sldChg chg="modSp new del">
        <pc:chgData name="Tobin Magle" userId="S::ctm6768@ads.northwestern.edu::42da060b-ddc7-42dc-a7e8-253cdb78acd4" providerId="AD" clId="Web-{91C69AC8-E749-EDAD-4455-B407F7F49E03}" dt="2023-07-03T21:47:14.983" v="5297"/>
        <pc:sldMkLst>
          <pc:docMk/>
          <pc:sldMk cId="1171058541" sldId="392"/>
        </pc:sldMkLst>
        <pc:spChg chg="mod">
          <ac:chgData name="Tobin Magle" userId="S::ctm6768@ads.northwestern.edu::42da060b-ddc7-42dc-a7e8-253cdb78acd4" providerId="AD" clId="Web-{91C69AC8-E749-EDAD-4455-B407F7F49E03}" dt="2023-07-03T20:47:48.383" v="4101" actId="20577"/>
          <ac:spMkLst>
            <pc:docMk/>
            <pc:sldMk cId="1171058541" sldId="392"/>
            <ac:spMk id="2" creationId="{48C94F05-DDBF-4177-F704-2B9F73ABD52F}"/>
          </ac:spMkLst>
        </pc:spChg>
        <pc:spChg chg="mod">
          <ac:chgData name="Tobin Magle" userId="S::ctm6768@ads.northwestern.edu::42da060b-ddc7-42dc-a7e8-253cdb78acd4" providerId="AD" clId="Web-{91C69AC8-E749-EDAD-4455-B407F7F49E03}" dt="2023-07-03T20:59:54.994" v="4302" actId="20577"/>
          <ac:spMkLst>
            <pc:docMk/>
            <pc:sldMk cId="1171058541" sldId="392"/>
            <ac:spMk id="3" creationId="{34A9EFBA-C8CA-3ACF-872F-2A0214C2AAFB}"/>
          </ac:spMkLst>
        </pc:spChg>
      </pc:sldChg>
      <pc:sldChg chg="modSp add del replId">
        <pc:chgData name="Tobin Magle" userId="S::ctm6768@ads.northwestern.edu::42da060b-ddc7-42dc-a7e8-253cdb78acd4" providerId="AD" clId="Web-{91C69AC8-E749-EDAD-4455-B407F7F49E03}" dt="2023-07-03T21:47:14.983" v="5296"/>
        <pc:sldMkLst>
          <pc:docMk/>
          <pc:sldMk cId="1024695521" sldId="393"/>
        </pc:sldMkLst>
        <pc:spChg chg="mod">
          <ac:chgData name="Tobin Magle" userId="S::ctm6768@ads.northwestern.edu::42da060b-ddc7-42dc-a7e8-253cdb78acd4" providerId="AD" clId="Web-{91C69AC8-E749-EDAD-4455-B407F7F49E03}" dt="2023-07-03T21:00:03.822" v="4307" actId="20577"/>
          <ac:spMkLst>
            <pc:docMk/>
            <pc:sldMk cId="1024695521" sldId="393"/>
            <ac:spMk id="2" creationId="{48C94F05-DDBF-4177-F704-2B9F73ABD52F}"/>
          </ac:spMkLst>
        </pc:spChg>
        <pc:spChg chg="mod">
          <ac:chgData name="Tobin Magle" userId="S::ctm6768@ads.northwestern.edu::42da060b-ddc7-42dc-a7e8-253cdb78acd4" providerId="AD" clId="Web-{91C69AC8-E749-EDAD-4455-B407F7F49E03}" dt="2023-07-03T21:00:53.136" v="4328" actId="20577"/>
          <ac:spMkLst>
            <pc:docMk/>
            <pc:sldMk cId="1024695521" sldId="393"/>
            <ac:spMk id="3" creationId="{34A9EFBA-C8CA-3ACF-872F-2A0214C2AAFB}"/>
          </ac:spMkLst>
        </pc:spChg>
      </pc:sldChg>
      <pc:sldChg chg="delSp modSp add replId">
        <pc:chgData name="Tobin Magle" userId="S::ctm6768@ads.northwestern.edu::42da060b-ddc7-42dc-a7e8-253cdb78acd4" providerId="AD" clId="Web-{91C69AC8-E749-EDAD-4455-B407F7F49E03}" dt="2023-07-03T21:14:14.192" v="4715" actId="20577"/>
        <pc:sldMkLst>
          <pc:docMk/>
          <pc:sldMk cId="3867651531" sldId="394"/>
        </pc:sldMkLst>
        <pc:spChg chg="del">
          <ac:chgData name="Tobin Magle" userId="S::ctm6768@ads.northwestern.edu::42da060b-ddc7-42dc-a7e8-253cdb78acd4" providerId="AD" clId="Web-{91C69AC8-E749-EDAD-4455-B407F7F49E03}" dt="2023-07-03T21:05:55.722" v="4430"/>
          <ac:spMkLst>
            <pc:docMk/>
            <pc:sldMk cId="3867651531" sldId="394"/>
            <ac:spMk id="5" creationId="{E1201DF0-C242-3056-642D-8C4DCB1F51BA}"/>
          </ac:spMkLst>
        </pc:spChg>
        <pc:spChg chg="mod">
          <ac:chgData name="Tobin Magle" userId="S::ctm6768@ads.northwestern.edu::42da060b-ddc7-42dc-a7e8-253cdb78acd4" providerId="AD" clId="Web-{91C69AC8-E749-EDAD-4455-B407F7F49E03}" dt="2023-07-03T21:14:14.192" v="4715" actId="20577"/>
          <ac:spMkLst>
            <pc:docMk/>
            <pc:sldMk cId="3867651531" sldId="394"/>
            <ac:spMk id="7" creationId="{FE9B30BD-14BE-856C-22BC-0C849442A8A5}"/>
          </ac:spMkLst>
        </pc:spChg>
      </pc:sldChg>
      <pc:sldChg chg="addSp modSp new">
        <pc:chgData name="Tobin Magle" userId="S::ctm6768@ads.northwestern.edu::42da060b-ddc7-42dc-a7e8-253cdb78acd4" providerId="AD" clId="Web-{91C69AC8-E749-EDAD-4455-B407F7F49E03}" dt="2023-07-03T21:32:41.711" v="4928" actId="1076"/>
        <pc:sldMkLst>
          <pc:docMk/>
          <pc:sldMk cId="981016537" sldId="395"/>
        </pc:sldMkLst>
        <pc:spChg chg="mod">
          <ac:chgData name="Tobin Magle" userId="S::ctm6768@ads.northwestern.edu::42da060b-ddc7-42dc-a7e8-253cdb78acd4" providerId="AD" clId="Web-{91C69AC8-E749-EDAD-4455-B407F7F49E03}" dt="2023-07-03T21:32:19.241" v="4921" actId="20577"/>
          <ac:spMkLst>
            <pc:docMk/>
            <pc:sldMk cId="981016537" sldId="395"/>
            <ac:spMk id="2" creationId="{81741C19-070F-3E18-57CB-37C11D06FAD2}"/>
          </ac:spMkLst>
        </pc:spChg>
        <pc:spChg chg="mod">
          <ac:chgData name="Tobin Magle" userId="S::ctm6768@ads.northwestern.edu::42da060b-ddc7-42dc-a7e8-253cdb78acd4" providerId="AD" clId="Web-{91C69AC8-E749-EDAD-4455-B407F7F49E03}" dt="2023-07-03T21:32:35.742" v="4927" actId="20577"/>
          <ac:spMkLst>
            <pc:docMk/>
            <pc:sldMk cId="981016537" sldId="395"/>
            <ac:spMk id="3" creationId="{2C845434-8B39-DC8A-67DA-B6C60BD9D6F1}"/>
          </ac:spMkLst>
        </pc:spChg>
        <pc:spChg chg="add mod">
          <ac:chgData name="Tobin Magle" userId="S::ctm6768@ads.northwestern.edu::42da060b-ddc7-42dc-a7e8-253cdb78acd4" providerId="AD" clId="Web-{91C69AC8-E749-EDAD-4455-B407F7F49E03}" dt="2023-07-03T21:32:41.711" v="4928" actId="1076"/>
          <ac:spMkLst>
            <pc:docMk/>
            <pc:sldMk cId="981016537" sldId="395"/>
            <ac:spMk id="5" creationId="{D794D781-7775-E3C4-9176-3EB65D4D95E6}"/>
          </ac:spMkLst>
        </pc:spChg>
      </pc:sldChg>
      <pc:sldChg chg="addSp delSp modSp add replId">
        <pc:chgData name="Tobin Magle" userId="S::ctm6768@ads.northwestern.edu::42da060b-ddc7-42dc-a7e8-253cdb78acd4" providerId="AD" clId="Web-{91C69AC8-E749-EDAD-4455-B407F7F49E03}" dt="2023-07-03T21:42:11.943" v="5247" actId="1076"/>
        <pc:sldMkLst>
          <pc:docMk/>
          <pc:sldMk cId="303405762" sldId="396"/>
        </pc:sldMkLst>
        <pc:spChg chg="del mod">
          <ac:chgData name="Tobin Magle" userId="S::ctm6768@ads.northwestern.edu::42da060b-ddc7-42dc-a7e8-253cdb78acd4" providerId="AD" clId="Web-{91C69AC8-E749-EDAD-4455-B407F7F49E03}" dt="2023-07-03T21:42:05.084" v="5244"/>
          <ac:spMkLst>
            <pc:docMk/>
            <pc:sldMk cId="303405762" sldId="396"/>
            <ac:spMk id="9" creationId="{60EED2AB-C294-FB31-68DC-B6BE52FC627D}"/>
          </ac:spMkLst>
        </pc:spChg>
        <pc:spChg chg="mod">
          <ac:chgData name="Tobin Magle" userId="S::ctm6768@ads.northwestern.edu::42da060b-ddc7-42dc-a7e8-253cdb78acd4" providerId="AD" clId="Web-{91C69AC8-E749-EDAD-4455-B407F7F49E03}" dt="2023-07-03T21:42:11.943" v="5247" actId="1076"/>
          <ac:spMkLst>
            <pc:docMk/>
            <pc:sldMk cId="303405762" sldId="396"/>
            <ac:spMk id="11" creationId="{AE999CD1-CB81-4D26-36D4-AC73BA025B39}"/>
          </ac:spMkLst>
        </pc:spChg>
        <pc:graphicFrameChg chg="del">
          <ac:chgData name="Tobin Magle" userId="S::ctm6768@ads.northwestern.edu::42da060b-ddc7-42dc-a7e8-253cdb78acd4" providerId="AD" clId="Web-{91C69AC8-E749-EDAD-4455-B407F7F49E03}" dt="2023-07-03T21:37:24.811" v="5033"/>
          <ac:graphicFrameMkLst>
            <pc:docMk/>
            <pc:sldMk cId="303405762" sldId="396"/>
            <ac:graphicFrameMk id="6" creationId="{1DAEDF0F-0C88-D4E4-7FE6-4B1C27D3E2DD}"/>
          </ac:graphicFrameMkLst>
        </pc:graphicFrameChg>
        <pc:graphicFrameChg chg="add mod modGraphic">
          <ac:chgData name="Tobin Magle" userId="S::ctm6768@ads.northwestern.edu::42da060b-ddc7-42dc-a7e8-253cdb78acd4" providerId="AD" clId="Web-{91C69AC8-E749-EDAD-4455-B407F7F49E03}" dt="2023-07-03T21:37:57.828" v="5061" actId="1076"/>
          <ac:graphicFrameMkLst>
            <pc:docMk/>
            <pc:sldMk cId="303405762" sldId="396"/>
            <ac:graphicFrameMk id="7" creationId="{95C767AE-0711-93D4-0F74-B920867295EC}"/>
          </ac:graphicFrameMkLst>
        </pc:graphicFrameChg>
        <pc:graphicFrameChg chg="del">
          <ac:chgData name="Tobin Magle" userId="S::ctm6768@ads.northwestern.edu::42da060b-ddc7-42dc-a7e8-253cdb78acd4" providerId="AD" clId="Web-{91C69AC8-E749-EDAD-4455-B407F7F49E03}" dt="2023-07-03T21:37:26.905" v="5034"/>
          <ac:graphicFrameMkLst>
            <pc:docMk/>
            <pc:sldMk cId="303405762" sldId="396"/>
            <ac:graphicFrameMk id="12" creationId="{783217D1-87AF-2E4F-E7B4-B8E6B3B093AA}"/>
          </ac:graphicFrameMkLst>
        </pc:graphicFrameChg>
        <pc:graphicFrameChg chg="del">
          <ac:chgData name="Tobin Magle" userId="S::ctm6768@ads.northwestern.edu::42da060b-ddc7-42dc-a7e8-253cdb78acd4" providerId="AD" clId="Web-{91C69AC8-E749-EDAD-4455-B407F7F49E03}" dt="2023-07-03T21:37:28.640" v="5035"/>
          <ac:graphicFrameMkLst>
            <pc:docMk/>
            <pc:sldMk cId="303405762" sldId="396"/>
            <ac:graphicFrameMk id="13" creationId="{D32AAFCD-1D99-E6D9-E17C-ABEF87537BDC}"/>
          </ac:graphicFrameMkLst>
        </pc:graphicFrameChg>
      </pc:sldChg>
      <pc:sldChg chg="modSp add">
        <pc:chgData name="Tobin Magle" userId="S::ctm6768@ads.northwestern.edu::42da060b-ddc7-42dc-a7e8-253cdb78acd4" providerId="AD" clId="Web-{91C69AC8-E749-EDAD-4455-B407F7F49E03}" dt="2023-07-05T16:07:37.458" v="5495" actId="20577"/>
        <pc:sldMkLst>
          <pc:docMk/>
          <pc:sldMk cId="1341067817" sldId="397"/>
        </pc:sldMkLst>
        <pc:spChg chg="mod">
          <ac:chgData name="Tobin Magle" userId="S::ctm6768@ads.northwestern.edu::42da060b-ddc7-42dc-a7e8-253cdb78acd4" providerId="AD" clId="Web-{91C69AC8-E749-EDAD-4455-B407F7F49E03}" dt="2023-07-05T16:07:37.458" v="5495" actId="20577"/>
          <ac:spMkLst>
            <pc:docMk/>
            <pc:sldMk cId="1341067817" sldId="397"/>
            <ac:spMk id="3" creationId="{34A9EFBA-C8CA-3ACF-872F-2A0214C2AAFB}"/>
          </ac:spMkLst>
        </pc:spChg>
      </pc:sldChg>
      <pc:sldChg chg="add del replId">
        <pc:chgData name="Tobin Magle" userId="S::ctm6768@ads.northwestern.edu::42da060b-ddc7-42dc-a7e8-253cdb78acd4" providerId="AD" clId="Web-{91C69AC8-E749-EDAD-4455-B407F7F49E03}" dt="2023-07-03T21:37:05.561" v="5020"/>
        <pc:sldMkLst>
          <pc:docMk/>
          <pc:sldMk cId="2992868353" sldId="397"/>
        </pc:sldMkLst>
      </pc:sldChg>
      <pc:sldChg chg="modSp add">
        <pc:chgData name="Tobin Magle" userId="S::ctm6768@ads.northwestern.edu::42da060b-ddc7-42dc-a7e8-253cdb78acd4" providerId="AD" clId="Web-{91C69AC8-E749-EDAD-4455-B407F7F49E03}" dt="2023-07-05T16:10:15.821" v="5542" actId="20577"/>
        <pc:sldMkLst>
          <pc:docMk/>
          <pc:sldMk cId="1709176253" sldId="398"/>
        </pc:sldMkLst>
        <pc:spChg chg="mod">
          <ac:chgData name="Tobin Magle" userId="S::ctm6768@ads.northwestern.edu::42da060b-ddc7-42dc-a7e8-253cdb78acd4" providerId="AD" clId="Web-{91C69AC8-E749-EDAD-4455-B407F7F49E03}" dt="2023-07-05T16:10:15.821" v="5542" actId="20577"/>
          <ac:spMkLst>
            <pc:docMk/>
            <pc:sldMk cId="1709176253" sldId="398"/>
            <ac:spMk id="3" creationId="{34A9EFBA-C8CA-3ACF-872F-2A0214C2AAFB}"/>
          </ac:spMkLst>
        </pc:spChg>
      </pc:sldChg>
      <pc:sldChg chg="addSp modSp add ord replId">
        <pc:chgData name="Tobin Magle" userId="S::ctm6768@ads.northwestern.edu::42da060b-ddc7-42dc-a7e8-253cdb78acd4" providerId="AD" clId="Web-{91C69AC8-E749-EDAD-4455-B407F7F49E03}" dt="2023-07-05T17:42:34.917" v="5668" actId="20577"/>
        <pc:sldMkLst>
          <pc:docMk/>
          <pc:sldMk cId="2599182348" sldId="399"/>
        </pc:sldMkLst>
        <pc:spChg chg="mod">
          <ac:chgData name="Tobin Magle" userId="S::ctm6768@ads.northwestern.edu::42da060b-ddc7-42dc-a7e8-253cdb78acd4" providerId="AD" clId="Web-{91C69AC8-E749-EDAD-4455-B407F7F49E03}" dt="2023-07-05T17:38:27.458" v="5626" actId="20577"/>
          <ac:spMkLst>
            <pc:docMk/>
            <pc:sldMk cId="2599182348" sldId="399"/>
            <ac:spMk id="2" creationId="{DDFA2306-F6C6-1510-C1EF-984CAEED8416}"/>
          </ac:spMkLst>
        </pc:spChg>
        <pc:spChg chg="mod">
          <ac:chgData name="Tobin Magle" userId="S::ctm6768@ads.northwestern.edu::42da060b-ddc7-42dc-a7e8-253cdb78acd4" providerId="AD" clId="Web-{91C69AC8-E749-EDAD-4455-B407F7F49E03}" dt="2023-07-05T17:41:04.400" v="5641"/>
          <ac:spMkLst>
            <pc:docMk/>
            <pc:sldMk cId="2599182348" sldId="399"/>
            <ac:spMk id="3" creationId="{12EC79BD-BA85-6C21-397D-F841D43FFD91}"/>
          </ac:spMkLst>
        </pc:spChg>
        <pc:spChg chg="add mod">
          <ac:chgData name="Tobin Magle" userId="S::ctm6768@ads.northwestern.edu::42da060b-ddc7-42dc-a7e8-253cdb78acd4" providerId="AD" clId="Web-{91C69AC8-E749-EDAD-4455-B407F7F49E03}" dt="2023-07-05T17:42:03.292" v="5653" actId="1076"/>
          <ac:spMkLst>
            <pc:docMk/>
            <pc:sldMk cId="2599182348" sldId="399"/>
            <ac:spMk id="4" creationId="{49765DCD-09DC-3D11-32AE-82DC9AC876E7}"/>
          </ac:spMkLst>
        </pc:spChg>
        <pc:spChg chg="add mod">
          <ac:chgData name="Tobin Magle" userId="S::ctm6768@ads.northwestern.edu::42da060b-ddc7-42dc-a7e8-253cdb78acd4" providerId="AD" clId="Web-{91C69AC8-E749-EDAD-4455-B407F7F49E03}" dt="2023-07-05T17:42:34.917" v="5668" actId="20577"/>
          <ac:spMkLst>
            <pc:docMk/>
            <pc:sldMk cId="2599182348" sldId="399"/>
            <ac:spMk id="5" creationId="{ABCB747B-E3D4-F155-01F5-61E9552DDF7F}"/>
          </ac:spMkLst>
        </pc:spChg>
        <pc:spChg chg="add mod">
          <ac:chgData name="Tobin Magle" userId="S::ctm6768@ads.northwestern.edu::42da060b-ddc7-42dc-a7e8-253cdb78acd4" providerId="AD" clId="Web-{91C69AC8-E749-EDAD-4455-B407F7F49E03}" dt="2023-07-05T17:42:28.995" v="5666" actId="14100"/>
          <ac:spMkLst>
            <pc:docMk/>
            <pc:sldMk cId="2599182348" sldId="399"/>
            <ac:spMk id="6" creationId="{0BCE2670-F8B5-16E8-D51E-18D11B497811}"/>
          </ac:spMkLst>
        </pc:spChg>
        <pc:spChg chg="mod">
          <ac:chgData name="Tobin Magle" userId="S::ctm6768@ads.northwestern.edu::42da060b-ddc7-42dc-a7e8-253cdb78acd4" providerId="AD" clId="Web-{91C69AC8-E749-EDAD-4455-B407F7F49E03}" dt="2023-07-05T17:41:01.821" v="5640"/>
          <ac:spMkLst>
            <pc:docMk/>
            <pc:sldMk cId="2599182348" sldId="399"/>
            <ac:spMk id="9" creationId="{79FF43BA-C8CA-451E-E441-5A6AA7D65363}"/>
          </ac:spMkLst>
        </pc:spChg>
        <pc:spChg chg="mod">
          <ac:chgData name="Tobin Magle" userId="S::ctm6768@ads.northwestern.edu::42da060b-ddc7-42dc-a7e8-253cdb78acd4" providerId="AD" clId="Web-{91C69AC8-E749-EDAD-4455-B407F7F49E03}" dt="2023-07-05T17:40:14.789" v="5634"/>
          <ac:spMkLst>
            <pc:docMk/>
            <pc:sldMk cId="2599182348" sldId="399"/>
            <ac:spMk id="10" creationId="{8E6B7C1C-E4E6-97F4-B884-C4FA6428BCFD}"/>
          </ac:spMkLst>
        </pc:spChg>
        <pc:spChg chg="mod">
          <ac:chgData name="Tobin Magle" userId="S::ctm6768@ads.northwestern.edu::42da060b-ddc7-42dc-a7e8-253cdb78acd4" providerId="AD" clId="Web-{91C69AC8-E749-EDAD-4455-B407F7F49E03}" dt="2023-07-05T17:40:57.368" v="5639"/>
          <ac:spMkLst>
            <pc:docMk/>
            <pc:sldMk cId="2599182348" sldId="399"/>
            <ac:spMk id="16" creationId="{70FE4B19-13ED-68A6-1511-E18B011843DC}"/>
          </ac:spMkLst>
        </pc:spChg>
        <pc:spChg chg="mod">
          <ac:chgData name="Tobin Magle" userId="S::ctm6768@ads.northwestern.edu::42da060b-ddc7-42dc-a7e8-253cdb78acd4" providerId="AD" clId="Web-{91C69AC8-E749-EDAD-4455-B407F7F49E03}" dt="2023-07-05T17:41:24.713" v="5646"/>
          <ac:spMkLst>
            <pc:docMk/>
            <pc:sldMk cId="2599182348" sldId="399"/>
            <ac:spMk id="31" creationId="{9E00802A-83A9-D66D-F01C-46E794040888}"/>
          </ac:spMkLst>
        </pc:spChg>
        <pc:spChg chg="mod">
          <ac:chgData name="Tobin Magle" userId="S::ctm6768@ads.northwestern.edu::42da060b-ddc7-42dc-a7e8-253cdb78acd4" providerId="AD" clId="Web-{91C69AC8-E749-EDAD-4455-B407F7F49E03}" dt="2023-07-05T17:41:21.181" v="5645"/>
          <ac:spMkLst>
            <pc:docMk/>
            <pc:sldMk cId="2599182348" sldId="399"/>
            <ac:spMk id="32" creationId="{7575F02D-AAA8-C299-5179-073702893F8B}"/>
          </ac:spMkLst>
        </pc:spChg>
        <pc:spChg chg="mod">
          <ac:chgData name="Tobin Magle" userId="S::ctm6768@ads.northwestern.edu::42da060b-ddc7-42dc-a7e8-253cdb78acd4" providerId="AD" clId="Web-{91C69AC8-E749-EDAD-4455-B407F7F49E03}" dt="2023-07-05T17:41:28.525" v="5647"/>
          <ac:spMkLst>
            <pc:docMk/>
            <pc:sldMk cId="2599182348" sldId="399"/>
            <ac:spMk id="33" creationId="{08A277B5-88C0-B60E-850D-22632A193FDC}"/>
          </ac:spMkLst>
        </pc:spChg>
        <pc:spChg chg="mod">
          <ac:chgData name="Tobin Magle" userId="S::ctm6768@ads.northwestern.edu::42da060b-ddc7-42dc-a7e8-253cdb78acd4" providerId="AD" clId="Web-{91C69AC8-E749-EDAD-4455-B407F7F49E03}" dt="2023-07-05T17:40:19.492" v="5635"/>
          <ac:spMkLst>
            <pc:docMk/>
            <pc:sldMk cId="2599182348" sldId="399"/>
            <ac:spMk id="36" creationId="{1F710598-C33D-889F-419C-A8C9BB6214A8}"/>
          </ac:spMkLst>
        </pc:spChg>
        <pc:spChg chg="mod">
          <ac:chgData name="Tobin Magle" userId="S::ctm6768@ads.northwestern.edu::42da060b-ddc7-42dc-a7e8-253cdb78acd4" providerId="AD" clId="Web-{91C69AC8-E749-EDAD-4455-B407F7F49E03}" dt="2023-07-05T17:40:27.446" v="5637"/>
          <ac:spMkLst>
            <pc:docMk/>
            <pc:sldMk cId="2599182348" sldId="399"/>
            <ac:spMk id="37" creationId="{185C238A-CCB5-DF84-128A-24C4ED97E660}"/>
          </ac:spMkLst>
        </pc:spChg>
        <pc:spChg chg="mod">
          <ac:chgData name="Tobin Magle" userId="S::ctm6768@ads.northwestern.edu::42da060b-ddc7-42dc-a7e8-253cdb78acd4" providerId="AD" clId="Web-{91C69AC8-E749-EDAD-4455-B407F7F49E03}" dt="2023-07-05T17:41:07.400" v="5642"/>
          <ac:spMkLst>
            <pc:docMk/>
            <pc:sldMk cId="2599182348" sldId="399"/>
            <ac:spMk id="40" creationId="{8FDA4903-9B1A-0CF1-81E7-FB026F74AC6D}"/>
          </ac:spMkLst>
        </pc:spChg>
        <pc:spChg chg="mod">
          <ac:chgData name="Tobin Magle" userId="S::ctm6768@ads.northwestern.edu::42da060b-ddc7-42dc-a7e8-253cdb78acd4" providerId="AD" clId="Web-{91C69AC8-E749-EDAD-4455-B407F7F49E03}" dt="2023-07-05T17:41:09.900" v="5643"/>
          <ac:spMkLst>
            <pc:docMk/>
            <pc:sldMk cId="2599182348" sldId="399"/>
            <ac:spMk id="41" creationId="{77998AA4-65EE-45E0-BF52-2E90B2781EA0}"/>
          </ac:spMkLst>
        </pc:spChg>
        <pc:spChg chg="mod">
          <ac:chgData name="Tobin Magle" userId="S::ctm6768@ads.northwestern.edu::42da060b-ddc7-42dc-a7e8-253cdb78acd4" providerId="AD" clId="Web-{91C69AC8-E749-EDAD-4455-B407F7F49E03}" dt="2023-07-05T17:40:22.867" v="5636"/>
          <ac:spMkLst>
            <pc:docMk/>
            <pc:sldMk cId="2599182348" sldId="399"/>
            <ac:spMk id="42" creationId="{77B9B7AE-3633-4D57-35FC-1A6556982E86}"/>
          </ac:spMkLst>
        </pc:spChg>
      </pc:sldChg>
      <pc:sldChg chg="addSp modSp add replId">
        <pc:chgData name="Tobin Magle" userId="S::ctm6768@ads.northwestern.edu::42da060b-ddc7-42dc-a7e8-253cdb78acd4" providerId="AD" clId="Web-{91C69AC8-E749-EDAD-4455-B407F7F49E03}" dt="2023-07-05T17:45:23.156" v="5702"/>
        <pc:sldMkLst>
          <pc:docMk/>
          <pc:sldMk cId="1336799893" sldId="400"/>
        </pc:sldMkLst>
        <pc:spChg chg="mod">
          <ac:chgData name="Tobin Magle" userId="S::ctm6768@ads.northwestern.edu::42da060b-ddc7-42dc-a7e8-253cdb78acd4" providerId="AD" clId="Web-{91C69AC8-E749-EDAD-4455-B407F7F49E03}" dt="2023-07-05T17:45:02.452" v="5699" actId="14100"/>
          <ac:spMkLst>
            <pc:docMk/>
            <pc:sldMk cId="1336799893" sldId="400"/>
            <ac:spMk id="2" creationId="{DDFA2306-F6C6-1510-C1EF-984CAEED8416}"/>
          </ac:spMkLst>
        </pc:spChg>
        <pc:spChg chg="mod">
          <ac:chgData name="Tobin Magle" userId="S::ctm6768@ads.northwestern.edu::42da060b-ddc7-42dc-a7e8-253cdb78acd4" providerId="AD" clId="Web-{91C69AC8-E749-EDAD-4455-B407F7F49E03}" dt="2023-07-05T17:43:41.872" v="5687"/>
          <ac:spMkLst>
            <pc:docMk/>
            <pc:sldMk cId="1336799893" sldId="400"/>
            <ac:spMk id="3" creationId="{12EC79BD-BA85-6C21-397D-F841D43FFD91}"/>
          </ac:spMkLst>
        </pc:spChg>
        <pc:spChg chg="add">
          <ac:chgData name="Tobin Magle" userId="S::ctm6768@ads.northwestern.edu::42da060b-ddc7-42dc-a7e8-253cdb78acd4" providerId="AD" clId="Web-{91C69AC8-E749-EDAD-4455-B407F7F49E03}" dt="2023-07-05T17:43:12.168" v="5679"/>
          <ac:spMkLst>
            <pc:docMk/>
            <pc:sldMk cId="1336799893" sldId="400"/>
            <ac:spMk id="5" creationId="{C543599A-0A06-5433-59F4-8207BCAD123C}"/>
          </ac:spMkLst>
        </pc:spChg>
        <pc:spChg chg="add">
          <ac:chgData name="Tobin Magle" userId="S::ctm6768@ads.northwestern.edu::42da060b-ddc7-42dc-a7e8-253cdb78acd4" providerId="AD" clId="Web-{91C69AC8-E749-EDAD-4455-B407F7F49E03}" dt="2023-07-05T17:43:12.200" v="5680"/>
          <ac:spMkLst>
            <pc:docMk/>
            <pc:sldMk cId="1336799893" sldId="400"/>
            <ac:spMk id="7" creationId="{B5668D3B-40DD-9616-E1A2-7A20BB7EF08B}"/>
          </ac:spMkLst>
        </pc:spChg>
        <pc:spChg chg="mod">
          <ac:chgData name="Tobin Magle" userId="S::ctm6768@ads.northwestern.edu::42da060b-ddc7-42dc-a7e8-253cdb78acd4" providerId="AD" clId="Web-{91C69AC8-E749-EDAD-4455-B407F7F49E03}" dt="2023-07-05T17:43:36.966" v="5686"/>
          <ac:spMkLst>
            <pc:docMk/>
            <pc:sldMk cId="1336799893" sldId="400"/>
            <ac:spMk id="9" creationId="{79FF43BA-C8CA-451E-E441-5A6AA7D65363}"/>
          </ac:spMkLst>
        </pc:spChg>
        <pc:spChg chg="mod">
          <ac:chgData name="Tobin Magle" userId="S::ctm6768@ads.northwestern.edu::42da060b-ddc7-42dc-a7e8-253cdb78acd4" providerId="AD" clId="Web-{91C69AC8-E749-EDAD-4455-B407F7F49E03}" dt="2023-07-05T17:43:31.341" v="5685"/>
          <ac:spMkLst>
            <pc:docMk/>
            <pc:sldMk cId="1336799893" sldId="400"/>
            <ac:spMk id="10" creationId="{8E6B7C1C-E4E6-97F4-B884-C4FA6428BCFD}"/>
          </ac:spMkLst>
        </pc:spChg>
        <pc:spChg chg="add">
          <ac:chgData name="Tobin Magle" userId="S::ctm6768@ads.northwestern.edu::42da060b-ddc7-42dc-a7e8-253cdb78acd4" providerId="AD" clId="Web-{91C69AC8-E749-EDAD-4455-B407F7F49E03}" dt="2023-07-05T17:43:12.231" v="5681"/>
          <ac:spMkLst>
            <pc:docMk/>
            <pc:sldMk cId="1336799893" sldId="400"/>
            <ac:spMk id="11" creationId="{9F41C28C-1C6D-7140-6227-9462015B7E83}"/>
          </ac:spMkLst>
        </pc:spChg>
        <pc:spChg chg="mod">
          <ac:chgData name="Tobin Magle" userId="S::ctm6768@ads.northwestern.edu::42da060b-ddc7-42dc-a7e8-253cdb78acd4" providerId="AD" clId="Web-{91C69AC8-E749-EDAD-4455-B407F7F49E03}" dt="2023-07-05T17:44:27.233" v="5695"/>
          <ac:spMkLst>
            <pc:docMk/>
            <pc:sldMk cId="1336799893" sldId="400"/>
            <ac:spMk id="16" creationId="{70FE4B19-13ED-68A6-1511-E18B011843DC}"/>
          </ac:spMkLst>
        </pc:spChg>
        <pc:spChg chg="mod">
          <ac:chgData name="Tobin Magle" userId="S::ctm6768@ads.northwestern.edu::42da060b-ddc7-42dc-a7e8-253cdb78acd4" providerId="AD" clId="Web-{91C69AC8-E749-EDAD-4455-B407F7F49E03}" dt="2023-07-05T17:45:23.156" v="5702"/>
          <ac:spMkLst>
            <pc:docMk/>
            <pc:sldMk cId="1336799893" sldId="400"/>
            <ac:spMk id="31" creationId="{9E00802A-83A9-D66D-F01C-46E794040888}"/>
          </ac:spMkLst>
        </pc:spChg>
        <pc:spChg chg="mod">
          <ac:chgData name="Tobin Magle" userId="S::ctm6768@ads.northwestern.edu::42da060b-ddc7-42dc-a7e8-253cdb78acd4" providerId="AD" clId="Web-{91C69AC8-E749-EDAD-4455-B407F7F49E03}" dt="2023-07-05T17:43:51.576" v="5688"/>
          <ac:spMkLst>
            <pc:docMk/>
            <pc:sldMk cId="1336799893" sldId="400"/>
            <ac:spMk id="32" creationId="{7575F02D-AAA8-C299-5179-073702893F8B}"/>
          </ac:spMkLst>
        </pc:spChg>
        <pc:spChg chg="mod">
          <ac:chgData name="Tobin Magle" userId="S::ctm6768@ads.northwestern.edu::42da060b-ddc7-42dc-a7e8-253cdb78acd4" providerId="AD" clId="Web-{91C69AC8-E749-EDAD-4455-B407F7F49E03}" dt="2023-07-05T17:43:54.794" v="5689"/>
          <ac:spMkLst>
            <pc:docMk/>
            <pc:sldMk cId="1336799893" sldId="400"/>
            <ac:spMk id="33" creationId="{08A277B5-88C0-B60E-850D-22632A193FDC}"/>
          </ac:spMkLst>
        </pc:spChg>
        <pc:spChg chg="mod">
          <ac:chgData name="Tobin Magle" userId="S::ctm6768@ads.northwestern.edu::42da060b-ddc7-42dc-a7e8-253cdb78acd4" providerId="AD" clId="Web-{91C69AC8-E749-EDAD-4455-B407F7F49E03}" dt="2023-07-05T17:44:17.342" v="5693"/>
          <ac:spMkLst>
            <pc:docMk/>
            <pc:sldMk cId="1336799893" sldId="400"/>
            <ac:spMk id="36" creationId="{1F710598-C33D-889F-419C-A8C9BB6214A8}"/>
          </ac:spMkLst>
        </pc:spChg>
        <pc:spChg chg="mod">
          <ac:chgData name="Tobin Magle" userId="S::ctm6768@ads.northwestern.edu::42da060b-ddc7-42dc-a7e8-253cdb78acd4" providerId="AD" clId="Web-{91C69AC8-E749-EDAD-4455-B407F7F49E03}" dt="2023-07-05T17:44:22.529" v="5694"/>
          <ac:spMkLst>
            <pc:docMk/>
            <pc:sldMk cId="1336799893" sldId="400"/>
            <ac:spMk id="37" creationId="{185C238A-CCB5-DF84-128A-24C4ED97E660}"/>
          </ac:spMkLst>
        </pc:spChg>
        <pc:spChg chg="mod">
          <ac:chgData name="Tobin Magle" userId="S::ctm6768@ads.northwestern.edu::42da060b-ddc7-42dc-a7e8-253cdb78acd4" providerId="AD" clId="Web-{91C69AC8-E749-EDAD-4455-B407F7F49E03}" dt="2023-07-05T17:44:10.107" v="5691"/>
          <ac:spMkLst>
            <pc:docMk/>
            <pc:sldMk cId="1336799893" sldId="400"/>
            <ac:spMk id="40" creationId="{8FDA4903-9B1A-0CF1-81E7-FB026F74AC6D}"/>
          </ac:spMkLst>
        </pc:spChg>
        <pc:spChg chg="mod">
          <ac:chgData name="Tobin Magle" userId="S::ctm6768@ads.northwestern.edu::42da060b-ddc7-42dc-a7e8-253cdb78acd4" providerId="AD" clId="Web-{91C69AC8-E749-EDAD-4455-B407F7F49E03}" dt="2023-07-05T17:44:12.732" v="5692"/>
          <ac:spMkLst>
            <pc:docMk/>
            <pc:sldMk cId="1336799893" sldId="400"/>
            <ac:spMk id="41" creationId="{77998AA4-65EE-45E0-BF52-2E90B2781EA0}"/>
          </ac:spMkLst>
        </pc:spChg>
      </pc:sldChg>
      <pc:sldChg chg="modSp add ord replId">
        <pc:chgData name="Tobin Magle" userId="S::ctm6768@ads.northwestern.edu::42da060b-ddc7-42dc-a7e8-253cdb78acd4" providerId="AD" clId="Web-{91C69AC8-E749-EDAD-4455-B407F7F49E03}" dt="2023-07-05T17:47:40.784" v="5734" actId="20577"/>
        <pc:sldMkLst>
          <pc:docMk/>
          <pc:sldMk cId="3496139399" sldId="401"/>
        </pc:sldMkLst>
        <pc:spChg chg="mod">
          <ac:chgData name="Tobin Magle" userId="S::ctm6768@ads.northwestern.edu::42da060b-ddc7-42dc-a7e8-253cdb78acd4" providerId="AD" clId="Web-{91C69AC8-E749-EDAD-4455-B407F7F49E03}" dt="2023-07-05T17:47:40.784" v="5734" actId="20577"/>
          <ac:spMkLst>
            <pc:docMk/>
            <pc:sldMk cId="3496139399" sldId="401"/>
            <ac:spMk id="2" creationId="{DDFA2306-F6C6-1510-C1EF-984CAEED8416}"/>
          </ac:spMkLst>
        </pc:spChg>
        <pc:spChg chg="mod">
          <ac:chgData name="Tobin Magle" userId="S::ctm6768@ads.northwestern.edu::42da060b-ddc7-42dc-a7e8-253cdb78acd4" providerId="AD" clId="Web-{91C69AC8-E749-EDAD-4455-B407F7F49E03}" dt="2023-07-05T17:45:57.063" v="5706"/>
          <ac:spMkLst>
            <pc:docMk/>
            <pc:sldMk cId="3496139399" sldId="401"/>
            <ac:spMk id="3" creationId="{12EC79BD-BA85-6C21-397D-F841D43FFD91}"/>
          </ac:spMkLst>
        </pc:spChg>
        <pc:spChg chg="mod">
          <ac:chgData name="Tobin Magle" userId="S::ctm6768@ads.northwestern.edu::42da060b-ddc7-42dc-a7e8-253cdb78acd4" providerId="AD" clId="Web-{91C69AC8-E749-EDAD-4455-B407F7F49E03}" dt="2023-07-05T17:45:54.657" v="5705"/>
          <ac:spMkLst>
            <pc:docMk/>
            <pc:sldMk cId="3496139399" sldId="401"/>
            <ac:spMk id="9" creationId="{79FF43BA-C8CA-451E-E441-5A6AA7D65363}"/>
          </ac:spMkLst>
        </pc:spChg>
        <pc:spChg chg="mod">
          <ac:chgData name="Tobin Magle" userId="S::ctm6768@ads.northwestern.edu::42da060b-ddc7-42dc-a7e8-253cdb78acd4" providerId="AD" clId="Web-{91C69AC8-E749-EDAD-4455-B407F7F49E03}" dt="2023-07-05T17:47:25.143" v="5721"/>
          <ac:spMkLst>
            <pc:docMk/>
            <pc:sldMk cId="3496139399" sldId="401"/>
            <ac:spMk id="10" creationId="{8E6B7C1C-E4E6-97F4-B884-C4FA6428BCFD}"/>
          </ac:spMkLst>
        </pc:spChg>
        <pc:spChg chg="mod">
          <ac:chgData name="Tobin Magle" userId="S::ctm6768@ads.northwestern.edu::42da060b-ddc7-42dc-a7e8-253cdb78acd4" providerId="AD" clId="Web-{91C69AC8-E749-EDAD-4455-B407F7F49E03}" dt="2023-07-05T17:46:40.752" v="5712"/>
          <ac:spMkLst>
            <pc:docMk/>
            <pc:sldMk cId="3496139399" sldId="401"/>
            <ac:spMk id="16" creationId="{70FE4B19-13ED-68A6-1511-E18B011843DC}"/>
          </ac:spMkLst>
        </pc:spChg>
        <pc:spChg chg="mod">
          <ac:chgData name="Tobin Magle" userId="S::ctm6768@ads.northwestern.edu::42da060b-ddc7-42dc-a7e8-253cdb78acd4" providerId="AD" clId="Web-{91C69AC8-E749-EDAD-4455-B407F7F49E03}" dt="2023-07-05T17:46:59.986" v="5718"/>
          <ac:spMkLst>
            <pc:docMk/>
            <pc:sldMk cId="3496139399" sldId="401"/>
            <ac:spMk id="31" creationId="{9E00802A-83A9-D66D-F01C-46E794040888}"/>
          </ac:spMkLst>
        </pc:spChg>
        <pc:spChg chg="mod">
          <ac:chgData name="Tobin Magle" userId="S::ctm6768@ads.northwestern.edu::42da060b-ddc7-42dc-a7e8-253cdb78acd4" providerId="AD" clId="Web-{91C69AC8-E749-EDAD-4455-B407F7F49E03}" dt="2023-07-05T17:47:06.268" v="5720"/>
          <ac:spMkLst>
            <pc:docMk/>
            <pc:sldMk cId="3496139399" sldId="401"/>
            <ac:spMk id="32" creationId="{7575F02D-AAA8-C299-5179-073702893F8B}"/>
          </ac:spMkLst>
        </pc:spChg>
        <pc:spChg chg="mod">
          <ac:chgData name="Tobin Magle" userId="S::ctm6768@ads.northwestern.edu::42da060b-ddc7-42dc-a7e8-253cdb78acd4" providerId="AD" clId="Web-{91C69AC8-E749-EDAD-4455-B407F7F49E03}" dt="2023-07-05T17:47:02.190" v="5719"/>
          <ac:spMkLst>
            <pc:docMk/>
            <pc:sldMk cId="3496139399" sldId="401"/>
            <ac:spMk id="33" creationId="{08A277B5-88C0-B60E-850D-22632A193FDC}"/>
          </ac:spMkLst>
        </pc:spChg>
        <pc:spChg chg="mod">
          <ac:chgData name="Tobin Magle" userId="S::ctm6768@ads.northwestern.edu::42da060b-ddc7-42dc-a7e8-253cdb78acd4" providerId="AD" clId="Web-{91C69AC8-E749-EDAD-4455-B407F7F49E03}" dt="2023-07-05T17:46:53.205" v="5716"/>
          <ac:spMkLst>
            <pc:docMk/>
            <pc:sldMk cId="3496139399" sldId="401"/>
            <ac:spMk id="36" creationId="{1F710598-C33D-889F-419C-A8C9BB6214A8}"/>
          </ac:spMkLst>
        </pc:spChg>
        <pc:spChg chg="mod">
          <ac:chgData name="Tobin Magle" userId="S::ctm6768@ads.northwestern.edu::42da060b-ddc7-42dc-a7e8-253cdb78acd4" providerId="AD" clId="Web-{91C69AC8-E749-EDAD-4455-B407F7F49E03}" dt="2023-07-05T17:46:56.440" v="5717"/>
          <ac:spMkLst>
            <pc:docMk/>
            <pc:sldMk cId="3496139399" sldId="401"/>
            <ac:spMk id="37" creationId="{185C238A-CCB5-DF84-128A-24C4ED97E660}"/>
          </ac:spMkLst>
        </pc:spChg>
        <pc:spChg chg="mod">
          <ac:chgData name="Tobin Magle" userId="S::ctm6768@ads.northwestern.edu::42da060b-ddc7-42dc-a7e8-253cdb78acd4" providerId="AD" clId="Web-{91C69AC8-E749-EDAD-4455-B407F7F49E03}" dt="2023-07-05T17:46:44.986" v="5713"/>
          <ac:spMkLst>
            <pc:docMk/>
            <pc:sldMk cId="3496139399" sldId="401"/>
            <ac:spMk id="40" creationId="{8FDA4903-9B1A-0CF1-81E7-FB026F74AC6D}"/>
          </ac:spMkLst>
        </pc:spChg>
        <pc:spChg chg="mod">
          <ac:chgData name="Tobin Magle" userId="S::ctm6768@ads.northwestern.edu::42da060b-ddc7-42dc-a7e8-253cdb78acd4" providerId="AD" clId="Web-{91C69AC8-E749-EDAD-4455-B407F7F49E03}" dt="2023-07-05T17:46:48.439" v="5714"/>
          <ac:spMkLst>
            <pc:docMk/>
            <pc:sldMk cId="3496139399" sldId="401"/>
            <ac:spMk id="41" creationId="{77998AA4-65EE-45E0-BF52-2E90B2781EA0}"/>
          </ac:spMkLst>
        </pc:spChg>
        <pc:spChg chg="mod">
          <ac:chgData name="Tobin Magle" userId="S::ctm6768@ads.northwestern.edu::42da060b-ddc7-42dc-a7e8-253cdb78acd4" providerId="AD" clId="Web-{91C69AC8-E749-EDAD-4455-B407F7F49E03}" dt="2023-07-05T17:46:50.377" v="5715"/>
          <ac:spMkLst>
            <pc:docMk/>
            <pc:sldMk cId="3496139399" sldId="401"/>
            <ac:spMk id="42" creationId="{77B9B7AE-3633-4D57-35FC-1A6556982E86}"/>
          </ac:spMkLst>
        </pc:spChg>
      </pc:sldChg>
      <pc:sldChg chg="modSp add replId">
        <pc:chgData name="Tobin Magle" userId="S::ctm6768@ads.northwestern.edu::42da060b-ddc7-42dc-a7e8-253cdb78acd4" providerId="AD" clId="Web-{91C69AC8-E749-EDAD-4455-B407F7F49E03}" dt="2023-07-05T17:52:53.511" v="5855"/>
        <pc:sldMkLst>
          <pc:docMk/>
          <pc:sldMk cId="3614920576" sldId="402"/>
        </pc:sldMkLst>
        <pc:spChg chg="mod">
          <ac:chgData name="Tobin Magle" userId="S::ctm6768@ads.northwestern.edu::42da060b-ddc7-42dc-a7e8-253cdb78acd4" providerId="AD" clId="Web-{91C69AC8-E749-EDAD-4455-B407F7F49E03}" dt="2023-07-05T17:51:20.055" v="5832" actId="20577"/>
          <ac:spMkLst>
            <pc:docMk/>
            <pc:sldMk cId="3614920576" sldId="402"/>
            <ac:spMk id="2" creationId="{DDFA2306-F6C6-1510-C1EF-984CAEED8416}"/>
          </ac:spMkLst>
        </pc:spChg>
        <pc:spChg chg="mod">
          <ac:chgData name="Tobin Magle" userId="S::ctm6768@ads.northwestern.edu::42da060b-ddc7-42dc-a7e8-253cdb78acd4" providerId="AD" clId="Web-{91C69AC8-E749-EDAD-4455-B407F7F49E03}" dt="2023-07-05T17:51:48.025" v="5845"/>
          <ac:spMkLst>
            <pc:docMk/>
            <pc:sldMk cId="3614920576" sldId="402"/>
            <ac:spMk id="3" creationId="{12EC79BD-BA85-6C21-397D-F841D43FFD91}"/>
          </ac:spMkLst>
        </pc:spChg>
        <pc:spChg chg="mod">
          <ac:chgData name="Tobin Magle" userId="S::ctm6768@ads.northwestern.edu::42da060b-ddc7-42dc-a7e8-253cdb78acd4" providerId="AD" clId="Web-{91C69AC8-E749-EDAD-4455-B407F7F49E03}" dt="2023-07-05T17:51:47.994" v="5844"/>
          <ac:spMkLst>
            <pc:docMk/>
            <pc:sldMk cId="3614920576" sldId="402"/>
            <ac:spMk id="9" creationId="{79FF43BA-C8CA-451E-E441-5A6AA7D65363}"/>
          </ac:spMkLst>
        </pc:spChg>
        <pc:spChg chg="mod">
          <ac:chgData name="Tobin Magle" userId="S::ctm6768@ads.northwestern.edu::42da060b-ddc7-42dc-a7e8-253cdb78acd4" providerId="AD" clId="Web-{91C69AC8-E749-EDAD-4455-B407F7F49E03}" dt="2023-07-05T17:51:47.962" v="5843"/>
          <ac:spMkLst>
            <pc:docMk/>
            <pc:sldMk cId="3614920576" sldId="402"/>
            <ac:spMk id="10" creationId="{8E6B7C1C-E4E6-97F4-B884-C4FA6428BCFD}"/>
          </ac:spMkLst>
        </pc:spChg>
        <pc:spChg chg="mod">
          <ac:chgData name="Tobin Magle" userId="S::ctm6768@ads.northwestern.edu::42da060b-ddc7-42dc-a7e8-253cdb78acd4" providerId="AD" clId="Web-{91C69AC8-E749-EDAD-4455-B407F7F49E03}" dt="2023-07-05T17:52:36.182" v="5854" actId="20577"/>
          <ac:spMkLst>
            <pc:docMk/>
            <pc:sldMk cId="3614920576" sldId="402"/>
            <ac:spMk id="16" creationId="{70FE4B19-13ED-68A6-1511-E18B011843DC}"/>
          </ac:spMkLst>
        </pc:spChg>
        <pc:spChg chg="mod">
          <ac:chgData name="Tobin Magle" userId="S::ctm6768@ads.northwestern.edu::42da060b-ddc7-42dc-a7e8-253cdb78acd4" providerId="AD" clId="Web-{91C69AC8-E749-EDAD-4455-B407F7F49E03}" dt="2023-07-05T17:52:14.260" v="5852"/>
          <ac:spMkLst>
            <pc:docMk/>
            <pc:sldMk cId="3614920576" sldId="402"/>
            <ac:spMk id="31" creationId="{9E00802A-83A9-D66D-F01C-46E794040888}"/>
          </ac:spMkLst>
        </pc:spChg>
        <pc:spChg chg="mod">
          <ac:chgData name="Tobin Magle" userId="S::ctm6768@ads.northwestern.edu::42da060b-ddc7-42dc-a7e8-253cdb78acd4" providerId="AD" clId="Web-{91C69AC8-E749-EDAD-4455-B407F7F49E03}" dt="2023-07-05T17:52:10.338" v="5851"/>
          <ac:spMkLst>
            <pc:docMk/>
            <pc:sldMk cId="3614920576" sldId="402"/>
            <ac:spMk id="32" creationId="{7575F02D-AAA8-C299-5179-073702893F8B}"/>
          </ac:spMkLst>
        </pc:spChg>
        <pc:spChg chg="mod">
          <ac:chgData name="Tobin Magle" userId="S::ctm6768@ads.northwestern.edu::42da060b-ddc7-42dc-a7e8-253cdb78acd4" providerId="AD" clId="Web-{91C69AC8-E749-EDAD-4455-B407F7F49E03}" dt="2023-07-05T17:52:06.900" v="5848"/>
          <ac:spMkLst>
            <pc:docMk/>
            <pc:sldMk cId="3614920576" sldId="402"/>
            <ac:spMk id="33" creationId="{08A277B5-88C0-B60E-850D-22632A193FDC}"/>
          </ac:spMkLst>
        </pc:spChg>
        <pc:spChg chg="mod">
          <ac:chgData name="Tobin Magle" userId="S::ctm6768@ads.northwestern.edu::42da060b-ddc7-42dc-a7e8-253cdb78acd4" providerId="AD" clId="Web-{91C69AC8-E749-EDAD-4455-B407F7F49E03}" dt="2023-07-05T17:52:06.932" v="5849"/>
          <ac:spMkLst>
            <pc:docMk/>
            <pc:sldMk cId="3614920576" sldId="402"/>
            <ac:spMk id="36" creationId="{1F710598-C33D-889F-419C-A8C9BB6214A8}"/>
          </ac:spMkLst>
        </pc:spChg>
        <pc:spChg chg="mod">
          <ac:chgData name="Tobin Magle" userId="S::ctm6768@ads.northwestern.edu::42da060b-ddc7-42dc-a7e8-253cdb78acd4" providerId="AD" clId="Web-{91C69AC8-E749-EDAD-4455-B407F7F49E03}" dt="2023-07-05T17:52:06.947" v="5850"/>
          <ac:spMkLst>
            <pc:docMk/>
            <pc:sldMk cId="3614920576" sldId="402"/>
            <ac:spMk id="37" creationId="{185C238A-CCB5-DF84-128A-24C4ED97E660}"/>
          </ac:spMkLst>
        </pc:spChg>
        <pc:spChg chg="mod">
          <ac:chgData name="Tobin Magle" userId="S::ctm6768@ads.northwestern.edu::42da060b-ddc7-42dc-a7e8-253cdb78acd4" providerId="AD" clId="Web-{91C69AC8-E749-EDAD-4455-B407F7F49E03}" dt="2023-07-05T17:51:48.040" v="5846"/>
          <ac:spMkLst>
            <pc:docMk/>
            <pc:sldMk cId="3614920576" sldId="402"/>
            <ac:spMk id="40" creationId="{8FDA4903-9B1A-0CF1-81E7-FB026F74AC6D}"/>
          </ac:spMkLst>
        </pc:spChg>
        <pc:spChg chg="mod">
          <ac:chgData name="Tobin Magle" userId="S::ctm6768@ads.northwestern.edu::42da060b-ddc7-42dc-a7e8-253cdb78acd4" providerId="AD" clId="Web-{91C69AC8-E749-EDAD-4455-B407F7F49E03}" dt="2023-07-05T17:51:48.056" v="5847"/>
          <ac:spMkLst>
            <pc:docMk/>
            <pc:sldMk cId="3614920576" sldId="402"/>
            <ac:spMk id="41" creationId="{77998AA4-65EE-45E0-BF52-2E90B2781EA0}"/>
          </ac:spMkLst>
        </pc:spChg>
        <pc:spChg chg="mod">
          <ac:chgData name="Tobin Magle" userId="S::ctm6768@ads.northwestern.edu::42da060b-ddc7-42dc-a7e8-253cdb78acd4" providerId="AD" clId="Web-{91C69AC8-E749-EDAD-4455-B407F7F49E03}" dt="2023-07-05T17:52:53.511" v="5855"/>
          <ac:spMkLst>
            <pc:docMk/>
            <pc:sldMk cId="3614920576" sldId="402"/>
            <ac:spMk id="42" creationId="{77B9B7AE-3633-4D57-35FC-1A6556982E86}"/>
          </ac:spMkLst>
        </pc:spChg>
      </pc:sldChg>
      <pc:sldChg chg="addSp delSp modSp new mod modClrScheme chgLayout">
        <pc:chgData name="Tobin Magle" userId="S::ctm6768@ads.northwestern.edu::42da060b-ddc7-42dc-a7e8-253cdb78acd4" providerId="AD" clId="Web-{91C69AC8-E749-EDAD-4455-B407F7F49E03}" dt="2023-07-05T18:01:34.617" v="5939"/>
        <pc:sldMkLst>
          <pc:docMk/>
          <pc:sldMk cId="3982278098" sldId="403"/>
        </pc:sldMkLst>
        <pc:spChg chg="mod ord">
          <ac:chgData name="Tobin Magle" userId="S::ctm6768@ads.northwestern.edu::42da060b-ddc7-42dc-a7e8-253cdb78acd4" providerId="AD" clId="Web-{91C69AC8-E749-EDAD-4455-B407F7F49E03}" dt="2023-07-05T17:58:27.238" v="5938"/>
          <ac:spMkLst>
            <pc:docMk/>
            <pc:sldMk cId="3982278098" sldId="403"/>
            <ac:spMk id="2" creationId="{27E5FBC0-E00B-6927-3736-93D9907F090E}"/>
          </ac:spMkLst>
        </pc:spChg>
        <pc:spChg chg="mod ord">
          <ac:chgData name="Tobin Magle" userId="S::ctm6768@ads.northwestern.edu::42da060b-ddc7-42dc-a7e8-253cdb78acd4" providerId="AD" clId="Web-{91C69AC8-E749-EDAD-4455-B407F7F49E03}" dt="2023-07-05T17:58:27.238" v="5938"/>
          <ac:spMkLst>
            <pc:docMk/>
            <pc:sldMk cId="3982278098" sldId="403"/>
            <ac:spMk id="3" creationId="{01331BE7-1036-456B-5883-E164AAB64E08}"/>
          </ac:spMkLst>
        </pc:spChg>
        <pc:spChg chg="add mod ord">
          <ac:chgData name="Tobin Magle" userId="S::ctm6768@ads.northwestern.edu::42da060b-ddc7-42dc-a7e8-253cdb78acd4" providerId="AD" clId="Web-{91C69AC8-E749-EDAD-4455-B407F7F49E03}" dt="2023-07-05T17:58:27.238" v="5938"/>
          <ac:spMkLst>
            <pc:docMk/>
            <pc:sldMk cId="3982278098" sldId="403"/>
            <ac:spMk id="4" creationId="{93714255-3D88-6CB3-B8AE-0083C22BB0C4}"/>
          </ac:spMkLst>
        </pc:spChg>
        <pc:spChg chg="add del mod ord">
          <ac:chgData name="Tobin Magle" userId="S::ctm6768@ads.northwestern.edu::42da060b-ddc7-42dc-a7e8-253cdb78acd4" providerId="AD" clId="Web-{91C69AC8-E749-EDAD-4455-B407F7F49E03}" dt="2023-07-05T18:01:34.617" v="5939"/>
          <ac:spMkLst>
            <pc:docMk/>
            <pc:sldMk cId="3982278098" sldId="403"/>
            <ac:spMk id="5" creationId="{48EA11D8-F843-2A88-B442-7317B8D835F6}"/>
          </ac:spMkLst>
        </pc:spChg>
        <pc:spChg chg="add mod ord">
          <ac:chgData name="Tobin Magle" userId="S::ctm6768@ads.northwestern.edu::42da060b-ddc7-42dc-a7e8-253cdb78acd4" providerId="AD" clId="Web-{91C69AC8-E749-EDAD-4455-B407F7F49E03}" dt="2023-07-05T17:58:27.238" v="5938"/>
          <ac:spMkLst>
            <pc:docMk/>
            <pc:sldMk cId="3982278098" sldId="403"/>
            <ac:spMk id="6" creationId="{CCD8CB62-BCD1-A40A-98A5-C1232E122EF7}"/>
          </ac:spMkLst>
        </pc:spChg>
        <pc:spChg chg="add mod ord">
          <ac:chgData name="Tobin Magle" userId="S::ctm6768@ads.northwestern.edu::42da060b-ddc7-42dc-a7e8-253cdb78acd4" providerId="AD" clId="Web-{91C69AC8-E749-EDAD-4455-B407F7F49E03}" dt="2023-07-05T17:58:27.238" v="5938"/>
          <ac:spMkLst>
            <pc:docMk/>
            <pc:sldMk cId="3982278098" sldId="403"/>
            <ac:spMk id="7" creationId="{F76B1FE1-0162-AFA6-B7B4-EC427E894982}"/>
          </ac:spMkLst>
        </pc:spChg>
        <pc:picChg chg="add mod ord">
          <ac:chgData name="Tobin Magle" userId="S::ctm6768@ads.northwestern.edu::42da060b-ddc7-42dc-a7e8-253cdb78acd4" providerId="AD" clId="Web-{91C69AC8-E749-EDAD-4455-B407F7F49E03}" dt="2023-07-05T18:01:34.617" v="5939"/>
          <ac:picMkLst>
            <pc:docMk/>
            <pc:sldMk cId="3982278098" sldId="403"/>
            <ac:picMk id="8" creationId="{232B5B0F-32AC-7989-BCD4-F175BA9D7695}"/>
          </ac:picMkLst>
        </pc:picChg>
      </pc:sldChg>
      <pc:sldMasterChg chg="modSldLayout">
        <pc:chgData name="Tobin Magle" userId="S::ctm6768@ads.northwestern.edu::42da060b-ddc7-42dc-a7e8-253cdb78acd4" providerId="AD" clId="Web-{91C69AC8-E749-EDAD-4455-B407F7F49E03}" dt="2023-07-03T16:44:01.792" v="1148"/>
        <pc:sldMasterMkLst>
          <pc:docMk/>
          <pc:sldMasterMk cId="864960203" sldId="2147483648"/>
        </pc:sldMasterMkLst>
        <pc:sldLayoutChg chg="replId">
          <pc:chgData name="Tobin Magle" userId="S::ctm6768@ads.northwestern.edu::42da060b-ddc7-42dc-a7e8-253cdb78acd4" providerId="AD" clId="Web-{91C69AC8-E749-EDAD-4455-B407F7F49E03}" dt="2023-07-03T16:44:01.792" v="1148"/>
          <pc:sldLayoutMkLst>
            <pc:docMk/>
            <pc:sldMasterMk cId="864960203" sldId="2147483648"/>
            <pc:sldLayoutMk cId="611773793" sldId="2147483696"/>
          </pc:sldLayoutMkLst>
        </pc:sldLayoutChg>
        <pc:sldLayoutChg chg="replId">
          <pc:chgData name="Tobin Magle" userId="S::ctm6768@ads.northwestern.edu::42da060b-ddc7-42dc-a7e8-253cdb78acd4" providerId="AD" clId="Web-{91C69AC8-E749-EDAD-4455-B407F7F49E03}" dt="2023-07-03T16:44:01.792" v="1148"/>
          <pc:sldLayoutMkLst>
            <pc:docMk/>
            <pc:sldMasterMk cId="864960203" sldId="2147483648"/>
            <pc:sldLayoutMk cId="1224521580" sldId="2147483697"/>
          </pc:sldLayoutMkLst>
        </pc:sldLayoutChg>
        <pc:sldLayoutChg chg="replId">
          <pc:chgData name="Tobin Magle" userId="S::ctm6768@ads.northwestern.edu::42da060b-ddc7-42dc-a7e8-253cdb78acd4" providerId="AD" clId="Web-{91C69AC8-E749-EDAD-4455-B407F7F49E03}" dt="2023-07-03T16:44:01.792" v="1148"/>
          <pc:sldLayoutMkLst>
            <pc:docMk/>
            <pc:sldMasterMk cId="864960203" sldId="2147483648"/>
            <pc:sldLayoutMk cId="1791766326" sldId="2147483702"/>
          </pc:sldLayoutMkLst>
        </pc:sldLayoutChg>
      </pc:sldMasterChg>
      <pc:sldMasterChg chg="add addSldLayout">
        <pc:chgData name="Tobin Magle" userId="S::ctm6768@ads.northwestern.edu::42da060b-ddc7-42dc-a7e8-253cdb78acd4" providerId="AD" clId="Web-{91C69AC8-E749-EDAD-4455-B407F7F49E03}" dt="2023-07-03T16:44:01.792" v="1148"/>
        <pc:sldMasterMkLst>
          <pc:docMk/>
          <pc:sldMasterMk cId="0" sldId="2147483695"/>
        </pc:sldMasterMkLst>
        <pc:sldLayoutChg chg="add">
          <pc:chgData name="Tobin Magle" userId="S::ctm6768@ads.northwestern.edu::42da060b-ddc7-42dc-a7e8-253cdb78acd4" providerId="AD" clId="Web-{91C69AC8-E749-EDAD-4455-B407F7F49E03}" dt="2023-07-03T16:44:01.792" v="1148"/>
          <pc:sldLayoutMkLst>
            <pc:docMk/>
            <pc:sldMasterMk cId="0" sldId="2147483695"/>
            <pc:sldLayoutMk cId="0" sldId="2147483659"/>
          </pc:sldLayoutMkLst>
        </pc:sldLayoutChg>
        <pc:sldLayoutChg chg="add">
          <pc:chgData name="Tobin Magle" userId="S::ctm6768@ads.northwestern.edu::42da060b-ddc7-42dc-a7e8-253cdb78acd4" providerId="AD" clId="Web-{91C69AC8-E749-EDAD-4455-B407F7F49E03}" dt="2023-07-03T16:44:01.792" v="1148"/>
          <pc:sldLayoutMkLst>
            <pc:docMk/>
            <pc:sldMasterMk cId="0" sldId="2147483695"/>
            <pc:sldLayoutMk cId="0" sldId="2147483660"/>
          </pc:sldLayoutMkLst>
        </pc:sldLayoutChg>
        <pc:sldLayoutChg chg="add">
          <pc:chgData name="Tobin Magle" userId="S::ctm6768@ads.northwestern.edu::42da060b-ddc7-42dc-a7e8-253cdb78acd4" providerId="AD" clId="Web-{91C69AC8-E749-EDAD-4455-B407F7F49E03}" dt="2023-07-03T16:44:01.792" v="1148"/>
          <pc:sldLayoutMkLst>
            <pc:docMk/>
            <pc:sldMasterMk cId="0" sldId="2147483695"/>
            <pc:sldLayoutMk cId="0" sldId="2147483661"/>
          </pc:sldLayoutMkLst>
        </pc:sldLayoutChg>
        <pc:sldLayoutChg chg="add">
          <pc:chgData name="Tobin Magle" userId="S::ctm6768@ads.northwestern.edu::42da060b-ddc7-42dc-a7e8-253cdb78acd4" providerId="AD" clId="Web-{91C69AC8-E749-EDAD-4455-B407F7F49E03}" dt="2023-07-03T16:44:01.792" v="1148"/>
          <pc:sldLayoutMkLst>
            <pc:docMk/>
            <pc:sldMasterMk cId="0" sldId="2147483695"/>
            <pc:sldLayoutMk cId="0" sldId="2147483662"/>
          </pc:sldLayoutMkLst>
        </pc:sldLayoutChg>
        <pc:sldLayoutChg chg="add">
          <pc:chgData name="Tobin Magle" userId="S::ctm6768@ads.northwestern.edu::42da060b-ddc7-42dc-a7e8-253cdb78acd4" providerId="AD" clId="Web-{91C69AC8-E749-EDAD-4455-B407F7F49E03}" dt="2023-07-03T16:44:01.792" v="1148"/>
          <pc:sldLayoutMkLst>
            <pc:docMk/>
            <pc:sldMasterMk cId="0" sldId="2147483695"/>
            <pc:sldLayoutMk cId="0" sldId="2147483663"/>
          </pc:sldLayoutMkLst>
        </pc:sldLayoutChg>
        <pc:sldLayoutChg chg="add">
          <pc:chgData name="Tobin Magle" userId="S::ctm6768@ads.northwestern.edu::42da060b-ddc7-42dc-a7e8-253cdb78acd4" providerId="AD" clId="Web-{91C69AC8-E749-EDAD-4455-B407F7F49E03}" dt="2023-07-03T16:44:01.792" v="1148"/>
          <pc:sldLayoutMkLst>
            <pc:docMk/>
            <pc:sldMasterMk cId="0" sldId="2147483695"/>
            <pc:sldLayoutMk cId="0" sldId="2147483668"/>
          </pc:sldLayoutMkLst>
        </pc:sldLayoutChg>
        <pc:sldLayoutChg chg="add">
          <pc:chgData name="Tobin Magle" userId="S::ctm6768@ads.northwestern.edu::42da060b-ddc7-42dc-a7e8-253cdb78acd4" providerId="AD" clId="Web-{91C69AC8-E749-EDAD-4455-B407F7F49E03}" dt="2023-07-03T16:44:01.792" v="1148"/>
          <pc:sldLayoutMkLst>
            <pc:docMk/>
            <pc:sldMasterMk cId="0" sldId="2147483695"/>
            <pc:sldLayoutMk cId="0" sldId="2147483698"/>
          </pc:sldLayoutMkLst>
        </pc:sldLayoutChg>
        <pc:sldLayoutChg chg="add">
          <pc:chgData name="Tobin Magle" userId="S::ctm6768@ads.northwestern.edu::42da060b-ddc7-42dc-a7e8-253cdb78acd4" providerId="AD" clId="Web-{91C69AC8-E749-EDAD-4455-B407F7F49E03}" dt="2023-07-03T16:44:01.792" v="1148"/>
          <pc:sldLayoutMkLst>
            <pc:docMk/>
            <pc:sldMasterMk cId="0" sldId="2147483695"/>
            <pc:sldLayoutMk cId="0" sldId="2147483699"/>
          </pc:sldLayoutMkLst>
        </pc:sldLayoutChg>
        <pc:sldLayoutChg chg="add">
          <pc:chgData name="Tobin Magle" userId="S::ctm6768@ads.northwestern.edu::42da060b-ddc7-42dc-a7e8-253cdb78acd4" providerId="AD" clId="Web-{91C69AC8-E749-EDAD-4455-B407F7F49E03}" dt="2023-07-03T16:44:01.792" v="1148"/>
          <pc:sldLayoutMkLst>
            <pc:docMk/>
            <pc:sldMasterMk cId="0" sldId="2147483695"/>
            <pc:sldLayoutMk cId="0" sldId="2147483700"/>
          </pc:sldLayoutMkLst>
        </pc:sldLayoutChg>
        <pc:sldLayoutChg chg="add">
          <pc:chgData name="Tobin Magle" userId="S::ctm6768@ads.northwestern.edu::42da060b-ddc7-42dc-a7e8-253cdb78acd4" providerId="AD" clId="Web-{91C69AC8-E749-EDAD-4455-B407F7F49E03}" dt="2023-07-03T16:44:01.792" v="1148"/>
          <pc:sldLayoutMkLst>
            <pc:docMk/>
            <pc:sldMasterMk cId="0" sldId="2147483695"/>
            <pc:sldLayoutMk cId="0" sldId="2147483701"/>
          </pc:sldLayoutMkLst>
        </pc:sldLayoutChg>
        <pc:sldLayoutChg chg="add">
          <pc:chgData name="Tobin Magle" userId="S::ctm6768@ads.northwestern.edu::42da060b-ddc7-42dc-a7e8-253cdb78acd4" providerId="AD" clId="Web-{91C69AC8-E749-EDAD-4455-B407F7F49E03}" dt="2023-07-03T16:44:01.792" v="1148"/>
          <pc:sldLayoutMkLst>
            <pc:docMk/>
            <pc:sldMasterMk cId="0" sldId="2147483695"/>
            <pc:sldLayoutMk cId="0" sldId="2147483703"/>
          </pc:sldLayoutMkLst>
        </pc:sldLayoutChg>
      </pc:sldMasterChg>
    </pc:docChg>
  </pc:docChgLst>
  <pc:docChgLst>
    <pc:chgData name="Tobin Magle" userId="S::ctm6768@ads.northwestern.edu::42da060b-ddc7-42dc-a7e8-253cdb78acd4" providerId="AD" clId="Web-{92729786-E38C-4033-1314-BE22D1010705}"/>
    <pc:docChg chg="modSld">
      <pc:chgData name="Tobin Magle" userId="S::ctm6768@ads.northwestern.edu::42da060b-ddc7-42dc-a7e8-253cdb78acd4" providerId="AD" clId="Web-{92729786-E38C-4033-1314-BE22D1010705}" dt="2023-07-05T20:08:11.325" v="188" actId="20577"/>
      <pc:docMkLst>
        <pc:docMk/>
      </pc:docMkLst>
      <pc:sldChg chg="modSp">
        <pc:chgData name="Tobin Magle" userId="S::ctm6768@ads.northwestern.edu::42da060b-ddc7-42dc-a7e8-253cdb78acd4" providerId="AD" clId="Web-{92729786-E38C-4033-1314-BE22D1010705}" dt="2023-07-05T20:08:11.325" v="188" actId="20577"/>
        <pc:sldMkLst>
          <pc:docMk/>
          <pc:sldMk cId="4061825495" sldId="308"/>
        </pc:sldMkLst>
        <pc:spChg chg="mod">
          <ac:chgData name="Tobin Magle" userId="S::ctm6768@ads.northwestern.edu::42da060b-ddc7-42dc-a7e8-253cdb78acd4" providerId="AD" clId="Web-{92729786-E38C-4033-1314-BE22D1010705}" dt="2023-07-05T20:08:11.325" v="188" actId="20577"/>
          <ac:spMkLst>
            <pc:docMk/>
            <pc:sldMk cId="4061825495" sldId="308"/>
            <ac:spMk id="3" creationId="{72F421A3-13C8-B1A7-14A3-6EA4965A4A85}"/>
          </ac:spMkLst>
        </pc:spChg>
      </pc:sldChg>
      <pc:sldChg chg="modSp">
        <pc:chgData name="Tobin Magle" userId="S::ctm6768@ads.northwestern.edu::42da060b-ddc7-42dc-a7e8-253cdb78acd4" providerId="AD" clId="Web-{92729786-E38C-4033-1314-BE22D1010705}" dt="2023-07-05T19:55:27.743" v="185"/>
        <pc:sldMkLst>
          <pc:docMk/>
          <pc:sldMk cId="3969252097" sldId="373"/>
        </pc:sldMkLst>
        <pc:graphicFrameChg chg="mod modGraphic">
          <ac:chgData name="Tobin Magle" userId="S::ctm6768@ads.northwestern.edu::42da060b-ddc7-42dc-a7e8-253cdb78acd4" providerId="AD" clId="Web-{92729786-E38C-4033-1314-BE22D1010705}" dt="2023-07-05T19:55:27.743" v="185"/>
          <ac:graphicFrameMkLst>
            <pc:docMk/>
            <pc:sldMk cId="3969252097" sldId="373"/>
            <ac:graphicFrameMk id="4" creationId="{93524324-A841-FF3F-8F8F-8C69C8AE0808}"/>
          </ac:graphicFrameMkLst>
        </pc:graphicFrameChg>
      </pc:sldChg>
      <pc:sldChg chg="modSp">
        <pc:chgData name="Tobin Magle" userId="S::ctm6768@ads.northwestern.edu::42da060b-ddc7-42dc-a7e8-253cdb78acd4" providerId="AD" clId="Web-{92729786-E38C-4033-1314-BE22D1010705}" dt="2023-07-05T19:54:39.054" v="97"/>
        <pc:sldMkLst>
          <pc:docMk/>
          <pc:sldMk cId="1777997911" sldId="374"/>
        </pc:sldMkLst>
        <pc:graphicFrameChg chg="mod modGraphic">
          <ac:chgData name="Tobin Magle" userId="S::ctm6768@ads.northwestern.edu::42da060b-ddc7-42dc-a7e8-253cdb78acd4" providerId="AD" clId="Web-{92729786-E38C-4033-1314-BE22D1010705}" dt="2023-07-05T19:54:39.054" v="97"/>
          <ac:graphicFrameMkLst>
            <pc:docMk/>
            <pc:sldMk cId="1777997911" sldId="374"/>
            <ac:graphicFrameMk id="3" creationId="{A6F0FBF6-73AE-6D90-CC83-5EAAD57FA6EB}"/>
          </ac:graphicFrameMkLst>
        </pc:graphicFrameChg>
      </pc:sldChg>
      <pc:sldChg chg="modSp">
        <pc:chgData name="Tobin Magle" userId="S::ctm6768@ads.northwestern.edu::42da060b-ddc7-42dc-a7e8-253cdb78acd4" providerId="AD" clId="Web-{92729786-E38C-4033-1314-BE22D1010705}" dt="2023-07-05T19:53:48.959" v="87" actId="20577"/>
        <pc:sldMkLst>
          <pc:docMk/>
          <pc:sldMk cId="198804396" sldId="406"/>
        </pc:sldMkLst>
        <pc:spChg chg="mod">
          <ac:chgData name="Tobin Magle" userId="S::ctm6768@ads.northwestern.edu::42da060b-ddc7-42dc-a7e8-253cdb78acd4" providerId="AD" clId="Web-{92729786-E38C-4033-1314-BE22D1010705}" dt="2023-07-05T19:53:48.959" v="87" actId="20577"/>
          <ac:spMkLst>
            <pc:docMk/>
            <pc:sldMk cId="198804396" sldId="406"/>
            <ac:spMk id="11" creationId="{B4454D8F-E5B4-BB37-4A61-E4BD48BE43B9}"/>
          </ac:spMkLst>
        </pc:spChg>
        <pc:graphicFrameChg chg="mod modGraphic">
          <ac:chgData name="Tobin Magle" userId="S::ctm6768@ads.northwestern.edu::42da060b-ddc7-42dc-a7e8-253cdb78acd4" providerId="AD" clId="Web-{92729786-E38C-4033-1314-BE22D1010705}" dt="2023-07-05T19:53:43.553" v="86" actId="1076"/>
          <ac:graphicFrameMkLst>
            <pc:docMk/>
            <pc:sldMk cId="198804396" sldId="406"/>
            <ac:graphicFrameMk id="9" creationId="{F4EB1D43-37E6-BB81-8066-AD56A170D0FD}"/>
          </ac:graphicFrameMkLst>
        </pc:graphicFrameChg>
      </pc:sldChg>
      <pc:sldChg chg="modSp">
        <pc:chgData name="Tobin Magle" userId="S::ctm6768@ads.northwestern.edu::42da060b-ddc7-42dc-a7e8-253cdb78acd4" providerId="AD" clId="Web-{92729786-E38C-4033-1314-BE22D1010705}" dt="2023-07-05T19:55:04.571" v="142"/>
        <pc:sldMkLst>
          <pc:docMk/>
          <pc:sldMk cId="837077756" sldId="407"/>
        </pc:sldMkLst>
        <pc:graphicFrameChg chg="mod modGraphic">
          <ac:chgData name="Tobin Magle" userId="S::ctm6768@ads.northwestern.edu::42da060b-ddc7-42dc-a7e8-253cdb78acd4" providerId="AD" clId="Web-{92729786-E38C-4033-1314-BE22D1010705}" dt="2023-07-05T19:55:04.571" v="142"/>
          <ac:graphicFrameMkLst>
            <pc:docMk/>
            <pc:sldMk cId="837077756" sldId="407"/>
            <ac:graphicFrameMk id="7" creationId="{6D4C5B0A-35A6-0FEB-24EB-30044A182906}"/>
          </ac:graphicFrameMkLst>
        </pc:graphicFrameChg>
      </pc:sldChg>
    </pc:docChg>
  </pc:docChgLst>
  <pc:docChgLst>
    <pc:chgData name="Tobin Magle" userId="S::ctm6768@ads.northwestern.edu::42da060b-ddc7-42dc-a7e8-253cdb78acd4" providerId="AD" clId="Web-{94C526B8-6573-6710-2D7E-A5504550D930}"/>
    <pc:docChg chg="modSld">
      <pc:chgData name="Tobin Magle" userId="S::ctm6768@ads.northwestern.edu::42da060b-ddc7-42dc-a7e8-253cdb78acd4" providerId="AD" clId="Web-{94C526B8-6573-6710-2D7E-A5504550D930}" dt="2023-05-15T19:13:11.148" v="17" actId="20577"/>
      <pc:docMkLst>
        <pc:docMk/>
      </pc:docMkLst>
      <pc:sldChg chg="modSp">
        <pc:chgData name="Tobin Magle" userId="S::ctm6768@ads.northwestern.edu::42da060b-ddc7-42dc-a7e8-253cdb78acd4" providerId="AD" clId="Web-{94C526B8-6573-6710-2D7E-A5504550D930}" dt="2023-05-15T19:13:11.148" v="17" actId="20577"/>
        <pc:sldMkLst>
          <pc:docMk/>
          <pc:sldMk cId="4154333393" sldId="256"/>
        </pc:sldMkLst>
        <pc:spChg chg="mod">
          <ac:chgData name="Tobin Magle" userId="S::ctm6768@ads.northwestern.edu::42da060b-ddc7-42dc-a7e8-253cdb78acd4" providerId="AD" clId="Web-{94C526B8-6573-6710-2D7E-A5504550D930}" dt="2023-05-15T19:13:11.148" v="17" actId="20577"/>
          <ac:spMkLst>
            <pc:docMk/>
            <pc:sldMk cId="4154333393" sldId="256"/>
            <ac:spMk id="8" creationId="{55DE8058-13A2-664C-BE68-AF4ED90931F9}"/>
          </ac:spMkLst>
        </pc:spChg>
        <pc:spChg chg="mod">
          <ac:chgData name="Tobin Magle" userId="S::ctm6768@ads.northwestern.edu::42da060b-ddc7-42dc-a7e8-253cdb78acd4" providerId="AD" clId="Web-{94C526B8-6573-6710-2D7E-A5504550D930}" dt="2023-05-15T19:13:07.070" v="16" actId="20577"/>
          <ac:spMkLst>
            <pc:docMk/>
            <pc:sldMk cId="4154333393" sldId="256"/>
            <ac:spMk id="11" creationId="{2472458B-87B2-F44C-ADBF-72B887E46655}"/>
          </ac:spMkLst>
        </pc:spChg>
        <pc:spChg chg="mod">
          <ac:chgData name="Tobin Magle" userId="S::ctm6768@ads.northwestern.edu::42da060b-ddc7-42dc-a7e8-253cdb78acd4" providerId="AD" clId="Web-{94C526B8-6573-6710-2D7E-A5504550D930}" dt="2023-05-15T19:12:56.335" v="14" actId="1076"/>
          <ac:spMkLst>
            <pc:docMk/>
            <pc:sldMk cId="4154333393" sldId="256"/>
            <ac:spMk id="12" creationId="{5B70744A-7A0F-B547-B6FE-20191EA5858E}"/>
          </ac:spMkLst>
        </pc:spChg>
      </pc:sldChg>
    </pc:docChg>
  </pc:docChgLst>
  <pc:docChgLst>
    <pc:chgData name="Tobin Magle" userId="S::ctm6768@ads.northwestern.edu::42da060b-ddc7-42dc-a7e8-253cdb78acd4" providerId="AD" clId="Web-{453450F3-8D7B-7A89-D103-95153DC70D15}"/>
    <pc:docChg chg="addSld modSld sldOrd">
      <pc:chgData name="Tobin Magle" userId="S::ctm6768@ads.northwestern.edu::42da060b-ddc7-42dc-a7e8-253cdb78acd4" providerId="AD" clId="Web-{453450F3-8D7B-7A89-D103-95153DC70D15}" dt="2023-06-08T20:30:19.289" v="77" actId="20577"/>
      <pc:docMkLst>
        <pc:docMk/>
      </pc:docMkLst>
      <pc:sldChg chg="modSp ord">
        <pc:chgData name="Tobin Magle" userId="S::ctm6768@ads.northwestern.edu::42da060b-ddc7-42dc-a7e8-253cdb78acd4" providerId="AD" clId="Web-{453450F3-8D7B-7A89-D103-95153DC70D15}" dt="2023-06-05T19:10:41.235" v="16" actId="20577"/>
        <pc:sldMkLst>
          <pc:docMk/>
          <pc:sldMk cId="1273954018" sldId="269"/>
        </pc:sldMkLst>
        <pc:spChg chg="mod">
          <ac:chgData name="Tobin Magle" userId="S::ctm6768@ads.northwestern.edu::42da060b-ddc7-42dc-a7e8-253cdb78acd4" providerId="AD" clId="Web-{453450F3-8D7B-7A89-D103-95153DC70D15}" dt="2023-06-05T19:10:41.235" v="16" actId="20577"/>
          <ac:spMkLst>
            <pc:docMk/>
            <pc:sldMk cId="1273954018" sldId="269"/>
            <ac:spMk id="4" creationId="{B38BDEDC-C05A-4E49-8348-1A0D5833C387}"/>
          </ac:spMkLst>
        </pc:spChg>
      </pc:sldChg>
      <pc:sldChg chg="ord">
        <pc:chgData name="Tobin Magle" userId="S::ctm6768@ads.northwestern.edu::42da060b-ddc7-42dc-a7e8-253cdb78acd4" providerId="AD" clId="Web-{453450F3-8D7B-7A89-D103-95153DC70D15}" dt="2023-06-05T19:11:07.533" v="19"/>
        <pc:sldMkLst>
          <pc:docMk/>
          <pc:sldMk cId="4204263909" sldId="305"/>
        </pc:sldMkLst>
      </pc:sldChg>
      <pc:sldChg chg="ord">
        <pc:chgData name="Tobin Magle" userId="S::ctm6768@ads.northwestern.edu::42da060b-ddc7-42dc-a7e8-253cdb78acd4" providerId="AD" clId="Web-{453450F3-8D7B-7A89-D103-95153DC70D15}" dt="2023-06-05T19:10:04.359" v="1"/>
        <pc:sldMkLst>
          <pc:docMk/>
          <pc:sldMk cId="64811055" sldId="307"/>
        </pc:sldMkLst>
      </pc:sldChg>
      <pc:sldChg chg="ord">
        <pc:chgData name="Tobin Magle" userId="S::ctm6768@ads.northwestern.edu::42da060b-ddc7-42dc-a7e8-253cdb78acd4" providerId="AD" clId="Web-{453450F3-8D7B-7A89-D103-95153DC70D15}" dt="2023-06-05T19:11:00.799" v="17"/>
        <pc:sldMkLst>
          <pc:docMk/>
          <pc:sldMk cId="2528676835" sldId="312"/>
        </pc:sldMkLst>
      </pc:sldChg>
      <pc:sldChg chg="modSp add replId">
        <pc:chgData name="Tobin Magle" userId="S::ctm6768@ads.northwestern.edu::42da060b-ddc7-42dc-a7e8-253cdb78acd4" providerId="AD" clId="Web-{453450F3-8D7B-7A89-D103-95153DC70D15}" dt="2023-06-08T20:30:19.289" v="77" actId="20577"/>
        <pc:sldMkLst>
          <pc:docMk/>
          <pc:sldMk cId="3389622902" sldId="313"/>
        </pc:sldMkLst>
        <pc:spChg chg="mod">
          <ac:chgData name="Tobin Magle" userId="S::ctm6768@ads.northwestern.edu::42da060b-ddc7-42dc-a7e8-253cdb78acd4" providerId="AD" clId="Web-{453450F3-8D7B-7A89-D103-95153DC70D15}" dt="2023-06-08T20:29:35.959" v="42" actId="20577"/>
          <ac:spMkLst>
            <pc:docMk/>
            <pc:sldMk cId="3389622902" sldId="313"/>
            <ac:spMk id="2" creationId="{D7DE8F12-5581-80DD-9C5D-755641195AA6}"/>
          </ac:spMkLst>
        </pc:spChg>
        <pc:spChg chg="mod">
          <ac:chgData name="Tobin Magle" userId="S::ctm6768@ads.northwestern.edu::42da060b-ddc7-42dc-a7e8-253cdb78acd4" providerId="AD" clId="Web-{453450F3-8D7B-7A89-D103-95153DC70D15}" dt="2023-06-08T20:30:19.289" v="77" actId="20577"/>
          <ac:spMkLst>
            <pc:docMk/>
            <pc:sldMk cId="3389622902" sldId="313"/>
            <ac:spMk id="3" creationId="{5112D4FF-788A-7755-9474-4967BD6A620A}"/>
          </ac:spMkLst>
        </pc:spChg>
      </pc:sldChg>
    </pc:docChg>
  </pc:docChgLst>
  <pc:docChgLst>
    <pc:chgData name="Tobin Magle" userId="S::ctm6768@ads.northwestern.edu::42da060b-ddc7-42dc-a7e8-253cdb78acd4" providerId="AD" clId="Web-{4BC50AA2-C41A-4960-2758-607ADFEAA037}"/>
    <pc:docChg chg="delSld modSld">
      <pc:chgData name="Tobin Magle" userId="S::ctm6768@ads.northwestern.edu::42da060b-ddc7-42dc-a7e8-253cdb78acd4" providerId="AD" clId="Web-{4BC50AA2-C41A-4960-2758-607ADFEAA037}" dt="2023-05-15T20:07:13.418" v="30"/>
      <pc:docMkLst>
        <pc:docMk/>
      </pc:docMkLst>
      <pc:sldChg chg="modSp">
        <pc:chgData name="Tobin Magle" userId="S::ctm6768@ads.northwestern.edu::42da060b-ddc7-42dc-a7e8-253cdb78acd4" providerId="AD" clId="Web-{4BC50AA2-C41A-4960-2758-607ADFEAA037}" dt="2023-05-15T19:15:01.431" v="28"/>
        <pc:sldMkLst>
          <pc:docMk/>
          <pc:sldMk cId="4154333393" sldId="256"/>
        </pc:sldMkLst>
        <pc:spChg chg="mod">
          <ac:chgData name="Tobin Magle" userId="S::ctm6768@ads.northwestern.edu::42da060b-ddc7-42dc-a7e8-253cdb78acd4" providerId="AD" clId="Web-{4BC50AA2-C41A-4960-2758-607ADFEAA037}" dt="2023-05-15T19:14:26.414" v="16" actId="20577"/>
          <ac:spMkLst>
            <pc:docMk/>
            <pc:sldMk cId="4154333393" sldId="256"/>
            <ac:spMk id="12" creationId="{5B70744A-7A0F-B547-B6FE-20191EA5858E}"/>
          </ac:spMkLst>
        </pc:spChg>
        <pc:spChg chg="mod">
          <ac:chgData name="Tobin Magle" userId="S::ctm6768@ads.northwestern.edu::42da060b-ddc7-42dc-a7e8-253cdb78acd4" providerId="AD" clId="Web-{4BC50AA2-C41A-4960-2758-607ADFEAA037}" dt="2023-05-15T19:15:01.431" v="28"/>
          <ac:spMkLst>
            <pc:docMk/>
            <pc:sldMk cId="4154333393" sldId="256"/>
            <ac:spMk id="13" creationId="{80A035B6-7A78-344A-B37E-6CC9517E61F4}"/>
          </ac:spMkLst>
        </pc:spChg>
      </pc:sldChg>
      <pc:sldChg chg="del">
        <pc:chgData name="Tobin Magle" userId="S::ctm6768@ads.northwestern.edu::42da060b-ddc7-42dc-a7e8-253cdb78acd4" providerId="AD" clId="Web-{4BC50AA2-C41A-4960-2758-607ADFEAA037}" dt="2023-05-15T20:07:09.259" v="29"/>
        <pc:sldMkLst>
          <pc:docMk/>
          <pc:sldMk cId="718660208" sldId="296"/>
        </pc:sldMkLst>
      </pc:sldChg>
      <pc:sldChg chg="del">
        <pc:chgData name="Tobin Magle" userId="S::ctm6768@ads.northwestern.edu::42da060b-ddc7-42dc-a7e8-253cdb78acd4" providerId="AD" clId="Web-{4BC50AA2-C41A-4960-2758-607ADFEAA037}" dt="2023-05-15T20:07:13.418" v="30"/>
        <pc:sldMkLst>
          <pc:docMk/>
          <pc:sldMk cId="2491423123" sldId="297"/>
        </pc:sldMkLst>
      </pc:sldChg>
    </pc:docChg>
  </pc:docChgLst>
  <pc:docChgLst>
    <pc:chgData name="Tobin Magle" userId="S::ctm6768@ads.northwestern.edu::42da060b-ddc7-42dc-a7e8-253cdb78acd4" providerId="AD" clId="Web-{58E02C94-9015-80B9-BC25-0A2DAEEE207E}"/>
    <pc:docChg chg="addSld delSld modSld sldOrd">
      <pc:chgData name="Tobin Magle" userId="S::ctm6768@ads.northwestern.edu::42da060b-ddc7-42dc-a7e8-253cdb78acd4" providerId="AD" clId="Web-{58E02C94-9015-80B9-BC25-0A2DAEEE207E}" dt="2023-07-05T21:12:26.272" v="1771"/>
      <pc:docMkLst>
        <pc:docMk/>
      </pc:docMkLst>
      <pc:sldChg chg="ord">
        <pc:chgData name="Tobin Magle" userId="S::ctm6768@ads.northwestern.edu::42da060b-ddc7-42dc-a7e8-253cdb78acd4" providerId="AD" clId="Web-{58E02C94-9015-80B9-BC25-0A2DAEEE207E}" dt="2023-07-05T21:12:26.272" v="1771"/>
        <pc:sldMkLst>
          <pc:docMk/>
          <pc:sldMk cId="1780255532" sldId="302"/>
        </pc:sldMkLst>
      </pc:sldChg>
      <pc:sldChg chg="modSp">
        <pc:chgData name="Tobin Magle" userId="S::ctm6768@ads.northwestern.edu::42da060b-ddc7-42dc-a7e8-253cdb78acd4" providerId="AD" clId="Web-{58E02C94-9015-80B9-BC25-0A2DAEEE207E}" dt="2023-07-05T21:07:40.214" v="1629" actId="20577"/>
        <pc:sldMkLst>
          <pc:docMk/>
          <pc:sldMk cId="3074458046" sldId="306"/>
        </pc:sldMkLst>
        <pc:spChg chg="mod">
          <ac:chgData name="Tobin Magle" userId="S::ctm6768@ads.northwestern.edu::42da060b-ddc7-42dc-a7e8-253cdb78acd4" providerId="AD" clId="Web-{58E02C94-9015-80B9-BC25-0A2DAEEE207E}" dt="2023-07-05T21:07:40.214" v="1629" actId="20577"/>
          <ac:spMkLst>
            <pc:docMk/>
            <pc:sldMk cId="3074458046" sldId="306"/>
            <ac:spMk id="2" creationId="{18A8B638-F51A-0C44-95F6-A874C6683F05}"/>
          </ac:spMkLst>
        </pc:spChg>
      </pc:sldChg>
      <pc:sldChg chg="modSp">
        <pc:chgData name="Tobin Magle" userId="S::ctm6768@ads.northwestern.edu::42da060b-ddc7-42dc-a7e8-253cdb78acd4" providerId="AD" clId="Web-{58E02C94-9015-80B9-BC25-0A2DAEEE207E}" dt="2023-07-05T20:18:05.193" v="613" actId="20577"/>
        <pc:sldMkLst>
          <pc:docMk/>
          <pc:sldMk cId="4061825495" sldId="308"/>
        </pc:sldMkLst>
        <pc:spChg chg="mod">
          <ac:chgData name="Tobin Magle" userId="S::ctm6768@ads.northwestern.edu::42da060b-ddc7-42dc-a7e8-253cdb78acd4" providerId="AD" clId="Web-{58E02C94-9015-80B9-BC25-0A2DAEEE207E}" dt="2023-07-05T20:18:05.193" v="613" actId="20577"/>
          <ac:spMkLst>
            <pc:docMk/>
            <pc:sldMk cId="4061825495" sldId="308"/>
            <ac:spMk id="3" creationId="{72F421A3-13C8-B1A7-14A3-6EA4965A4A85}"/>
          </ac:spMkLst>
        </pc:spChg>
      </pc:sldChg>
      <pc:sldChg chg="modSp">
        <pc:chgData name="Tobin Magle" userId="S::ctm6768@ads.northwestern.edu::42da060b-ddc7-42dc-a7e8-253cdb78acd4" providerId="AD" clId="Web-{58E02C94-9015-80B9-BC25-0A2DAEEE207E}" dt="2023-07-05T20:28:06.622" v="620"/>
        <pc:sldMkLst>
          <pc:docMk/>
          <pc:sldMk cId="1586031987" sldId="319"/>
        </pc:sldMkLst>
        <pc:spChg chg="mod">
          <ac:chgData name="Tobin Magle" userId="S::ctm6768@ads.northwestern.edu::42da060b-ddc7-42dc-a7e8-253cdb78acd4" providerId="AD" clId="Web-{58E02C94-9015-80B9-BC25-0A2DAEEE207E}" dt="2023-07-05T20:28:06.622" v="620"/>
          <ac:spMkLst>
            <pc:docMk/>
            <pc:sldMk cId="1586031987" sldId="319"/>
            <ac:spMk id="708" creationId="{9E95ECB7-F9C9-33FE-0383-8E6EE78350F0}"/>
          </ac:spMkLst>
        </pc:spChg>
      </pc:sldChg>
      <pc:sldChg chg="modSp">
        <pc:chgData name="Tobin Magle" userId="S::ctm6768@ads.northwestern.edu::42da060b-ddc7-42dc-a7e8-253cdb78acd4" providerId="AD" clId="Web-{58E02C94-9015-80B9-BC25-0A2DAEEE207E}" dt="2023-07-05T20:51:41.115" v="1325"/>
        <pc:sldMkLst>
          <pc:docMk/>
          <pc:sldMk cId="4168708229" sldId="320"/>
        </pc:sldMkLst>
        <pc:spChg chg="mod">
          <ac:chgData name="Tobin Magle" userId="S::ctm6768@ads.northwestern.edu::42da060b-ddc7-42dc-a7e8-253cdb78acd4" providerId="AD" clId="Web-{58E02C94-9015-80B9-BC25-0A2DAEEE207E}" dt="2023-07-05T20:51:41.052" v="1324"/>
          <ac:spMkLst>
            <pc:docMk/>
            <pc:sldMk cId="4168708229" sldId="320"/>
            <ac:spMk id="35" creationId="{F5050031-005E-8E7E-C9F2-EA9EAF4EDCAA}"/>
          </ac:spMkLst>
        </pc:spChg>
        <pc:spChg chg="mod">
          <ac:chgData name="Tobin Magle" userId="S::ctm6768@ads.northwestern.edu::42da060b-ddc7-42dc-a7e8-253cdb78acd4" providerId="AD" clId="Web-{58E02C94-9015-80B9-BC25-0A2DAEEE207E}" dt="2023-07-05T20:51:41.115" v="1325"/>
          <ac:spMkLst>
            <pc:docMk/>
            <pc:sldMk cId="4168708229" sldId="320"/>
            <ac:spMk id="39" creationId="{C1E22C79-9F89-114A-8922-0853CF694D3A}"/>
          </ac:spMkLst>
        </pc:spChg>
      </pc:sldChg>
      <pc:sldChg chg="modSp">
        <pc:chgData name="Tobin Magle" userId="S::ctm6768@ads.northwestern.edu::42da060b-ddc7-42dc-a7e8-253cdb78acd4" providerId="AD" clId="Web-{58E02C94-9015-80B9-BC25-0A2DAEEE207E}" dt="2023-07-05T20:38:06.677" v="651"/>
        <pc:sldMkLst>
          <pc:docMk/>
          <pc:sldMk cId="1701747154" sldId="336"/>
        </pc:sldMkLst>
        <pc:spChg chg="mod">
          <ac:chgData name="Tobin Magle" userId="S::ctm6768@ads.northwestern.edu::42da060b-ddc7-42dc-a7e8-253cdb78acd4" providerId="AD" clId="Web-{58E02C94-9015-80B9-BC25-0A2DAEEE207E}" dt="2023-07-05T20:37:50.723" v="646" actId="20577"/>
          <ac:spMkLst>
            <pc:docMk/>
            <pc:sldMk cId="1701747154" sldId="336"/>
            <ac:spMk id="8" creationId="{2F3EE816-D767-1F5E-8D57-2D82B30AC43E}"/>
          </ac:spMkLst>
        </pc:spChg>
        <pc:graphicFrameChg chg="mod modGraphic">
          <ac:chgData name="Tobin Magle" userId="S::ctm6768@ads.northwestern.edu::42da060b-ddc7-42dc-a7e8-253cdb78acd4" providerId="AD" clId="Web-{58E02C94-9015-80B9-BC25-0A2DAEEE207E}" dt="2023-07-05T20:38:06.677" v="651"/>
          <ac:graphicFrameMkLst>
            <pc:docMk/>
            <pc:sldMk cId="1701747154" sldId="336"/>
            <ac:graphicFrameMk id="7" creationId="{6E3A96B0-17F7-7C28-1008-00737BBB9F99}"/>
          </ac:graphicFrameMkLst>
        </pc:graphicFrameChg>
      </pc:sldChg>
      <pc:sldChg chg="modSp">
        <pc:chgData name="Tobin Magle" userId="S::ctm6768@ads.northwestern.edu::42da060b-ddc7-42dc-a7e8-253cdb78acd4" providerId="AD" clId="Web-{58E02C94-9015-80B9-BC25-0A2DAEEE207E}" dt="2023-07-05T20:50:31.440" v="1323" actId="20577"/>
        <pc:sldMkLst>
          <pc:docMk/>
          <pc:sldMk cId="2960897304" sldId="338"/>
        </pc:sldMkLst>
        <pc:spChg chg="mod">
          <ac:chgData name="Tobin Magle" userId="S::ctm6768@ads.northwestern.edu::42da060b-ddc7-42dc-a7e8-253cdb78acd4" providerId="AD" clId="Web-{58E02C94-9015-80B9-BC25-0A2DAEEE207E}" dt="2023-07-05T20:39:47.368" v="659" actId="20577"/>
          <ac:spMkLst>
            <pc:docMk/>
            <pc:sldMk cId="2960897304" sldId="338"/>
            <ac:spMk id="2" creationId="{C264C188-6B0D-58DF-10E7-DC4B66AB93EF}"/>
          </ac:spMkLst>
        </pc:spChg>
        <pc:spChg chg="mod">
          <ac:chgData name="Tobin Magle" userId="S::ctm6768@ads.northwestern.edu::42da060b-ddc7-42dc-a7e8-253cdb78acd4" providerId="AD" clId="Web-{58E02C94-9015-80B9-BC25-0A2DAEEE207E}" dt="2023-07-05T20:50:31.440" v="1323" actId="20577"/>
          <ac:spMkLst>
            <pc:docMk/>
            <pc:sldMk cId="2960897304" sldId="338"/>
            <ac:spMk id="3" creationId="{E362BE2C-6117-2CB9-2AD5-CD2DB8EA5BB9}"/>
          </ac:spMkLst>
        </pc:spChg>
      </pc:sldChg>
      <pc:sldChg chg="modSp">
        <pc:chgData name="Tobin Magle" userId="S::ctm6768@ads.northwestern.edu::42da060b-ddc7-42dc-a7e8-253cdb78acd4" providerId="AD" clId="Web-{58E02C94-9015-80B9-BC25-0A2DAEEE207E}" dt="2023-07-05T20:39:59.931" v="665" actId="20577"/>
        <pc:sldMkLst>
          <pc:docMk/>
          <pc:sldMk cId="2894672288" sldId="342"/>
        </pc:sldMkLst>
        <pc:spChg chg="mod">
          <ac:chgData name="Tobin Magle" userId="S::ctm6768@ads.northwestern.edu::42da060b-ddc7-42dc-a7e8-253cdb78acd4" providerId="AD" clId="Web-{58E02C94-9015-80B9-BC25-0A2DAEEE207E}" dt="2023-07-05T20:39:59.931" v="665" actId="20577"/>
          <ac:spMkLst>
            <pc:docMk/>
            <pc:sldMk cId="2894672288" sldId="342"/>
            <ac:spMk id="2" creationId="{40BCC8A8-328A-D294-2F0C-FFB7C6F66862}"/>
          </ac:spMkLst>
        </pc:spChg>
      </pc:sldChg>
      <pc:sldChg chg="modSp">
        <pc:chgData name="Tobin Magle" userId="S::ctm6768@ads.northwestern.edu::42da060b-ddc7-42dc-a7e8-253cdb78acd4" providerId="AD" clId="Web-{58E02C94-9015-80B9-BC25-0A2DAEEE207E}" dt="2023-07-05T20:23:26.659" v="617"/>
        <pc:sldMkLst>
          <pc:docMk/>
          <pc:sldMk cId="9144190" sldId="355"/>
        </pc:sldMkLst>
        <pc:spChg chg="mod">
          <ac:chgData name="Tobin Magle" userId="S::ctm6768@ads.northwestern.edu::42da060b-ddc7-42dc-a7e8-253cdb78acd4" providerId="AD" clId="Web-{58E02C94-9015-80B9-BC25-0A2DAEEE207E}" dt="2023-07-05T20:23:26.659" v="617"/>
          <ac:spMkLst>
            <pc:docMk/>
            <pc:sldMk cId="9144190" sldId="355"/>
            <ac:spMk id="19" creationId="{29325AFF-19DE-3F43-CE98-75ADE9DC9CC2}"/>
          </ac:spMkLst>
        </pc:spChg>
      </pc:sldChg>
      <pc:sldChg chg="modSp">
        <pc:chgData name="Tobin Magle" userId="S::ctm6768@ads.northwestern.edu::42da060b-ddc7-42dc-a7e8-253cdb78acd4" providerId="AD" clId="Web-{58E02C94-9015-80B9-BC25-0A2DAEEE207E}" dt="2023-07-05T20:27:50.763" v="619"/>
        <pc:sldMkLst>
          <pc:docMk/>
          <pc:sldMk cId="950024290" sldId="356"/>
        </pc:sldMkLst>
        <pc:spChg chg="mod">
          <ac:chgData name="Tobin Magle" userId="S::ctm6768@ads.northwestern.edu::42da060b-ddc7-42dc-a7e8-253cdb78acd4" providerId="AD" clId="Web-{58E02C94-9015-80B9-BC25-0A2DAEEE207E}" dt="2023-07-05T20:27:50.763" v="619"/>
          <ac:spMkLst>
            <pc:docMk/>
            <pc:sldMk cId="950024290" sldId="356"/>
            <ac:spMk id="19" creationId="{29325AFF-19DE-3F43-CE98-75ADE9DC9CC2}"/>
          </ac:spMkLst>
        </pc:spChg>
      </pc:sldChg>
      <pc:sldChg chg="addSp delSp modSp">
        <pc:chgData name="Tobin Magle" userId="S::ctm6768@ads.northwestern.edu::42da060b-ddc7-42dc-a7e8-253cdb78acd4" providerId="AD" clId="Web-{58E02C94-9015-80B9-BC25-0A2DAEEE207E}" dt="2023-07-05T21:07:00.291" v="1619"/>
        <pc:sldMkLst>
          <pc:docMk/>
          <pc:sldMk cId="4202395574" sldId="357"/>
        </pc:sldMkLst>
        <pc:spChg chg="mod">
          <ac:chgData name="Tobin Magle" userId="S::ctm6768@ads.northwestern.edu::42da060b-ddc7-42dc-a7e8-253cdb78acd4" providerId="AD" clId="Web-{58E02C94-9015-80B9-BC25-0A2DAEEE207E}" dt="2023-07-05T21:06:49.978" v="1617"/>
          <ac:spMkLst>
            <pc:docMk/>
            <pc:sldMk cId="4202395574" sldId="357"/>
            <ac:spMk id="19" creationId="{29325AFF-19DE-3F43-CE98-75ADE9DC9CC2}"/>
          </ac:spMkLst>
        </pc:spChg>
        <pc:spChg chg="add del">
          <ac:chgData name="Tobin Magle" userId="S::ctm6768@ads.northwestern.edu::42da060b-ddc7-42dc-a7e8-253cdb78acd4" providerId="AD" clId="Web-{58E02C94-9015-80B9-BC25-0A2DAEEE207E}" dt="2023-07-05T21:07:00.291" v="1619"/>
          <ac:spMkLst>
            <pc:docMk/>
            <pc:sldMk cId="4202395574" sldId="357"/>
            <ac:spMk id="50" creationId="{D9F39FA1-FC32-D0C2-350E-143657B7F6A9}"/>
          </ac:spMkLst>
        </pc:spChg>
      </pc:sldChg>
      <pc:sldChg chg="addSp delSp modSp">
        <pc:chgData name="Tobin Magle" userId="S::ctm6768@ads.northwestern.edu::42da060b-ddc7-42dc-a7e8-253cdb78acd4" providerId="AD" clId="Web-{58E02C94-9015-80B9-BC25-0A2DAEEE207E}" dt="2023-07-05T20:07:45.544" v="577" actId="20577"/>
        <pc:sldMkLst>
          <pc:docMk/>
          <pc:sldMk cId="3997460464" sldId="358"/>
        </pc:sldMkLst>
        <pc:spChg chg="add mod">
          <ac:chgData name="Tobin Magle" userId="S::ctm6768@ads.northwestern.edu::42da060b-ddc7-42dc-a7e8-253cdb78acd4" providerId="AD" clId="Web-{58E02C94-9015-80B9-BC25-0A2DAEEE207E}" dt="2023-07-05T20:07:45.544" v="577" actId="20577"/>
          <ac:spMkLst>
            <pc:docMk/>
            <pc:sldMk cId="3997460464" sldId="358"/>
            <ac:spMk id="5" creationId="{975DB1CB-EFF3-9DB5-7FC2-96339D2D8E7A}"/>
          </ac:spMkLst>
        </pc:spChg>
        <pc:spChg chg="del">
          <ac:chgData name="Tobin Magle" userId="S::ctm6768@ads.northwestern.edu::42da060b-ddc7-42dc-a7e8-253cdb78acd4" providerId="AD" clId="Web-{58E02C94-9015-80B9-BC25-0A2DAEEE207E}" dt="2023-07-05T20:07:17.965" v="530"/>
          <ac:spMkLst>
            <pc:docMk/>
            <pc:sldMk cId="3997460464" sldId="358"/>
            <ac:spMk id="8" creationId="{1A9AB35C-DBFE-4329-3D5B-29FC21980459}"/>
          </ac:spMkLst>
        </pc:spChg>
      </pc:sldChg>
      <pc:sldChg chg="modSp">
        <pc:chgData name="Tobin Magle" userId="S::ctm6768@ads.northwestern.edu::42da060b-ddc7-42dc-a7e8-253cdb78acd4" providerId="AD" clId="Web-{58E02C94-9015-80B9-BC25-0A2DAEEE207E}" dt="2023-07-05T20:54:34.043" v="1402"/>
        <pc:sldMkLst>
          <pc:docMk/>
          <pc:sldMk cId="3969252097" sldId="373"/>
        </pc:sldMkLst>
        <pc:graphicFrameChg chg="mod modGraphic">
          <ac:chgData name="Tobin Magle" userId="S::ctm6768@ads.northwestern.edu::42da060b-ddc7-42dc-a7e8-253cdb78acd4" providerId="AD" clId="Web-{58E02C94-9015-80B9-BC25-0A2DAEEE207E}" dt="2023-07-05T20:54:34.043" v="1402"/>
          <ac:graphicFrameMkLst>
            <pc:docMk/>
            <pc:sldMk cId="3969252097" sldId="373"/>
            <ac:graphicFrameMk id="4" creationId="{93524324-A841-FF3F-8F8F-8C69C8AE0808}"/>
          </ac:graphicFrameMkLst>
        </pc:graphicFrameChg>
      </pc:sldChg>
      <pc:sldChg chg="modSp">
        <pc:chgData name="Tobin Magle" userId="S::ctm6768@ads.northwestern.edu::42da060b-ddc7-42dc-a7e8-253cdb78acd4" providerId="AD" clId="Web-{58E02C94-9015-80B9-BC25-0A2DAEEE207E}" dt="2023-07-05T20:51:50.146" v="1327"/>
        <pc:sldMkLst>
          <pc:docMk/>
          <pc:sldMk cId="2599182348" sldId="399"/>
        </pc:sldMkLst>
        <pc:spChg chg="mod">
          <ac:chgData name="Tobin Magle" userId="S::ctm6768@ads.northwestern.edu::42da060b-ddc7-42dc-a7e8-253cdb78acd4" providerId="AD" clId="Web-{58E02C94-9015-80B9-BC25-0A2DAEEE207E}" dt="2023-07-05T20:51:50.084" v="1326"/>
          <ac:spMkLst>
            <pc:docMk/>
            <pc:sldMk cId="2599182348" sldId="399"/>
            <ac:spMk id="35" creationId="{F5050031-005E-8E7E-C9F2-EA9EAF4EDCAA}"/>
          </ac:spMkLst>
        </pc:spChg>
        <pc:spChg chg="mod">
          <ac:chgData name="Tobin Magle" userId="S::ctm6768@ads.northwestern.edu::42da060b-ddc7-42dc-a7e8-253cdb78acd4" providerId="AD" clId="Web-{58E02C94-9015-80B9-BC25-0A2DAEEE207E}" dt="2023-07-05T20:51:50.146" v="1327"/>
          <ac:spMkLst>
            <pc:docMk/>
            <pc:sldMk cId="2599182348" sldId="399"/>
            <ac:spMk id="39" creationId="{C1E22C79-9F89-114A-8922-0853CF694D3A}"/>
          </ac:spMkLst>
        </pc:spChg>
      </pc:sldChg>
      <pc:sldChg chg="modSp">
        <pc:chgData name="Tobin Magle" userId="S::ctm6768@ads.northwestern.edu::42da060b-ddc7-42dc-a7e8-253cdb78acd4" providerId="AD" clId="Web-{58E02C94-9015-80B9-BC25-0A2DAEEE207E}" dt="2023-07-05T20:51:59.241" v="1329"/>
        <pc:sldMkLst>
          <pc:docMk/>
          <pc:sldMk cId="1336799893" sldId="400"/>
        </pc:sldMkLst>
        <pc:spChg chg="mod">
          <ac:chgData name="Tobin Magle" userId="S::ctm6768@ads.northwestern.edu::42da060b-ddc7-42dc-a7e8-253cdb78acd4" providerId="AD" clId="Web-{58E02C94-9015-80B9-BC25-0A2DAEEE207E}" dt="2023-07-05T20:51:59.193" v="1328"/>
          <ac:spMkLst>
            <pc:docMk/>
            <pc:sldMk cId="1336799893" sldId="400"/>
            <ac:spMk id="35" creationId="{F5050031-005E-8E7E-C9F2-EA9EAF4EDCAA}"/>
          </ac:spMkLst>
        </pc:spChg>
        <pc:spChg chg="mod">
          <ac:chgData name="Tobin Magle" userId="S::ctm6768@ads.northwestern.edu::42da060b-ddc7-42dc-a7e8-253cdb78acd4" providerId="AD" clId="Web-{58E02C94-9015-80B9-BC25-0A2DAEEE207E}" dt="2023-07-05T20:51:59.241" v="1329"/>
          <ac:spMkLst>
            <pc:docMk/>
            <pc:sldMk cId="1336799893" sldId="400"/>
            <ac:spMk id="39" creationId="{C1E22C79-9F89-114A-8922-0853CF694D3A}"/>
          </ac:spMkLst>
        </pc:spChg>
      </pc:sldChg>
      <pc:sldChg chg="modSp">
        <pc:chgData name="Tobin Magle" userId="S::ctm6768@ads.northwestern.edu::42da060b-ddc7-42dc-a7e8-253cdb78acd4" providerId="AD" clId="Web-{58E02C94-9015-80B9-BC25-0A2DAEEE207E}" dt="2023-07-05T20:52:10.350" v="1331"/>
        <pc:sldMkLst>
          <pc:docMk/>
          <pc:sldMk cId="3496139399" sldId="401"/>
        </pc:sldMkLst>
        <pc:spChg chg="mod">
          <ac:chgData name="Tobin Magle" userId="S::ctm6768@ads.northwestern.edu::42da060b-ddc7-42dc-a7e8-253cdb78acd4" providerId="AD" clId="Web-{58E02C94-9015-80B9-BC25-0A2DAEEE207E}" dt="2023-07-05T20:52:10.303" v="1330"/>
          <ac:spMkLst>
            <pc:docMk/>
            <pc:sldMk cId="3496139399" sldId="401"/>
            <ac:spMk id="35" creationId="{F5050031-005E-8E7E-C9F2-EA9EAF4EDCAA}"/>
          </ac:spMkLst>
        </pc:spChg>
        <pc:spChg chg="mod">
          <ac:chgData name="Tobin Magle" userId="S::ctm6768@ads.northwestern.edu::42da060b-ddc7-42dc-a7e8-253cdb78acd4" providerId="AD" clId="Web-{58E02C94-9015-80B9-BC25-0A2DAEEE207E}" dt="2023-07-05T20:52:10.350" v="1331"/>
          <ac:spMkLst>
            <pc:docMk/>
            <pc:sldMk cId="3496139399" sldId="401"/>
            <ac:spMk id="39" creationId="{C1E22C79-9F89-114A-8922-0853CF694D3A}"/>
          </ac:spMkLst>
        </pc:spChg>
      </pc:sldChg>
      <pc:sldChg chg="modSp">
        <pc:chgData name="Tobin Magle" userId="S::ctm6768@ads.northwestern.edu::42da060b-ddc7-42dc-a7e8-253cdb78acd4" providerId="AD" clId="Web-{58E02C94-9015-80B9-BC25-0A2DAEEE207E}" dt="2023-07-05T20:52:22.460" v="1333"/>
        <pc:sldMkLst>
          <pc:docMk/>
          <pc:sldMk cId="3614920576" sldId="402"/>
        </pc:sldMkLst>
        <pc:spChg chg="mod">
          <ac:chgData name="Tobin Magle" userId="S::ctm6768@ads.northwestern.edu::42da060b-ddc7-42dc-a7e8-253cdb78acd4" providerId="AD" clId="Web-{58E02C94-9015-80B9-BC25-0A2DAEEE207E}" dt="2023-07-05T20:52:22.397" v="1332"/>
          <ac:spMkLst>
            <pc:docMk/>
            <pc:sldMk cId="3614920576" sldId="402"/>
            <ac:spMk id="35" creationId="{F5050031-005E-8E7E-C9F2-EA9EAF4EDCAA}"/>
          </ac:spMkLst>
        </pc:spChg>
        <pc:spChg chg="mod">
          <ac:chgData name="Tobin Magle" userId="S::ctm6768@ads.northwestern.edu::42da060b-ddc7-42dc-a7e8-253cdb78acd4" providerId="AD" clId="Web-{58E02C94-9015-80B9-BC25-0A2DAEEE207E}" dt="2023-07-05T20:52:22.460" v="1333"/>
          <ac:spMkLst>
            <pc:docMk/>
            <pc:sldMk cId="3614920576" sldId="402"/>
            <ac:spMk id="39" creationId="{C1E22C79-9F89-114A-8922-0853CF694D3A}"/>
          </ac:spMkLst>
        </pc:spChg>
      </pc:sldChg>
      <pc:sldChg chg="modSp">
        <pc:chgData name="Tobin Magle" userId="S::ctm6768@ads.northwestern.edu::42da060b-ddc7-42dc-a7e8-253cdb78acd4" providerId="AD" clId="Web-{58E02C94-9015-80B9-BC25-0A2DAEEE207E}" dt="2023-07-05T20:54:26.340" v="1387"/>
        <pc:sldMkLst>
          <pc:docMk/>
          <pc:sldMk cId="837077756" sldId="407"/>
        </pc:sldMkLst>
        <pc:graphicFrameChg chg="mod modGraphic">
          <ac:chgData name="Tobin Magle" userId="S::ctm6768@ads.northwestern.edu::42da060b-ddc7-42dc-a7e8-253cdb78acd4" providerId="AD" clId="Web-{58E02C94-9015-80B9-BC25-0A2DAEEE207E}" dt="2023-07-05T20:54:26.340" v="1387"/>
          <ac:graphicFrameMkLst>
            <pc:docMk/>
            <pc:sldMk cId="837077756" sldId="407"/>
            <ac:graphicFrameMk id="7" creationId="{6D4C5B0A-35A6-0FEB-24EB-30044A182906}"/>
          </ac:graphicFrameMkLst>
        </pc:graphicFrameChg>
      </pc:sldChg>
      <pc:sldChg chg="addSp modSp">
        <pc:chgData name="Tobin Magle" userId="S::ctm6768@ads.northwestern.edu::42da060b-ddc7-42dc-a7e8-253cdb78acd4" providerId="AD" clId="Web-{58E02C94-9015-80B9-BC25-0A2DAEEE207E}" dt="2023-07-05T21:06:25.149" v="1616" actId="1076"/>
        <pc:sldMkLst>
          <pc:docMk/>
          <pc:sldMk cId="680577341" sldId="409"/>
        </pc:sldMkLst>
        <pc:spChg chg="mod">
          <ac:chgData name="Tobin Magle" userId="S::ctm6768@ads.northwestern.edu::42da060b-ddc7-42dc-a7e8-253cdb78acd4" providerId="AD" clId="Web-{58E02C94-9015-80B9-BC25-0A2DAEEE207E}" dt="2023-07-05T21:04:19.691" v="1527" actId="20577"/>
          <ac:spMkLst>
            <pc:docMk/>
            <pc:sldMk cId="680577341" sldId="409"/>
            <ac:spMk id="5" creationId="{53168DFA-1C88-460F-A494-3D24610BE084}"/>
          </ac:spMkLst>
        </pc:spChg>
        <pc:spChg chg="add mod">
          <ac:chgData name="Tobin Magle" userId="S::ctm6768@ads.northwestern.edu::42da060b-ddc7-42dc-a7e8-253cdb78acd4" providerId="AD" clId="Web-{58E02C94-9015-80B9-BC25-0A2DAEEE207E}" dt="2023-07-05T21:06:25.149" v="1616" actId="1076"/>
          <ac:spMkLst>
            <pc:docMk/>
            <pc:sldMk cId="680577341" sldId="409"/>
            <ac:spMk id="6" creationId="{4789C608-FF3E-BA2F-EFB9-B7FFC6BB2153}"/>
          </ac:spMkLst>
        </pc:spChg>
      </pc:sldChg>
      <pc:sldChg chg="addSp delSp modSp new mod modClrScheme chgLayout">
        <pc:chgData name="Tobin Magle" userId="S::ctm6768@ads.northwestern.edu::42da060b-ddc7-42dc-a7e8-253cdb78acd4" providerId="AD" clId="Web-{58E02C94-9015-80B9-BC25-0A2DAEEE207E}" dt="2023-07-05T20:49:51.173" v="1311" actId="1076"/>
        <pc:sldMkLst>
          <pc:docMk/>
          <pc:sldMk cId="2458738446" sldId="410"/>
        </pc:sldMkLst>
        <pc:spChg chg="mod ord">
          <ac:chgData name="Tobin Magle" userId="S::ctm6768@ads.northwestern.edu::42da060b-ddc7-42dc-a7e8-253cdb78acd4" providerId="AD" clId="Web-{58E02C94-9015-80B9-BC25-0A2DAEEE207E}" dt="2023-07-05T20:40:48.167" v="674"/>
          <ac:spMkLst>
            <pc:docMk/>
            <pc:sldMk cId="2458738446" sldId="410"/>
            <ac:spMk id="2" creationId="{327EE0C9-6D24-5751-A9C7-F069C54FEEA2}"/>
          </ac:spMkLst>
        </pc:spChg>
        <pc:spChg chg="del mod ord">
          <ac:chgData name="Tobin Magle" userId="S::ctm6768@ads.northwestern.edu::42da060b-ddc7-42dc-a7e8-253cdb78acd4" providerId="AD" clId="Web-{58E02C94-9015-80B9-BC25-0A2DAEEE207E}" dt="2023-07-05T20:41:53.733" v="686"/>
          <ac:spMkLst>
            <pc:docMk/>
            <pc:sldMk cId="2458738446" sldId="410"/>
            <ac:spMk id="3" creationId="{4314907D-087B-D583-993D-AB9FB855B739}"/>
          </ac:spMkLst>
        </pc:spChg>
        <pc:spChg chg="mod ord">
          <ac:chgData name="Tobin Magle" userId="S::ctm6768@ads.northwestern.edu::42da060b-ddc7-42dc-a7e8-253cdb78acd4" providerId="AD" clId="Web-{58E02C94-9015-80B9-BC25-0A2DAEEE207E}" dt="2023-07-05T20:40:48.167" v="674"/>
          <ac:spMkLst>
            <pc:docMk/>
            <pc:sldMk cId="2458738446" sldId="410"/>
            <ac:spMk id="4" creationId="{A93301C2-1B2E-F42C-B34B-CFB114740194}"/>
          </ac:spMkLst>
        </pc:spChg>
        <pc:spChg chg="add del mod ord">
          <ac:chgData name="Tobin Magle" userId="S::ctm6768@ads.northwestern.edu::42da060b-ddc7-42dc-a7e8-253cdb78acd4" providerId="AD" clId="Web-{58E02C94-9015-80B9-BC25-0A2DAEEE207E}" dt="2023-07-05T20:41:50.686" v="685"/>
          <ac:spMkLst>
            <pc:docMk/>
            <pc:sldMk cId="2458738446" sldId="410"/>
            <ac:spMk id="5" creationId="{DE318A79-7C62-2ABB-3F74-C7B444A7E8E8}"/>
          </ac:spMkLst>
        </pc:spChg>
        <pc:spChg chg="add del mod ord">
          <ac:chgData name="Tobin Magle" userId="S::ctm6768@ads.northwestern.edu::42da060b-ddc7-42dc-a7e8-253cdb78acd4" providerId="AD" clId="Web-{58E02C94-9015-80B9-BC25-0A2DAEEE207E}" dt="2023-07-05T20:41:43.857" v="684"/>
          <ac:spMkLst>
            <pc:docMk/>
            <pc:sldMk cId="2458738446" sldId="410"/>
            <ac:spMk id="6" creationId="{F4274B45-719D-94A7-FF52-99E0284FE357}"/>
          </ac:spMkLst>
        </pc:spChg>
        <pc:spChg chg="add del mod ord">
          <ac:chgData name="Tobin Magle" userId="S::ctm6768@ads.northwestern.edu::42da060b-ddc7-42dc-a7e8-253cdb78acd4" providerId="AD" clId="Web-{58E02C94-9015-80B9-BC25-0A2DAEEE207E}" dt="2023-07-05T20:42:05.405" v="689"/>
          <ac:spMkLst>
            <pc:docMk/>
            <pc:sldMk cId="2458738446" sldId="410"/>
            <ac:spMk id="7" creationId="{EBB3D723-0A5B-0855-FFF9-20F1B259CA88}"/>
          </ac:spMkLst>
        </pc:spChg>
        <pc:spChg chg="add del mod">
          <ac:chgData name="Tobin Magle" userId="S::ctm6768@ads.northwestern.edu::42da060b-ddc7-42dc-a7e8-253cdb78acd4" providerId="AD" clId="Web-{58E02C94-9015-80B9-BC25-0A2DAEEE207E}" dt="2023-07-05T20:41:56.717" v="687"/>
          <ac:spMkLst>
            <pc:docMk/>
            <pc:sldMk cId="2458738446" sldId="410"/>
            <ac:spMk id="10" creationId="{179AA5A6-CC1C-44C3-FD07-DAF807D8B695}"/>
          </ac:spMkLst>
        </pc:spChg>
        <pc:spChg chg="add del mod">
          <ac:chgData name="Tobin Magle" userId="S::ctm6768@ads.northwestern.edu::42da060b-ddc7-42dc-a7e8-253cdb78acd4" providerId="AD" clId="Web-{58E02C94-9015-80B9-BC25-0A2DAEEE207E}" dt="2023-07-05T20:42:35.422" v="743"/>
          <ac:spMkLst>
            <pc:docMk/>
            <pc:sldMk cId="2458738446" sldId="410"/>
            <ac:spMk id="12" creationId="{A2460FAB-C0D6-4AE3-0673-9ABF075EF35F}"/>
          </ac:spMkLst>
        </pc:spChg>
        <pc:graphicFrameChg chg="add mod ord modGraphic">
          <ac:chgData name="Tobin Magle" userId="S::ctm6768@ads.northwestern.edu::42da060b-ddc7-42dc-a7e8-253cdb78acd4" providerId="AD" clId="Web-{58E02C94-9015-80B9-BC25-0A2DAEEE207E}" dt="2023-07-05T20:49:51.173" v="1311" actId="1076"/>
          <ac:graphicFrameMkLst>
            <pc:docMk/>
            <pc:sldMk cId="2458738446" sldId="410"/>
            <ac:graphicFrameMk id="8" creationId="{5A09C76F-3B07-D023-5D2B-43B5718DA423}"/>
          </ac:graphicFrameMkLst>
        </pc:graphicFrameChg>
      </pc:sldChg>
      <pc:sldChg chg="new del">
        <pc:chgData name="Tobin Magle" userId="S::ctm6768@ads.northwestern.edu::42da060b-ddc7-42dc-a7e8-253cdb78acd4" providerId="AD" clId="Web-{58E02C94-9015-80B9-BC25-0A2DAEEE207E}" dt="2023-07-05T20:40:33.761" v="673"/>
        <pc:sldMkLst>
          <pc:docMk/>
          <pc:sldMk cId="438585203" sldId="411"/>
        </pc:sldMkLst>
      </pc:sldChg>
      <pc:sldChg chg="addSp delSp modSp add replId">
        <pc:chgData name="Tobin Magle" userId="S::ctm6768@ads.northwestern.edu::42da060b-ddc7-42dc-a7e8-253cdb78acd4" providerId="AD" clId="Web-{58E02C94-9015-80B9-BC25-0A2DAEEE207E}" dt="2023-07-05T21:12:14.490" v="1770" actId="14100"/>
        <pc:sldMkLst>
          <pc:docMk/>
          <pc:sldMk cId="2091378785" sldId="411"/>
        </pc:sldMkLst>
        <pc:spChg chg="del">
          <ac:chgData name="Tobin Magle" userId="S::ctm6768@ads.northwestern.edu::42da060b-ddc7-42dc-a7e8-253cdb78acd4" providerId="AD" clId="Web-{58E02C94-9015-80B9-BC25-0A2DAEEE207E}" dt="2023-07-05T21:07:45.542" v="1630"/>
          <ac:spMkLst>
            <pc:docMk/>
            <pc:sldMk cId="2091378785" sldId="411"/>
            <ac:spMk id="5" creationId="{195EA2CA-6271-F144-A07A-82C578C366B5}"/>
          </ac:spMkLst>
        </pc:spChg>
        <pc:spChg chg="del">
          <ac:chgData name="Tobin Magle" userId="S::ctm6768@ads.northwestern.edu::42da060b-ddc7-42dc-a7e8-253cdb78acd4" providerId="AD" clId="Web-{58E02C94-9015-80B9-BC25-0A2DAEEE207E}" dt="2023-07-05T21:07:49.871" v="1631"/>
          <ac:spMkLst>
            <pc:docMk/>
            <pc:sldMk cId="2091378785" sldId="411"/>
            <ac:spMk id="19" creationId="{29325AFF-19DE-3F43-CE98-75ADE9DC9CC2}"/>
          </ac:spMkLst>
        </pc:spChg>
        <pc:spChg chg="add mod">
          <ac:chgData name="Tobin Magle" userId="S::ctm6768@ads.northwestern.edu::42da060b-ddc7-42dc-a7e8-253cdb78acd4" providerId="AD" clId="Web-{58E02C94-9015-80B9-BC25-0A2DAEEE207E}" dt="2023-07-05T21:09:51.438" v="1696" actId="20577"/>
          <ac:spMkLst>
            <pc:docMk/>
            <pc:sldMk cId="2091378785" sldId="411"/>
            <ac:spMk id="56" creationId="{CCC7CC7D-96B1-1F75-5F24-50C314F67D1D}"/>
          </ac:spMkLst>
        </pc:spChg>
        <pc:spChg chg="add mod">
          <ac:chgData name="Tobin Magle" userId="S::ctm6768@ads.northwestern.edu::42da060b-ddc7-42dc-a7e8-253cdb78acd4" providerId="AD" clId="Web-{58E02C94-9015-80B9-BC25-0A2DAEEE207E}" dt="2023-07-05T21:12:14.490" v="1770" actId="14100"/>
          <ac:spMkLst>
            <pc:docMk/>
            <pc:sldMk cId="2091378785" sldId="411"/>
            <ac:spMk id="721" creationId="{73A18454-C7B9-73DD-75E0-9BEFB1D44679}"/>
          </ac:spMkLst>
        </pc:spChg>
        <pc:spChg chg="add mod">
          <ac:chgData name="Tobin Magle" userId="S::ctm6768@ads.northwestern.edu::42da060b-ddc7-42dc-a7e8-253cdb78acd4" providerId="AD" clId="Web-{58E02C94-9015-80B9-BC25-0A2DAEEE207E}" dt="2023-07-05T21:11:50.568" v="1764" actId="20577"/>
          <ac:spMkLst>
            <pc:docMk/>
            <pc:sldMk cId="2091378785" sldId="411"/>
            <ac:spMk id="722" creationId="{42D94B3B-4779-D73A-1E4E-5F46ACCB1BC5}"/>
          </ac:spMkLst>
        </pc:spChg>
        <pc:spChg chg="add mod">
          <ac:chgData name="Tobin Magle" userId="S::ctm6768@ads.northwestern.edu::42da060b-ddc7-42dc-a7e8-253cdb78acd4" providerId="AD" clId="Web-{58E02C94-9015-80B9-BC25-0A2DAEEE207E}" dt="2023-07-05T21:11:58.255" v="1769" actId="20577"/>
          <ac:spMkLst>
            <pc:docMk/>
            <pc:sldMk cId="2091378785" sldId="411"/>
            <ac:spMk id="723" creationId="{76192E1A-305E-BBE0-384C-B2BA8703C9FE}"/>
          </ac:spMkLst>
        </pc:spChg>
        <pc:graphicFrameChg chg="modGraphic">
          <ac:chgData name="Tobin Magle" userId="S::ctm6768@ads.northwestern.edu::42da060b-ddc7-42dc-a7e8-253cdb78acd4" providerId="AD" clId="Web-{58E02C94-9015-80B9-BC25-0A2DAEEE207E}" dt="2023-07-05T21:08:04.762" v="1637" actId="20577"/>
          <ac:graphicFrameMkLst>
            <pc:docMk/>
            <pc:sldMk cId="2091378785" sldId="411"/>
            <ac:graphicFrameMk id="2" creationId="{C2148386-BDC4-404A-9F7E-A4D0FA6F9B63}"/>
          </ac:graphicFrameMkLst>
        </pc:graphicFrameChg>
      </pc:sldChg>
      <pc:sldChg chg="add del replId">
        <pc:chgData name="Tobin Magle" userId="S::ctm6768@ads.northwestern.edu::42da060b-ddc7-42dc-a7e8-253cdb78acd4" providerId="AD" clId="Web-{58E02C94-9015-80B9-BC25-0A2DAEEE207E}" dt="2023-07-05T21:08:57.873" v="1662"/>
        <pc:sldMkLst>
          <pc:docMk/>
          <pc:sldMk cId="770721927" sldId="412"/>
        </pc:sldMkLst>
      </pc:sldChg>
      <pc:sldChg chg="add del replId">
        <pc:chgData name="Tobin Magle" userId="S::ctm6768@ads.northwestern.edu::42da060b-ddc7-42dc-a7e8-253cdb78acd4" providerId="AD" clId="Web-{58E02C94-9015-80B9-BC25-0A2DAEEE207E}" dt="2023-07-05T21:08:42.951" v="1659"/>
        <pc:sldMkLst>
          <pc:docMk/>
          <pc:sldMk cId="2716389586" sldId="412"/>
        </pc:sldMkLst>
      </pc:sldChg>
    </pc:docChg>
  </pc:docChgLst>
  <pc:docChgLst>
    <pc:chgData name="Tobin Magle" userId="S::ctm6768@ads.northwestern.edu::42da060b-ddc7-42dc-a7e8-253cdb78acd4" providerId="AD" clId="Web-{CC57A74F-A3C3-BBF2-BB0B-339EF6BD744F}"/>
    <pc:docChg chg="addSld modSld sldOrd">
      <pc:chgData name="Tobin Magle" userId="S::ctm6768@ads.northwestern.edu::42da060b-ddc7-42dc-a7e8-253cdb78acd4" providerId="AD" clId="Web-{CC57A74F-A3C3-BBF2-BB0B-339EF6BD744F}" dt="2023-07-06T14:50:55.110" v="22" actId="20577"/>
      <pc:docMkLst>
        <pc:docMk/>
      </pc:docMkLst>
      <pc:sldChg chg="addSp delSp modSp new ord">
        <pc:chgData name="Tobin Magle" userId="S::ctm6768@ads.northwestern.edu::42da060b-ddc7-42dc-a7e8-253cdb78acd4" providerId="AD" clId="Web-{CC57A74F-A3C3-BBF2-BB0B-339EF6BD744F}" dt="2023-07-06T14:50:55.110" v="22" actId="20577"/>
        <pc:sldMkLst>
          <pc:docMk/>
          <pc:sldMk cId="1351349585" sldId="412"/>
        </pc:sldMkLst>
        <pc:spChg chg="del mod">
          <ac:chgData name="Tobin Magle" userId="S::ctm6768@ads.northwestern.edu::42da060b-ddc7-42dc-a7e8-253cdb78acd4" providerId="AD" clId="Web-{CC57A74F-A3C3-BBF2-BB0B-339EF6BD744F}" dt="2023-07-06T14:50:36.017" v="13"/>
          <ac:spMkLst>
            <pc:docMk/>
            <pc:sldMk cId="1351349585" sldId="412"/>
            <ac:spMk id="3" creationId="{7690C2E1-EE06-07ED-E458-2E7FD3C13A0A}"/>
          </ac:spMkLst>
        </pc:spChg>
        <pc:spChg chg="add mod">
          <ac:chgData name="Tobin Magle" userId="S::ctm6768@ads.northwestern.edu::42da060b-ddc7-42dc-a7e8-253cdb78acd4" providerId="AD" clId="Web-{CC57A74F-A3C3-BBF2-BB0B-339EF6BD744F}" dt="2023-07-06T14:50:55.110" v="22" actId="20577"/>
          <ac:spMkLst>
            <pc:docMk/>
            <pc:sldMk cId="1351349585" sldId="412"/>
            <ac:spMk id="4" creationId="{AFD471DA-868A-81A1-DDAD-F02BFDB6DA94}"/>
          </ac:spMkLst>
        </pc:spChg>
        <pc:spChg chg="add del mod">
          <ac:chgData name="Tobin Magle" userId="S::ctm6768@ads.northwestern.edu::42da060b-ddc7-42dc-a7e8-253cdb78acd4" providerId="AD" clId="Web-{CC57A74F-A3C3-BBF2-BB0B-339EF6BD744F}" dt="2023-07-06T14:50:39.267" v="15"/>
          <ac:spMkLst>
            <pc:docMk/>
            <pc:sldMk cId="1351349585" sldId="412"/>
            <ac:spMk id="6" creationId="{A891C9D1-5846-4BFE-F6D8-C9705C579519}"/>
          </ac:spMkLst>
        </pc:spChg>
      </pc:sldChg>
    </pc:docChg>
  </pc:docChgLst>
  <pc:docChgLst>
    <pc:chgData name="Tobin Magle" userId="S::ctm6768@ads.northwestern.edu::42da060b-ddc7-42dc-a7e8-253cdb78acd4" providerId="AD" clId="Web-{434DB04F-5A49-87D7-61DA-A28D478ABC86}"/>
    <pc:docChg chg="addSld delSld modSld sldOrd">
      <pc:chgData name="Tobin Magle" userId="S::ctm6768@ads.northwestern.edu::42da060b-ddc7-42dc-a7e8-253cdb78acd4" providerId="AD" clId="Web-{434DB04F-5A49-87D7-61DA-A28D478ABC86}" dt="2023-07-03T15:40:44.445" v="805" actId="20577"/>
      <pc:docMkLst>
        <pc:docMk/>
      </pc:docMkLst>
      <pc:sldChg chg="modSp">
        <pc:chgData name="Tobin Magle" userId="S::ctm6768@ads.northwestern.edu::42da060b-ddc7-42dc-a7e8-253cdb78acd4" providerId="AD" clId="Web-{434DB04F-5A49-87D7-61DA-A28D478ABC86}" dt="2023-07-03T15:37:15.428" v="762" actId="20577"/>
        <pc:sldMkLst>
          <pc:docMk/>
          <pc:sldMk cId="3074458046" sldId="306"/>
        </pc:sldMkLst>
        <pc:spChg chg="mod">
          <ac:chgData name="Tobin Magle" userId="S::ctm6768@ads.northwestern.edu::42da060b-ddc7-42dc-a7e8-253cdb78acd4" providerId="AD" clId="Web-{434DB04F-5A49-87D7-61DA-A28D478ABC86}" dt="2023-07-03T15:37:15.428" v="762" actId="20577"/>
          <ac:spMkLst>
            <pc:docMk/>
            <pc:sldMk cId="3074458046" sldId="306"/>
            <ac:spMk id="3" creationId="{12A87AD2-CF3D-7619-2E8E-22EC17D8B345}"/>
          </ac:spMkLst>
        </pc:spChg>
      </pc:sldChg>
      <pc:sldChg chg="addSp delSp modSp mod modClrScheme chgLayout">
        <pc:chgData name="Tobin Magle" userId="S::ctm6768@ads.northwestern.edu::42da060b-ddc7-42dc-a7e8-253cdb78acd4" providerId="AD" clId="Web-{434DB04F-5A49-87D7-61DA-A28D478ABC86}" dt="2023-07-03T15:25:11.776" v="589" actId="20577"/>
        <pc:sldMkLst>
          <pc:docMk/>
          <pc:sldMk cId="4257212700" sldId="314"/>
        </pc:sldMkLst>
        <pc:spChg chg="mod ord">
          <ac:chgData name="Tobin Magle" userId="S::ctm6768@ads.northwestern.edu::42da060b-ddc7-42dc-a7e8-253cdb78acd4" providerId="AD" clId="Web-{434DB04F-5A49-87D7-61DA-A28D478ABC86}" dt="2023-07-03T15:21:37.382" v="566"/>
          <ac:spMkLst>
            <pc:docMk/>
            <pc:sldMk cId="4257212700" sldId="314"/>
            <ac:spMk id="2" creationId="{8CAF20C0-F872-9BD0-3A65-D114CCF20F72}"/>
          </ac:spMkLst>
        </pc:spChg>
        <pc:spChg chg="mod ord">
          <ac:chgData name="Tobin Magle" userId="S::ctm6768@ads.northwestern.edu::42da060b-ddc7-42dc-a7e8-253cdb78acd4" providerId="AD" clId="Web-{434DB04F-5A49-87D7-61DA-A28D478ABC86}" dt="2023-07-03T15:21:37.382" v="566"/>
          <ac:spMkLst>
            <pc:docMk/>
            <pc:sldMk cId="4257212700" sldId="314"/>
            <ac:spMk id="4" creationId="{B93C4C03-E644-D881-7E00-56286AA6B15B}"/>
          </ac:spMkLst>
        </pc:spChg>
        <pc:spChg chg="mod ord">
          <ac:chgData name="Tobin Magle" userId="S::ctm6768@ads.northwestern.edu::42da060b-ddc7-42dc-a7e8-253cdb78acd4" providerId="AD" clId="Web-{434DB04F-5A49-87D7-61DA-A28D478ABC86}" dt="2023-07-03T15:21:37.382" v="566"/>
          <ac:spMkLst>
            <pc:docMk/>
            <pc:sldMk cId="4257212700" sldId="314"/>
            <ac:spMk id="5" creationId="{1EBFE131-7AF1-50BE-9543-EA382904A949}"/>
          </ac:spMkLst>
        </pc:spChg>
        <pc:spChg chg="del">
          <ac:chgData name="Tobin Magle" userId="S::ctm6768@ads.northwestern.edu::42da060b-ddc7-42dc-a7e8-253cdb78acd4" providerId="AD" clId="Web-{434DB04F-5A49-87D7-61DA-A28D478ABC86}" dt="2023-07-03T15:06:41.746" v="404"/>
          <ac:spMkLst>
            <pc:docMk/>
            <pc:sldMk cId="4257212700" sldId="314"/>
            <ac:spMk id="6" creationId="{5238591D-662D-9130-2D9F-847E8A3D7EBF}"/>
          </ac:spMkLst>
        </pc:spChg>
        <pc:spChg chg="add del mod ord">
          <ac:chgData name="Tobin Magle" userId="S::ctm6768@ads.northwestern.edu::42da060b-ddc7-42dc-a7e8-253cdb78acd4" providerId="AD" clId="Web-{434DB04F-5A49-87D7-61DA-A28D478ABC86}" dt="2023-07-03T15:11:02.861" v="456"/>
          <ac:spMkLst>
            <pc:docMk/>
            <pc:sldMk cId="4257212700" sldId="314"/>
            <ac:spMk id="7" creationId="{30D97D2F-B373-926A-D1F1-C3C61D6B9F9F}"/>
          </ac:spMkLst>
        </pc:spChg>
        <pc:spChg chg="add mod ord">
          <ac:chgData name="Tobin Magle" userId="S::ctm6768@ads.northwestern.edu::42da060b-ddc7-42dc-a7e8-253cdb78acd4" providerId="AD" clId="Web-{434DB04F-5A49-87D7-61DA-A28D478ABC86}" dt="2023-07-03T15:25:11.776" v="589" actId="20577"/>
          <ac:spMkLst>
            <pc:docMk/>
            <pc:sldMk cId="4257212700" sldId="314"/>
            <ac:spMk id="8" creationId="{644D459B-9B2D-BC34-926C-B82FC09EEF6E}"/>
          </ac:spMkLst>
        </pc:spChg>
        <pc:spChg chg="del mod">
          <ac:chgData name="Tobin Magle" userId="S::ctm6768@ads.northwestern.edu::42da060b-ddc7-42dc-a7e8-253cdb78acd4" providerId="AD" clId="Web-{434DB04F-5A49-87D7-61DA-A28D478ABC86}" dt="2023-07-03T15:10:42.266" v="449"/>
          <ac:spMkLst>
            <pc:docMk/>
            <pc:sldMk cId="4257212700" sldId="314"/>
            <ac:spMk id="9" creationId="{A666DF90-AA53-4C30-6FB0-EEE18197590A}"/>
          </ac:spMkLst>
        </pc:spChg>
        <pc:spChg chg="add del mod ord">
          <ac:chgData name="Tobin Magle" userId="S::ctm6768@ads.northwestern.edu::42da060b-ddc7-42dc-a7e8-253cdb78acd4" providerId="AD" clId="Web-{434DB04F-5A49-87D7-61DA-A28D478ABC86}" dt="2023-07-03T15:10:59.361" v="455"/>
          <ac:spMkLst>
            <pc:docMk/>
            <pc:sldMk cId="4257212700" sldId="314"/>
            <ac:spMk id="10" creationId="{5AB6D5DB-DDDA-183C-8807-883B079757E8}"/>
          </ac:spMkLst>
        </pc:spChg>
        <pc:spChg chg="add del mod">
          <ac:chgData name="Tobin Magle" userId="S::ctm6768@ads.northwestern.edu::42da060b-ddc7-42dc-a7e8-253cdb78acd4" providerId="AD" clId="Web-{434DB04F-5A49-87D7-61DA-A28D478ABC86}" dt="2023-07-03T15:20:51.269" v="556"/>
          <ac:spMkLst>
            <pc:docMk/>
            <pc:sldMk cId="4257212700" sldId="314"/>
            <ac:spMk id="12" creationId="{EC0A9DD2-4570-123D-EEA9-876DA5E5B392}"/>
          </ac:spMkLst>
        </pc:spChg>
        <pc:spChg chg="add mod">
          <ac:chgData name="Tobin Magle" userId="S::ctm6768@ads.northwestern.edu::42da060b-ddc7-42dc-a7e8-253cdb78acd4" providerId="AD" clId="Web-{434DB04F-5A49-87D7-61DA-A28D478ABC86}" dt="2023-07-03T15:22:56.342" v="581" actId="1076"/>
          <ac:spMkLst>
            <pc:docMk/>
            <pc:sldMk cId="4257212700" sldId="314"/>
            <ac:spMk id="14" creationId="{1883E57B-C014-0B64-B738-EE08CF087752}"/>
          </ac:spMkLst>
        </pc:spChg>
        <pc:spChg chg="add del">
          <ac:chgData name="Tobin Magle" userId="S::ctm6768@ads.northwestern.edu::42da060b-ddc7-42dc-a7e8-253cdb78acd4" providerId="AD" clId="Web-{434DB04F-5A49-87D7-61DA-A28D478ABC86}" dt="2023-07-03T15:21:37.382" v="566"/>
          <ac:spMkLst>
            <pc:docMk/>
            <pc:sldMk cId="4257212700" sldId="314"/>
            <ac:spMk id="18" creationId="{7D32E2A3-872E-F4FD-FDEB-78FB4863D4BC}"/>
          </ac:spMkLst>
        </pc:spChg>
        <pc:picChg chg="add del mod ord">
          <ac:chgData name="Tobin Magle" userId="S::ctm6768@ads.northwestern.edu::42da060b-ddc7-42dc-a7e8-253cdb78acd4" providerId="AD" clId="Web-{434DB04F-5A49-87D7-61DA-A28D478ABC86}" dt="2023-07-03T15:20:47.472" v="555"/>
          <ac:picMkLst>
            <pc:docMk/>
            <pc:sldMk cId="4257212700" sldId="314"/>
            <ac:picMk id="3" creationId="{D7F30365-920A-5F0F-861B-674DAC34A054}"/>
          </ac:picMkLst>
        </pc:picChg>
        <pc:picChg chg="add mod ord">
          <ac:chgData name="Tobin Magle" userId="S::ctm6768@ads.northwestern.edu::42da060b-ddc7-42dc-a7e8-253cdb78acd4" providerId="AD" clId="Web-{434DB04F-5A49-87D7-61DA-A28D478ABC86}" dt="2023-07-03T15:22:51.935" v="578" actId="1076"/>
          <ac:picMkLst>
            <pc:docMk/>
            <pc:sldMk cId="4257212700" sldId="314"/>
            <ac:picMk id="13" creationId="{308135BA-DFE9-84D5-A583-7C96D99EDC95}"/>
          </ac:picMkLst>
        </pc:picChg>
      </pc:sldChg>
      <pc:sldChg chg="modSp">
        <pc:chgData name="Tobin Magle" userId="S::ctm6768@ads.northwestern.edu::42da060b-ddc7-42dc-a7e8-253cdb78acd4" providerId="AD" clId="Web-{434DB04F-5A49-87D7-61DA-A28D478ABC86}" dt="2023-07-03T15:27:48.601" v="616" actId="1076"/>
        <pc:sldMkLst>
          <pc:docMk/>
          <pc:sldMk cId="1610826962" sldId="315"/>
        </pc:sldMkLst>
        <pc:spChg chg="mod">
          <ac:chgData name="Tobin Magle" userId="S::ctm6768@ads.northwestern.edu::42da060b-ddc7-42dc-a7e8-253cdb78acd4" providerId="AD" clId="Web-{434DB04F-5A49-87D7-61DA-A28D478ABC86}" dt="2023-07-03T15:27:43.804" v="615" actId="20577"/>
          <ac:spMkLst>
            <pc:docMk/>
            <pc:sldMk cId="1610826962" sldId="315"/>
            <ac:spMk id="2" creationId="{0A05553E-4394-0EA7-DA6B-35A3D9168197}"/>
          </ac:spMkLst>
        </pc:spChg>
        <pc:spChg chg="mod">
          <ac:chgData name="Tobin Magle" userId="S::ctm6768@ads.northwestern.edu::42da060b-ddc7-42dc-a7e8-253cdb78acd4" providerId="AD" clId="Web-{434DB04F-5A49-87D7-61DA-A28D478ABC86}" dt="2023-07-03T15:27:48.601" v="616" actId="1076"/>
          <ac:spMkLst>
            <pc:docMk/>
            <pc:sldMk cId="1610826962" sldId="315"/>
            <ac:spMk id="3" creationId="{644B3B7F-1E38-70FC-95A5-6B2D66C19B44}"/>
          </ac:spMkLst>
        </pc:spChg>
        <pc:spChg chg="mod">
          <ac:chgData name="Tobin Magle" userId="S::ctm6768@ads.northwestern.edu::42da060b-ddc7-42dc-a7e8-253cdb78acd4" providerId="AD" clId="Web-{434DB04F-5A49-87D7-61DA-A28D478ABC86}" dt="2023-07-03T15:25:59.139" v="598" actId="20577"/>
          <ac:spMkLst>
            <pc:docMk/>
            <pc:sldMk cId="1610826962" sldId="315"/>
            <ac:spMk id="5" creationId="{2530EAA0-8B1E-BE39-418A-78E8D9AE97F0}"/>
          </ac:spMkLst>
        </pc:spChg>
      </pc:sldChg>
      <pc:sldChg chg="modSp mod modClrScheme chgLayout">
        <pc:chgData name="Tobin Magle" userId="S::ctm6768@ads.northwestern.edu::42da060b-ddc7-42dc-a7e8-253cdb78acd4" providerId="AD" clId="Web-{434DB04F-5A49-87D7-61DA-A28D478ABC86}" dt="2023-07-03T15:28:33.026" v="617" actId="20577"/>
        <pc:sldMkLst>
          <pc:docMk/>
          <pc:sldMk cId="1306602248" sldId="317"/>
        </pc:sldMkLst>
        <pc:spChg chg="mod ord">
          <ac:chgData name="Tobin Magle" userId="S::ctm6768@ads.northwestern.edu::42da060b-ddc7-42dc-a7e8-253cdb78acd4" providerId="AD" clId="Web-{434DB04F-5A49-87D7-61DA-A28D478ABC86}" dt="2023-07-03T15:28:33.026" v="617" actId="20577"/>
          <ac:spMkLst>
            <pc:docMk/>
            <pc:sldMk cId="1306602248" sldId="317"/>
            <ac:spMk id="2" creationId="{B10F2A6B-3680-7652-D36F-6E60F57664CA}"/>
          </ac:spMkLst>
        </pc:spChg>
        <pc:spChg chg="mod ord">
          <ac:chgData name="Tobin Magle" userId="S::ctm6768@ads.northwestern.edu::42da060b-ddc7-42dc-a7e8-253cdb78acd4" providerId="AD" clId="Web-{434DB04F-5A49-87D7-61DA-A28D478ABC86}" dt="2023-07-03T15:14:15.112" v="514" actId="20577"/>
          <ac:spMkLst>
            <pc:docMk/>
            <pc:sldMk cId="1306602248" sldId="317"/>
            <ac:spMk id="3" creationId="{C59FD7D3-E4C7-1EFE-D98B-A5233AA213DD}"/>
          </ac:spMkLst>
        </pc:spChg>
        <pc:spChg chg="mod ord">
          <ac:chgData name="Tobin Magle" userId="S::ctm6768@ads.northwestern.edu::42da060b-ddc7-42dc-a7e8-253cdb78acd4" providerId="AD" clId="Web-{434DB04F-5A49-87D7-61DA-A28D478ABC86}" dt="2023-07-03T15:13:23.186" v="501" actId="14100"/>
          <ac:spMkLst>
            <pc:docMk/>
            <pc:sldMk cId="1306602248" sldId="317"/>
            <ac:spMk id="4" creationId="{2946DA53-4E5E-3067-613E-9844C185F86E}"/>
          </ac:spMkLst>
        </pc:spChg>
      </pc:sldChg>
      <pc:sldChg chg="addSp modSp">
        <pc:chgData name="Tobin Magle" userId="S::ctm6768@ads.northwestern.edu::42da060b-ddc7-42dc-a7e8-253cdb78acd4" providerId="AD" clId="Web-{434DB04F-5A49-87D7-61DA-A28D478ABC86}" dt="2023-07-03T14:53:34.339" v="306" actId="1076"/>
        <pc:sldMkLst>
          <pc:docMk/>
          <pc:sldMk cId="1586031987" sldId="319"/>
        </pc:sldMkLst>
        <pc:spChg chg="add mod">
          <ac:chgData name="Tobin Magle" userId="S::ctm6768@ads.northwestern.edu::42da060b-ddc7-42dc-a7e8-253cdb78acd4" providerId="AD" clId="Web-{434DB04F-5A49-87D7-61DA-A28D478ABC86}" dt="2023-07-03T14:53:34.339" v="306" actId="1076"/>
          <ac:spMkLst>
            <pc:docMk/>
            <pc:sldMk cId="1586031987" sldId="319"/>
            <ac:spMk id="708" creationId="{9E95ECB7-F9C9-33FE-0383-8E6EE78350F0}"/>
          </ac:spMkLst>
        </pc:spChg>
      </pc:sldChg>
      <pc:sldChg chg="delSp modSp">
        <pc:chgData name="Tobin Magle" userId="S::ctm6768@ads.northwestern.edu::42da060b-ddc7-42dc-a7e8-253cdb78acd4" providerId="AD" clId="Web-{434DB04F-5A49-87D7-61DA-A28D478ABC86}" dt="2023-07-03T15:40:31.881" v="800" actId="20577"/>
        <pc:sldMkLst>
          <pc:docMk/>
          <pc:sldMk cId="1998326465" sldId="323"/>
        </pc:sldMkLst>
        <pc:spChg chg="mod">
          <ac:chgData name="Tobin Magle" userId="S::ctm6768@ads.northwestern.edu::42da060b-ddc7-42dc-a7e8-253cdb78acd4" providerId="AD" clId="Web-{434DB04F-5A49-87D7-61DA-A28D478ABC86}" dt="2023-07-03T15:40:31.881" v="800" actId="20577"/>
          <ac:spMkLst>
            <pc:docMk/>
            <pc:sldMk cId="1998326465" sldId="323"/>
            <ac:spMk id="3" creationId="{E6CB91F3-3057-EE50-AC8E-BED65AEBA0EA}"/>
          </ac:spMkLst>
        </pc:spChg>
        <pc:picChg chg="del">
          <ac:chgData name="Tobin Magle" userId="S::ctm6768@ads.northwestern.edu::42da060b-ddc7-42dc-a7e8-253cdb78acd4" providerId="AD" clId="Web-{434DB04F-5A49-87D7-61DA-A28D478ABC86}" dt="2023-07-03T15:06:26.808" v="400"/>
          <ac:picMkLst>
            <pc:docMk/>
            <pc:sldMk cId="1998326465" sldId="323"/>
            <ac:picMk id="8" creationId="{26C15AAA-DB1F-5F44-7333-E95EC18B353A}"/>
          </ac:picMkLst>
        </pc:picChg>
      </pc:sldChg>
      <pc:sldChg chg="modSp mod modClrScheme chgLayout">
        <pc:chgData name="Tobin Magle" userId="S::ctm6768@ads.northwestern.edu::42da060b-ddc7-42dc-a7e8-253cdb78acd4" providerId="AD" clId="Web-{434DB04F-5A49-87D7-61DA-A28D478ABC86}" dt="2023-07-03T15:22:39.122" v="577" actId="20577"/>
        <pc:sldMkLst>
          <pc:docMk/>
          <pc:sldMk cId="1416590342" sldId="324"/>
        </pc:sldMkLst>
        <pc:spChg chg="mod ord">
          <ac:chgData name="Tobin Magle" userId="S::ctm6768@ads.northwestern.edu::42da060b-ddc7-42dc-a7e8-253cdb78acd4" providerId="AD" clId="Web-{434DB04F-5A49-87D7-61DA-A28D478ABC86}" dt="2023-07-03T15:22:39.122" v="577" actId="20577"/>
          <ac:spMkLst>
            <pc:docMk/>
            <pc:sldMk cId="1416590342" sldId="324"/>
            <ac:spMk id="2" creationId="{FA48A804-7630-0749-C3C8-EFA92EF1F042}"/>
          </ac:spMkLst>
        </pc:spChg>
        <pc:spChg chg="mod ord">
          <ac:chgData name="Tobin Magle" userId="S::ctm6768@ads.northwestern.edu::42da060b-ddc7-42dc-a7e8-253cdb78acd4" providerId="AD" clId="Web-{434DB04F-5A49-87D7-61DA-A28D478ABC86}" dt="2023-07-03T14:54:49.673" v="307"/>
          <ac:spMkLst>
            <pc:docMk/>
            <pc:sldMk cId="1416590342" sldId="324"/>
            <ac:spMk id="4" creationId="{5688D42B-F52F-A4A3-D434-F00376EB90CA}"/>
          </ac:spMkLst>
        </pc:spChg>
      </pc:sldChg>
      <pc:sldChg chg="delSp modSp">
        <pc:chgData name="Tobin Magle" userId="S::ctm6768@ads.northwestern.edu::42da060b-ddc7-42dc-a7e8-253cdb78acd4" providerId="AD" clId="Web-{434DB04F-5A49-87D7-61DA-A28D478ABC86}" dt="2023-07-03T14:49:33.116" v="239" actId="20577"/>
        <pc:sldMkLst>
          <pc:docMk/>
          <pc:sldMk cId="1485344212" sldId="341"/>
        </pc:sldMkLst>
        <pc:spChg chg="mod">
          <ac:chgData name="Tobin Magle" userId="S::ctm6768@ads.northwestern.edu::42da060b-ddc7-42dc-a7e8-253cdb78acd4" providerId="AD" clId="Web-{434DB04F-5A49-87D7-61DA-A28D478ABC86}" dt="2023-07-03T14:49:33.116" v="239" actId="20577"/>
          <ac:spMkLst>
            <pc:docMk/>
            <pc:sldMk cId="1485344212" sldId="341"/>
            <ac:spMk id="2" creationId="{C264C188-6B0D-58DF-10E7-DC4B66AB93EF}"/>
          </ac:spMkLst>
        </pc:spChg>
        <pc:spChg chg="del">
          <ac:chgData name="Tobin Magle" userId="S::ctm6768@ads.northwestern.edu::42da060b-ddc7-42dc-a7e8-253cdb78acd4" providerId="AD" clId="Web-{434DB04F-5A49-87D7-61DA-A28D478ABC86}" dt="2023-07-03T14:46:09.599" v="139"/>
          <ac:spMkLst>
            <pc:docMk/>
            <pc:sldMk cId="1485344212" sldId="341"/>
            <ac:spMk id="10" creationId="{7727D364-CA89-E110-E401-AFBD663E5437}"/>
          </ac:spMkLst>
        </pc:spChg>
        <pc:spChg chg="mod">
          <ac:chgData name="Tobin Magle" userId="S::ctm6768@ads.northwestern.edu::42da060b-ddc7-42dc-a7e8-253cdb78acd4" providerId="AD" clId="Web-{434DB04F-5A49-87D7-61DA-A28D478ABC86}" dt="2023-07-03T14:46:13.537" v="140" actId="1076"/>
          <ac:spMkLst>
            <pc:docMk/>
            <pc:sldMk cId="1485344212" sldId="341"/>
            <ac:spMk id="12" creationId="{0E94B176-9C4F-6A93-8271-E615F9C693CD}"/>
          </ac:spMkLst>
        </pc:spChg>
        <pc:spChg chg="del">
          <ac:chgData name="Tobin Magle" userId="S::ctm6768@ads.northwestern.edu::42da060b-ddc7-42dc-a7e8-253cdb78acd4" providerId="AD" clId="Web-{434DB04F-5A49-87D7-61DA-A28D478ABC86}" dt="2023-07-03T14:46:00.255" v="136"/>
          <ac:spMkLst>
            <pc:docMk/>
            <pc:sldMk cId="1485344212" sldId="341"/>
            <ac:spMk id="28" creationId="{DE20EC4B-3819-F7B5-0FD5-F4144DA41B40}"/>
          </ac:spMkLst>
        </pc:spChg>
        <pc:picChg chg="del">
          <ac:chgData name="Tobin Magle" userId="S::ctm6768@ads.northwestern.edu::42da060b-ddc7-42dc-a7e8-253cdb78acd4" providerId="AD" clId="Web-{434DB04F-5A49-87D7-61DA-A28D478ABC86}" dt="2023-07-03T14:45:52.692" v="133"/>
          <ac:picMkLst>
            <pc:docMk/>
            <pc:sldMk cId="1485344212" sldId="341"/>
            <ac:picMk id="16" creationId="{775308EB-E39D-F834-2438-5E239B8FB70D}"/>
          </ac:picMkLst>
        </pc:picChg>
        <pc:picChg chg="mod">
          <ac:chgData name="Tobin Magle" userId="S::ctm6768@ads.northwestern.edu::42da060b-ddc7-42dc-a7e8-253cdb78acd4" providerId="AD" clId="Web-{434DB04F-5A49-87D7-61DA-A28D478ABC86}" dt="2023-07-03T14:46:37.352" v="145" actId="1076"/>
          <ac:picMkLst>
            <pc:docMk/>
            <pc:sldMk cId="1485344212" sldId="341"/>
            <ac:picMk id="21" creationId="{8B5D5C23-B73B-1705-C6A0-097E27C38840}"/>
          </ac:picMkLst>
        </pc:picChg>
        <pc:cxnChg chg="del">
          <ac:chgData name="Tobin Magle" userId="S::ctm6768@ads.northwestern.edu::42da060b-ddc7-42dc-a7e8-253cdb78acd4" providerId="AD" clId="Web-{434DB04F-5A49-87D7-61DA-A28D478ABC86}" dt="2023-07-03T14:45:55.411" v="134"/>
          <ac:cxnSpMkLst>
            <pc:docMk/>
            <pc:sldMk cId="1485344212" sldId="341"/>
            <ac:cxnSpMk id="18" creationId="{64FD8292-F1D7-9BDF-62F1-8B51266519E0}"/>
          </ac:cxnSpMkLst>
        </pc:cxnChg>
        <pc:cxnChg chg="del">
          <ac:chgData name="Tobin Magle" userId="S::ctm6768@ads.northwestern.edu::42da060b-ddc7-42dc-a7e8-253cdb78acd4" providerId="AD" clId="Web-{434DB04F-5A49-87D7-61DA-A28D478ABC86}" dt="2023-07-03T14:45:57.848" v="135"/>
          <ac:cxnSpMkLst>
            <pc:docMk/>
            <pc:sldMk cId="1485344212" sldId="341"/>
            <ac:cxnSpMk id="19" creationId="{A028F1E5-6996-FB80-9BB9-BAED71F3F703}"/>
          </ac:cxnSpMkLst>
        </pc:cxnChg>
        <pc:cxnChg chg="mod">
          <ac:chgData name="Tobin Magle" userId="S::ctm6768@ads.northwestern.edu::42da060b-ddc7-42dc-a7e8-253cdb78acd4" providerId="AD" clId="Web-{434DB04F-5A49-87D7-61DA-A28D478ABC86}" dt="2023-07-03T14:46:28.773" v="142" actId="14100"/>
          <ac:cxnSpMkLst>
            <pc:docMk/>
            <pc:sldMk cId="1485344212" sldId="341"/>
            <ac:cxnSpMk id="22" creationId="{7319E175-1F32-FD3B-C985-0D112A9F79C3}"/>
          </ac:cxnSpMkLst>
        </pc:cxnChg>
        <pc:cxnChg chg="mod">
          <ac:chgData name="Tobin Magle" userId="S::ctm6768@ads.northwestern.edu::42da060b-ddc7-42dc-a7e8-253cdb78acd4" providerId="AD" clId="Web-{434DB04F-5A49-87D7-61DA-A28D478ABC86}" dt="2023-07-03T14:46:23.647" v="141" actId="14100"/>
          <ac:cxnSpMkLst>
            <pc:docMk/>
            <pc:sldMk cId="1485344212" sldId="341"/>
            <ac:cxnSpMk id="23" creationId="{A7533DD7-2714-A81B-D0F0-B39EF83AAEFE}"/>
          </ac:cxnSpMkLst>
        </pc:cxnChg>
      </pc:sldChg>
      <pc:sldChg chg="del">
        <pc:chgData name="Tobin Magle" userId="S::ctm6768@ads.northwestern.edu::42da060b-ddc7-42dc-a7e8-253cdb78acd4" providerId="AD" clId="Web-{434DB04F-5A49-87D7-61DA-A28D478ABC86}" dt="2023-07-03T14:51:48.314" v="295"/>
        <pc:sldMkLst>
          <pc:docMk/>
          <pc:sldMk cId="2289932693" sldId="343"/>
        </pc:sldMkLst>
      </pc:sldChg>
      <pc:sldChg chg="modSp">
        <pc:chgData name="Tobin Magle" userId="S::ctm6768@ads.northwestern.edu::42da060b-ddc7-42dc-a7e8-253cdb78acd4" providerId="AD" clId="Web-{434DB04F-5A49-87D7-61DA-A28D478ABC86}" dt="2023-07-03T14:38:44.907" v="64"/>
        <pc:sldMkLst>
          <pc:docMk/>
          <pc:sldMk cId="3135039297" sldId="345"/>
        </pc:sldMkLst>
        <pc:spChg chg="mod">
          <ac:chgData name="Tobin Magle" userId="S::ctm6768@ads.northwestern.edu::42da060b-ddc7-42dc-a7e8-253cdb78acd4" providerId="AD" clId="Web-{434DB04F-5A49-87D7-61DA-A28D478ABC86}" dt="2023-07-03T14:37:37.027" v="25" actId="1076"/>
          <ac:spMkLst>
            <pc:docMk/>
            <pc:sldMk cId="3135039297" sldId="345"/>
            <ac:spMk id="2" creationId="{0197593B-9A9F-32DB-0B23-9BD11183D17C}"/>
          </ac:spMkLst>
        </pc:spChg>
        <pc:graphicFrameChg chg="mod modGraphic">
          <ac:chgData name="Tobin Magle" userId="S::ctm6768@ads.northwestern.edu::42da060b-ddc7-42dc-a7e8-253cdb78acd4" providerId="AD" clId="Web-{434DB04F-5A49-87D7-61DA-A28D478ABC86}" dt="2023-07-03T14:38:44.907" v="64"/>
          <ac:graphicFrameMkLst>
            <pc:docMk/>
            <pc:sldMk cId="3135039297" sldId="345"/>
            <ac:graphicFrameMk id="8" creationId="{8FD2307D-8564-1745-3C11-6148B0C42943}"/>
          </ac:graphicFrameMkLst>
        </pc:graphicFrameChg>
      </pc:sldChg>
      <pc:sldChg chg="modSp mod modClrScheme chgLayout">
        <pc:chgData name="Tobin Magle" userId="S::ctm6768@ads.northwestern.edu::42da060b-ddc7-42dc-a7e8-253cdb78acd4" providerId="AD" clId="Web-{434DB04F-5A49-87D7-61DA-A28D478ABC86}" dt="2023-07-03T15:27:26.255" v="608" actId="1076"/>
        <pc:sldMkLst>
          <pc:docMk/>
          <pc:sldMk cId="2014817703" sldId="347"/>
        </pc:sldMkLst>
        <pc:spChg chg="mod ord">
          <ac:chgData name="Tobin Magle" userId="S::ctm6768@ads.northwestern.edu::42da060b-ddc7-42dc-a7e8-253cdb78acd4" providerId="AD" clId="Web-{434DB04F-5A49-87D7-61DA-A28D478ABC86}" dt="2023-07-03T15:26:46.611" v="602"/>
          <ac:spMkLst>
            <pc:docMk/>
            <pc:sldMk cId="2014817703" sldId="347"/>
            <ac:spMk id="2" creationId="{F08C5F3D-4FA1-86F4-7266-7012A838A87B}"/>
          </ac:spMkLst>
        </pc:spChg>
        <pc:spChg chg="mod ord">
          <ac:chgData name="Tobin Magle" userId="S::ctm6768@ads.northwestern.edu::42da060b-ddc7-42dc-a7e8-253cdb78acd4" providerId="AD" clId="Web-{434DB04F-5A49-87D7-61DA-A28D478ABC86}" dt="2023-07-03T15:27:26.255" v="608" actId="1076"/>
          <ac:spMkLst>
            <pc:docMk/>
            <pc:sldMk cId="2014817703" sldId="347"/>
            <ac:spMk id="3" creationId="{0CA0EEAD-534E-CF12-C109-D4F40F7FBAF2}"/>
          </ac:spMkLst>
        </pc:spChg>
      </pc:sldChg>
      <pc:sldChg chg="modSp new del ord">
        <pc:chgData name="Tobin Magle" userId="S::ctm6768@ads.northwestern.edu::42da060b-ddc7-42dc-a7e8-253cdb78acd4" providerId="AD" clId="Web-{434DB04F-5A49-87D7-61DA-A28D478ABC86}" dt="2023-07-03T14:45:35.331" v="131"/>
        <pc:sldMkLst>
          <pc:docMk/>
          <pc:sldMk cId="2271714623" sldId="348"/>
        </pc:sldMkLst>
        <pc:spChg chg="mod">
          <ac:chgData name="Tobin Magle" userId="S::ctm6768@ads.northwestern.edu::42da060b-ddc7-42dc-a7e8-253cdb78acd4" providerId="AD" clId="Web-{434DB04F-5A49-87D7-61DA-A28D478ABC86}" dt="2023-07-03T14:40:47.808" v="66" actId="20577"/>
          <ac:spMkLst>
            <pc:docMk/>
            <pc:sldMk cId="2271714623" sldId="348"/>
            <ac:spMk id="2" creationId="{1F86375C-C909-5F9F-314A-BA16E2A44DB1}"/>
          </ac:spMkLst>
        </pc:spChg>
        <pc:spChg chg="mod">
          <ac:chgData name="Tobin Magle" userId="S::ctm6768@ads.northwestern.edu::42da060b-ddc7-42dc-a7e8-253cdb78acd4" providerId="AD" clId="Web-{434DB04F-5A49-87D7-61DA-A28D478ABC86}" dt="2023-07-03T14:43:11.835" v="82" actId="20577"/>
          <ac:spMkLst>
            <pc:docMk/>
            <pc:sldMk cId="2271714623" sldId="348"/>
            <ac:spMk id="3" creationId="{D76D7745-30DE-1FC2-817C-F4771B30AA2F}"/>
          </ac:spMkLst>
        </pc:spChg>
      </pc:sldChg>
      <pc:sldChg chg="add del ord replId">
        <pc:chgData name="Tobin Magle" userId="S::ctm6768@ads.northwestern.edu::42da060b-ddc7-42dc-a7e8-253cdb78acd4" providerId="AD" clId="Web-{434DB04F-5A49-87D7-61DA-A28D478ABC86}" dt="2023-07-03T14:51:43.736" v="294"/>
        <pc:sldMkLst>
          <pc:docMk/>
          <pc:sldMk cId="1909384923" sldId="349"/>
        </pc:sldMkLst>
      </pc:sldChg>
      <pc:sldChg chg="addSp delSp modSp add replId">
        <pc:chgData name="Tobin Magle" userId="S::ctm6768@ads.northwestern.edu::42da060b-ddc7-42dc-a7e8-253cdb78acd4" providerId="AD" clId="Web-{434DB04F-5A49-87D7-61DA-A28D478ABC86}" dt="2023-07-03T14:49:11.474" v="229" actId="20577"/>
        <pc:sldMkLst>
          <pc:docMk/>
          <pc:sldMk cId="996867261" sldId="350"/>
        </pc:sldMkLst>
        <pc:spChg chg="mod">
          <ac:chgData name="Tobin Magle" userId="S::ctm6768@ads.northwestern.edu::42da060b-ddc7-42dc-a7e8-253cdb78acd4" providerId="AD" clId="Web-{434DB04F-5A49-87D7-61DA-A28D478ABC86}" dt="2023-07-03T14:49:11.474" v="229" actId="20577"/>
          <ac:spMkLst>
            <pc:docMk/>
            <pc:sldMk cId="996867261" sldId="350"/>
            <ac:spMk id="2" creationId="{C264C188-6B0D-58DF-10E7-DC4B66AB93EF}"/>
          </ac:spMkLst>
        </pc:spChg>
        <pc:spChg chg="del">
          <ac:chgData name="Tobin Magle" userId="S::ctm6768@ads.northwestern.edu::42da060b-ddc7-42dc-a7e8-253cdb78acd4" providerId="AD" clId="Web-{434DB04F-5A49-87D7-61DA-A28D478ABC86}" dt="2023-07-03T14:43:24.305" v="84"/>
          <ac:spMkLst>
            <pc:docMk/>
            <pc:sldMk cId="996867261" sldId="350"/>
            <ac:spMk id="30" creationId="{01AFC4E3-443D-26C5-0D80-DC3CD36CF894}"/>
          </ac:spMkLst>
        </pc:spChg>
        <pc:cxnChg chg="add mod">
          <ac:chgData name="Tobin Magle" userId="S::ctm6768@ads.northwestern.edu::42da060b-ddc7-42dc-a7e8-253cdb78acd4" providerId="AD" clId="Web-{434DB04F-5A49-87D7-61DA-A28D478ABC86}" dt="2023-07-03T14:43:33.509" v="86" actId="14100"/>
          <ac:cxnSpMkLst>
            <pc:docMk/>
            <pc:sldMk cId="996867261" sldId="350"/>
            <ac:cxnSpMk id="5" creationId="{5736D703-766E-9CA0-1CEC-385CEC050A51}"/>
          </ac:cxnSpMkLst>
        </pc:cxnChg>
      </pc:sldChg>
      <pc:sldChg chg="addSp modSp add replId">
        <pc:chgData name="Tobin Magle" userId="S::ctm6768@ads.northwestern.edu::42da060b-ddc7-42dc-a7e8-253cdb78acd4" providerId="AD" clId="Web-{434DB04F-5A49-87D7-61DA-A28D478ABC86}" dt="2023-07-03T14:49:24.725" v="235" actId="20577"/>
        <pc:sldMkLst>
          <pc:docMk/>
          <pc:sldMk cId="1691195983" sldId="351"/>
        </pc:sldMkLst>
        <pc:spChg chg="mod">
          <ac:chgData name="Tobin Magle" userId="S::ctm6768@ads.northwestern.edu::42da060b-ddc7-42dc-a7e8-253cdb78acd4" providerId="AD" clId="Web-{434DB04F-5A49-87D7-61DA-A28D478ABC86}" dt="2023-07-03T14:49:24.725" v="235" actId="20577"/>
          <ac:spMkLst>
            <pc:docMk/>
            <pc:sldMk cId="1691195983" sldId="351"/>
            <ac:spMk id="2" creationId="{C264C188-6B0D-58DF-10E7-DC4B66AB93EF}"/>
          </ac:spMkLst>
        </pc:spChg>
        <pc:spChg chg="add mod">
          <ac:chgData name="Tobin Magle" userId="S::ctm6768@ads.northwestern.edu::42da060b-ddc7-42dc-a7e8-253cdb78acd4" providerId="AD" clId="Web-{434DB04F-5A49-87D7-61DA-A28D478ABC86}" dt="2023-07-03T14:45:02.797" v="130" actId="1076"/>
          <ac:spMkLst>
            <pc:docMk/>
            <pc:sldMk cId="1691195983" sldId="351"/>
            <ac:spMk id="3" creationId="{15B13BF6-1AD9-C102-39DA-35C85C73A01E}"/>
          </ac:spMkLst>
        </pc:spChg>
      </pc:sldChg>
      <pc:sldChg chg="delSp modSp add replId">
        <pc:chgData name="Tobin Magle" userId="S::ctm6768@ads.northwestern.edu::42da060b-ddc7-42dc-a7e8-253cdb78acd4" providerId="AD" clId="Web-{434DB04F-5A49-87D7-61DA-A28D478ABC86}" dt="2023-07-03T14:49:59.899" v="251" actId="20577"/>
        <pc:sldMkLst>
          <pc:docMk/>
          <pc:sldMk cId="1681373284" sldId="352"/>
        </pc:sldMkLst>
        <pc:spChg chg="mod">
          <ac:chgData name="Tobin Magle" userId="S::ctm6768@ads.northwestern.edu::42da060b-ddc7-42dc-a7e8-253cdb78acd4" providerId="AD" clId="Web-{434DB04F-5A49-87D7-61DA-A28D478ABC86}" dt="2023-07-03T14:49:59.899" v="251" actId="20577"/>
          <ac:spMkLst>
            <pc:docMk/>
            <pc:sldMk cId="1681373284" sldId="352"/>
            <ac:spMk id="2" creationId="{C264C188-6B0D-58DF-10E7-DC4B66AB93EF}"/>
          </ac:spMkLst>
        </pc:spChg>
        <pc:spChg chg="del">
          <ac:chgData name="Tobin Magle" userId="S::ctm6768@ads.northwestern.edu::42da060b-ddc7-42dc-a7e8-253cdb78acd4" providerId="AD" clId="Web-{434DB04F-5A49-87D7-61DA-A28D478ABC86}" dt="2023-07-03T14:48:21.360" v="215"/>
          <ac:spMkLst>
            <pc:docMk/>
            <pc:sldMk cId="1681373284" sldId="352"/>
            <ac:spMk id="12" creationId="{0E94B176-9C4F-6A93-8271-E615F9C693CD}"/>
          </ac:spMkLst>
        </pc:spChg>
        <pc:spChg chg="del">
          <ac:chgData name="Tobin Magle" userId="S::ctm6768@ads.northwestern.edu::42da060b-ddc7-42dc-a7e8-253cdb78acd4" providerId="AD" clId="Web-{434DB04F-5A49-87D7-61DA-A28D478ABC86}" dt="2023-07-03T14:48:28.220" v="218"/>
          <ac:spMkLst>
            <pc:docMk/>
            <pc:sldMk cId="1681373284" sldId="352"/>
            <ac:spMk id="28" creationId="{DE20EC4B-3819-F7B5-0FD5-F4144DA41B40}"/>
          </ac:spMkLst>
        </pc:spChg>
        <pc:picChg chg="mod">
          <ac:chgData name="Tobin Magle" userId="S::ctm6768@ads.northwestern.edu::42da060b-ddc7-42dc-a7e8-253cdb78acd4" providerId="AD" clId="Web-{434DB04F-5A49-87D7-61DA-A28D478ABC86}" dt="2023-07-03T14:48:46.862" v="223" actId="1076"/>
          <ac:picMkLst>
            <pc:docMk/>
            <pc:sldMk cId="1681373284" sldId="352"/>
            <ac:picMk id="16" creationId="{775308EB-E39D-F834-2438-5E239B8FB70D}"/>
          </ac:picMkLst>
        </pc:picChg>
        <pc:picChg chg="del">
          <ac:chgData name="Tobin Magle" userId="S::ctm6768@ads.northwestern.edu::42da060b-ddc7-42dc-a7e8-253cdb78acd4" providerId="AD" clId="Web-{434DB04F-5A49-87D7-61DA-A28D478ABC86}" dt="2023-07-03T14:48:19.329" v="214"/>
          <ac:picMkLst>
            <pc:docMk/>
            <pc:sldMk cId="1681373284" sldId="352"/>
            <ac:picMk id="21" creationId="{8B5D5C23-B73B-1705-C6A0-097E27C38840}"/>
          </ac:picMkLst>
        </pc:picChg>
        <pc:cxnChg chg="mod">
          <ac:chgData name="Tobin Magle" userId="S::ctm6768@ads.northwestern.edu::42da060b-ddc7-42dc-a7e8-253cdb78acd4" providerId="AD" clId="Web-{434DB04F-5A49-87D7-61DA-A28D478ABC86}" dt="2023-07-03T14:48:32.392" v="219" actId="14100"/>
          <ac:cxnSpMkLst>
            <pc:docMk/>
            <pc:sldMk cId="1681373284" sldId="352"/>
            <ac:cxnSpMk id="18" creationId="{64FD8292-F1D7-9BDF-62F1-8B51266519E0}"/>
          </ac:cxnSpMkLst>
        </pc:cxnChg>
        <pc:cxnChg chg="mod">
          <ac:chgData name="Tobin Magle" userId="S::ctm6768@ads.northwestern.edu::42da060b-ddc7-42dc-a7e8-253cdb78acd4" providerId="AD" clId="Web-{434DB04F-5A49-87D7-61DA-A28D478ABC86}" dt="2023-07-03T14:48:36.533" v="220" actId="14100"/>
          <ac:cxnSpMkLst>
            <pc:docMk/>
            <pc:sldMk cId="1681373284" sldId="352"/>
            <ac:cxnSpMk id="19" creationId="{A028F1E5-6996-FB80-9BB9-BAED71F3F703}"/>
          </ac:cxnSpMkLst>
        </pc:cxnChg>
        <pc:cxnChg chg="del">
          <ac:chgData name="Tobin Magle" userId="S::ctm6768@ads.northwestern.edu::42da060b-ddc7-42dc-a7e8-253cdb78acd4" providerId="AD" clId="Web-{434DB04F-5A49-87D7-61DA-A28D478ABC86}" dt="2023-07-03T14:48:23.001" v="216"/>
          <ac:cxnSpMkLst>
            <pc:docMk/>
            <pc:sldMk cId="1681373284" sldId="352"/>
            <ac:cxnSpMk id="22" creationId="{7319E175-1F32-FD3B-C985-0D112A9F79C3}"/>
          </ac:cxnSpMkLst>
        </pc:cxnChg>
        <pc:cxnChg chg="del">
          <ac:chgData name="Tobin Magle" userId="S::ctm6768@ads.northwestern.edu::42da060b-ddc7-42dc-a7e8-253cdb78acd4" providerId="AD" clId="Web-{434DB04F-5A49-87D7-61DA-A28D478ABC86}" dt="2023-07-03T14:48:25.220" v="217"/>
          <ac:cxnSpMkLst>
            <pc:docMk/>
            <pc:sldMk cId="1681373284" sldId="352"/>
            <ac:cxnSpMk id="23" creationId="{A7533DD7-2714-A81B-D0F0-B39EF83AAEFE}"/>
          </ac:cxnSpMkLst>
        </pc:cxnChg>
      </pc:sldChg>
      <pc:sldChg chg="addSp modSp add replId">
        <pc:chgData name="Tobin Magle" userId="S::ctm6768@ads.northwestern.edu::42da060b-ddc7-42dc-a7e8-253cdb78acd4" providerId="AD" clId="Web-{434DB04F-5A49-87D7-61DA-A28D478ABC86}" dt="2023-07-03T14:49:40.960" v="243" actId="20577"/>
        <pc:sldMkLst>
          <pc:docMk/>
          <pc:sldMk cId="2955889544" sldId="353"/>
        </pc:sldMkLst>
        <pc:spChg chg="mod">
          <ac:chgData name="Tobin Magle" userId="S::ctm6768@ads.northwestern.edu::42da060b-ddc7-42dc-a7e8-253cdb78acd4" providerId="AD" clId="Web-{434DB04F-5A49-87D7-61DA-A28D478ABC86}" dt="2023-07-03T14:49:40.960" v="243" actId="20577"/>
          <ac:spMkLst>
            <pc:docMk/>
            <pc:sldMk cId="2955889544" sldId="353"/>
            <ac:spMk id="2" creationId="{C264C188-6B0D-58DF-10E7-DC4B66AB93EF}"/>
          </ac:spMkLst>
        </pc:spChg>
        <pc:spChg chg="add mod">
          <ac:chgData name="Tobin Magle" userId="S::ctm6768@ads.northwestern.edu::42da060b-ddc7-42dc-a7e8-253cdb78acd4" providerId="AD" clId="Web-{434DB04F-5A49-87D7-61DA-A28D478ABC86}" dt="2023-07-03T14:48:12.531" v="213" actId="1076"/>
          <ac:spMkLst>
            <pc:docMk/>
            <pc:sldMk cId="2955889544" sldId="353"/>
            <ac:spMk id="5" creationId="{AFA612C6-7108-C256-6F31-C0C504525DEE}"/>
          </ac:spMkLst>
        </pc:spChg>
      </pc:sldChg>
      <pc:sldChg chg="addSp modSp add replId modNotes">
        <pc:chgData name="Tobin Magle" userId="S::ctm6768@ads.northwestern.edu::42da060b-ddc7-42dc-a7e8-253cdb78acd4" providerId="AD" clId="Web-{434DB04F-5A49-87D7-61DA-A28D478ABC86}" dt="2023-07-03T14:51:30.110" v="293"/>
        <pc:sldMkLst>
          <pc:docMk/>
          <pc:sldMk cId="691160085" sldId="354"/>
        </pc:sldMkLst>
        <pc:spChg chg="add mod">
          <ac:chgData name="Tobin Magle" userId="S::ctm6768@ads.northwestern.edu::42da060b-ddc7-42dc-a7e8-253cdb78acd4" providerId="AD" clId="Web-{434DB04F-5A49-87D7-61DA-A28D478ABC86}" dt="2023-07-03T14:51:25.312" v="292" actId="20577"/>
          <ac:spMkLst>
            <pc:docMk/>
            <pc:sldMk cId="691160085" sldId="354"/>
            <ac:spMk id="5" creationId="{BE9ABDCD-26F1-55D1-E2B3-F33C79B595C5}"/>
          </ac:spMkLst>
        </pc:spChg>
      </pc:sldChg>
      <pc:sldChg chg="addSp modSp add replId">
        <pc:chgData name="Tobin Magle" userId="S::ctm6768@ads.northwestern.edu::42da060b-ddc7-42dc-a7e8-253cdb78acd4" providerId="AD" clId="Web-{434DB04F-5A49-87D7-61DA-A28D478ABC86}" dt="2023-07-03T14:53:17.322" v="304"/>
        <pc:sldMkLst>
          <pc:docMk/>
          <pc:sldMk cId="9144190" sldId="355"/>
        </pc:sldMkLst>
        <pc:spChg chg="add mod">
          <ac:chgData name="Tobin Magle" userId="S::ctm6768@ads.northwestern.edu::42da060b-ddc7-42dc-a7e8-253cdb78acd4" providerId="AD" clId="Web-{434DB04F-5A49-87D7-61DA-A28D478ABC86}" dt="2023-07-03T14:53:17.322" v="304"/>
          <ac:spMkLst>
            <pc:docMk/>
            <pc:sldMk cId="9144190" sldId="355"/>
            <ac:spMk id="19" creationId="{29325AFF-19DE-3F43-CE98-75ADE9DC9CC2}"/>
          </ac:spMkLst>
        </pc:spChg>
      </pc:sldChg>
      <pc:sldChg chg="modSp add replId">
        <pc:chgData name="Tobin Magle" userId="S::ctm6768@ads.northwestern.edu::42da060b-ddc7-42dc-a7e8-253cdb78acd4" providerId="AD" clId="Web-{434DB04F-5A49-87D7-61DA-A28D478ABC86}" dt="2023-07-03T14:59:58.917" v="358" actId="1076"/>
        <pc:sldMkLst>
          <pc:docMk/>
          <pc:sldMk cId="950024290" sldId="356"/>
        </pc:sldMkLst>
        <pc:spChg chg="mod">
          <ac:chgData name="Tobin Magle" userId="S::ctm6768@ads.northwestern.edu::42da060b-ddc7-42dc-a7e8-253cdb78acd4" providerId="AD" clId="Web-{434DB04F-5A49-87D7-61DA-A28D478ABC86}" dt="2023-07-03T14:59:58.917" v="358" actId="1076"/>
          <ac:spMkLst>
            <pc:docMk/>
            <pc:sldMk cId="950024290" sldId="356"/>
            <ac:spMk id="19" creationId="{29325AFF-19DE-3F43-CE98-75ADE9DC9CC2}"/>
          </ac:spMkLst>
        </pc:spChg>
      </pc:sldChg>
      <pc:sldChg chg="modSp add replId">
        <pc:chgData name="Tobin Magle" userId="S::ctm6768@ads.northwestern.edu::42da060b-ddc7-42dc-a7e8-253cdb78acd4" providerId="AD" clId="Web-{434DB04F-5A49-87D7-61DA-A28D478ABC86}" dt="2023-07-03T15:00:25.903" v="360" actId="1076"/>
        <pc:sldMkLst>
          <pc:docMk/>
          <pc:sldMk cId="4202395574" sldId="357"/>
        </pc:sldMkLst>
        <pc:spChg chg="mod">
          <ac:chgData name="Tobin Magle" userId="S::ctm6768@ads.northwestern.edu::42da060b-ddc7-42dc-a7e8-253cdb78acd4" providerId="AD" clId="Web-{434DB04F-5A49-87D7-61DA-A28D478ABC86}" dt="2023-07-03T15:00:25.903" v="360" actId="1076"/>
          <ac:spMkLst>
            <pc:docMk/>
            <pc:sldMk cId="4202395574" sldId="357"/>
            <ac:spMk id="19" creationId="{29325AFF-19DE-3F43-CE98-75ADE9DC9CC2}"/>
          </ac:spMkLst>
        </pc:spChg>
      </pc:sldChg>
      <pc:sldChg chg="addSp delSp modSp add ord replId">
        <pc:chgData name="Tobin Magle" userId="S::ctm6768@ads.northwestern.edu::42da060b-ddc7-42dc-a7e8-253cdb78acd4" providerId="AD" clId="Web-{434DB04F-5A49-87D7-61DA-A28D478ABC86}" dt="2023-07-03T15:16:40.811" v="542" actId="20577"/>
        <pc:sldMkLst>
          <pc:docMk/>
          <pc:sldMk cId="3997460464" sldId="358"/>
        </pc:sldMkLst>
        <pc:spChg chg="mod">
          <ac:chgData name="Tobin Magle" userId="S::ctm6768@ads.northwestern.edu::42da060b-ddc7-42dc-a7e8-253cdb78acd4" providerId="AD" clId="Web-{434DB04F-5A49-87D7-61DA-A28D478ABC86}" dt="2023-07-03T15:16:40.811" v="542" actId="20577"/>
          <ac:spMkLst>
            <pc:docMk/>
            <pc:sldMk cId="3997460464" sldId="358"/>
            <ac:spMk id="2" creationId="{8CAF20C0-F872-9BD0-3A65-D114CCF20F72}"/>
          </ac:spMkLst>
        </pc:spChg>
        <pc:spChg chg="del">
          <ac:chgData name="Tobin Magle" userId="S::ctm6768@ads.northwestern.edu::42da060b-ddc7-42dc-a7e8-253cdb78acd4" providerId="AD" clId="Web-{434DB04F-5A49-87D7-61DA-A28D478ABC86}" dt="2023-07-03T15:15:47.244" v="534"/>
          <ac:spMkLst>
            <pc:docMk/>
            <pc:sldMk cId="3997460464" sldId="358"/>
            <ac:spMk id="5" creationId="{1EBFE131-7AF1-50BE-9543-EA382904A949}"/>
          </ac:spMkLst>
        </pc:spChg>
        <pc:spChg chg="del">
          <ac:chgData name="Tobin Magle" userId="S::ctm6768@ads.northwestern.edu::42da060b-ddc7-42dc-a7e8-253cdb78acd4" providerId="AD" clId="Web-{434DB04F-5A49-87D7-61DA-A28D478ABC86}" dt="2023-07-03T15:06:28.839" v="401"/>
          <ac:spMkLst>
            <pc:docMk/>
            <pc:sldMk cId="3997460464" sldId="358"/>
            <ac:spMk id="6" creationId="{5238591D-662D-9130-2D9F-847E8A3D7EBF}"/>
          </ac:spMkLst>
        </pc:spChg>
        <pc:spChg chg="add">
          <ac:chgData name="Tobin Magle" userId="S::ctm6768@ads.northwestern.edu::42da060b-ddc7-42dc-a7e8-253cdb78acd4" providerId="AD" clId="Web-{434DB04F-5A49-87D7-61DA-A28D478ABC86}" dt="2023-07-03T15:15:47.588" v="535"/>
          <ac:spMkLst>
            <pc:docMk/>
            <pc:sldMk cId="3997460464" sldId="358"/>
            <ac:spMk id="8" creationId="{1A9AB35C-DBFE-4329-3D5B-29FC21980459}"/>
          </ac:spMkLst>
        </pc:spChg>
        <pc:spChg chg="mod">
          <ac:chgData name="Tobin Magle" userId="S::ctm6768@ads.northwestern.edu::42da060b-ddc7-42dc-a7e8-253cdb78acd4" providerId="AD" clId="Web-{434DB04F-5A49-87D7-61DA-A28D478ABC86}" dt="2023-07-03T15:02:08.521" v="387" actId="20577"/>
          <ac:spMkLst>
            <pc:docMk/>
            <pc:sldMk cId="3997460464" sldId="358"/>
            <ac:spMk id="9" creationId="{A666DF90-AA53-4C30-6FB0-EEE18197590A}"/>
          </ac:spMkLst>
        </pc:spChg>
        <pc:picChg chg="add mod ord">
          <ac:chgData name="Tobin Magle" userId="S::ctm6768@ads.northwestern.edu::42da060b-ddc7-42dc-a7e8-253cdb78acd4" providerId="AD" clId="Web-{434DB04F-5A49-87D7-61DA-A28D478ABC86}" dt="2023-07-03T15:15:59.683" v="537" actId="14100"/>
          <ac:picMkLst>
            <pc:docMk/>
            <pc:sldMk cId="3997460464" sldId="358"/>
            <ac:picMk id="3" creationId="{E48DAB1D-3EE1-0225-8650-E5FE3C206107}"/>
          </ac:picMkLst>
        </pc:picChg>
      </pc:sldChg>
      <pc:sldChg chg="addSp delSp modSp new mod modClrScheme chgLayout">
        <pc:chgData name="Tobin Magle" userId="S::ctm6768@ads.northwestern.edu::42da060b-ddc7-42dc-a7e8-253cdb78acd4" providerId="AD" clId="Web-{434DB04F-5A49-87D7-61DA-A28D478ABC86}" dt="2023-07-03T15:35:08.355" v="735" actId="20577"/>
        <pc:sldMkLst>
          <pc:docMk/>
          <pc:sldMk cId="4720059" sldId="359"/>
        </pc:sldMkLst>
        <pc:spChg chg="del mod ord">
          <ac:chgData name="Tobin Magle" userId="S::ctm6768@ads.northwestern.edu::42da060b-ddc7-42dc-a7e8-253cdb78acd4" providerId="AD" clId="Web-{434DB04F-5A49-87D7-61DA-A28D478ABC86}" dt="2023-07-03T15:30:34.520" v="628"/>
          <ac:spMkLst>
            <pc:docMk/>
            <pc:sldMk cId="4720059" sldId="359"/>
            <ac:spMk id="2" creationId="{0CBF0D05-BA68-6A01-62D4-29D374FDEEBF}"/>
          </ac:spMkLst>
        </pc:spChg>
        <pc:spChg chg="add mod">
          <ac:chgData name="Tobin Magle" userId="S::ctm6768@ads.northwestern.edu::42da060b-ddc7-42dc-a7e8-253cdb78acd4" providerId="AD" clId="Web-{434DB04F-5A49-87D7-61DA-A28D478ABC86}" dt="2023-07-03T15:33:36.082" v="698" actId="20577"/>
          <ac:spMkLst>
            <pc:docMk/>
            <pc:sldMk cId="4720059" sldId="359"/>
            <ac:spMk id="3" creationId="{4C442EE8-B74B-2E62-0362-81D7FD16A9E9}"/>
          </ac:spMkLst>
        </pc:spChg>
        <pc:spChg chg="add mod">
          <ac:chgData name="Tobin Magle" userId="S::ctm6768@ads.northwestern.edu::42da060b-ddc7-42dc-a7e8-253cdb78acd4" providerId="AD" clId="Web-{434DB04F-5A49-87D7-61DA-A28D478ABC86}" dt="2023-07-03T15:33:40.723" v="706" actId="14100"/>
          <ac:spMkLst>
            <pc:docMk/>
            <pc:sldMk cId="4720059" sldId="359"/>
            <ac:spMk id="4" creationId="{6E7C6F3E-8936-E17A-C836-2B44FC435568}"/>
          </ac:spMkLst>
        </pc:spChg>
        <pc:spChg chg="add mod">
          <ac:chgData name="Tobin Magle" userId="S::ctm6768@ads.northwestern.edu::42da060b-ddc7-42dc-a7e8-253cdb78acd4" providerId="AD" clId="Web-{434DB04F-5A49-87D7-61DA-A28D478ABC86}" dt="2023-07-03T15:34:17.382" v="718" actId="1076"/>
          <ac:spMkLst>
            <pc:docMk/>
            <pc:sldMk cId="4720059" sldId="359"/>
            <ac:spMk id="6" creationId="{84DA8163-1150-F70F-7756-3F26400441E9}"/>
          </ac:spMkLst>
        </pc:spChg>
        <pc:spChg chg="add mod">
          <ac:chgData name="Tobin Magle" userId="S::ctm6768@ads.northwestern.edu::42da060b-ddc7-42dc-a7e8-253cdb78acd4" providerId="AD" clId="Web-{434DB04F-5A49-87D7-61DA-A28D478ABC86}" dt="2023-07-03T15:33:36.144" v="704" actId="20577"/>
          <ac:spMkLst>
            <pc:docMk/>
            <pc:sldMk cId="4720059" sldId="359"/>
            <ac:spMk id="7" creationId="{DCFEF650-A965-4999-0E8F-3996AC3108DB}"/>
          </ac:spMkLst>
        </pc:spChg>
        <pc:spChg chg="add mod">
          <ac:chgData name="Tobin Magle" userId="S::ctm6768@ads.northwestern.edu::42da060b-ddc7-42dc-a7e8-253cdb78acd4" providerId="AD" clId="Web-{434DB04F-5A49-87D7-61DA-A28D478ABC86}" dt="2023-07-03T15:34:13.757" v="717" actId="1076"/>
          <ac:spMkLst>
            <pc:docMk/>
            <pc:sldMk cId="4720059" sldId="359"/>
            <ac:spMk id="8" creationId="{8C9D94E5-4D98-9932-1EF3-1384BED60D0E}"/>
          </ac:spMkLst>
        </pc:spChg>
        <pc:spChg chg="add mod">
          <ac:chgData name="Tobin Magle" userId="S::ctm6768@ads.northwestern.edu::42da060b-ddc7-42dc-a7e8-253cdb78acd4" providerId="AD" clId="Web-{434DB04F-5A49-87D7-61DA-A28D478ABC86}" dt="2023-07-03T15:33:36.144" v="703" actId="20577"/>
          <ac:spMkLst>
            <pc:docMk/>
            <pc:sldMk cId="4720059" sldId="359"/>
            <ac:spMk id="9" creationId="{0660173E-99D4-5304-D47D-951B5D78D5ED}"/>
          </ac:spMkLst>
        </pc:spChg>
        <pc:spChg chg="add mod">
          <ac:chgData name="Tobin Magle" userId="S::ctm6768@ads.northwestern.edu::42da060b-ddc7-42dc-a7e8-253cdb78acd4" providerId="AD" clId="Web-{434DB04F-5A49-87D7-61DA-A28D478ABC86}" dt="2023-07-03T15:34:24.836" v="720" actId="1076"/>
          <ac:spMkLst>
            <pc:docMk/>
            <pc:sldMk cId="4720059" sldId="359"/>
            <ac:spMk id="10" creationId="{186F814F-EB8C-A0EC-42A3-78931E429E94}"/>
          </ac:spMkLst>
        </pc:spChg>
        <pc:spChg chg="add mod">
          <ac:chgData name="Tobin Magle" userId="S::ctm6768@ads.northwestern.edu::42da060b-ddc7-42dc-a7e8-253cdb78acd4" providerId="AD" clId="Web-{434DB04F-5A49-87D7-61DA-A28D478ABC86}" dt="2023-07-03T15:34:20.789" v="719" actId="1076"/>
          <ac:spMkLst>
            <pc:docMk/>
            <pc:sldMk cId="4720059" sldId="359"/>
            <ac:spMk id="11" creationId="{160DEC42-90D6-F21F-42DF-876CB58D88B0}"/>
          </ac:spMkLst>
        </pc:spChg>
        <pc:spChg chg="add mod">
          <ac:chgData name="Tobin Magle" userId="S::ctm6768@ads.northwestern.edu::42da060b-ddc7-42dc-a7e8-253cdb78acd4" providerId="AD" clId="Web-{434DB04F-5A49-87D7-61DA-A28D478ABC86}" dt="2023-07-03T15:35:08.355" v="735" actId="20577"/>
          <ac:spMkLst>
            <pc:docMk/>
            <pc:sldMk cId="4720059" sldId="359"/>
            <ac:spMk id="12" creationId="{969F9822-EF76-50B2-F238-18857A4CDDF3}"/>
          </ac:spMkLst>
        </pc:spChg>
        <pc:picChg chg="add mod">
          <ac:chgData name="Tobin Magle" userId="S::ctm6768@ads.northwestern.edu::42da060b-ddc7-42dc-a7e8-253cdb78acd4" providerId="AD" clId="Web-{434DB04F-5A49-87D7-61DA-A28D478ABC86}" dt="2023-07-03T15:34:31.711" v="723" actId="1076"/>
          <ac:picMkLst>
            <pc:docMk/>
            <pc:sldMk cId="4720059" sldId="359"/>
            <ac:picMk id="5" creationId="{E29B610B-CAD7-7A8E-2B39-2239260030CA}"/>
          </ac:picMkLst>
        </pc:picChg>
      </pc:sldChg>
      <pc:sldChg chg="modSp add replId">
        <pc:chgData name="Tobin Magle" userId="S::ctm6768@ads.northwestern.edu::42da060b-ddc7-42dc-a7e8-253cdb78acd4" providerId="AD" clId="Web-{434DB04F-5A49-87D7-61DA-A28D478ABC86}" dt="2023-07-03T15:40:44.445" v="805" actId="20577"/>
        <pc:sldMkLst>
          <pc:docMk/>
          <pc:sldMk cId="3412164250" sldId="360"/>
        </pc:sldMkLst>
        <pc:spChg chg="mod">
          <ac:chgData name="Tobin Magle" userId="S::ctm6768@ads.northwestern.edu::42da060b-ddc7-42dc-a7e8-253cdb78acd4" providerId="AD" clId="Web-{434DB04F-5A49-87D7-61DA-A28D478ABC86}" dt="2023-07-03T15:40:44.445" v="805" actId="20577"/>
          <ac:spMkLst>
            <pc:docMk/>
            <pc:sldMk cId="3412164250" sldId="360"/>
            <ac:spMk id="3" creationId="{E6CB91F3-3057-EE50-AC8E-BED65AEBA0EA}"/>
          </ac:spMkLst>
        </pc:spChg>
      </pc:sldChg>
    </pc:docChg>
  </pc:docChgLst>
  <pc:docChgLst>
    <pc:chgData clId="Web-{B4F73475-3ED2-FA75-B8B4-288331925581}"/>
    <pc:docChg chg="modSld">
      <pc:chgData name="" userId="" providerId="" clId="Web-{B4F73475-3ED2-FA75-B8B4-288331925581}" dt="2023-06-01T22:15:50.113" v="0" actId="20577"/>
      <pc:docMkLst>
        <pc:docMk/>
      </pc:docMkLst>
      <pc:sldChg chg="modSp">
        <pc:chgData name="" userId="" providerId="" clId="Web-{B4F73475-3ED2-FA75-B8B4-288331925581}" dt="2023-06-01T22:15:50.113" v="0" actId="20577"/>
        <pc:sldMkLst>
          <pc:docMk/>
          <pc:sldMk cId="4204263909" sldId="305"/>
        </pc:sldMkLst>
        <pc:spChg chg="mod">
          <ac:chgData name="" userId="" providerId="" clId="Web-{B4F73475-3ED2-FA75-B8B4-288331925581}" dt="2023-06-01T22:15:50.113" v="0" actId="20577"/>
          <ac:spMkLst>
            <pc:docMk/>
            <pc:sldMk cId="4204263909" sldId="305"/>
            <ac:spMk id="3" creationId="{5112D4FF-788A-7755-9474-4967BD6A620A}"/>
          </ac:spMkLst>
        </pc:spChg>
      </pc:sldChg>
    </pc:docChg>
  </pc:docChgLst>
  <pc:docChgLst>
    <pc:chgData name="Tobin Magle" userId="S::ctm6768@ads.northwestern.edu::42da060b-ddc7-42dc-a7e8-253cdb78acd4" providerId="AD" clId="Web-{87E413B0-3B4C-2559-CA0C-51A172B81F22}"/>
    <pc:docChg chg="addSld delSld modSld">
      <pc:chgData name="Tobin Magle" userId="S::ctm6768@ads.northwestern.edu::42da060b-ddc7-42dc-a7e8-253cdb78acd4" providerId="AD" clId="Web-{87E413B0-3B4C-2559-CA0C-51A172B81F22}" dt="2023-07-05T18:59:47.139" v="984" actId="20577"/>
      <pc:docMkLst>
        <pc:docMk/>
      </pc:docMkLst>
      <pc:sldChg chg="modSp">
        <pc:chgData name="Tobin Magle" userId="S::ctm6768@ads.northwestern.edu::42da060b-ddc7-42dc-a7e8-253cdb78acd4" providerId="AD" clId="Web-{87E413B0-3B4C-2559-CA0C-51A172B81F22}" dt="2023-07-05T18:49:16.056" v="793" actId="20577"/>
        <pc:sldMkLst>
          <pc:docMk/>
          <pc:sldMk cId="1610826962" sldId="315"/>
        </pc:sldMkLst>
        <pc:spChg chg="mod">
          <ac:chgData name="Tobin Magle" userId="S::ctm6768@ads.northwestern.edu::42da060b-ddc7-42dc-a7e8-253cdb78acd4" providerId="AD" clId="Web-{87E413B0-3B4C-2559-CA0C-51A172B81F22}" dt="2023-07-05T18:49:16.056" v="793" actId="20577"/>
          <ac:spMkLst>
            <pc:docMk/>
            <pc:sldMk cId="1610826962" sldId="315"/>
            <ac:spMk id="3" creationId="{644B3B7F-1E38-70FC-95A5-6B2D66C19B44}"/>
          </ac:spMkLst>
        </pc:spChg>
      </pc:sldChg>
      <pc:sldChg chg="addSp modSp">
        <pc:chgData name="Tobin Magle" userId="S::ctm6768@ads.northwestern.edu::42da060b-ddc7-42dc-a7e8-253cdb78acd4" providerId="AD" clId="Web-{87E413B0-3B4C-2559-CA0C-51A172B81F22}" dt="2023-07-05T18:20:43.628" v="225" actId="20577"/>
        <pc:sldMkLst>
          <pc:docMk/>
          <pc:sldMk cId="1306602248" sldId="317"/>
        </pc:sldMkLst>
        <pc:spChg chg="add mod">
          <ac:chgData name="Tobin Magle" userId="S::ctm6768@ads.northwestern.edu::42da060b-ddc7-42dc-a7e8-253cdb78acd4" providerId="AD" clId="Web-{87E413B0-3B4C-2559-CA0C-51A172B81F22}" dt="2023-07-05T18:19:34.954" v="193" actId="1076"/>
          <ac:spMkLst>
            <pc:docMk/>
            <pc:sldMk cId="1306602248" sldId="317"/>
            <ac:spMk id="3" creationId="{CBE004DB-3152-3EBA-3B29-689D97754424}"/>
          </ac:spMkLst>
        </pc:spChg>
        <pc:spChg chg="add mod">
          <ac:chgData name="Tobin Magle" userId="S::ctm6768@ads.northwestern.edu::42da060b-ddc7-42dc-a7e8-253cdb78acd4" providerId="AD" clId="Web-{87E413B0-3B4C-2559-CA0C-51A172B81F22}" dt="2023-07-05T18:18:51.296" v="170" actId="1076"/>
          <ac:spMkLst>
            <pc:docMk/>
            <pc:sldMk cId="1306602248" sldId="317"/>
            <ac:spMk id="5" creationId="{69441313-939D-2CCA-CCFC-AA21FE0548EA}"/>
          </ac:spMkLst>
        </pc:spChg>
        <pc:spChg chg="mod">
          <ac:chgData name="Tobin Magle" userId="S::ctm6768@ads.northwestern.edu::42da060b-ddc7-42dc-a7e8-253cdb78acd4" providerId="AD" clId="Web-{87E413B0-3B4C-2559-CA0C-51A172B81F22}" dt="2023-07-05T18:18:19.670" v="162" actId="14100"/>
          <ac:spMkLst>
            <pc:docMk/>
            <pc:sldMk cId="1306602248" sldId="317"/>
            <ac:spMk id="7" creationId="{2902A6A8-AECB-C75B-7DF1-9549C24021F9}"/>
          </ac:spMkLst>
        </pc:spChg>
        <pc:spChg chg="mod">
          <ac:chgData name="Tobin Magle" userId="S::ctm6768@ads.northwestern.edu::42da060b-ddc7-42dc-a7e8-253cdb78acd4" providerId="AD" clId="Web-{87E413B0-3B4C-2559-CA0C-51A172B81F22}" dt="2023-07-05T18:19:31.376" v="192" actId="14100"/>
          <ac:spMkLst>
            <pc:docMk/>
            <pc:sldMk cId="1306602248" sldId="317"/>
            <ac:spMk id="8" creationId="{D1CB25CA-614C-06E7-E1A0-13CA63C3030F}"/>
          </ac:spMkLst>
        </pc:spChg>
        <pc:spChg chg="add mod">
          <ac:chgData name="Tobin Magle" userId="S::ctm6768@ads.northwestern.edu::42da060b-ddc7-42dc-a7e8-253cdb78acd4" providerId="AD" clId="Web-{87E413B0-3B4C-2559-CA0C-51A172B81F22}" dt="2023-07-05T18:19:38.110" v="194" actId="1076"/>
          <ac:spMkLst>
            <pc:docMk/>
            <pc:sldMk cId="1306602248" sldId="317"/>
            <ac:spMk id="9" creationId="{ACEFA58C-19CA-62A3-0A7F-E6445A5FCCB7}"/>
          </ac:spMkLst>
        </pc:spChg>
        <pc:spChg chg="add mod">
          <ac:chgData name="Tobin Magle" userId="S::ctm6768@ads.northwestern.edu::42da060b-ddc7-42dc-a7e8-253cdb78acd4" providerId="AD" clId="Web-{87E413B0-3B4C-2559-CA0C-51A172B81F22}" dt="2023-07-05T18:20:02.611" v="205" actId="14100"/>
          <ac:spMkLst>
            <pc:docMk/>
            <pc:sldMk cId="1306602248" sldId="317"/>
            <ac:spMk id="10" creationId="{F3CEE37B-771D-1433-13BF-466E25FF44DF}"/>
          </ac:spMkLst>
        </pc:spChg>
        <pc:spChg chg="add mod">
          <ac:chgData name="Tobin Magle" userId="S::ctm6768@ads.northwestern.edu::42da060b-ddc7-42dc-a7e8-253cdb78acd4" providerId="AD" clId="Web-{87E413B0-3B4C-2559-CA0C-51A172B81F22}" dt="2023-07-05T18:20:14.783" v="212" actId="20577"/>
          <ac:spMkLst>
            <pc:docMk/>
            <pc:sldMk cId="1306602248" sldId="317"/>
            <ac:spMk id="12" creationId="{232A858E-DCC7-8C59-B981-6C0F7FFE12A7}"/>
          </ac:spMkLst>
        </pc:spChg>
        <pc:spChg chg="add mod">
          <ac:chgData name="Tobin Magle" userId="S::ctm6768@ads.northwestern.edu::42da060b-ddc7-42dc-a7e8-253cdb78acd4" providerId="AD" clId="Web-{87E413B0-3B4C-2559-CA0C-51A172B81F22}" dt="2023-07-05T18:20:31.393" v="218" actId="20577"/>
          <ac:spMkLst>
            <pc:docMk/>
            <pc:sldMk cId="1306602248" sldId="317"/>
            <ac:spMk id="13" creationId="{43646BA7-A165-20A2-6E6F-3800257A32F7}"/>
          </ac:spMkLst>
        </pc:spChg>
        <pc:spChg chg="add mod">
          <ac:chgData name="Tobin Magle" userId="S::ctm6768@ads.northwestern.edu::42da060b-ddc7-42dc-a7e8-253cdb78acd4" providerId="AD" clId="Web-{87E413B0-3B4C-2559-CA0C-51A172B81F22}" dt="2023-07-05T18:20:43.628" v="225" actId="20577"/>
          <ac:spMkLst>
            <pc:docMk/>
            <pc:sldMk cId="1306602248" sldId="317"/>
            <ac:spMk id="14" creationId="{30A5B701-2C08-81C6-EFE4-49168AED238D}"/>
          </ac:spMkLst>
        </pc:spChg>
      </pc:sldChg>
      <pc:sldChg chg="modSp">
        <pc:chgData name="Tobin Magle" userId="S::ctm6768@ads.northwestern.edu::42da060b-ddc7-42dc-a7e8-253cdb78acd4" providerId="AD" clId="Web-{87E413B0-3B4C-2559-CA0C-51A172B81F22}" dt="2023-07-05T18:12:58.426" v="79" actId="20577"/>
        <pc:sldMkLst>
          <pc:docMk/>
          <pc:sldMk cId="1635276613" sldId="360"/>
        </pc:sldMkLst>
        <pc:spChg chg="mod">
          <ac:chgData name="Tobin Magle" userId="S::ctm6768@ads.northwestern.edu::42da060b-ddc7-42dc-a7e8-253cdb78acd4" providerId="AD" clId="Web-{87E413B0-3B4C-2559-CA0C-51A172B81F22}" dt="2023-07-05T18:12:58.426" v="79" actId="20577"/>
          <ac:spMkLst>
            <pc:docMk/>
            <pc:sldMk cId="1635276613" sldId="360"/>
            <ac:spMk id="2" creationId="{36A33EB3-E0C3-2FEA-3A35-BF6EFBD8209E}"/>
          </ac:spMkLst>
        </pc:spChg>
      </pc:sldChg>
      <pc:sldChg chg="modSp">
        <pc:chgData name="Tobin Magle" userId="S::ctm6768@ads.northwestern.edu::42da060b-ddc7-42dc-a7e8-253cdb78acd4" providerId="AD" clId="Web-{87E413B0-3B4C-2559-CA0C-51A172B81F22}" dt="2023-07-05T18:12:40.472" v="77" actId="20577"/>
        <pc:sldMkLst>
          <pc:docMk/>
          <pc:sldMk cId="1717270725" sldId="364"/>
        </pc:sldMkLst>
        <pc:spChg chg="mod">
          <ac:chgData name="Tobin Magle" userId="S::ctm6768@ads.northwestern.edu::42da060b-ddc7-42dc-a7e8-253cdb78acd4" providerId="AD" clId="Web-{87E413B0-3B4C-2559-CA0C-51A172B81F22}" dt="2023-07-05T18:12:40.472" v="77" actId="20577"/>
          <ac:spMkLst>
            <pc:docMk/>
            <pc:sldMk cId="1717270725" sldId="364"/>
            <ac:spMk id="7" creationId="{FE9B30BD-14BE-856C-22BC-0C849442A8A5}"/>
          </ac:spMkLst>
        </pc:spChg>
        <pc:spChg chg="mod">
          <ac:chgData name="Tobin Magle" userId="S::ctm6768@ads.northwestern.edu::42da060b-ddc7-42dc-a7e8-253cdb78acd4" providerId="AD" clId="Web-{87E413B0-3B4C-2559-CA0C-51A172B81F22}" dt="2023-07-05T18:12:14.643" v="60" actId="20577"/>
          <ac:spMkLst>
            <pc:docMk/>
            <pc:sldMk cId="1717270725" sldId="364"/>
            <ac:spMk id="8" creationId="{98103EA1-D27E-707C-02E4-552DCC184BF7}"/>
          </ac:spMkLst>
        </pc:spChg>
      </pc:sldChg>
      <pc:sldChg chg="del">
        <pc:chgData name="Tobin Magle" userId="S::ctm6768@ads.northwestern.edu::42da060b-ddc7-42dc-a7e8-253cdb78acd4" providerId="AD" clId="Web-{87E413B0-3B4C-2559-CA0C-51A172B81F22}" dt="2023-07-05T18:35:28.374" v="677"/>
        <pc:sldMkLst>
          <pc:docMk/>
          <pc:sldMk cId="364429659" sldId="372"/>
        </pc:sldMkLst>
      </pc:sldChg>
      <pc:sldChg chg="modSp mod modClrScheme chgLayout">
        <pc:chgData name="Tobin Magle" userId="S::ctm6768@ads.northwestern.edu::42da060b-ddc7-42dc-a7e8-253cdb78acd4" providerId="AD" clId="Web-{87E413B0-3B4C-2559-CA0C-51A172B81F22}" dt="2023-07-05T18:33:28.136" v="527" actId="20577"/>
        <pc:sldMkLst>
          <pc:docMk/>
          <pc:sldMk cId="3969252097" sldId="373"/>
        </pc:sldMkLst>
        <pc:spChg chg="mod ord">
          <ac:chgData name="Tobin Magle" userId="S::ctm6768@ads.northwestern.edu::42da060b-ddc7-42dc-a7e8-253cdb78acd4" providerId="AD" clId="Web-{87E413B0-3B4C-2559-CA0C-51A172B81F22}" dt="2023-07-05T18:33:28.136" v="527" actId="20577"/>
          <ac:spMkLst>
            <pc:docMk/>
            <pc:sldMk cId="3969252097" sldId="373"/>
            <ac:spMk id="220" creationId="{00000000-0000-0000-0000-000000000000}"/>
          </ac:spMkLst>
        </pc:spChg>
        <pc:spChg chg="mod ord">
          <ac:chgData name="Tobin Magle" userId="S::ctm6768@ads.northwestern.edu::42da060b-ddc7-42dc-a7e8-253cdb78acd4" providerId="AD" clId="Web-{87E413B0-3B4C-2559-CA0C-51A172B81F22}" dt="2023-07-05T18:32:25.087" v="475"/>
          <ac:spMkLst>
            <pc:docMk/>
            <pc:sldMk cId="3969252097" sldId="373"/>
            <ac:spMk id="221" creationId="{00000000-0000-0000-0000-000000000000}"/>
          </ac:spMkLst>
        </pc:spChg>
        <pc:graphicFrameChg chg="mod modGraphic">
          <ac:chgData name="Tobin Magle" userId="S::ctm6768@ads.northwestern.edu::42da060b-ddc7-42dc-a7e8-253cdb78acd4" providerId="AD" clId="Web-{87E413B0-3B4C-2559-CA0C-51A172B81F22}" dt="2023-07-05T18:33:10.839" v="526"/>
          <ac:graphicFrameMkLst>
            <pc:docMk/>
            <pc:sldMk cId="3969252097" sldId="373"/>
            <ac:graphicFrameMk id="4" creationId="{93524324-A841-FF3F-8F8F-8C69C8AE0808}"/>
          </ac:graphicFrameMkLst>
        </pc:graphicFrameChg>
      </pc:sldChg>
      <pc:sldChg chg="addSp delSp modSp mod modClrScheme chgLayout">
        <pc:chgData name="Tobin Magle" userId="S::ctm6768@ads.northwestern.edu::42da060b-ddc7-42dc-a7e8-253cdb78acd4" providerId="AD" clId="Web-{87E413B0-3B4C-2559-CA0C-51A172B81F22}" dt="2023-07-05T18:32:09.509" v="473" actId="1076"/>
        <pc:sldMkLst>
          <pc:docMk/>
          <pc:sldMk cId="1777997911" sldId="374"/>
        </pc:sldMkLst>
        <pc:spChg chg="add del mod">
          <ac:chgData name="Tobin Magle" userId="S::ctm6768@ads.northwestern.edu::42da060b-ddc7-42dc-a7e8-253cdb78acd4" providerId="AD" clId="Web-{87E413B0-3B4C-2559-CA0C-51A172B81F22}" dt="2023-07-05T18:28:50.002" v="333"/>
          <ac:spMkLst>
            <pc:docMk/>
            <pc:sldMk cId="1777997911" sldId="374"/>
            <ac:spMk id="2" creationId="{887E703E-643D-63A6-0D6F-8F764B3D1908}"/>
          </ac:spMkLst>
        </pc:spChg>
        <pc:spChg chg="mod">
          <ac:chgData name="Tobin Magle" userId="S::ctm6768@ads.northwestern.edu::42da060b-ddc7-42dc-a7e8-253cdb78acd4" providerId="AD" clId="Web-{87E413B0-3B4C-2559-CA0C-51A172B81F22}" dt="2023-07-05T18:32:09.509" v="473" actId="1076"/>
          <ac:spMkLst>
            <pc:docMk/>
            <pc:sldMk cId="1777997911" sldId="374"/>
            <ac:spMk id="4" creationId="{A2810D74-354B-45DC-DDF2-4139697AFEC1}"/>
          </ac:spMkLst>
        </pc:spChg>
        <pc:spChg chg="add mod ord">
          <ac:chgData name="Tobin Magle" userId="S::ctm6768@ads.northwestern.edu::42da060b-ddc7-42dc-a7e8-253cdb78acd4" providerId="AD" clId="Web-{87E413B0-3B4C-2559-CA0C-51A172B81F22}" dt="2023-07-05T18:32:00.696" v="471" actId="1076"/>
          <ac:spMkLst>
            <pc:docMk/>
            <pc:sldMk cId="1777997911" sldId="374"/>
            <ac:spMk id="5" creationId="{C11FC8AB-0F26-926C-CAC0-BA38E9306CD7}"/>
          </ac:spMkLst>
        </pc:spChg>
        <pc:spChg chg="add del mod ord">
          <ac:chgData name="Tobin Magle" userId="S::ctm6768@ads.northwestern.edu::42da060b-ddc7-42dc-a7e8-253cdb78acd4" providerId="AD" clId="Web-{87E413B0-3B4C-2559-CA0C-51A172B81F22}" dt="2023-07-05T18:30:18.427" v="367"/>
          <ac:spMkLst>
            <pc:docMk/>
            <pc:sldMk cId="1777997911" sldId="374"/>
            <ac:spMk id="6" creationId="{310ABF9E-DB25-0DAC-5644-E26D0178D917}"/>
          </ac:spMkLst>
        </pc:spChg>
        <pc:spChg chg="add del mod ord">
          <ac:chgData name="Tobin Magle" userId="S::ctm6768@ads.northwestern.edu::42da060b-ddc7-42dc-a7e8-253cdb78acd4" providerId="AD" clId="Web-{87E413B0-3B4C-2559-CA0C-51A172B81F22}" dt="2023-07-05T18:30:02.473" v="350"/>
          <ac:spMkLst>
            <pc:docMk/>
            <pc:sldMk cId="1777997911" sldId="374"/>
            <ac:spMk id="7" creationId="{0AB00CF3-B79C-7272-C259-1D87E1D400D4}"/>
          </ac:spMkLst>
        </pc:spChg>
        <pc:spChg chg="mod ord">
          <ac:chgData name="Tobin Magle" userId="S::ctm6768@ads.northwestern.edu::42da060b-ddc7-42dc-a7e8-253cdb78acd4" providerId="AD" clId="Web-{87E413B0-3B4C-2559-CA0C-51A172B81F22}" dt="2023-07-05T18:31:27.382" v="402" actId="20577"/>
          <ac:spMkLst>
            <pc:docMk/>
            <pc:sldMk cId="1777997911" sldId="374"/>
            <ac:spMk id="220" creationId="{00000000-0000-0000-0000-000000000000}"/>
          </ac:spMkLst>
        </pc:spChg>
        <pc:spChg chg="del mod ord">
          <ac:chgData name="Tobin Magle" userId="S::ctm6768@ads.northwestern.edu::42da060b-ddc7-42dc-a7e8-253cdb78acd4" providerId="AD" clId="Web-{87E413B0-3B4C-2559-CA0C-51A172B81F22}" dt="2023-07-05T18:29:58.145" v="349"/>
          <ac:spMkLst>
            <pc:docMk/>
            <pc:sldMk cId="1777997911" sldId="374"/>
            <ac:spMk id="221" creationId="{00000000-0000-0000-0000-000000000000}"/>
          </ac:spMkLst>
        </pc:spChg>
        <pc:graphicFrameChg chg="mod modGraphic">
          <ac:chgData name="Tobin Magle" userId="S::ctm6768@ads.northwestern.edu::42da060b-ddc7-42dc-a7e8-253cdb78acd4" providerId="AD" clId="Web-{87E413B0-3B4C-2559-CA0C-51A172B81F22}" dt="2023-07-05T18:32:05.415" v="472"/>
          <ac:graphicFrameMkLst>
            <pc:docMk/>
            <pc:sldMk cId="1777997911" sldId="374"/>
            <ac:graphicFrameMk id="3" creationId="{A6F0FBF6-73AE-6D90-CC83-5EAAD57FA6EB}"/>
          </ac:graphicFrameMkLst>
        </pc:graphicFrameChg>
      </pc:sldChg>
      <pc:sldChg chg="modSp del">
        <pc:chgData name="Tobin Magle" userId="S::ctm6768@ads.northwestern.edu::42da060b-ddc7-42dc-a7e8-253cdb78acd4" providerId="AD" clId="Web-{87E413B0-3B4C-2559-CA0C-51A172B81F22}" dt="2023-07-05T18:28:14.892" v="324"/>
        <pc:sldMkLst>
          <pc:docMk/>
          <pc:sldMk cId="4136293436" sldId="375"/>
        </pc:sldMkLst>
        <pc:spChg chg="mod">
          <ac:chgData name="Tobin Magle" userId="S::ctm6768@ads.northwestern.edu::42da060b-ddc7-42dc-a7e8-253cdb78acd4" providerId="AD" clId="Web-{87E413B0-3B4C-2559-CA0C-51A172B81F22}" dt="2023-07-05T18:27:57.298" v="317" actId="20577"/>
          <ac:spMkLst>
            <pc:docMk/>
            <pc:sldMk cId="4136293436" sldId="375"/>
            <ac:spMk id="5" creationId="{D692D589-98FE-B680-3CA2-04E0ABF8B139}"/>
          </ac:spMkLst>
        </pc:spChg>
      </pc:sldChg>
      <pc:sldChg chg="modSp">
        <pc:chgData name="Tobin Magle" userId="S::ctm6768@ads.northwestern.edu::42da060b-ddc7-42dc-a7e8-253cdb78acd4" providerId="AD" clId="Web-{87E413B0-3B4C-2559-CA0C-51A172B81F22}" dt="2023-07-05T18:23:22.289" v="262"/>
        <pc:sldMkLst>
          <pc:docMk/>
          <pc:sldMk cId="4278793363" sldId="381"/>
        </pc:sldMkLst>
        <pc:spChg chg="mod">
          <ac:chgData name="Tobin Magle" userId="S::ctm6768@ads.northwestern.edu::42da060b-ddc7-42dc-a7e8-253cdb78acd4" providerId="AD" clId="Web-{87E413B0-3B4C-2559-CA0C-51A172B81F22}" dt="2023-07-05T18:22:56.538" v="236" actId="20577"/>
          <ac:spMkLst>
            <pc:docMk/>
            <pc:sldMk cId="4278793363" sldId="381"/>
            <ac:spMk id="3" creationId="{38DCD23B-9D18-0124-76BE-FEEB442D42D8}"/>
          </ac:spMkLst>
        </pc:spChg>
        <pc:graphicFrameChg chg="mod modGraphic">
          <ac:chgData name="Tobin Magle" userId="S::ctm6768@ads.northwestern.edu::42da060b-ddc7-42dc-a7e8-253cdb78acd4" providerId="AD" clId="Web-{87E413B0-3B4C-2559-CA0C-51A172B81F22}" dt="2023-07-05T18:23:22.289" v="262"/>
          <ac:graphicFrameMkLst>
            <pc:docMk/>
            <pc:sldMk cId="4278793363" sldId="381"/>
            <ac:graphicFrameMk id="6" creationId="{758373A1-9974-1E19-4E0F-471658EB8B5C}"/>
          </ac:graphicFrameMkLst>
        </pc:graphicFrameChg>
      </pc:sldChg>
      <pc:sldChg chg="modSp">
        <pc:chgData name="Tobin Magle" userId="S::ctm6768@ads.northwestern.edu::42da060b-ddc7-42dc-a7e8-253cdb78acd4" providerId="AD" clId="Web-{87E413B0-3B4C-2559-CA0C-51A172B81F22}" dt="2023-07-05T18:23:31.914" v="274"/>
        <pc:sldMkLst>
          <pc:docMk/>
          <pc:sldMk cId="3982824965" sldId="382"/>
        </pc:sldMkLst>
        <pc:graphicFrameChg chg="mod modGraphic">
          <ac:chgData name="Tobin Magle" userId="S::ctm6768@ads.northwestern.edu::42da060b-ddc7-42dc-a7e8-253cdb78acd4" providerId="AD" clId="Web-{87E413B0-3B4C-2559-CA0C-51A172B81F22}" dt="2023-07-05T18:23:31.914" v="274"/>
          <ac:graphicFrameMkLst>
            <pc:docMk/>
            <pc:sldMk cId="3982824965" sldId="382"/>
            <ac:graphicFrameMk id="6" creationId="{758373A1-9974-1E19-4E0F-471658EB8B5C}"/>
          </ac:graphicFrameMkLst>
        </pc:graphicFrameChg>
      </pc:sldChg>
      <pc:sldChg chg="modSp">
        <pc:chgData name="Tobin Magle" userId="S::ctm6768@ads.northwestern.edu::42da060b-ddc7-42dc-a7e8-253cdb78acd4" providerId="AD" clId="Web-{87E413B0-3B4C-2559-CA0C-51A172B81F22}" dt="2023-07-05T18:22:21.131" v="230" actId="20577"/>
        <pc:sldMkLst>
          <pc:docMk/>
          <pc:sldMk cId="2273680073" sldId="383"/>
        </pc:sldMkLst>
        <pc:spChg chg="mod">
          <ac:chgData name="Tobin Magle" userId="S::ctm6768@ads.northwestern.edu::42da060b-ddc7-42dc-a7e8-253cdb78acd4" providerId="AD" clId="Web-{87E413B0-3B4C-2559-CA0C-51A172B81F22}" dt="2023-07-05T18:22:21.131" v="230" actId="20577"/>
          <ac:spMkLst>
            <pc:docMk/>
            <pc:sldMk cId="2273680073" sldId="383"/>
            <ac:spMk id="3" creationId="{38DCD23B-9D18-0124-76BE-FEEB442D42D8}"/>
          </ac:spMkLst>
        </pc:spChg>
      </pc:sldChg>
      <pc:sldChg chg="modSp">
        <pc:chgData name="Tobin Magle" userId="S::ctm6768@ads.northwestern.edu::42da060b-ddc7-42dc-a7e8-253cdb78acd4" providerId="AD" clId="Web-{87E413B0-3B4C-2559-CA0C-51A172B81F22}" dt="2023-07-05T18:24:27.682" v="290" actId="1076"/>
        <pc:sldMkLst>
          <pc:docMk/>
          <pc:sldMk cId="1260251223" sldId="385"/>
        </pc:sldMkLst>
        <pc:spChg chg="mod">
          <ac:chgData name="Tobin Magle" userId="S::ctm6768@ads.northwestern.edu::42da060b-ddc7-42dc-a7e8-253cdb78acd4" providerId="AD" clId="Web-{87E413B0-3B4C-2559-CA0C-51A172B81F22}" dt="2023-07-05T18:24:27.682" v="290" actId="1076"/>
          <ac:spMkLst>
            <pc:docMk/>
            <pc:sldMk cId="1260251223" sldId="385"/>
            <ac:spMk id="3" creationId="{38DCD23B-9D18-0124-76BE-FEEB442D42D8}"/>
          </ac:spMkLst>
        </pc:spChg>
      </pc:sldChg>
      <pc:sldChg chg="modSp">
        <pc:chgData name="Tobin Magle" userId="S::ctm6768@ads.northwestern.edu::42da060b-ddc7-42dc-a7e8-253cdb78acd4" providerId="AD" clId="Web-{87E413B0-3B4C-2559-CA0C-51A172B81F22}" dt="2023-07-05T18:25:58.044" v="305" actId="1076"/>
        <pc:sldMkLst>
          <pc:docMk/>
          <pc:sldMk cId="2012823763" sldId="390"/>
        </pc:sldMkLst>
        <pc:spChg chg="mod">
          <ac:chgData name="Tobin Magle" userId="S::ctm6768@ads.northwestern.edu::42da060b-ddc7-42dc-a7e8-253cdb78acd4" providerId="AD" clId="Web-{87E413B0-3B4C-2559-CA0C-51A172B81F22}" dt="2023-07-05T18:25:50.075" v="302" actId="20577"/>
          <ac:spMkLst>
            <pc:docMk/>
            <pc:sldMk cId="2012823763" sldId="390"/>
            <ac:spMk id="11" creationId="{AE999CD1-CB81-4D26-36D4-AC73BA025B39}"/>
          </ac:spMkLst>
        </pc:spChg>
        <pc:graphicFrameChg chg="mod modGraphic">
          <ac:chgData name="Tobin Magle" userId="S::ctm6768@ads.northwestern.edu::42da060b-ddc7-42dc-a7e8-253cdb78acd4" providerId="AD" clId="Web-{87E413B0-3B4C-2559-CA0C-51A172B81F22}" dt="2023-07-05T18:25:58.044" v="305" actId="1076"/>
          <ac:graphicFrameMkLst>
            <pc:docMk/>
            <pc:sldMk cId="2012823763" sldId="390"/>
            <ac:graphicFrameMk id="13" creationId="{D32AAFCD-1D99-E6D9-E17C-ABEF87537BDC}"/>
          </ac:graphicFrameMkLst>
        </pc:graphicFrameChg>
      </pc:sldChg>
      <pc:sldChg chg="modSp">
        <pc:chgData name="Tobin Magle" userId="S::ctm6768@ads.northwestern.edu::42da060b-ddc7-42dc-a7e8-253cdb78acd4" providerId="AD" clId="Web-{87E413B0-3B4C-2559-CA0C-51A172B81F22}" dt="2023-07-05T18:14:15.225" v="92" actId="20577"/>
        <pc:sldMkLst>
          <pc:docMk/>
          <pc:sldMk cId="3867651531" sldId="394"/>
        </pc:sldMkLst>
        <pc:spChg chg="mod">
          <ac:chgData name="Tobin Magle" userId="S::ctm6768@ads.northwestern.edu::42da060b-ddc7-42dc-a7e8-253cdb78acd4" providerId="AD" clId="Web-{87E413B0-3B4C-2559-CA0C-51A172B81F22}" dt="2023-07-05T18:14:15.225" v="92" actId="20577"/>
          <ac:spMkLst>
            <pc:docMk/>
            <pc:sldMk cId="3867651531" sldId="394"/>
            <ac:spMk id="7" creationId="{FE9B30BD-14BE-856C-22BC-0C849442A8A5}"/>
          </ac:spMkLst>
        </pc:spChg>
      </pc:sldChg>
      <pc:sldChg chg="modSp">
        <pc:chgData name="Tobin Magle" userId="S::ctm6768@ads.northwestern.edu::42da060b-ddc7-42dc-a7e8-253cdb78acd4" providerId="AD" clId="Web-{87E413B0-3B4C-2559-CA0C-51A172B81F22}" dt="2023-07-05T18:55:43.897" v="938" actId="20577"/>
        <pc:sldMkLst>
          <pc:docMk/>
          <pc:sldMk cId="1709176253" sldId="398"/>
        </pc:sldMkLst>
        <pc:spChg chg="mod">
          <ac:chgData name="Tobin Magle" userId="S::ctm6768@ads.northwestern.edu::42da060b-ddc7-42dc-a7e8-253cdb78acd4" providerId="AD" clId="Web-{87E413B0-3B4C-2559-CA0C-51A172B81F22}" dt="2023-07-05T18:55:43.897" v="938" actId="20577"/>
          <ac:spMkLst>
            <pc:docMk/>
            <pc:sldMk cId="1709176253" sldId="398"/>
            <ac:spMk id="3" creationId="{34A9EFBA-C8CA-3ACF-872F-2A0214C2AAFB}"/>
          </ac:spMkLst>
        </pc:spChg>
      </pc:sldChg>
      <pc:sldChg chg="addSp delSp modSp">
        <pc:chgData name="Tobin Magle" userId="S::ctm6768@ads.northwestern.edu::42da060b-ddc7-42dc-a7e8-253cdb78acd4" providerId="AD" clId="Web-{87E413B0-3B4C-2559-CA0C-51A172B81F22}" dt="2023-07-05T18:09:26.482" v="25" actId="20577"/>
        <pc:sldMkLst>
          <pc:docMk/>
          <pc:sldMk cId="3982278098" sldId="403"/>
        </pc:sldMkLst>
        <pc:spChg chg="mod">
          <ac:chgData name="Tobin Magle" userId="S::ctm6768@ads.northwestern.edu::42da060b-ddc7-42dc-a7e8-253cdb78acd4" providerId="AD" clId="Web-{87E413B0-3B4C-2559-CA0C-51A172B81F22}" dt="2023-07-05T18:09:26.482" v="25" actId="20577"/>
          <ac:spMkLst>
            <pc:docMk/>
            <pc:sldMk cId="3982278098" sldId="403"/>
            <ac:spMk id="2" creationId="{27E5FBC0-E00B-6927-3736-93D9907F090E}"/>
          </ac:spMkLst>
        </pc:spChg>
        <pc:spChg chg="mod">
          <ac:chgData name="Tobin Magle" userId="S::ctm6768@ads.northwestern.edu::42da060b-ddc7-42dc-a7e8-253cdb78acd4" providerId="AD" clId="Web-{87E413B0-3B4C-2559-CA0C-51A172B81F22}" dt="2023-07-05T18:06:56.993" v="4" actId="20577"/>
          <ac:spMkLst>
            <pc:docMk/>
            <pc:sldMk cId="3982278098" sldId="403"/>
            <ac:spMk id="4" creationId="{93714255-3D88-6CB3-B8AE-0083C22BB0C4}"/>
          </ac:spMkLst>
        </pc:spChg>
        <pc:spChg chg="del">
          <ac:chgData name="Tobin Magle" userId="S::ctm6768@ads.northwestern.edu::42da060b-ddc7-42dc-a7e8-253cdb78acd4" providerId="AD" clId="Web-{87E413B0-3B4C-2559-CA0C-51A172B81F22}" dt="2023-07-05T18:08:37.558" v="9"/>
          <ac:spMkLst>
            <pc:docMk/>
            <pc:sldMk cId="3982278098" sldId="403"/>
            <ac:spMk id="6" creationId="{CCD8CB62-BCD1-A40A-98A5-C1232E122EF7}"/>
          </ac:spMkLst>
        </pc:spChg>
        <pc:spChg chg="mod">
          <ac:chgData name="Tobin Magle" userId="S::ctm6768@ads.northwestern.edu::42da060b-ddc7-42dc-a7e8-253cdb78acd4" providerId="AD" clId="Web-{87E413B0-3B4C-2559-CA0C-51A172B81F22}" dt="2023-07-05T18:08:37.418" v="8" actId="20577"/>
          <ac:spMkLst>
            <pc:docMk/>
            <pc:sldMk cId="3982278098" sldId="403"/>
            <ac:spMk id="7" creationId="{F76B1FE1-0162-AFA6-B7B4-EC427E894982}"/>
          </ac:spMkLst>
        </pc:spChg>
        <pc:picChg chg="add mod ord">
          <ac:chgData name="Tobin Magle" userId="S::ctm6768@ads.northwestern.edu::42da060b-ddc7-42dc-a7e8-253cdb78acd4" providerId="AD" clId="Web-{87E413B0-3B4C-2559-CA0C-51A172B81F22}" dt="2023-07-05T18:08:37.558" v="9"/>
          <ac:picMkLst>
            <pc:docMk/>
            <pc:sldMk cId="3982278098" sldId="403"/>
            <ac:picMk id="9" creationId="{DC19ACF4-955B-2B6B-79B9-089ED0A7F680}"/>
          </ac:picMkLst>
        </pc:picChg>
      </pc:sldChg>
      <pc:sldChg chg="delSp modSp add replId">
        <pc:chgData name="Tobin Magle" userId="S::ctm6768@ads.northwestern.edu::42da060b-ddc7-42dc-a7e8-253cdb78acd4" providerId="AD" clId="Web-{87E413B0-3B4C-2559-CA0C-51A172B81F22}" dt="2023-07-05T18:16:16.245" v="154" actId="20577"/>
        <pc:sldMkLst>
          <pc:docMk/>
          <pc:sldMk cId="2643572823" sldId="404"/>
        </pc:sldMkLst>
        <pc:spChg chg="mod">
          <ac:chgData name="Tobin Magle" userId="S::ctm6768@ads.northwestern.edu::42da060b-ddc7-42dc-a7e8-253cdb78acd4" providerId="AD" clId="Web-{87E413B0-3B4C-2559-CA0C-51A172B81F22}" dt="2023-07-05T18:15:07.539" v="98" actId="20577"/>
          <ac:spMkLst>
            <pc:docMk/>
            <pc:sldMk cId="2643572823" sldId="404"/>
            <ac:spMk id="2" creationId="{36A33EB3-E0C3-2FEA-3A35-BF6EFBD8209E}"/>
          </ac:spMkLst>
        </pc:spChg>
        <pc:spChg chg="mod">
          <ac:chgData name="Tobin Magle" userId="S::ctm6768@ads.northwestern.edu::42da060b-ddc7-42dc-a7e8-253cdb78acd4" providerId="AD" clId="Web-{87E413B0-3B4C-2559-CA0C-51A172B81F22}" dt="2023-07-05T18:16:16.245" v="154" actId="20577"/>
          <ac:spMkLst>
            <pc:docMk/>
            <pc:sldMk cId="2643572823" sldId="404"/>
            <ac:spMk id="7" creationId="{FE9B30BD-14BE-856C-22BC-0C849442A8A5}"/>
          </ac:spMkLst>
        </pc:spChg>
        <pc:picChg chg="del">
          <ac:chgData name="Tobin Magle" userId="S::ctm6768@ads.northwestern.edu::42da060b-ddc7-42dc-a7e8-253cdb78acd4" providerId="AD" clId="Web-{87E413B0-3B4C-2559-CA0C-51A172B81F22}" dt="2023-07-05T18:15:08.555" v="99"/>
          <ac:picMkLst>
            <pc:docMk/>
            <pc:sldMk cId="2643572823" sldId="404"/>
            <ac:picMk id="9" creationId="{C7C3DEFA-D462-175D-6FA1-A3A2FE57A1AB}"/>
          </ac:picMkLst>
        </pc:picChg>
      </pc:sldChg>
      <pc:sldChg chg="add replId">
        <pc:chgData name="Tobin Magle" userId="S::ctm6768@ads.northwestern.edu::42da060b-ddc7-42dc-a7e8-253cdb78acd4" providerId="AD" clId="Web-{87E413B0-3B4C-2559-CA0C-51A172B81F22}" dt="2023-07-05T18:18:41.984" v="168"/>
        <pc:sldMkLst>
          <pc:docMk/>
          <pc:sldMk cId="228508166" sldId="405"/>
        </pc:sldMkLst>
      </pc:sldChg>
      <pc:sldChg chg="addSp delSp modSp new">
        <pc:chgData name="Tobin Magle" userId="S::ctm6768@ads.northwestern.edu::42da060b-ddc7-42dc-a7e8-253cdb78acd4" providerId="AD" clId="Web-{87E413B0-3B4C-2559-CA0C-51A172B81F22}" dt="2023-07-05T18:28:09.376" v="323" actId="20577"/>
        <pc:sldMkLst>
          <pc:docMk/>
          <pc:sldMk cId="198804396" sldId="406"/>
        </pc:sldMkLst>
        <pc:spChg chg="mod">
          <ac:chgData name="Tobin Magle" userId="S::ctm6768@ads.northwestern.edu::42da060b-ddc7-42dc-a7e8-253cdb78acd4" providerId="AD" clId="Web-{87E413B0-3B4C-2559-CA0C-51A172B81F22}" dt="2023-07-05T18:28:09.376" v="323" actId="20577"/>
          <ac:spMkLst>
            <pc:docMk/>
            <pc:sldMk cId="198804396" sldId="406"/>
            <ac:spMk id="2" creationId="{7738EB7C-4E16-F528-D2C1-9294D8DD124F}"/>
          </ac:spMkLst>
        </pc:spChg>
        <pc:spChg chg="del">
          <ac:chgData name="Tobin Magle" userId="S::ctm6768@ads.northwestern.edu::42da060b-ddc7-42dc-a7e8-253cdb78acd4" providerId="AD" clId="Web-{87E413B0-3B4C-2559-CA0C-51A172B81F22}" dt="2023-07-05T18:28:01.688" v="321"/>
          <ac:spMkLst>
            <pc:docMk/>
            <pc:sldMk cId="198804396" sldId="406"/>
            <ac:spMk id="3" creationId="{988B804B-B858-B816-3912-5351243488A5}"/>
          </ac:spMkLst>
        </pc:spChg>
        <pc:spChg chg="mod">
          <ac:chgData name="Tobin Magle" userId="S::ctm6768@ads.northwestern.edu::42da060b-ddc7-42dc-a7e8-253cdb78acd4" providerId="AD" clId="Web-{87E413B0-3B4C-2559-CA0C-51A172B81F22}" dt="2023-07-05T18:28:04.485" v="322" actId="1076"/>
          <ac:spMkLst>
            <pc:docMk/>
            <pc:sldMk cId="198804396" sldId="406"/>
            <ac:spMk id="4" creationId="{9E28F6E2-82B9-A1A3-99BD-46C0870EE12A}"/>
          </ac:spMkLst>
        </pc:spChg>
        <pc:spChg chg="del">
          <ac:chgData name="Tobin Magle" userId="S::ctm6768@ads.northwestern.edu::42da060b-ddc7-42dc-a7e8-253cdb78acd4" providerId="AD" clId="Web-{87E413B0-3B4C-2559-CA0C-51A172B81F22}" dt="2023-07-05T18:27:48.469" v="315"/>
          <ac:spMkLst>
            <pc:docMk/>
            <pc:sldMk cId="198804396" sldId="406"/>
            <ac:spMk id="5" creationId="{A4AED58C-DE47-4F23-8B4B-517AB80B8E4C}"/>
          </ac:spMkLst>
        </pc:spChg>
        <pc:spChg chg="del">
          <ac:chgData name="Tobin Magle" userId="S::ctm6768@ads.northwestern.edu::42da060b-ddc7-42dc-a7e8-253cdb78acd4" providerId="AD" clId="Web-{87E413B0-3B4C-2559-CA0C-51A172B81F22}" dt="2023-07-05T18:27:46.032" v="314"/>
          <ac:spMkLst>
            <pc:docMk/>
            <pc:sldMk cId="198804396" sldId="406"/>
            <ac:spMk id="6" creationId="{768B4BA3-B896-311A-190D-6CDAB5982405}"/>
          </ac:spMkLst>
        </pc:spChg>
        <pc:spChg chg="add">
          <ac:chgData name="Tobin Magle" userId="S::ctm6768@ads.northwestern.edu::42da060b-ddc7-42dc-a7e8-253cdb78acd4" providerId="AD" clId="Web-{87E413B0-3B4C-2559-CA0C-51A172B81F22}" dt="2023-07-05T18:27:25.031" v="311"/>
          <ac:spMkLst>
            <pc:docMk/>
            <pc:sldMk cId="198804396" sldId="406"/>
            <ac:spMk id="11" creationId="{B4454D8F-E5B4-BB37-4A61-E4BD48BE43B9}"/>
          </ac:spMkLst>
        </pc:spChg>
        <pc:graphicFrameChg chg="add mod modGraphic">
          <ac:chgData name="Tobin Magle" userId="S::ctm6768@ads.northwestern.edu::42da060b-ddc7-42dc-a7e8-253cdb78acd4" providerId="AD" clId="Web-{87E413B0-3B4C-2559-CA0C-51A172B81F22}" dt="2023-07-05T18:27:52.157" v="316"/>
          <ac:graphicFrameMkLst>
            <pc:docMk/>
            <pc:sldMk cId="198804396" sldId="406"/>
            <ac:graphicFrameMk id="9" creationId="{F4EB1D43-37E6-BB81-8066-AD56A170D0FD}"/>
          </ac:graphicFrameMkLst>
        </pc:graphicFrameChg>
      </pc:sldChg>
      <pc:sldChg chg="addSp delSp modSp new mod modClrScheme chgLayout">
        <pc:chgData name="Tobin Magle" userId="S::ctm6768@ads.northwestern.edu::42da060b-ddc7-42dc-a7e8-253cdb78acd4" providerId="AD" clId="Web-{87E413B0-3B4C-2559-CA0C-51A172B81F22}" dt="2023-07-05T18:37:11.784" v="724"/>
        <pc:sldMkLst>
          <pc:docMk/>
          <pc:sldMk cId="837077756" sldId="407"/>
        </pc:sldMkLst>
        <pc:spChg chg="mod ord">
          <ac:chgData name="Tobin Magle" userId="S::ctm6768@ads.northwestern.edu::42da060b-ddc7-42dc-a7e8-253cdb78acd4" providerId="AD" clId="Web-{87E413B0-3B4C-2559-CA0C-51A172B81F22}" dt="2023-07-05T18:35:00.186" v="667"/>
          <ac:spMkLst>
            <pc:docMk/>
            <pc:sldMk cId="837077756" sldId="407"/>
            <ac:spMk id="2" creationId="{6F14F83C-E7F4-4322-DB06-A8F78F1CD7F3}"/>
          </ac:spMkLst>
        </pc:spChg>
        <pc:spChg chg="mod ord">
          <ac:chgData name="Tobin Magle" userId="S::ctm6768@ads.northwestern.edu::42da060b-ddc7-42dc-a7e8-253cdb78acd4" providerId="AD" clId="Web-{87E413B0-3B4C-2559-CA0C-51A172B81F22}" dt="2023-07-05T18:35:00.186" v="667"/>
          <ac:spMkLst>
            <pc:docMk/>
            <pc:sldMk cId="837077756" sldId="407"/>
            <ac:spMk id="3" creationId="{64A2520D-371E-2DCD-E902-C20FA13F4205}"/>
          </ac:spMkLst>
        </pc:spChg>
        <pc:spChg chg="add del mod">
          <ac:chgData name="Tobin Magle" userId="S::ctm6768@ads.northwestern.edu::42da060b-ddc7-42dc-a7e8-253cdb78acd4" providerId="AD" clId="Web-{87E413B0-3B4C-2559-CA0C-51A172B81F22}" dt="2023-07-05T18:34:56.561" v="666"/>
          <ac:spMkLst>
            <pc:docMk/>
            <pc:sldMk cId="837077756" sldId="407"/>
            <ac:spMk id="5" creationId="{9B00B9B8-F978-F63D-8CE6-1D7306560000}"/>
          </ac:spMkLst>
        </pc:spChg>
        <pc:spChg chg="add mod ord">
          <ac:chgData name="Tobin Magle" userId="S::ctm6768@ads.northwestern.edu::42da060b-ddc7-42dc-a7e8-253cdb78acd4" providerId="AD" clId="Web-{87E413B0-3B4C-2559-CA0C-51A172B81F22}" dt="2023-07-05T18:35:40.140" v="681" actId="20577"/>
          <ac:spMkLst>
            <pc:docMk/>
            <pc:sldMk cId="837077756" sldId="407"/>
            <ac:spMk id="8" creationId="{F7E7B82F-5EDA-CBE3-B2D7-9195E6D77E0E}"/>
          </ac:spMkLst>
        </pc:spChg>
        <pc:spChg chg="add del mod ord">
          <ac:chgData name="Tobin Magle" userId="S::ctm6768@ads.northwestern.edu::42da060b-ddc7-42dc-a7e8-253cdb78acd4" providerId="AD" clId="Web-{87E413B0-3B4C-2559-CA0C-51A172B81F22}" dt="2023-07-05T18:35:03.999" v="668"/>
          <ac:spMkLst>
            <pc:docMk/>
            <pc:sldMk cId="837077756" sldId="407"/>
            <ac:spMk id="9" creationId="{E95D3221-A1DC-D3B3-842E-7AA708A564CB}"/>
          </ac:spMkLst>
        </pc:spChg>
        <pc:spChg chg="add del mod ord">
          <ac:chgData name="Tobin Magle" userId="S::ctm6768@ads.northwestern.edu::42da060b-ddc7-42dc-a7e8-253cdb78acd4" providerId="AD" clId="Web-{87E413B0-3B4C-2559-CA0C-51A172B81F22}" dt="2023-07-05T18:35:34.093" v="679"/>
          <ac:spMkLst>
            <pc:docMk/>
            <pc:sldMk cId="837077756" sldId="407"/>
            <ac:spMk id="10" creationId="{E7962D80-ADBA-959A-17F7-4D9868361C70}"/>
          </ac:spMkLst>
        </pc:spChg>
        <pc:spChg chg="add del mod ord">
          <ac:chgData name="Tobin Magle" userId="S::ctm6768@ads.northwestern.edu::42da060b-ddc7-42dc-a7e8-253cdb78acd4" providerId="AD" clId="Web-{87E413B0-3B4C-2559-CA0C-51A172B81F22}" dt="2023-07-05T18:35:31.421" v="678"/>
          <ac:spMkLst>
            <pc:docMk/>
            <pc:sldMk cId="837077756" sldId="407"/>
            <ac:spMk id="11" creationId="{814DCF13-AB62-98FC-EC18-9DA1BAC1D7C1}"/>
          </ac:spMkLst>
        </pc:spChg>
        <pc:graphicFrameChg chg="add mod modGraphic">
          <ac:chgData name="Tobin Magle" userId="S::ctm6768@ads.northwestern.edu::42da060b-ddc7-42dc-a7e8-253cdb78acd4" providerId="AD" clId="Web-{87E413B0-3B4C-2559-CA0C-51A172B81F22}" dt="2023-07-05T18:37:11.784" v="724"/>
          <ac:graphicFrameMkLst>
            <pc:docMk/>
            <pc:sldMk cId="837077756" sldId="407"/>
            <ac:graphicFrameMk id="7" creationId="{6D4C5B0A-35A6-0FEB-24EB-30044A182906}"/>
          </ac:graphicFrameMkLst>
        </pc:graphicFrameChg>
      </pc:sldChg>
      <pc:sldChg chg="addSp delSp modSp new del">
        <pc:chgData name="Tobin Magle" userId="S::ctm6768@ads.northwestern.edu::42da060b-ddc7-42dc-a7e8-253cdb78acd4" providerId="AD" clId="Web-{87E413B0-3B4C-2559-CA0C-51A172B81F22}" dt="2023-07-05T18:32:14.478" v="474"/>
        <pc:sldMkLst>
          <pc:docMk/>
          <pc:sldMk cId="4248061264" sldId="407"/>
        </pc:sldMkLst>
        <pc:spChg chg="add del mod">
          <ac:chgData name="Tobin Magle" userId="S::ctm6768@ads.northwestern.edu::42da060b-ddc7-42dc-a7e8-253cdb78acd4" providerId="AD" clId="Web-{87E413B0-3B4C-2559-CA0C-51A172B81F22}" dt="2023-07-05T18:28:47.362" v="331"/>
          <ac:spMkLst>
            <pc:docMk/>
            <pc:sldMk cId="4248061264" sldId="407"/>
            <ac:spMk id="2" creationId="{F9149A19-BC26-68FB-2DAD-B968C05F6621}"/>
          </ac:spMkLst>
        </pc:spChg>
        <pc:spChg chg="add del">
          <ac:chgData name="Tobin Magle" userId="S::ctm6768@ads.northwestern.edu::42da060b-ddc7-42dc-a7e8-253cdb78acd4" providerId="AD" clId="Web-{87E413B0-3B4C-2559-CA0C-51A172B81F22}" dt="2023-07-05T18:28:59.628" v="341"/>
          <ac:spMkLst>
            <pc:docMk/>
            <pc:sldMk cId="4248061264" sldId="407"/>
            <ac:spMk id="4" creationId="{3C106F4D-BFC2-9176-616B-5B144BB857A1}"/>
          </ac:spMkLst>
        </pc:spChg>
        <pc:spChg chg="add del">
          <ac:chgData name="Tobin Magle" userId="S::ctm6768@ads.northwestern.edu::42da060b-ddc7-42dc-a7e8-253cdb78acd4" providerId="AD" clId="Web-{87E413B0-3B4C-2559-CA0C-51A172B81F22}" dt="2023-07-05T18:28:59.628" v="340"/>
          <ac:spMkLst>
            <pc:docMk/>
            <pc:sldMk cId="4248061264" sldId="407"/>
            <ac:spMk id="6" creationId="{F7D6DC14-A1A4-7A12-F8C2-ED8AC42330DC}"/>
          </ac:spMkLst>
        </pc:spChg>
        <pc:spChg chg="add del">
          <ac:chgData name="Tobin Magle" userId="S::ctm6768@ads.northwestern.edu::42da060b-ddc7-42dc-a7e8-253cdb78acd4" providerId="AD" clId="Web-{87E413B0-3B4C-2559-CA0C-51A172B81F22}" dt="2023-07-05T18:28:59.628" v="338"/>
          <ac:spMkLst>
            <pc:docMk/>
            <pc:sldMk cId="4248061264" sldId="407"/>
            <ac:spMk id="10" creationId="{3800F3F1-3E1A-DB52-BD59-37B4A8846E54}"/>
          </ac:spMkLst>
        </pc:spChg>
        <pc:graphicFrameChg chg="add del">
          <ac:chgData name="Tobin Magle" userId="S::ctm6768@ads.northwestern.edu::42da060b-ddc7-42dc-a7e8-253cdb78acd4" providerId="AD" clId="Web-{87E413B0-3B4C-2559-CA0C-51A172B81F22}" dt="2023-07-05T18:28:59.628" v="339"/>
          <ac:graphicFrameMkLst>
            <pc:docMk/>
            <pc:sldMk cId="4248061264" sldId="407"/>
            <ac:graphicFrameMk id="8" creationId="{3B8BEF50-8173-A78D-61B8-4B945007FFB0}"/>
          </ac:graphicFrameMkLst>
        </pc:graphicFrameChg>
      </pc:sldChg>
      <pc:sldChg chg="addSp delSp modSp new">
        <pc:chgData name="Tobin Magle" userId="S::ctm6768@ads.northwestern.edu::42da060b-ddc7-42dc-a7e8-253cdb78acd4" providerId="AD" clId="Web-{87E413B0-3B4C-2559-CA0C-51A172B81F22}" dt="2023-07-05T18:57:20.868" v="952" actId="1076"/>
        <pc:sldMkLst>
          <pc:docMk/>
          <pc:sldMk cId="2820528749" sldId="408"/>
        </pc:sldMkLst>
        <pc:spChg chg="mod">
          <ac:chgData name="Tobin Magle" userId="S::ctm6768@ads.northwestern.edu::42da060b-ddc7-42dc-a7e8-253cdb78acd4" providerId="AD" clId="Web-{87E413B0-3B4C-2559-CA0C-51A172B81F22}" dt="2023-07-05T18:57:20.868" v="952" actId="1076"/>
          <ac:spMkLst>
            <pc:docMk/>
            <pc:sldMk cId="2820528749" sldId="408"/>
            <ac:spMk id="2" creationId="{8601593E-981F-079E-9BC1-F118D51D946F}"/>
          </ac:spMkLst>
        </pc:spChg>
        <pc:spChg chg="del">
          <ac:chgData name="Tobin Magle" userId="S::ctm6768@ads.northwestern.edu::42da060b-ddc7-42dc-a7e8-253cdb78acd4" providerId="AD" clId="Web-{87E413B0-3B4C-2559-CA0C-51A172B81F22}" dt="2023-07-05T18:38:23.302" v="726"/>
          <ac:spMkLst>
            <pc:docMk/>
            <pc:sldMk cId="2820528749" sldId="408"/>
            <ac:spMk id="3" creationId="{11716C5F-FD4E-5242-AA36-51B9E60EA621}"/>
          </ac:spMkLst>
        </pc:spChg>
        <pc:spChg chg="del">
          <ac:chgData name="Tobin Magle" userId="S::ctm6768@ads.northwestern.edu::42da060b-ddc7-42dc-a7e8-253cdb78acd4" providerId="AD" clId="Web-{87E413B0-3B4C-2559-CA0C-51A172B81F22}" dt="2023-07-05T18:44:06.578" v="755"/>
          <ac:spMkLst>
            <pc:docMk/>
            <pc:sldMk cId="2820528749" sldId="408"/>
            <ac:spMk id="4" creationId="{A74D994B-5A03-A106-F58A-68C56826E38D}"/>
          </ac:spMkLst>
        </pc:spChg>
        <pc:spChg chg="del">
          <ac:chgData name="Tobin Magle" userId="S::ctm6768@ads.northwestern.edu::42da060b-ddc7-42dc-a7e8-253cdb78acd4" providerId="AD" clId="Web-{87E413B0-3B4C-2559-CA0C-51A172B81F22}" dt="2023-07-05T18:38:28.286" v="727"/>
          <ac:spMkLst>
            <pc:docMk/>
            <pc:sldMk cId="2820528749" sldId="408"/>
            <ac:spMk id="5" creationId="{C0284E4E-E60A-48AD-1D11-4C62A248A944}"/>
          </ac:spMkLst>
        </pc:spChg>
        <pc:spChg chg="mod">
          <ac:chgData name="Tobin Magle" userId="S::ctm6768@ads.northwestern.edu::42da060b-ddc7-42dc-a7e8-253cdb78acd4" providerId="AD" clId="Web-{87E413B0-3B4C-2559-CA0C-51A172B81F22}" dt="2023-07-05T18:54:11.050" v="883" actId="20577"/>
          <ac:spMkLst>
            <pc:docMk/>
            <pc:sldMk cId="2820528749" sldId="408"/>
            <ac:spMk id="7" creationId="{58EC9624-8909-7871-7993-373F34EC2D2E}"/>
          </ac:spMkLst>
        </pc:spChg>
        <pc:picChg chg="add mod">
          <ac:chgData name="Tobin Magle" userId="S::ctm6768@ads.northwestern.edu::42da060b-ddc7-42dc-a7e8-253cdb78acd4" providerId="AD" clId="Web-{87E413B0-3B4C-2559-CA0C-51A172B81F22}" dt="2023-07-05T18:57:13.509" v="951" actId="1076"/>
          <ac:picMkLst>
            <pc:docMk/>
            <pc:sldMk cId="2820528749" sldId="408"/>
            <ac:picMk id="8" creationId="{E85B32DE-70CB-EE87-916E-FD2B4A2714AD}"/>
          </ac:picMkLst>
        </pc:picChg>
      </pc:sldChg>
      <pc:sldChg chg="delSp modSp add replId">
        <pc:chgData name="Tobin Magle" userId="S::ctm6768@ads.northwestern.edu::42da060b-ddc7-42dc-a7e8-253cdb78acd4" providerId="AD" clId="Web-{87E413B0-3B4C-2559-CA0C-51A172B81F22}" dt="2023-07-05T18:59:47.139" v="984" actId="20577"/>
        <pc:sldMkLst>
          <pc:docMk/>
          <pc:sldMk cId="680577341" sldId="409"/>
        </pc:sldMkLst>
        <pc:spChg chg="mod">
          <ac:chgData name="Tobin Magle" userId="S::ctm6768@ads.northwestern.edu::42da060b-ddc7-42dc-a7e8-253cdb78acd4" providerId="AD" clId="Web-{87E413B0-3B4C-2559-CA0C-51A172B81F22}" dt="2023-07-05T18:59:04.872" v="964" actId="20577"/>
          <ac:spMkLst>
            <pc:docMk/>
            <pc:sldMk cId="680577341" sldId="409"/>
            <ac:spMk id="2" creationId="{0ED5FE09-BBE6-FAB0-E676-4C160A382211}"/>
          </ac:spMkLst>
        </pc:spChg>
        <pc:spChg chg="mod">
          <ac:chgData name="Tobin Magle" userId="S::ctm6768@ads.northwestern.edu::42da060b-ddc7-42dc-a7e8-253cdb78acd4" providerId="AD" clId="Web-{87E413B0-3B4C-2559-CA0C-51A172B81F22}" dt="2023-07-05T18:59:17.685" v="969" actId="20577"/>
          <ac:spMkLst>
            <pc:docMk/>
            <pc:sldMk cId="680577341" sldId="409"/>
            <ac:spMk id="5" creationId="{53168DFA-1C88-460F-A494-3D24610BE084}"/>
          </ac:spMkLst>
        </pc:spChg>
        <pc:spChg chg="del">
          <ac:chgData name="Tobin Magle" userId="S::ctm6768@ads.northwestern.edu::42da060b-ddc7-42dc-a7e8-253cdb78acd4" providerId="AD" clId="Web-{87E413B0-3B4C-2559-CA0C-51A172B81F22}" dt="2023-07-05T18:59:07.278" v="966"/>
          <ac:spMkLst>
            <pc:docMk/>
            <pc:sldMk cId="680577341" sldId="409"/>
            <ac:spMk id="6" creationId="{194BF758-9EBF-A760-6ED8-CD7E482AA767}"/>
          </ac:spMkLst>
        </pc:spChg>
        <pc:spChg chg="mod">
          <ac:chgData name="Tobin Magle" userId="S::ctm6768@ads.northwestern.edu::42da060b-ddc7-42dc-a7e8-253cdb78acd4" providerId="AD" clId="Web-{87E413B0-3B4C-2559-CA0C-51A172B81F22}" dt="2023-07-05T18:59:47.139" v="984" actId="20577"/>
          <ac:spMkLst>
            <pc:docMk/>
            <pc:sldMk cId="680577341" sldId="409"/>
            <ac:spMk id="8" creationId="{7CC88C03-FAD2-0532-2779-DEE32A5C75D8}"/>
          </ac:spMkLst>
        </pc:spChg>
        <pc:picChg chg="del">
          <ac:chgData name="Tobin Magle" userId="S::ctm6768@ads.northwestern.edu::42da060b-ddc7-42dc-a7e8-253cdb78acd4" providerId="AD" clId="Web-{87E413B0-3B4C-2559-CA0C-51A172B81F22}" dt="2023-07-05T18:59:05.419" v="965"/>
          <ac:picMkLst>
            <pc:docMk/>
            <pc:sldMk cId="680577341" sldId="409"/>
            <ac:picMk id="7" creationId="{8CED13F9-B25B-7F8F-4C13-92D714AE9975}"/>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4_3">
  <dgm:title val=""/>
  <dgm:desc val=""/>
  <dgm:catLst>
    <dgm:cat type="accent4" pri="11300"/>
  </dgm:catLst>
  <dgm:styleLbl name="node0">
    <dgm:fillClrLst meth="repeat">
      <a:schemeClr val="accent4">
        <a:shade val="80000"/>
      </a:schemeClr>
    </dgm:fillClrLst>
    <dgm:linClrLst meth="repeat">
      <a:schemeClr val="lt1"/>
    </dgm:linClrLst>
    <dgm:effectClrLst/>
    <dgm:txLinClrLst/>
    <dgm:txFillClrLst/>
    <dgm:txEffectClrLst/>
  </dgm:styleLbl>
  <dgm:styleLbl name="node1">
    <dgm:fillClrLst>
      <a:schemeClr val="accent4">
        <a:shade val="80000"/>
      </a:schemeClr>
      <a:schemeClr val="accent4">
        <a:tint val="70000"/>
      </a:schemeClr>
    </dgm:fillClrLst>
    <dgm:linClrLst meth="repeat">
      <a:schemeClr val="lt1"/>
    </dgm:linClrLst>
    <dgm:effectClrLst/>
    <dgm:txLinClrLst/>
    <dgm:txFillClrLst/>
    <dgm:txEffectClrLst/>
  </dgm:styleLbl>
  <dgm:styleLbl name="alignNode1">
    <dgm:fillClrLst>
      <a:schemeClr val="accent4">
        <a:shade val="80000"/>
      </a:schemeClr>
      <a:schemeClr val="accent4">
        <a:tint val="70000"/>
      </a:schemeClr>
    </dgm:fillClrLst>
    <dgm:linClrLst>
      <a:schemeClr val="accent4">
        <a:shade val="80000"/>
      </a:schemeClr>
      <a:schemeClr val="accent4">
        <a:tint val="70000"/>
      </a:schemeClr>
    </dgm:linClrLst>
    <dgm:effectClrLst/>
    <dgm:txLinClrLst/>
    <dgm:txFillClrLst/>
    <dgm:txEffectClrLst/>
  </dgm:styleLbl>
  <dgm:styleLbl name="lnNode1">
    <dgm:fillClrLst>
      <a:schemeClr val="accent4">
        <a:shade val="80000"/>
      </a:schemeClr>
      <a:schemeClr val="accent4">
        <a:tint val="70000"/>
      </a:schemeClr>
    </dgm:fillClrLst>
    <dgm:linClrLst meth="repeat">
      <a:schemeClr val="lt1"/>
    </dgm:linClrLst>
    <dgm:effectClrLst/>
    <dgm:txLinClrLst/>
    <dgm:txFillClrLst/>
    <dgm:txEffectClrLst/>
  </dgm:styleLbl>
  <dgm:styleLbl name="vennNode1">
    <dgm:fillClrLst>
      <a:schemeClr val="accent4">
        <a:shade val="80000"/>
        <a:alpha val="50000"/>
      </a:schemeClr>
      <a:schemeClr val="accent4">
        <a:tint val="70000"/>
        <a:alpha val="50000"/>
      </a:schemeClr>
    </dgm:fillClrLst>
    <dgm:linClrLst meth="repeat">
      <a:schemeClr val="lt1"/>
    </dgm:linClrLst>
    <dgm:effectClrLst/>
    <dgm:txLinClrLst/>
    <dgm:txFillClrLst/>
    <dgm:txEffectClrLst/>
  </dgm:styleLbl>
  <dgm:styleLbl name="node2">
    <dgm:fillClrLst>
      <a:schemeClr val="accent4">
        <a:tint val="99000"/>
      </a:schemeClr>
    </dgm:fillClrLst>
    <dgm:linClrLst meth="repeat">
      <a:schemeClr val="lt1"/>
    </dgm:linClrLst>
    <dgm:effectClrLst/>
    <dgm:txLinClrLst/>
    <dgm:txFillClrLst/>
    <dgm:txEffectClrLst/>
  </dgm:styleLbl>
  <dgm:styleLbl name="node3">
    <dgm:fillClrLst>
      <a:schemeClr val="accent4">
        <a:tint val="80000"/>
      </a:schemeClr>
    </dgm:fillClrLst>
    <dgm:linClrLst meth="repeat">
      <a:schemeClr val="lt1"/>
    </dgm:linClrLst>
    <dgm:effectClrLst/>
    <dgm:txLinClrLst/>
    <dgm:txFillClrLst/>
    <dgm:txEffectClrLst/>
  </dgm:styleLbl>
  <dgm:styleLbl name="node4">
    <dgm:fillClrLst>
      <a:schemeClr val="accent4">
        <a:tint val="70000"/>
      </a:schemeClr>
    </dgm:fillClrLst>
    <dgm:linClrLst meth="repeat">
      <a:schemeClr val="lt1"/>
    </dgm:linClrLst>
    <dgm:effectClrLst/>
    <dgm:txLinClrLst/>
    <dgm:txFillClrLst/>
    <dgm:txEffectClrLst/>
  </dgm:styleLbl>
  <dgm:styleLbl name="f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dgm:txEffectClrLst/>
  </dgm:styleLbl>
  <dgm:styleLbl name="fg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lt1"/>
    </dgm:txFillClrLst>
    <dgm:txEffectClrLst/>
  </dgm:styleLbl>
  <dgm:styleLbl name="bg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lt1"/>
    </dgm:txFillClrLst>
    <dgm:txEffectClrLst/>
  </dgm:styleLbl>
  <dgm:styleLbl name="sibTrans1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shade val="80000"/>
      </a:schemeClr>
    </dgm:fillClrLst>
    <dgm:linClrLst meth="repeat">
      <a:schemeClr val="lt1"/>
    </dgm:linClrLst>
    <dgm:effectClrLst/>
    <dgm:txLinClrLst/>
    <dgm:txFillClrLst/>
    <dgm:txEffectClrLst/>
  </dgm:styleLbl>
  <dgm:styleLbl name="asst1">
    <dgm:fillClrLst meth="repeat">
      <a:schemeClr val="accent4">
        <a:shade val="80000"/>
      </a:schemeClr>
    </dgm:fillClrLst>
    <dgm:linClrLst meth="repeat">
      <a:schemeClr val="lt1"/>
    </dgm:linClrLst>
    <dgm:effectClrLst/>
    <dgm:txLinClrLst/>
    <dgm:txFillClrLst/>
    <dgm:txEffectClrLst/>
  </dgm:styleLbl>
  <dgm:styleLbl name="asst2">
    <dgm:fillClrLst>
      <a:schemeClr val="accent4">
        <a:tint val="99000"/>
      </a:schemeClr>
    </dgm:fillClrLst>
    <dgm:linClrLst meth="repeat">
      <a:schemeClr val="lt1"/>
    </dgm:linClrLst>
    <dgm:effectClrLst/>
    <dgm:txLinClrLst/>
    <dgm:txFillClrLst/>
    <dgm:txEffectClrLst/>
  </dgm:styleLbl>
  <dgm:styleLbl name="asst3">
    <dgm:fillClrLst>
      <a:schemeClr val="accent4">
        <a:tint val="80000"/>
      </a:schemeClr>
    </dgm:fillClrLst>
    <dgm:linClrLst meth="repeat">
      <a:schemeClr val="lt1"/>
    </dgm:linClrLst>
    <dgm:effectClrLst/>
    <dgm:txLinClrLst/>
    <dgm:txFillClrLst/>
    <dgm:txEffectClrLst/>
  </dgm:styleLbl>
  <dgm:styleLbl name="asst4">
    <dgm:fillClrLst>
      <a:schemeClr val="accent4">
        <a:tint val="70000"/>
      </a:schemeClr>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lt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9000"/>
      </a:schemeClr>
    </dgm:fillClrLst>
    <dgm:linClrLst meth="repeat">
      <a:schemeClr val="accent4">
        <a:tint val="99000"/>
      </a:schemeClr>
    </dgm:linClrLst>
    <dgm:effectClrLst/>
    <dgm:txLinClrLst/>
    <dgm:txFillClrLst meth="repeat">
      <a:schemeClr val="tx1"/>
    </dgm:txFillClrLst>
    <dgm:txEffectClrLst/>
  </dgm:styleLbl>
  <dgm:styleLbl name="parChTrans1D3">
    <dgm:fillClrLst meth="repeat">
      <a:schemeClr val="accent4">
        <a:tint val="80000"/>
      </a:schemeClr>
    </dgm:fillClrLst>
    <dgm:linClrLst meth="repeat">
      <a:schemeClr val="accent4">
        <a:tint val="80000"/>
      </a:schemeClr>
    </dgm:linClrLst>
    <dgm:effectClrLst/>
    <dgm:txLinClrLst/>
    <dgm:txFillClrLst meth="repeat">
      <a:schemeClr val="tx1"/>
    </dgm:txFillClrLst>
    <dgm:txEffectClrLst/>
  </dgm:styleLbl>
  <dgm:styleLbl name="parChTrans1D4">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4">
        <a:shade val="80000"/>
      </a:schemeClr>
      <a:schemeClr val="accent4">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4_3">
  <dgm:title val=""/>
  <dgm:desc val=""/>
  <dgm:catLst>
    <dgm:cat type="accent4" pri="11300"/>
  </dgm:catLst>
  <dgm:styleLbl name="node0">
    <dgm:fillClrLst meth="repeat">
      <a:schemeClr val="accent4">
        <a:shade val="80000"/>
      </a:schemeClr>
    </dgm:fillClrLst>
    <dgm:linClrLst meth="repeat">
      <a:schemeClr val="lt1"/>
    </dgm:linClrLst>
    <dgm:effectClrLst/>
    <dgm:txLinClrLst/>
    <dgm:txFillClrLst/>
    <dgm:txEffectClrLst/>
  </dgm:styleLbl>
  <dgm:styleLbl name="node1">
    <dgm:fillClrLst>
      <a:schemeClr val="accent4">
        <a:shade val="80000"/>
      </a:schemeClr>
      <a:schemeClr val="accent4">
        <a:tint val="70000"/>
      </a:schemeClr>
    </dgm:fillClrLst>
    <dgm:linClrLst meth="repeat">
      <a:schemeClr val="lt1"/>
    </dgm:linClrLst>
    <dgm:effectClrLst/>
    <dgm:txLinClrLst/>
    <dgm:txFillClrLst/>
    <dgm:txEffectClrLst/>
  </dgm:styleLbl>
  <dgm:styleLbl name="alignNode1">
    <dgm:fillClrLst>
      <a:schemeClr val="accent4">
        <a:shade val="80000"/>
      </a:schemeClr>
      <a:schemeClr val="accent4">
        <a:tint val="70000"/>
      </a:schemeClr>
    </dgm:fillClrLst>
    <dgm:linClrLst>
      <a:schemeClr val="accent4">
        <a:shade val="80000"/>
      </a:schemeClr>
      <a:schemeClr val="accent4">
        <a:tint val="70000"/>
      </a:schemeClr>
    </dgm:linClrLst>
    <dgm:effectClrLst/>
    <dgm:txLinClrLst/>
    <dgm:txFillClrLst/>
    <dgm:txEffectClrLst/>
  </dgm:styleLbl>
  <dgm:styleLbl name="lnNode1">
    <dgm:fillClrLst>
      <a:schemeClr val="accent4">
        <a:shade val="80000"/>
      </a:schemeClr>
      <a:schemeClr val="accent4">
        <a:tint val="70000"/>
      </a:schemeClr>
    </dgm:fillClrLst>
    <dgm:linClrLst meth="repeat">
      <a:schemeClr val="lt1"/>
    </dgm:linClrLst>
    <dgm:effectClrLst/>
    <dgm:txLinClrLst/>
    <dgm:txFillClrLst/>
    <dgm:txEffectClrLst/>
  </dgm:styleLbl>
  <dgm:styleLbl name="vennNode1">
    <dgm:fillClrLst>
      <a:schemeClr val="accent4">
        <a:shade val="80000"/>
        <a:alpha val="50000"/>
      </a:schemeClr>
      <a:schemeClr val="accent4">
        <a:tint val="70000"/>
        <a:alpha val="50000"/>
      </a:schemeClr>
    </dgm:fillClrLst>
    <dgm:linClrLst meth="repeat">
      <a:schemeClr val="lt1"/>
    </dgm:linClrLst>
    <dgm:effectClrLst/>
    <dgm:txLinClrLst/>
    <dgm:txFillClrLst/>
    <dgm:txEffectClrLst/>
  </dgm:styleLbl>
  <dgm:styleLbl name="node2">
    <dgm:fillClrLst>
      <a:schemeClr val="accent4">
        <a:tint val="99000"/>
      </a:schemeClr>
    </dgm:fillClrLst>
    <dgm:linClrLst meth="repeat">
      <a:schemeClr val="lt1"/>
    </dgm:linClrLst>
    <dgm:effectClrLst/>
    <dgm:txLinClrLst/>
    <dgm:txFillClrLst/>
    <dgm:txEffectClrLst/>
  </dgm:styleLbl>
  <dgm:styleLbl name="node3">
    <dgm:fillClrLst>
      <a:schemeClr val="accent4">
        <a:tint val="80000"/>
      </a:schemeClr>
    </dgm:fillClrLst>
    <dgm:linClrLst meth="repeat">
      <a:schemeClr val="lt1"/>
    </dgm:linClrLst>
    <dgm:effectClrLst/>
    <dgm:txLinClrLst/>
    <dgm:txFillClrLst/>
    <dgm:txEffectClrLst/>
  </dgm:styleLbl>
  <dgm:styleLbl name="node4">
    <dgm:fillClrLst>
      <a:schemeClr val="accent4">
        <a:tint val="70000"/>
      </a:schemeClr>
    </dgm:fillClrLst>
    <dgm:linClrLst meth="repeat">
      <a:schemeClr val="lt1"/>
    </dgm:linClrLst>
    <dgm:effectClrLst/>
    <dgm:txLinClrLst/>
    <dgm:txFillClrLst/>
    <dgm:txEffectClrLst/>
  </dgm:styleLbl>
  <dgm:styleLbl name="f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dgm:txEffectClrLst/>
  </dgm:styleLbl>
  <dgm:styleLbl name="fg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lt1"/>
    </dgm:txFillClrLst>
    <dgm:txEffectClrLst/>
  </dgm:styleLbl>
  <dgm:styleLbl name="bg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lt1"/>
    </dgm:txFillClrLst>
    <dgm:txEffectClrLst/>
  </dgm:styleLbl>
  <dgm:styleLbl name="sibTrans1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shade val="80000"/>
      </a:schemeClr>
    </dgm:fillClrLst>
    <dgm:linClrLst meth="repeat">
      <a:schemeClr val="lt1"/>
    </dgm:linClrLst>
    <dgm:effectClrLst/>
    <dgm:txLinClrLst/>
    <dgm:txFillClrLst/>
    <dgm:txEffectClrLst/>
  </dgm:styleLbl>
  <dgm:styleLbl name="asst1">
    <dgm:fillClrLst meth="repeat">
      <a:schemeClr val="accent4">
        <a:shade val="80000"/>
      </a:schemeClr>
    </dgm:fillClrLst>
    <dgm:linClrLst meth="repeat">
      <a:schemeClr val="lt1"/>
    </dgm:linClrLst>
    <dgm:effectClrLst/>
    <dgm:txLinClrLst/>
    <dgm:txFillClrLst/>
    <dgm:txEffectClrLst/>
  </dgm:styleLbl>
  <dgm:styleLbl name="asst2">
    <dgm:fillClrLst>
      <a:schemeClr val="accent4">
        <a:tint val="99000"/>
      </a:schemeClr>
    </dgm:fillClrLst>
    <dgm:linClrLst meth="repeat">
      <a:schemeClr val="lt1"/>
    </dgm:linClrLst>
    <dgm:effectClrLst/>
    <dgm:txLinClrLst/>
    <dgm:txFillClrLst/>
    <dgm:txEffectClrLst/>
  </dgm:styleLbl>
  <dgm:styleLbl name="asst3">
    <dgm:fillClrLst>
      <a:schemeClr val="accent4">
        <a:tint val="80000"/>
      </a:schemeClr>
    </dgm:fillClrLst>
    <dgm:linClrLst meth="repeat">
      <a:schemeClr val="lt1"/>
    </dgm:linClrLst>
    <dgm:effectClrLst/>
    <dgm:txLinClrLst/>
    <dgm:txFillClrLst/>
    <dgm:txEffectClrLst/>
  </dgm:styleLbl>
  <dgm:styleLbl name="asst4">
    <dgm:fillClrLst>
      <a:schemeClr val="accent4">
        <a:tint val="70000"/>
      </a:schemeClr>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lt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9000"/>
      </a:schemeClr>
    </dgm:fillClrLst>
    <dgm:linClrLst meth="repeat">
      <a:schemeClr val="accent4">
        <a:tint val="99000"/>
      </a:schemeClr>
    </dgm:linClrLst>
    <dgm:effectClrLst/>
    <dgm:txLinClrLst/>
    <dgm:txFillClrLst meth="repeat">
      <a:schemeClr val="tx1"/>
    </dgm:txFillClrLst>
    <dgm:txEffectClrLst/>
  </dgm:styleLbl>
  <dgm:styleLbl name="parChTrans1D3">
    <dgm:fillClrLst meth="repeat">
      <a:schemeClr val="accent4">
        <a:tint val="80000"/>
      </a:schemeClr>
    </dgm:fillClrLst>
    <dgm:linClrLst meth="repeat">
      <a:schemeClr val="accent4">
        <a:tint val="80000"/>
      </a:schemeClr>
    </dgm:linClrLst>
    <dgm:effectClrLst/>
    <dgm:txLinClrLst/>
    <dgm:txFillClrLst meth="repeat">
      <a:schemeClr val="tx1"/>
    </dgm:txFillClrLst>
    <dgm:txEffectClrLst/>
  </dgm:styleLbl>
  <dgm:styleLbl name="parChTrans1D4">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4">
        <a:shade val="80000"/>
      </a:schemeClr>
      <a:schemeClr val="accent4">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84F8327-4605-0C40-8A8E-87C1D1762E19}" type="doc">
      <dgm:prSet loTypeId="urn:microsoft.com/office/officeart/2005/8/layout/matrix2" loCatId="" qsTypeId="urn:microsoft.com/office/officeart/2005/8/quickstyle/simple1" qsCatId="simple" csTypeId="urn:microsoft.com/office/officeart/2005/8/colors/accent1_2" csCatId="accent1" phldr="1"/>
      <dgm:spPr/>
      <dgm:t>
        <a:bodyPr/>
        <a:lstStyle/>
        <a:p>
          <a:endParaRPr lang="en-US"/>
        </a:p>
      </dgm:t>
    </dgm:pt>
    <dgm:pt modelId="{5513D390-8042-DE46-BE6A-7F1F8AD8EEF7}">
      <dgm:prSet phldrT="[Text]" custT="1"/>
      <dgm:spPr>
        <a:solidFill>
          <a:srgbClr val="4E2A84"/>
        </a:solidFill>
      </dgm:spPr>
      <dgm:t>
        <a:bodyPr anchor="b"/>
        <a:lstStyle/>
        <a:p>
          <a:pPr rtl="0"/>
          <a:r>
            <a:rPr lang="en-US" sz="2000">
              <a:latin typeface="Arial"/>
              <a:cs typeface="Arial"/>
            </a:rPr>
            <a:t>Choosing Storage</a:t>
          </a:r>
        </a:p>
      </dgm:t>
    </dgm:pt>
    <dgm:pt modelId="{7BC1F871-CA99-0943-BD2A-4EE67BB9319A}" type="parTrans" cxnId="{13358E1A-DEB8-2743-9C0F-55FE184EDB67}">
      <dgm:prSet/>
      <dgm:spPr/>
      <dgm:t>
        <a:bodyPr/>
        <a:lstStyle/>
        <a:p>
          <a:endParaRPr lang="en-US"/>
        </a:p>
      </dgm:t>
    </dgm:pt>
    <dgm:pt modelId="{8D45F522-44E4-7D44-BD5A-2C2E0DECB038}" type="sibTrans" cxnId="{13358E1A-DEB8-2743-9C0F-55FE184EDB67}">
      <dgm:prSet/>
      <dgm:spPr/>
      <dgm:t>
        <a:bodyPr/>
        <a:lstStyle/>
        <a:p>
          <a:endParaRPr lang="en-US"/>
        </a:p>
      </dgm:t>
    </dgm:pt>
    <dgm:pt modelId="{32505A33-4EEB-B143-9A15-91EE14DB1488}">
      <dgm:prSet phldrT="[Text]" custT="1"/>
      <dgm:spPr>
        <a:solidFill>
          <a:srgbClr val="B6ACD1"/>
        </a:solidFill>
      </dgm:spPr>
      <dgm:t>
        <a:bodyPr anchor="b"/>
        <a:lstStyle/>
        <a:p>
          <a:pPr rtl="0"/>
          <a:r>
            <a:rPr lang="en-US" sz="2000">
              <a:latin typeface="Arial"/>
              <a:cs typeface="Arial"/>
            </a:rPr>
            <a:t>Organizing your project</a:t>
          </a:r>
          <a:endParaRPr lang="en-US" sz="2000"/>
        </a:p>
      </dgm:t>
    </dgm:pt>
    <dgm:pt modelId="{37685352-18C0-E74F-BD7E-D437D02D5119}" type="parTrans" cxnId="{0885DD92-0DF4-ED47-ABE0-E639E2CF71EF}">
      <dgm:prSet/>
      <dgm:spPr/>
      <dgm:t>
        <a:bodyPr/>
        <a:lstStyle/>
        <a:p>
          <a:endParaRPr lang="en-US"/>
        </a:p>
      </dgm:t>
    </dgm:pt>
    <dgm:pt modelId="{6B2E0669-DCA6-3B43-AABC-07688AC54182}" type="sibTrans" cxnId="{0885DD92-0DF4-ED47-ABE0-E639E2CF71EF}">
      <dgm:prSet/>
      <dgm:spPr/>
      <dgm:t>
        <a:bodyPr/>
        <a:lstStyle/>
        <a:p>
          <a:endParaRPr lang="en-US"/>
        </a:p>
      </dgm:t>
    </dgm:pt>
    <dgm:pt modelId="{DFA7AC84-EA23-834B-9358-D78157779425}">
      <dgm:prSet phldrT="[Text]" phldr="0" custT="1"/>
      <dgm:spPr>
        <a:solidFill>
          <a:srgbClr val="836EAA"/>
        </a:solidFill>
      </dgm:spPr>
      <dgm:t>
        <a:bodyPr anchor="b"/>
        <a:lstStyle/>
        <a:p>
          <a:pPr rtl="0"/>
          <a:r>
            <a:rPr lang="en-US" sz="2000">
              <a:latin typeface="Arial"/>
              <a:cs typeface="Arial"/>
            </a:rPr>
            <a:t>Human vs machine readability</a:t>
          </a:r>
        </a:p>
      </dgm:t>
    </dgm:pt>
    <dgm:pt modelId="{2B690657-D6C3-4444-8293-833D04E2FE00}" type="parTrans" cxnId="{7B7861C9-DACC-EF48-BCB5-95B285597B48}">
      <dgm:prSet/>
      <dgm:spPr/>
      <dgm:t>
        <a:bodyPr/>
        <a:lstStyle/>
        <a:p>
          <a:endParaRPr lang="en-US"/>
        </a:p>
      </dgm:t>
    </dgm:pt>
    <dgm:pt modelId="{85630353-BE33-9440-A022-BE36217BD5EE}" type="sibTrans" cxnId="{7B7861C9-DACC-EF48-BCB5-95B285597B48}">
      <dgm:prSet/>
      <dgm:spPr/>
      <dgm:t>
        <a:bodyPr/>
        <a:lstStyle/>
        <a:p>
          <a:endParaRPr lang="en-US"/>
        </a:p>
      </dgm:t>
    </dgm:pt>
    <dgm:pt modelId="{996E9F92-6736-0148-9AD7-DD3CA369BCDC}">
      <dgm:prSet phldrT="[Text]" custT="1"/>
      <dgm:spPr>
        <a:solidFill>
          <a:srgbClr val="4E2A84"/>
        </a:solidFill>
      </dgm:spPr>
      <dgm:t>
        <a:bodyPr anchor="b"/>
        <a:lstStyle/>
        <a:p>
          <a:pPr rtl="0"/>
          <a:r>
            <a:rPr lang="en-US" sz="2000">
              <a:latin typeface="Arial"/>
              <a:cs typeface="Arial"/>
            </a:rPr>
            <a:t>Making it reusable</a:t>
          </a:r>
          <a:endParaRPr lang="en-US" sz="2000">
            <a:latin typeface="Calibri"/>
            <a:cs typeface="Calibri"/>
          </a:endParaRPr>
        </a:p>
      </dgm:t>
    </dgm:pt>
    <dgm:pt modelId="{E48BEF99-A90A-1C41-8A8B-DF7317794C44}" type="parTrans" cxnId="{7E6848FD-A48D-2042-81FC-C2FCF1FF9DA9}">
      <dgm:prSet/>
      <dgm:spPr/>
      <dgm:t>
        <a:bodyPr/>
        <a:lstStyle/>
        <a:p>
          <a:endParaRPr lang="en-US"/>
        </a:p>
      </dgm:t>
    </dgm:pt>
    <dgm:pt modelId="{760A87A0-36C6-2949-B4DF-32D5159FB2AE}" type="sibTrans" cxnId="{7E6848FD-A48D-2042-81FC-C2FCF1FF9DA9}">
      <dgm:prSet/>
      <dgm:spPr/>
      <dgm:t>
        <a:bodyPr/>
        <a:lstStyle/>
        <a:p>
          <a:endParaRPr lang="en-US"/>
        </a:p>
      </dgm:t>
    </dgm:pt>
    <dgm:pt modelId="{25775B2E-FCE7-A444-81AA-384847CF35BC}" type="pres">
      <dgm:prSet presAssocID="{384F8327-4605-0C40-8A8E-87C1D1762E19}" presName="matrix" presStyleCnt="0">
        <dgm:presLayoutVars>
          <dgm:chMax val="1"/>
          <dgm:dir/>
          <dgm:resizeHandles val="exact"/>
        </dgm:presLayoutVars>
      </dgm:prSet>
      <dgm:spPr/>
    </dgm:pt>
    <dgm:pt modelId="{EF02EDAD-512C-4543-ADD1-667A11FCC107}" type="pres">
      <dgm:prSet presAssocID="{384F8327-4605-0C40-8A8E-87C1D1762E19}" presName="axisShape" presStyleLbl="bgShp" presStyleIdx="0" presStyleCnt="1"/>
      <dgm:spPr>
        <a:solidFill>
          <a:srgbClr val="BBB8B8"/>
        </a:solidFill>
      </dgm:spPr>
    </dgm:pt>
    <dgm:pt modelId="{2D0F8881-04A7-3645-95AD-3D4B0088C555}" type="pres">
      <dgm:prSet presAssocID="{384F8327-4605-0C40-8A8E-87C1D1762E19}" presName="rect1" presStyleLbl="node1" presStyleIdx="0" presStyleCnt="4">
        <dgm:presLayoutVars>
          <dgm:chMax val="0"/>
          <dgm:chPref val="0"/>
          <dgm:bulletEnabled val="1"/>
        </dgm:presLayoutVars>
      </dgm:prSet>
      <dgm:spPr/>
    </dgm:pt>
    <dgm:pt modelId="{57368530-9948-AD4F-B3F6-3750997BC96F}" type="pres">
      <dgm:prSet presAssocID="{384F8327-4605-0C40-8A8E-87C1D1762E19}" presName="rect2" presStyleLbl="node1" presStyleIdx="1" presStyleCnt="4">
        <dgm:presLayoutVars>
          <dgm:chMax val="0"/>
          <dgm:chPref val="0"/>
          <dgm:bulletEnabled val="1"/>
        </dgm:presLayoutVars>
      </dgm:prSet>
      <dgm:spPr/>
    </dgm:pt>
    <dgm:pt modelId="{C48BC0D8-2E9E-384C-921F-9E7DFC148599}" type="pres">
      <dgm:prSet presAssocID="{384F8327-4605-0C40-8A8E-87C1D1762E19}" presName="rect3" presStyleLbl="node1" presStyleIdx="2" presStyleCnt="4">
        <dgm:presLayoutVars>
          <dgm:chMax val="0"/>
          <dgm:chPref val="0"/>
          <dgm:bulletEnabled val="1"/>
        </dgm:presLayoutVars>
      </dgm:prSet>
      <dgm:spPr/>
    </dgm:pt>
    <dgm:pt modelId="{7FC6ECEA-A866-2449-A4CE-FF845AF3DF88}" type="pres">
      <dgm:prSet presAssocID="{384F8327-4605-0C40-8A8E-87C1D1762E19}" presName="rect4" presStyleLbl="node1" presStyleIdx="3" presStyleCnt="4">
        <dgm:presLayoutVars>
          <dgm:chMax val="0"/>
          <dgm:chPref val="0"/>
          <dgm:bulletEnabled val="1"/>
        </dgm:presLayoutVars>
      </dgm:prSet>
      <dgm:spPr/>
    </dgm:pt>
  </dgm:ptLst>
  <dgm:cxnLst>
    <dgm:cxn modelId="{13358E1A-DEB8-2743-9C0F-55FE184EDB67}" srcId="{384F8327-4605-0C40-8A8E-87C1D1762E19}" destId="{5513D390-8042-DE46-BE6A-7F1F8AD8EEF7}" srcOrd="0" destOrd="0" parTransId="{7BC1F871-CA99-0943-BD2A-4EE67BB9319A}" sibTransId="{8D45F522-44E4-7D44-BD5A-2C2E0DECB038}"/>
    <dgm:cxn modelId="{73C4A14D-B7F9-4B91-A596-4992AA8741AF}" type="presOf" srcId="{DFA7AC84-EA23-834B-9358-D78157779425}" destId="{C48BC0D8-2E9E-384C-921F-9E7DFC148599}" srcOrd="0" destOrd="0" presId="urn:microsoft.com/office/officeart/2005/8/layout/matrix2"/>
    <dgm:cxn modelId="{C0F0A17A-A360-441E-BC3A-017BA5EFC6EE}" type="presOf" srcId="{32505A33-4EEB-B143-9A15-91EE14DB1488}" destId="{57368530-9948-AD4F-B3F6-3750997BC96F}" srcOrd="0" destOrd="0" presId="urn:microsoft.com/office/officeart/2005/8/layout/matrix2"/>
    <dgm:cxn modelId="{0885DD92-0DF4-ED47-ABE0-E639E2CF71EF}" srcId="{384F8327-4605-0C40-8A8E-87C1D1762E19}" destId="{32505A33-4EEB-B143-9A15-91EE14DB1488}" srcOrd="1" destOrd="0" parTransId="{37685352-18C0-E74F-BD7E-D437D02D5119}" sibTransId="{6B2E0669-DCA6-3B43-AABC-07688AC54182}"/>
    <dgm:cxn modelId="{F5384CAF-4F78-43BB-9758-3D0136DF2259}" type="presOf" srcId="{5513D390-8042-DE46-BE6A-7F1F8AD8EEF7}" destId="{2D0F8881-04A7-3645-95AD-3D4B0088C555}" srcOrd="0" destOrd="0" presId="urn:microsoft.com/office/officeart/2005/8/layout/matrix2"/>
    <dgm:cxn modelId="{56D2E2BA-49FD-4DD9-A684-58B05B34062C}" type="presOf" srcId="{996E9F92-6736-0148-9AD7-DD3CA369BCDC}" destId="{7FC6ECEA-A866-2449-A4CE-FF845AF3DF88}" srcOrd="0" destOrd="0" presId="urn:microsoft.com/office/officeart/2005/8/layout/matrix2"/>
    <dgm:cxn modelId="{7B7861C9-DACC-EF48-BCB5-95B285597B48}" srcId="{384F8327-4605-0C40-8A8E-87C1D1762E19}" destId="{DFA7AC84-EA23-834B-9358-D78157779425}" srcOrd="2" destOrd="0" parTransId="{2B690657-D6C3-4444-8293-833D04E2FE00}" sibTransId="{85630353-BE33-9440-A022-BE36217BD5EE}"/>
    <dgm:cxn modelId="{00B14BDA-627C-E441-8CE5-65066BE0D5C7}" type="presOf" srcId="{384F8327-4605-0C40-8A8E-87C1D1762E19}" destId="{25775B2E-FCE7-A444-81AA-384847CF35BC}" srcOrd="0" destOrd="0" presId="urn:microsoft.com/office/officeart/2005/8/layout/matrix2"/>
    <dgm:cxn modelId="{7E6848FD-A48D-2042-81FC-C2FCF1FF9DA9}" srcId="{384F8327-4605-0C40-8A8E-87C1D1762E19}" destId="{996E9F92-6736-0148-9AD7-DD3CA369BCDC}" srcOrd="3" destOrd="0" parTransId="{E48BEF99-A90A-1C41-8A8B-DF7317794C44}" sibTransId="{760A87A0-36C6-2949-B4DF-32D5159FB2AE}"/>
    <dgm:cxn modelId="{4C951AD5-1B1A-4891-B836-3748AC2BA8C7}" type="presParOf" srcId="{25775B2E-FCE7-A444-81AA-384847CF35BC}" destId="{EF02EDAD-512C-4543-ADD1-667A11FCC107}" srcOrd="0" destOrd="0" presId="urn:microsoft.com/office/officeart/2005/8/layout/matrix2"/>
    <dgm:cxn modelId="{40CA2E0F-3734-4594-A5F5-A47AA9BA1EB7}" type="presParOf" srcId="{25775B2E-FCE7-A444-81AA-384847CF35BC}" destId="{2D0F8881-04A7-3645-95AD-3D4B0088C555}" srcOrd="1" destOrd="0" presId="urn:microsoft.com/office/officeart/2005/8/layout/matrix2"/>
    <dgm:cxn modelId="{B4FE90E6-571D-4E88-835A-780E549EDC9E}" type="presParOf" srcId="{25775B2E-FCE7-A444-81AA-384847CF35BC}" destId="{57368530-9948-AD4F-B3F6-3750997BC96F}" srcOrd="2" destOrd="0" presId="urn:microsoft.com/office/officeart/2005/8/layout/matrix2"/>
    <dgm:cxn modelId="{C1E214B6-B3F1-4AC3-B89F-E36C900D7FF1}" type="presParOf" srcId="{25775B2E-FCE7-A444-81AA-384847CF35BC}" destId="{C48BC0D8-2E9E-384C-921F-9E7DFC148599}" srcOrd="3" destOrd="0" presId="urn:microsoft.com/office/officeart/2005/8/layout/matrix2"/>
    <dgm:cxn modelId="{8320BD5F-D521-44D4-882E-698D7A92AC18}" type="presParOf" srcId="{25775B2E-FCE7-A444-81AA-384847CF35BC}" destId="{7FC6ECEA-A866-2449-A4CE-FF845AF3DF88}" srcOrd="4" destOrd="0" presId="urn:microsoft.com/office/officeart/2005/8/layout/matrix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84F8327-4605-0C40-8A8E-87C1D1762E19}" type="doc">
      <dgm:prSet loTypeId="urn:microsoft.com/office/officeart/2005/8/layout/matrix2" loCatId="" qsTypeId="urn:microsoft.com/office/officeart/2005/8/quickstyle/simple1" qsCatId="simple" csTypeId="urn:microsoft.com/office/officeart/2005/8/colors/accent1_2" csCatId="accent1" phldr="1"/>
      <dgm:spPr/>
      <dgm:t>
        <a:bodyPr/>
        <a:lstStyle/>
        <a:p>
          <a:endParaRPr lang="en-US"/>
        </a:p>
      </dgm:t>
    </dgm:pt>
    <dgm:pt modelId="{5513D390-8042-DE46-BE6A-7F1F8AD8EEF7}">
      <dgm:prSet phldrT="[Text]" custT="1"/>
      <dgm:spPr>
        <a:solidFill>
          <a:srgbClr val="4E2A84"/>
        </a:solidFill>
      </dgm:spPr>
      <dgm:t>
        <a:bodyPr anchor="b"/>
        <a:lstStyle/>
        <a:p>
          <a:pPr rtl="0"/>
          <a:r>
            <a:rPr lang="en-US" sz="2000">
              <a:latin typeface="Arial"/>
              <a:cs typeface="Arial"/>
            </a:rPr>
            <a:t>Choosing Storage</a:t>
          </a:r>
        </a:p>
      </dgm:t>
    </dgm:pt>
    <dgm:pt modelId="{7BC1F871-CA99-0943-BD2A-4EE67BB9319A}" type="parTrans" cxnId="{13358E1A-DEB8-2743-9C0F-55FE184EDB67}">
      <dgm:prSet/>
      <dgm:spPr/>
      <dgm:t>
        <a:bodyPr/>
        <a:lstStyle/>
        <a:p>
          <a:endParaRPr lang="en-US"/>
        </a:p>
      </dgm:t>
    </dgm:pt>
    <dgm:pt modelId="{8D45F522-44E4-7D44-BD5A-2C2E0DECB038}" type="sibTrans" cxnId="{13358E1A-DEB8-2743-9C0F-55FE184EDB67}">
      <dgm:prSet/>
      <dgm:spPr/>
      <dgm:t>
        <a:bodyPr/>
        <a:lstStyle/>
        <a:p>
          <a:endParaRPr lang="en-US"/>
        </a:p>
      </dgm:t>
    </dgm:pt>
    <dgm:pt modelId="{32505A33-4EEB-B143-9A15-91EE14DB1488}">
      <dgm:prSet phldrT="[Text]" custT="1"/>
      <dgm:spPr>
        <a:solidFill>
          <a:srgbClr val="B6ACD1"/>
        </a:solidFill>
      </dgm:spPr>
      <dgm:t>
        <a:bodyPr anchor="b"/>
        <a:lstStyle/>
        <a:p>
          <a:pPr rtl="0"/>
          <a:r>
            <a:rPr lang="en-US" sz="2000">
              <a:latin typeface="Arial"/>
              <a:cs typeface="Arial"/>
            </a:rPr>
            <a:t>Organizing your project</a:t>
          </a:r>
          <a:endParaRPr lang="en-US" sz="2000"/>
        </a:p>
      </dgm:t>
    </dgm:pt>
    <dgm:pt modelId="{37685352-18C0-E74F-BD7E-D437D02D5119}" type="parTrans" cxnId="{0885DD92-0DF4-ED47-ABE0-E639E2CF71EF}">
      <dgm:prSet/>
      <dgm:spPr/>
      <dgm:t>
        <a:bodyPr/>
        <a:lstStyle/>
        <a:p>
          <a:endParaRPr lang="en-US"/>
        </a:p>
      </dgm:t>
    </dgm:pt>
    <dgm:pt modelId="{6B2E0669-DCA6-3B43-AABC-07688AC54182}" type="sibTrans" cxnId="{0885DD92-0DF4-ED47-ABE0-E639E2CF71EF}">
      <dgm:prSet/>
      <dgm:spPr/>
      <dgm:t>
        <a:bodyPr/>
        <a:lstStyle/>
        <a:p>
          <a:endParaRPr lang="en-US"/>
        </a:p>
      </dgm:t>
    </dgm:pt>
    <dgm:pt modelId="{DFA7AC84-EA23-834B-9358-D78157779425}">
      <dgm:prSet phldrT="[Text]" phldr="0" custT="1"/>
      <dgm:spPr>
        <a:solidFill>
          <a:srgbClr val="836EAA"/>
        </a:solidFill>
      </dgm:spPr>
      <dgm:t>
        <a:bodyPr anchor="b"/>
        <a:lstStyle/>
        <a:p>
          <a:pPr rtl="0"/>
          <a:r>
            <a:rPr lang="en-US" sz="2000">
              <a:latin typeface="Arial"/>
              <a:cs typeface="Arial"/>
            </a:rPr>
            <a:t>Human vs machine readability</a:t>
          </a:r>
        </a:p>
      </dgm:t>
    </dgm:pt>
    <dgm:pt modelId="{2B690657-D6C3-4444-8293-833D04E2FE00}" type="parTrans" cxnId="{7B7861C9-DACC-EF48-BCB5-95B285597B48}">
      <dgm:prSet/>
      <dgm:spPr/>
      <dgm:t>
        <a:bodyPr/>
        <a:lstStyle/>
        <a:p>
          <a:endParaRPr lang="en-US"/>
        </a:p>
      </dgm:t>
    </dgm:pt>
    <dgm:pt modelId="{85630353-BE33-9440-A022-BE36217BD5EE}" type="sibTrans" cxnId="{7B7861C9-DACC-EF48-BCB5-95B285597B48}">
      <dgm:prSet/>
      <dgm:spPr/>
      <dgm:t>
        <a:bodyPr/>
        <a:lstStyle/>
        <a:p>
          <a:endParaRPr lang="en-US"/>
        </a:p>
      </dgm:t>
    </dgm:pt>
    <dgm:pt modelId="{996E9F92-6736-0148-9AD7-DD3CA369BCDC}">
      <dgm:prSet phldrT="[Text]" custT="1"/>
      <dgm:spPr>
        <a:solidFill>
          <a:srgbClr val="4E2A84"/>
        </a:solidFill>
      </dgm:spPr>
      <dgm:t>
        <a:bodyPr anchor="b"/>
        <a:lstStyle/>
        <a:p>
          <a:pPr rtl="0"/>
          <a:r>
            <a:rPr lang="en-US" sz="2000">
              <a:latin typeface="Arial"/>
              <a:cs typeface="Arial"/>
            </a:rPr>
            <a:t>Making it reusable</a:t>
          </a:r>
          <a:endParaRPr lang="en-US" sz="2000">
            <a:latin typeface="Calibri"/>
            <a:cs typeface="Calibri"/>
          </a:endParaRPr>
        </a:p>
      </dgm:t>
    </dgm:pt>
    <dgm:pt modelId="{E48BEF99-A90A-1C41-8A8B-DF7317794C44}" type="parTrans" cxnId="{7E6848FD-A48D-2042-81FC-C2FCF1FF9DA9}">
      <dgm:prSet/>
      <dgm:spPr/>
      <dgm:t>
        <a:bodyPr/>
        <a:lstStyle/>
        <a:p>
          <a:endParaRPr lang="en-US"/>
        </a:p>
      </dgm:t>
    </dgm:pt>
    <dgm:pt modelId="{760A87A0-36C6-2949-B4DF-32D5159FB2AE}" type="sibTrans" cxnId="{7E6848FD-A48D-2042-81FC-C2FCF1FF9DA9}">
      <dgm:prSet/>
      <dgm:spPr/>
      <dgm:t>
        <a:bodyPr/>
        <a:lstStyle/>
        <a:p>
          <a:endParaRPr lang="en-US"/>
        </a:p>
      </dgm:t>
    </dgm:pt>
    <dgm:pt modelId="{25775B2E-FCE7-A444-81AA-384847CF35BC}" type="pres">
      <dgm:prSet presAssocID="{384F8327-4605-0C40-8A8E-87C1D1762E19}" presName="matrix" presStyleCnt="0">
        <dgm:presLayoutVars>
          <dgm:chMax val="1"/>
          <dgm:dir/>
          <dgm:resizeHandles val="exact"/>
        </dgm:presLayoutVars>
      </dgm:prSet>
      <dgm:spPr/>
    </dgm:pt>
    <dgm:pt modelId="{EF02EDAD-512C-4543-ADD1-667A11FCC107}" type="pres">
      <dgm:prSet presAssocID="{384F8327-4605-0C40-8A8E-87C1D1762E19}" presName="axisShape" presStyleLbl="bgShp" presStyleIdx="0" presStyleCnt="1"/>
      <dgm:spPr>
        <a:solidFill>
          <a:srgbClr val="BBB8B8"/>
        </a:solidFill>
      </dgm:spPr>
    </dgm:pt>
    <dgm:pt modelId="{2D0F8881-04A7-3645-95AD-3D4B0088C555}" type="pres">
      <dgm:prSet presAssocID="{384F8327-4605-0C40-8A8E-87C1D1762E19}" presName="rect1" presStyleLbl="node1" presStyleIdx="0" presStyleCnt="4">
        <dgm:presLayoutVars>
          <dgm:chMax val="0"/>
          <dgm:chPref val="0"/>
          <dgm:bulletEnabled val="1"/>
        </dgm:presLayoutVars>
      </dgm:prSet>
      <dgm:spPr/>
    </dgm:pt>
    <dgm:pt modelId="{57368530-9948-AD4F-B3F6-3750997BC96F}" type="pres">
      <dgm:prSet presAssocID="{384F8327-4605-0C40-8A8E-87C1D1762E19}" presName="rect2" presStyleLbl="node1" presStyleIdx="1" presStyleCnt="4">
        <dgm:presLayoutVars>
          <dgm:chMax val="0"/>
          <dgm:chPref val="0"/>
          <dgm:bulletEnabled val="1"/>
        </dgm:presLayoutVars>
      </dgm:prSet>
      <dgm:spPr/>
    </dgm:pt>
    <dgm:pt modelId="{C48BC0D8-2E9E-384C-921F-9E7DFC148599}" type="pres">
      <dgm:prSet presAssocID="{384F8327-4605-0C40-8A8E-87C1D1762E19}" presName="rect3" presStyleLbl="node1" presStyleIdx="2" presStyleCnt="4">
        <dgm:presLayoutVars>
          <dgm:chMax val="0"/>
          <dgm:chPref val="0"/>
          <dgm:bulletEnabled val="1"/>
        </dgm:presLayoutVars>
      </dgm:prSet>
      <dgm:spPr/>
    </dgm:pt>
    <dgm:pt modelId="{7FC6ECEA-A866-2449-A4CE-FF845AF3DF88}" type="pres">
      <dgm:prSet presAssocID="{384F8327-4605-0C40-8A8E-87C1D1762E19}" presName="rect4" presStyleLbl="node1" presStyleIdx="3" presStyleCnt="4">
        <dgm:presLayoutVars>
          <dgm:chMax val="0"/>
          <dgm:chPref val="0"/>
          <dgm:bulletEnabled val="1"/>
        </dgm:presLayoutVars>
      </dgm:prSet>
      <dgm:spPr/>
    </dgm:pt>
  </dgm:ptLst>
  <dgm:cxnLst>
    <dgm:cxn modelId="{13358E1A-DEB8-2743-9C0F-55FE184EDB67}" srcId="{384F8327-4605-0C40-8A8E-87C1D1762E19}" destId="{5513D390-8042-DE46-BE6A-7F1F8AD8EEF7}" srcOrd="0" destOrd="0" parTransId="{7BC1F871-CA99-0943-BD2A-4EE67BB9319A}" sibTransId="{8D45F522-44E4-7D44-BD5A-2C2E0DECB038}"/>
    <dgm:cxn modelId="{73C4A14D-B7F9-4B91-A596-4992AA8741AF}" type="presOf" srcId="{DFA7AC84-EA23-834B-9358-D78157779425}" destId="{C48BC0D8-2E9E-384C-921F-9E7DFC148599}" srcOrd="0" destOrd="0" presId="urn:microsoft.com/office/officeart/2005/8/layout/matrix2"/>
    <dgm:cxn modelId="{C0F0A17A-A360-441E-BC3A-017BA5EFC6EE}" type="presOf" srcId="{32505A33-4EEB-B143-9A15-91EE14DB1488}" destId="{57368530-9948-AD4F-B3F6-3750997BC96F}" srcOrd="0" destOrd="0" presId="urn:microsoft.com/office/officeart/2005/8/layout/matrix2"/>
    <dgm:cxn modelId="{0885DD92-0DF4-ED47-ABE0-E639E2CF71EF}" srcId="{384F8327-4605-0C40-8A8E-87C1D1762E19}" destId="{32505A33-4EEB-B143-9A15-91EE14DB1488}" srcOrd="1" destOrd="0" parTransId="{37685352-18C0-E74F-BD7E-D437D02D5119}" sibTransId="{6B2E0669-DCA6-3B43-AABC-07688AC54182}"/>
    <dgm:cxn modelId="{F5384CAF-4F78-43BB-9758-3D0136DF2259}" type="presOf" srcId="{5513D390-8042-DE46-BE6A-7F1F8AD8EEF7}" destId="{2D0F8881-04A7-3645-95AD-3D4B0088C555}" srcOrd="0" destOrd="0" presId="urn:microsoft.com/office/officeart/2005/8/layout/matrix2"/>
    <dgm:cxn modelId="{56D2E2BA-49FD-4DD9-A684-58B05B34062C}" type="presOf" srcId="{996E9F92-6736-0148-9AD7-DD3CA369BCDC}" destId="{7FC6ECEA-A866-2449-A4CE-FF845AF3DF88}" srcOrd="0" destOrd="0" presId="urn:microsoft.com/office/officeart/2005/8/layout/matrix2"/>
    <dgm:cxn modelId="{7B7861C9-DACC-EF48-BCB5-95B285597B48}" srcId="{384F8327-4605-0C40-8A8E-87C1D1762E19}" destId="{DFA7AC84-EA23-834B-9358-D78157779425}" srcOrd="2" destOrd="0" parTransId="{2B690657-D6C3-4444-8293-833D04E2FE00}" sibTransId="{85630353-BE33-9440-A022-BE36217BD5EE}"/>
    <dgm:cxn modelId="{00B14BDA-627C-E441-8CE5-65066BE0D5C7}" type="presOf" srcId="{384F8327-4605-0C40-8A8E-87C1D1762E19}" destId="{25775B2E-FCE7-A444-81AA-384847CF35BC}" srcOrd="0" destOrd="0" presId="urn:microsoft.com/office/officeart/2005/8/layout/matrix2"/>
    <dgm:cxn modelId="{7E6848FD-A48D-2042-81FC-C2FCF1FF9DA9}" srcId="{384F8327-4605-0C40-8A8E-87C1D1762E19}" destId="{996E9F92-6736-0148-9AD7-DD3CA369BCDC}" srcOrd="3" destOrd="0" parTransId="{E48BEF99-A90A-1C41-8A8B-DF7317794C44}" sibTransId="{760A87A0-36C6-2949-B4DF-32D5159FB2AE}"/>
    <dgm:cxn modelId="{4C951AD5-1B1A-4891-B836-3748AC2BA8C7}" type="presParOf" srcId="{25775B2E-FCE7-A444-81AA-384847CF35BC}" destId="{EF02EDAD-512C-4543-ADD1-667A11FCC107}" srcOrd="0" destOrd="0" presId="urn:microsoft.com/office/officeart/2005/8/layout/matrix2"/>
    <dgm:cxn modelId="{40CA2E0F-3734-4594-A5F5-A47AA9BA1EB7}" type="presParOf" srcId="{25775B2E-FCE7-A444-81AA-384847CF35BC}" destId="{2D0F8881-04A7-3645-95AD-3D4B0088C555}" srcOrd="1" destOrd="0" presId="urn:microsoft.com/office/officeart/2005/8/layout/matrix2"/>
    <dgm:cxn modelId="{B4FE90E6-571D-4E88-835A-780E549EDC9E}" type="presParOf" srcId="{25775B2E-FCE7-A444-81AA-384847CF35BC}" destId="{57368530-9948-AD4F-B3F6-3750997BC96F}" srcOrd="2" destOrd="0" presId="urn:microsoft.com/office/officeart/2005/8/layout/matrix2"/>
    <dgm:cxn modelId="{C1E214B6-B3F1-4AC3-B89F-E36C900D7FF1}" type="presParOf" srcId="{25775B2E-FCE7-A444-81AA-384847CF35BC}" destId="{C48BC0D8-2E9E-384C-921F-9E7DFC148599}" srcOrd="3" destOrd="0" presId="urn:microsoft.com/office/officeart/2005/8/layout/matrix2"/>
    <dgm:cxn modelId="{8320BD5F-D521-44D4-882E-698D7A92AC18}" type="presParOf" srcId="{25775B2E-FCE7-A444-81AA-384847CF35BC}" destId="{7FC6ECEA-A866-2449-A4CE-FF845AF3DF88}" srcOrd="4" destOrd="0" presId="urn:microsoft.com/office/officeart/2005/8/layout/matrix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0546A92-B00C-4C0E-A317-B122C2789FA5}" type="doc">
      <dgm:prSet loTypeId="urn:microsoft.com/office/officeart/2005/8/layout/hierarchy6" loCatId="hierarchy" qsTypeId="urn:microsoft.com/office/officeart/2005/8/quickstyle/simple1" qsCatId="simple" csTypeId="urn:microsoft.com/office/officeart/2005/8/colors/accent4_3" csCatId="accent4" phldr="1"/>
      <dgm:spPr/>
      <dgm:t>
        <a:bodyPr/>
        <a:lstStyle/>
        <a:p>
          <a:endParaRPr lang="en-US"/>
        </a:p>
      </dgm:t>
    </dgm:pt>
    <dgm:pt modelId="{8425CE61-DD2E-4918-8BEE-7C9017B01EF8}">
      <dgm:prSet phldrT="[Text]" phldr="0"/>
      <dgm:spPr/>
      <dgm:t>
        <a:bodyPr/>
        <a:lstStyle/>
        <a:p>
          <a:pPr rtl="0"/>
          <a:r>
            <a:rPr lang="en-US">
              <a:latin typeface="Arial"/>
              <a:cs typeface="Arial"/>
            </a:rPr>
            <a:t>my_project/</a:t>
          </a:r>
        </a:p>
      </dgm:t>
    </dgm:pt>
    <dgm:pt modelId="{7CECB670-4DEE-4FB9-8EB9-9D1DC2B249F3}" type="parTrans" cxnId="{E2E542CE-E311-4EF3-8847-FFCE2284FFFD}">
      <dgm:prSet/>
      <dgm:spPr/>
      <dgm:t>
        <a:bodyPr/>
        <a:lstStyle/>
        <a:p>
          <a:endParaRPr lang="en-US"/>
        </a:p>
      </dgm:t>
    </dgm:pt>
    <dgm:pt modelId="{92D8E626-17B3-4DCF-8026-1CC1BA8B7737}" type="sibTrans" cxnId="{E2E542CE-E311-4EF3-8847-FFCE2284FFFD}">
      <dgm:prSet/>
      <dgm:spPr/>
      <dgm:t>
        <a:bodyPr/>
        <a:lstStyle/>
        <a:p>
          <a:endParaRPr lang="en-US"/>
        </a:p>
      </dgm:t>
    </dgm:pt>
    <dgm:pt modelId="{6C641261-34D8-4AE2-8BD6-B7157F7E0FC1}">
      <dgm:prSet phldrT="[Text]" phldr="0"/>
      <dgm:spPr/>
      <dgm:t>
        <a:bodyPr/>
        <a:lstStyle/>
        <a:p>
          <a:r>
            <a:rPr lang="en-US">
              <a:latin typeface="Arial"/>
              <a:cs typeface="Arial"/>
            </a:rPr>
            <a:t>code/</a:t>
          </a:r>
        </a:p>
      </dgm:t>
    </dgm:pt>
    <dgm:pt modelId="{0AEF226F-1348-4D87-8385-1BE01493D135}" type="parTrans" cxnId="{0125F53F-7B66-4576-9469-DED3028F4035}">
      <dgm:prSet/>
      <dgm:spPr/>
      <dgm:t>
        <a:bodyPr/>
        <a:lstStyle/>
        <a:p>
          <a:endParaRPr lang="en-US"/>
        </a:p>
      </dgm:t>
    </dgm:pt>
    <dgm:pt modelId="{2C38A880-433F-4BBE-8EDB-68F28824F90D}" type="sibTrans" cxnId="{0125F53F-7B66-4576-9469-DED3028F4035}">
      <dgm:prSet/>
      <dgm:spPr/>
      <dgm:t>
        <a:bodyPr/>
        <a:lstStyle/>
        <a:p>
          <a:endParaRPr lang="en-US"/>
        </a:p>
      </dgm:t>
    </dgm:pt>
    <dgm:pt modelId="{FAEF9E0F-29CA-4B8B-83FB-B9CCD8AD7C73}">
      <dgm:prSet phldrT="[Text]" phldr="0"/>
      <dgm:spPr/>
      <dgm:t>
        <a:bodyPr/>
        <a:lstStyle/>
        <a:p>
          <a:r>
            <a:rPr lang="en-US">
              <a:latin typeface="Arial"/>
              <a:cs typeface="Arial"/>
            </a:rPr>
            <a:t>data/</a:t>
          </a:r>
        </a:p>
      </dgm:t>
    </dgm:pt>
    <dgm:pt modelId="{8A2CD97C-100A-493E-A236-0AAC7F416213}" type="parTrans" cxnId="{865DB59D-594A-43CB-9371-8C8E8E8D2186}">
      <dgm:prSet/>
      <dgm:spPr/>
      <dgm:t>
        <a:bodyPr/>
        <a:lstStyle/>
        <a:p>
          <a:endParaRPr lang="en-US"/>
        </a:p>
      </dgm:t>
    </dgm:pt>
    <dgm:pt modelId="{57A5C108-24F0-4E63-B619-754F644AF3A4}" type="sibTrans" cxnId="{865DB59D-594A-43CB-9371-8C8E8E8D2186}">
      <dgm:prSet/>
      <dgm:spPr/>
      <dgm:t>
        <a:bodyPr/>
        <a:lstStyle/>
        <a:p>
          <a:endParaRPr lang="en-US"/>
        </a:p>
      </dgm:t>
    </dgm:pt>
    <dgm:pt modelId="{C1313C56-C6F6-4E46-AF7E-7A11F5C6EAA5}">
      <dgm:prSet phldrT="[Text]" phldr="0"/>
      <dgm:spPr/>
      <dgm:t>
        <a:bodyPr/>
        <a:lstStyle/>
        <a:p>
          <a:r>
            <a:rPr lang="en-US">
              <a:latin typeface="Arial"/>
              <a:cs typeface="Arial"/>
            </a:rPr>
            <a:t>raw_data/</a:t>
          </a:r>
        </a:p>
      </dgm:t>
    </dgm:pt>
    <dgm:pt modelId="{3D22BB4C-EB47-402F-B087-08FD21011191}" type="parTrans" cxnId="{457D4EF2-E5FE-4649-8524-85D9F6626D4D}">
      <dgm:prSet/>
      <dgm:spPr/>
      <dgm:t>
        <a:bodyPr/>
        <a:lstStyle/>
        <a:p>
          <a:endParaRPr lang="en-US"/>
        </a:p>
      </dgm:t>
    </dgm:pt>
    <dgm:pt modelId="{4E53713E-7D37-4B3B-A7A7-694A3F1DBE83}" type="sibTrans" cxnId="{457D4EF2-E5FE-4649-8524-85D9F6626D4D}">
      <dgm:prSet/>
      <dgm:spPr/>
      <dgm:t>
        <a:bodyPr/>
        <a:lstStyle/>
        <a:p>
          <a:endParaRPr lang="en-US"/>
        </a:p>
      </dgm:t>
    </dgm:pt>
    <dgm:pt modelId="{F9BD0FC7-77AC-47F6-B307-6594239D5370}">
      <dgm:prSet phldrT="[Text]" phldr="0"/>
      <dgm:spPr/>
      <dgm:t>
        <a:bodyPr/>
        <a:lstStyle/>
        <a:p>
          <a:r>
            <a:rPr lang="en-US">
              <a:latin typeface="Arial"/>
              <a:cs typeface="Arial"/>
            </a:rPr>
            <a:t>processed_data/</a:t>
          </a:r>
        </a:p>
      </dgm:t>
    </dgm:pt>
    <dgm:pt modelId="{F0ADD231-782A-4167-9F66-26DACB83ED52}" type="parTrans" cxnId="{419BD6CE-DE03-4736-A56E-8DA3AFB4238C}">
      <dgm:prSet/>
      <dgm:spPr/>
      <dgm:t>
        <a:bodyPr/>
        <a:lstStyle/>
        <a:p>
          <a:endParaRPr lang="en-US"/>
        </a:p>
      </dgm:t>
    </dgm:pt>
    <dgm:pt modelId="{CC795C49-1CDC-4D3F-8ECD-E26D5BC4A217}" type="sibTrans" cxnId="{419BD6CE-DE03-4736-A56E-8DA3AFB4238C}">
      <dgm:prSet/>
      <dgm:spPr/>
      <dgm:t>
        <a:bodyPr/>
        <a:lstStyle/>
        <a:p>
          <a:endParaRPr lang="en-US"/>
        </a:p>
      </dgm:t>
    </dgm:pt>
    <dgm:pt modelId="{CB9398AD-79ED-4FC3-B28A-4232DC831C38}">
      <dgm:prSet phldrT="[Text]" phldr="0"/>
      <dgm:spPr/>
      <dgm:t>
        <a:bodyPr/>
        <a:lstStyle/>
        <a:p>
          <a:pPr rtl="0"/>
          <a:r>
            <a:rPr lang="en-US">
              <a:latin typeface="Arial"/>
              <a:cs typeface="Arial"/>
            </a:rPr>
            <a:t>Main project folder</a:t>
          </a:r>
        </a:p>
      </dgm:t>
    </dgm:pt>
    <dgm:pt modelId="{C8FD4590-3BB3-4140-A94F-765FCDDA51C2}" type="parTrans" cxnId="{23F68668-9D73-4711-859F-802586656E7C}">
      <dgm:prSet/>
      <dgm:spPr/>
      <dgm:t>
        <a:bodyPr/>
        <a:lstStyle/>
        <a:p>
          <a:endParaRPr lang="en-US"/>
        </a:p>
      </dgm:t>
    </dgm:pt>
    <dgm:pt modelId="{3BE153D0-AD3F-4BE8-B140-BE07C1FFC7BA}" type="sibTrans" cxnId="{23F68668-9D73-4711-859F-802586656E7C}">
      <dgm:prSet/>
      <dgm:spPr/>
      <dgm:t>
        <a:bodyPr/>
        <a:lstStyle/>
        <a:p>
          <a:endParaRPr lang="en-US"/>
        </a:p>
      </dgm:t>
    </dgm:pt>
    <dgm:pt modelId="{DE0F9CC1-ED66-4FD4-98CF-ED1DD2853FBD}">
      <dgm:prSet phldrT="[Text]" phldr="0"/>
      <dgm:spPr/>
      <dgm:t>
        <a:bodyPr/>
        <a:lstStyle/>
        <a:p>
          <a:pPr rtl="0"/>
          <a:r>
            <a:rPr lang="en-US">
              <a:latin typeface="Arial"/>
              <a:cs typeface="Arial"/>
            </a:rPr>
            <a:t>Files by type</a:t>
          </a:r>
        </a:p>
      </dgm:t>
    </dgm:pt>
    <dgm:pt modelId="{242C3807-2280-4FF6-A332-67939EAB61D8}" type="parTrans" cxnId="{706AAFAC-D12F-4B0E-8AC0-24E84E7D467D}">
      <dgm:prSet/>
      <dgm:spPr/>
      <dgm:t>
        <a:bodyPr/>
        <a:lstStyle/>
        <a:p>
          <a:endParaRPr lang="en-US"/>
        </a:p>
      </dgm:t>
    </dgm:pt>
    <dgm:pt modelId="{48DA29E1-6D49-41DC-A0FA-EC6DC19A26CE}" type="sibTrans" cxnId="{706AAFAC-D12F-4B0E-8AC0-24E84E7D467D}">
      <dgm:prSet/>
      <dgm:spPr/>
      <dgm:t>
        <a:bodyPr/>
        <a:lstStyle/>
        <a:p>
          <a:endParaRPr lang="en-US"/>
        </a:p>
      </dgm:t>
    </dgm:pt>
    <dgm:pt modelId="{D586EFDC-D8F5-4050-87BB-F91DD6375A4E}">
      <dgm:prSet phldrT="[Text]" phldr="0"/>
      <dgm:spPr/>
      <dgm:t>
        <a:bodyPr/>
        <a:lstStyle/>
        <a:p>
          <a:r>
            <a:rPr lang="en-US">
              <a:latin typeface="Arial"/>
              <a:cs typeface="Arial"/>
            </a:rPr>
            <a:t>Subfolders</a:t>
          </a:r>
        </a:p>
      </dgm:t>
    </dgm:pt>
    <dgm:pt modelId="{6010E08C-F86E-4F60-BC23-C0E6A12E0E40}" type="parTrans" cxnId="{C8F10B3C-6AC3-4BF2-B6B9-F7CCE66E62BB}">
      <dgm:prSet/>
      <dgm:spPr/>
      <dgm:t>
        <a:bodyPr/>
        <a:lstStyle/>
        <a:p>
          <a:endParaRPr lang="en-US"/>
        </a:p>
      </dgm:t>
    </dgm:pt>
    <dgm:pt modelId="{2CB510A4-BAC3-4E99-A2F0-E43494D7880B}" type="sibTrans" cxnId="{C8F10B3C-6AC3-4BF2-B6B9-F7CCE66E62BB}">
      <dgm:prSet/>
      <dgm:spPr/>
      <dgm:t>
        <a:bodyPr/>
        <a:lstStyle/>
        <a:p>
          <a:endParaRPr lang="en-US"/>
        </a:p>
      </dgm:t>
    </dgm:pt>
    <dgm:pt modelId="{C56389FC-06F2-49B4-A8E0-E357AEBF56E9}">
      <dgm:prSet phldr="0"/>
      <dgm:spPr/>
      <dgm:t>
        <a:bodyPr/>
        <a:lstStyle/>
        <a:p>
          <a:r>
            <a:rPr lang="en-US">
              <a:latin typeface="Arial"/>
              <a:cs typeface="Arial"/>
            </a:rPr>
            <a:t>output/</a:t>
          </a:r>
        </a:p>
      </dgm:t>
    </dgm:pt>
    <dgm:pt modelId="{63AAC200-ACBB-446A-B3A6-BD6D047785DE}" type="parTrans" cxnId="{ADA1F6D8-135E-4674-A731-401A8A428395}">
      <dgm:prSet/>
      <dgm:spPr/>
    </dgm:pt>
    <dgm:pt modelId="{BE6B96B1-4A65-4FD8-AA08-1E6F72EDCE8F}" type="sibTrans" cxnId="{ADA1F6D8-135E-4674-A731-401A8A428395}">
      <dgm:prSet/>
      <dgm:spPr/>
    </dgm:pt>
    <dgm:pt modelId="{63D7F2DB-5B46-4C7E-BC6F-6831759B93E1}" type="pres">
      <dgm:prSet presAssocID="{00546A92-B00C-4C0E-A317-B122C2789FA5}" presName="mainComposite" presStyleCnt="0">
        <dgm:presLayoutVars>
          <dgm:chPref val="1"/>
          <dgm:dir/>
          <dgm:animOne val="branch"/>
          <dgm:animLvl val="lvl"/>
          <dgm:resizeHandles val="exact"/>
        </dgm:presLayoutVars>
      </dgm:prSet>
      <dgm:spPr/>
    </dgm:pt>
    <dgm:pt modelId="{A2380BA9-1688-440A-87D2-60320DB05B3A}" type="pres">
      <dgm:prSet presAssocID="{00546A92-B00C-4C0E-A317-B122C2789FA5}" presName="hierFlow" presStyleCnt="0"/>
      <dgm:spPr/>
    </dgm:pt>
    <dgm:pt modelId="{EF1B4EB0-3F64-4589-811C-3AE8D26113FB}" type="pres">
      <dgm:prSet presAssocID="{00546A92-B00C-4C0E-A317-B122C2789FA5}" presName="firstBuf" presStyleCnt="0"/>
      <dgm:spPr/>
    </dgm:pt>
    <dgm:pt modelId="{1ACD6CF4-4002-48B0-8D13-5F49A2AFB1FB}" type="pres">
      <dgm:prSet presAssocID="{00546A92-B00C-4C0E-A317-B122C2789FA5}" presName="hierChild1" presStyleCnt="0">
        <dgm:presLayoutVars>
          <dgm:chPref val="1"/>
          <dgm:animOne val="branch"/>
          <dgm:animLvl val="lvl"/>
        </dgm:presLayoutVars>
      </dgm:prSet>
      <dgm:spPr/>
    </dgm:pt>
    <dgm:pt modelId="{B697B8A9-A9CF-4375-930C-2A2BC1690C61}" type="pres">
      <dgm:prSet presAssocID="{8425CE61-DD2E-4918-8BEE-7C9017B01EF8}" presName="Name14" presStyleCnt="0"/>
      <dgm:spPr/>
    </dgm:pt>
    <dgm:pt modelId="{9D5A379F-D190-41C9-8FCA-505A5C03FD4C}" type="pres">
      <dgm:prSet presAssocID="{8425CE61-DD2E-4918-8BEE-7C9017B01EF8}" presName="level1Shape" presStyleLbl="node0" presStyleIdx="0" presStyleCnt="1">
        <dgm:presLayoutVars>
          <dgm:chPref val="3"/>
        </dgm:presLayoutVars>
      </dgm:prSet>
      <dgm:spPr/>
    </dgm:pt>
    <dgm:pt modelId="{1842756B-0234-4F54-92AB-410F02FF0044}" type="pres">
      <dgm:prSet presAssocID="{8425CE61-DD2E-4918-8BEE-7C9017B01EF8}" presName="hierChild2" presStyleCnt="0"/>
      <dgm:spPr/>
    </dgm:pt>
    <dgm:pt modelId="{DEC0F243-4996-4B42-9897-A816B126651F}" type="pres">
      <dgm:prSet presAssocID="{0AEF226F-1348-4D87-8385-1BE01493D135}" presName="Name19" presStyleLbl="parChTrans1D2" presStyleIdx="0" presStyleCnt="3"/>
      <dgm:spPr/>
    </dgm:pt>
    <dgm:pt modelId="{70550750-F045-4C65-9B0F-0E75168BEE54}" type="pres">
      <dgm:prSet presAssocID="{6C641261-34D8-4AE2-8BD6-B7157F7E0FC1}" presName="Name21" presStyleCnt="0"/>
      <dgm:spPr/>
    </dgm:pt>
    <dgm:pt modelId="{12EFC472-DD97-48FD-AEF2-C3D7A5D0ED78}" type="pres">
      <dgm:prSet presAssocID="{6C641261-34D8-4AE2-8BD6-B7157F7E0FC1}" presName="level2Shape" presStyleLbl="node2" presStyleIdx="0" presStyleCnt="3"/>
      <dgm:spPr/>
    </dgm:pt>
    <dgm:pt modelId="{5D773655-984E-47F2-883C-9FCE8206C09A}" type="pres">
      <dgm:prSet presAssocID="{6C641261-34D8-4AE2-8BD6-B7157F7E0FC1}" presName="hierChild3" presStyleCnt="0"/>
      <dgm:spPr/>
    </dgm:pt>
    <dgm:pt modelId="{E018725D-FB92-4F12-8E1D-07062D99BA0B}" type="pres">
      <dgm:prSet presAssocID="{8A2CD97C-100A-493E-A236-0AAC7F416213}" presName="Name19" presStyleLbl="parChTrans1D2" presStyleIdx="1" presStyleCnt="3"/>
      <dgm:spPr/>
    </dgm:pt>
    <dgm:pt modelId="{A04AA093-17FB-48A3-9CC4-FB11CEBC9F95}" type="pres">
      <dgm:prSet presAssocID="{FAEF9E0F-29CA-4B8B-83FB-B9CCD8AD7C73}" presName="Name21" presStyleCnt="0"/>
      <dgm:spPr/>
    </dgm:pt>
    <dgm:pt modelId="{380EC39C-FD7D-4F40-8B61-4EC7570005AD}" type="pres">
      <dgm:prSet presAssocID="{FAEF9E0F-29CA-4B8B-83FB-B9CCD8AD7C73}" presName="level2Shape" presStyleLbl="node2" presStyleIdx="1" presStyleCnt="3"/>
      <dgm:spPr/>
    </dgm:pt>
    <dgm:pt modelId="{40FF022C-89D8-4346-83DB-E005A76D852B}" type="pres">
      <dgm:prSet presAssocID="{FAEF9E0F-29CA-4B8B-83FB-B9CCD8AD7C73}" presName="hierChild3" presStyleCnt="0"/>
      <dgm:spPr/>
    </dgm:pt>
    <dgm:pt modelId="{11A65638-58FA-4F28-B89E-1BD45D7A157A}" type="pres">
      <dgm:prSet presAssocID="{3D22BB4C-EB47-402F-B087-08FD21011191}" presName="Name19" presStyleLbl="parChTrans1D3" presStyleIdx="0" presStyleCnt="2"/>
      <dgm:spPr/>
    </dgm:pt>
    <dgm:pt modelId="{78A9086A-02F2-44B5-8612-1A0A83F77816}" type="pres">
      <dgm:prSet presAssocID="{C1313C56-C6F6-4E46-AF7E-7A11F5C6EAA5}" presName="Name21" presStyleCnt="0"/>
      <dgm:spPr/>
    </dgm:pt>
    <dgm:pt modelId="{7A2A7AA6-6662-4A9C-9B43-FC6392413E1D}" type="pres">
      <dgm:prSet presAssocID="{C1313C56-C6F6-4E46-AF7E-7A11F5C6EAA5}" presName="level2Shape" presStyleLbl="node3" presStyleIdx="0" presStyleCnt="2"/>
      <dgm:spPr/>
    </dgm:pt>
    <dgm:pt modelId="{BE9FA2DF-12A8-4808-B1B5-388EBE0CC4E1}" type="pres">
      <dgm:prSet presAssocID="{C1313C56-C6F6-4E46-AF7E-7A11F5C6EAA5}" presName="hierChild3" presStyleCnt="0"/>
      <dgm:spPr/>
    </dgm:pt>
    <dgm:pt modelId="{24EE3BD6-F0EE-462F-9A5A-32BA45B5B50B}" type="pres">
      <dgm:prSet presAssocID="{F0ADD231-782A-4167-9F66-26DACB83ED52}" presName="Name19" presStyleLbl="parChTrans1D3" presStyleIdx="1" presStyleCnt="2"/>
      <dgm:spPr/>
    </dgm:pt>
    <dgm:pt modelId="{E3B9DDCB-D531-4A7B-9B7C-760B134AD547}" type="pres">
      <dgm:prSet presAssocID="{F9BD0FC7-77AC-47F6-B307-6594239D5370}" presName="Name21" presStyleCnt="0"/>
      <dgm:spPr/>
    </dgm:pt>
    <dgm:pt modelId="{550CD235-549D-48BE-BA91-BC373305625A}" type="pres">
      <dgm:prSet presAssocID="{F9BD0FC7-77AC-47F6-B307-6594239D5370}" presName="level2Shape" presStyleLbl="node3" presStyleIdx="1" presStyleCnt="2"/>
      <dgm:spPr/>
    </dgm:pt>
    <dgm:pt modelId="{D0024AC5-F8CE-47FB-BBB5-85A0463DA9FE}" type="pres">
      <dgm:prSet presAssocID="{F9BD0FC7-77AC-47F6-B307-6594239D5370}" presName="hierChild3" presStyleCnt="0"/>
      <dgm:spPr/>
    </dgm:pt>
    <dgm:pt modelId="{EA435636-2040-44FF-B0A8-4DF2C75C4B81}" type="pres">
      <dgm:prSet presAssocID="{63AAC200-ACBB-446A-B3A6-BD6D047785DE}" presName="Name19" presStyleLbl="parChTrans1D2" presStyleIdx="2" presStyleCnt="3"/>
      <dgm:spPr/>
    </dgm:pt>
    <dgm:pt modelId="{C390E489-50B5-43DB-997A-B1DED66E3C33}" type="pres">
      <dgm:prSet presAssocID="{C56389FC-06F2-49B4-A8E0-E357AEBF56E9}" presName="Name21" presStyleCnt="0"/>
      <dgm:spPr/>
    </dgm:pt>
    <dgm:pt modelId="{22AB34FF-858E-4E0F-9675-37BD9D9A26D4}" type="pres">
      <dgm:prSet presAssocID="{C56389FC-06F2-49B4-A8E0-E357AEBF56E9}" presName="level2Shape" presStyleLbl="node2" presStyleIdx="2" presStyleCnt="3"/>
      <dgm:spPr/>
    </dgm:pt>
    <dgm:pt modelId="{A8ADFE5F-703A-47B5-BAF8-758B165DB390}" type="pres">
      <dgm:prSet presAssocID="{C56389FC-06F2-49B4-A8E0-E357AEBF56E9}" presName="hierChild3" presStyleCnt="0"/>
      <dgm:spPr/>
    </dgm:pt>
    <dgm:pt modelId="{90BE9A8D-1D91-49E0-A945-ED4E7EC6B201}" type="pres">
      <dgm:prSet presAssocID="{00546A92-B00C-4C0E-A317-B122C2789FA5}" presName="bgShapesFlow" presStyleCnt="0"/>
      <dgm:spPr/>
    </dgm:pt>
    <dgm:pt modelId="{23F85B90-0323-4375-9717-0E83F6B11615}" type="pres">
      <dgm:prSet presAssocID="{CB9398AD-79ED-4FC3-B28A-4232DC831C38}" presName="rectComp" presStyleCnt="0"/>
      <dgm:spPr/>
    </dgm:pt>
    <dgm:pt modelId="{9319AED3-887F-425B-8170-280D4502D101}" type="pres">
      <dgm:prSet presAssocID="{CB9398AD-79ED-4FC3-B28A-4232DC831C38}" presName="bgRect" presStyleLbl="bgShp" presStyleIdx="0" presStyleCnt="3"/>
      <dgm:spPr/>
    </dgm:pt>
    <dgm:pt modelId="{8A41EB78-9F3E-4CC8-90E1-C440FE57E049}" type="pres">
      <dgm:prSet presAssocID="{CB9398AD-79ED-4FC3-B28A-4232DC831C38}" presName="bgRectTx" presStyleLbl="bgShp" presStyleIdx="0" presStyleCnt="3">
        <dgm:presLayoutVars>
          <dgm:bulletEnabled val="1"/>
        </dgm:presLayoutVars>
      </dgm:prSet>
      <dgm:spPr/>
    </dgm:pt>
    <dgm:pt modelId="{CB4CAF57-3B00-44B8-92F0-19BD9BA5BD8B}" type="pres">
      <dgm:prSet presAssocID="{CB9398AD-79ED-4FC3-B28A-4232DC831C38}" presName="spComp" presStyleCnt="0"/>
      <dgm:spPr/>
    </dgm:pt>
    <dgm:pt modelId="{D4629E49-D215-4870-A85F-719D16EBA17D}" type="pres">
      <dgm:prSet presAssocID="{CB9398AD-79ED-4FC3-B28A-4232DC831C38}" presName="vSp" presStyleCnt="0"/>
      <dgm:spPr/>
    </dgm:pt>
    <dgm:pt modelId="{DCB0905E-5CD5-43F0-8AFD-AC808DB980D5}" type="pres">
      <dgm:prSet presAssocID="{DE0F9CC1-ED66-4FD4-98CF-ED1DD2853FBD}" presName="rectComp" presStyleCnt="0"/>
      <dgm:spPr/>
    </dgm:pt>
    <dgm:pt modelId="{10DD9591-E18C-4C95-87A0-23C9074469FD}" type="pres">
      <dgm:prSet presAssocID="{DE0F9CC1-ED66-4FD4-98CF-ED1DD2853FBD}" presName="bgRect" presStyleLbl="bgShp" presStyleIdx="1" presStyleCnt="3"/>
      <dgm:spPr/>
    </dgm:pt>
    <dgm:pt modelId="{C8E1C412-495A-45B6-B9D2-9DA6324591A6}" type="pres">
      <dgm:prSet presAssocID="{DE0F9CC1-ED66-4FD4-98CF-ED1DD2853FBD}" presName="bgRectTx" presStyleLbl="bgShp" presStyleIdx="1" presStyleCnt="3">
        <dgm:presLayoutVars>
          <dgm:bulletEnabled val="1"/>
        </dgm:presLayoutVars>
      </dgm:prSet>
      <dgm:spPr/>
    </dgm:pt>
    <dgm:pt modelId="{C90195B0-28CD-4434-96C6-9EA88FD6B46A}" type="pres">
      <dgm:prSet presAssocID="{DE0F9CC1-ED66-4FD4-98CF-ED1DD2853FBD}" presName="spComp" presStyleCnt="0"/>
      <dgm:spPr/>
    </dgm:pt>
    <dgm:pt modelId="{29652924-82D6-491F-AD39-F14A7EBDE4E9}" type="pres">
      <dgm:prSet presAssocID="{DE0F9CC1-ED66-4FD4-98CF-ED1DD2853FBD}" presName="vSp" presStyleCnt="0"/>
      <dgm:spPr/>
    </dgm:pt>
    <dgm:pt modelId="{1771E5CE-C6C0-4991-852B-8BA075E15BD1}" type="pres">
      <dgm:prSet presAssocID="{D586EFDC-D8F5-4050-87BB-F91DD6375A4E}" presName="rectComp" presStyleCnt="0"/>
      <dgm:spPr/>
    </dgm:pt>
    <dgm:pt modelId="{D3499B22-79AA-4FFB-9130-91E92019E200}" type="pres">
      <dgm:prSet presAssocID="{D586EFDC-D8F5-4050-87BB-F91DD6375A4E}" presName="bgRect" presStyleLbl="bgShp" presStyleIdx="2" presStyleCnt="3"/>
      <dgm:spPr/>
    </dgm:pt>
    <dgm:pt modelId="{D98163B3-C81E-46BC-8733-657F1639FB54}" type="pres">
      <dgm:prSet presAssocID="{D586EFDC-D8F5-4050-87BB-F91DD6375A4E}" presName="bgRectTx" presStyleLbl="bgShp" presStyleIdx="2" presStyleCnt="3">
        <dgm:presLayoutVars>
          <dgm:bulletEnabled val="1"/>
        </dgm:presLayoutVars>
      </dgm:prSet>
      <dgm:spPr/>
    </dgm:pt>
  </dgm:ptLst>
  <dgm:cxnLst>
    <dgm:cxn modelId="{0FA82C03-758C-4126-B488-4FBBF728948B}" type="presOf" srcId="{D586EFDC-D8F5-4050-87BB-F91DD6375A4E}" destId="{D98163B3-C81E-46BC-8733-657F1639FB54}" srcOrd="1" destOrd="0" presId="urn:microsoft.com/office/officeart/2005/8/layout/hierarchy6"/>
    <dgm:cxn modelId="{667D4605-8589-472C-8DD5-CFA1EF1690D5}" type="presOf" srcId="{FAEF9E0F-29CA-4B8B-83FB-B9CCD8AD7C73}" destId="{380EC39C-FD7D-4F40-8B61-4EC7570005AD}" srcOrd="0" destOrd="0" presId="urn:microsoft.com/office/officeart/2005/8/layout/hierarchy6"/>
    <dgm:cxn modelId="{62A8D90A-D51C-4DAE-8195-0B588B2149E3}" type="presOf" srcId="{CB9398AD-79ED-4FC3-B28A-4232DC831C38}" destId="{9319AED3-887F-425B-8170-280D4502D101}" srcOrd="0" destOrd="0" presId="urn:microsoft.com/office/officeart/2005/8/layout/hierarchy6"/>
    <dgm:cxn modelId="{AD424320-0E03-402D-8998-57C53574A778}" type="presOf" srcId="{C56389FC-06F2-49B4-A8E0-E357AEBF56E9}" destId="{22AB34FF-858E-4E0F-9675-37BD9D9A26D4}" srcOrd="0" destOrd="0" presId="urn:microsoft.com/office/officeart/2005/8/layout/hierarchy6"/>
    <dgm:cxn modelId="{19A2F423-B953-4B44-8094-182254F0A07C}" type="presOf" srcId="{6C641261-34D8-4AE2-8BD6-B7157F7E0FC1}" destId="{12EFC472-DD97-48FD-AEF2-C3D7A5D0ED78}" srcOrd="0" destOrd="0" presId="urn:microsoft.com/office/officeart/2005/8/layout/hierarchy6"/>
    <dgm:cxn modelId="{BD531227-C9CE-4671-8D85-3EBDF65075D0}" type="presOf" srcId="{0AEF226F-1348-4D87-8385-1BE01493D135}" destId="{DEC0F243-4996-4B42-9897-A816B126651F}" srcOrd="0" destOrd="0" presId="urn:microsoft.com/office/officeart/2005/8/layout/hierarchy6"/>
    <dgm:cxn modelId="{3F808C30-15E6-4646-933D-55E21675018B}" type="presOf" srcId="{63AAC200-ACBB-446A-B3A6-BD6D047785DE}" destId="{EA435636-2040-44FF-B0A8-4DF2C75C4B81}" srcOrd="0" destOrd="0" presId="urn:microsoft.com/office/officeart/2005/8/layout/hierarchy6"/>
    <dgm:cxn modelId="{651D7F35-CADD-445D-A137-BA11CDFA31C6}" type="presOf" srcId="{00546A92-B00C-4C0E-A317-B122C2789FA5}" destId="{63D7F2DB-5B46-4C7E-BC6F-6831759B93E1}" srcOrd="0" destOrd="0" presId="urn:microsoft.com/office/officeart/2005/8/layout/hierarchy6"/>
    <dgm:cxn modelId="{C8F10B3C-6AC3-4BF2-B6B9-F7CCE66E62BB}" srcId="{00546A92-B00C-4C0E-A317-B122C2789FA5}" destId="{D586EFDC-D8F5-4050-87BB-F91DD6375A4E}" srcOrd="3" destOrd="0" parTransId="{6010E08C-F86E-4F60-BC23-C0E6A12E0E40}" sibTransId="{2CB510A4-BAC3-4E99-A2F0-E43494D7880B}"/>
    <dgm:cxn modelId="{0125F53F-7B66-4576-9469-DED3028F4035}" srcId="{8425CE61-DD2E-4918-8BEE-7C9017B01EF8}" destId="{6C641261-34D8-4AE2-8BD6-B7157F7E0FC1}" srcOrd="0" destOrd="0" parTransId="{0AEF226F-1348-4D87-8385-1BE01493D135}" sibTransId="{2C38A880-433F-4BBE-8EDB-68F28824F90D}"/>
    <dgm:cxn modelId="{23F68668-9D73-4711-859F-802586656E7C}" srcId="{00546A92-B00C-4C0E-A317-B122C2789FA5}" destId="{CB9398AD-79ED-4FC3-B28A-4232DC831C38}" srcOrd="1" destOrd="0" parTransId="{C8FD4590-3BB3-4140-A94F-765FCDDA51C2}" sibTransId="{3BE153D0-AD3F-4BE8-B140-BE07C1FFC7BA}"/>
    <dgm:cxn modelId="{4EB9406E-9303-4A26-9B27-D53404A66E4E}" type="presOf" srcId="{F0ADD231-782A-4167-9F66-26DACB83ED52}" destId="{24EE3BD6-F0EE-462F-9A5A-32BA45B5B50B}" srcOrd="0" destOrd="0" presId="urn:microsoft.com/office/officeart/2005/8/layout/hierarchy6"/>
    <dgm:cxn modelId="{9BD5E076-CED6-4A27-9759-070D3068C98E}" type="presOf" srcId="{CB9398AD-79ED-4FC3-B28A-4232DC831C38}" destId="{8A41EB78-9F3E-4CC8-90E1-C440FE57E049}" srcOrd="1" destOrd="0" presId="urn:microsoft.com/office/officeart/2005/8/layout/hierarchy6"/>
    <dgm:cxn modelId="{B9154996-678F-4614-BA05-84F598A3C51B}" type="presOf" srcId="{D586EFDC-D8F5-4050-87BB-F91DD6375A4E}" destId="{D3499B22-79AA-4FFB-9130-91E92019E200}" srcOrd="0" destOrd="0" presId="urn:microsoft.com/office/officeart/2005/8/layout/hierarchy6"/>
    <dgm:cxn modelId="{865DB59D-594A-43CB-9371-8C8E8E8D2186}" srcId="{8425CE61-DD2E-4918-8BEE-7C9017B01EF8}" destId="{FAEF9E0F-29CA-4B8B-83FB-B9CCD8AD7C73}" srcOrd="1" destOrd="0" parTransId="{8A2CD97C-100A-493E-A236-0AAC7F416213}" sibTransId="{57A5C108-24F0-4E63-B619-754F644AF3A4}"/>
    <dgm:cxn modelId="{AF236AA5-A6DD-4425-BEB3-3C0617F15AB3}" type="presOf" srcId="{C1313C56-C6F6-4E46-AF7E-7A11F5C6EAA5}" destId="{7A2A7AA6-6662-4A9C-9B43-FC6392413E1D}" srcOrd="0" destOrd="0" presId="urn:microsoft.com/office/officeart/2005/8/layout/hierarchy6"/>
    <dgm:cxn modelId="{6C1745A8-3F8D-4650-902E-0CA9B8BABFFE}" type="presOf" srcId="{DE0F9CC1-ED66-4FD4-98CF-ED1DD2853FBD}" destId="{C8E1C412-495A-45B6-B9D2-9DA6324591A6}" srcOrd="1" destOrd="0" presId="urn:microsoft.com/office/officeart/2005/8/layout/hierarchy6"/>
    <dgm:cxn modelId="{706AAFAC-D12F-4B0E-8AC0-24E84E7D467D}" srcId="{00546A92-B00C-4C0E-A317-B122C2789FA5}" destId="{DE0F9CC1-ED66-4FD4-98CF-ED1DD2853FBD}" srcOrd="2" destOrd="0" parTransId="{242C3807-2280-4FF6-A332-67939EAB61D8}" sibTransId="{48DA29E1-6D49-41DC-A0FA-EC6DC19A26CE}"/>
    <dgm:cxn modelId="{AA659DB4-ACA5-40B5-9231-4DD61A752DF9}" type="presOf" srcId="{8425CE61-DD2E-4918-8BEE-7C9017B01EF8}" destId="{9D5A379F-D190-41C9-8FCA-505A5C03FD4C}" srcOrd="0" destOrd="0" presId="urn:microsoft.com/office/officeart/2005/8/layout/hierarchy6"/>
    <dgm:cxn modelId="{10830CC2-B1A1-476C-A35E-9389D04446B1}" type="presOf" srcId="{3D22BB4C-EB47-402F-B087-08FD21011191}" destId="{11A65638-58FA-4F28-B89E-1BD45D7A157A}" srcOrd="0" destOrd="0" presId="urn:microsoft.com/office/officeart/2005/8/layout/hierarchy6"/>
    <dgm:cxn modelId="{115522CB-731E-496A-93F6-F7FD30D8B504}" type="presOf" srcId="{8A2CD97C-100A-493E-A236-0AAC7F416213}" destId="{E018725D-FB92-4F12-8E1D-07062D99BA0B}" srcOrd="0" destOrd="0" presId="urn:microsoft.com/office/officeart/2005/8/layout/hierarchy6"/>
    <dgm:cxn modelId="{E2E542CE-E311-4EF3-8847-FFCE2284FFFD}" srcId="{00546A92-B00C-4C0E-A317-B122C2789FA5}" destId="{8425CE61-DD2E-4918-8BEE-7C9017B01EF8}" srcOrd="0" destOrd="0" parTransId="{7CECB670-4DEE-4FB9-8EB9-9D1DC2B249F3}" sibTransId="{92D8E626-17B3-4DCF-8026-1CC1BA8B7737}"/>
    <dgm:cxn modelId="{419BD6CE-DE03-4736-A56E-8DA3AFB4238C}" srcId="{FAEF9E0F-29CA-4B8B-83FB-B9CCD8AD7C73}" destId="{F9BD0FC7-77AC-47F6-B307-6594239D5370}" srcOrd="1" destOrd="0" parTransId="{F0ADD231-782A-4167-9F66-26DACB83ED52}" sibTransId="{CC795C49-1CDC-4D3F-8ECD-E26D5BC4A217}"/>
    <dgm:cxn modelId="{CDF31ED7-9EF8-486A-B806-20C78B5C33EC}" type="presOf" srcId="{F9BD0FC7-77AC-47F6-B307-6594239D5370}" destId="{550CD235-549D-48BE-BA91-BC373305625A}" srcOrd="0" destOrd="0" presId="urn:microsoft.com/office/officeart/2005/8/layout/hierarchy6"/>
    <dgm:cxn modelId="{ADA1F6D8-135E-4674-A731-401A8A428395}" srcId="{8425CE61-DD2E-4918-8BEE-7C9017B01EF8}" destId="{C56389FC-06F2-49B4-A8E0-E357AEBF56E9}" srcOrd="2" destOrd="0" parTransId="{63AAC200-ACBB-446A-B3A6-BD6D047785DE}" sibTransId="{BE6B96B1-4A65-4FD8-AA08-1E6F72EDCE8F}"/>
    <dgm:cxn modelId="{F2D750ED-D021-4F10-A546-D42017FFC138}" type="presOf" srcId="{DE0F9CC1-ED66-4FD4-98CF-ED1DD2853FBD}" destId="{10DD9591-E18C-4C95-87A0-23C9074469FD}" srcOrd="0" destOrd="0" presId="urn:microsoft.com/office/officeart/2005/8/layout/hierarchy6"/>
    <dgm:cxn modelId="{457D4EF2-E5FE-4649-8524-85D9F6626D4D}" srcId="{FAEF9E0F-29CA-4B8B-83FB-B9CCD8AD7C73}" destId="{C1313C56-C6F6-4E46-AF7E-7A11F5C6EAA5}" srcOrd="0" destOrd="0" parTransId="{3D22BB4C-EB47-402F-B087-08FD21011191}" sibTransId="{4E53713E-7D37-4B3B-A7A7-694A3F1DBE83}"/>
    <dgm:cxn modelId="{154C4BC5-ABA5-462A-BE6F-7286D3F3E9C7}" type="presParOf" srcId="{63D7F2DB-5B46-4C7E-BC6F-6831759B93E1}" destId="{A2380BA9-1688-440A-87D2-60320DB05B3A}" srcOrd="0" destOrd="0" presId="urn:microsoft.com/office/officeart/2005/8/layout/hierarchy6"/>
    <dgm:cxn modelId="{A5D8617F-6565-41A6-9B4B-990CBD5347F5}" type="presParOf" srcId="{A2380BA9-1688-440A-87D2-60320DB05B3A}" destId="{EF1B4EB0-3F64-4589-811C-3AE8D26113FB}" srcOrd="0" destOrd="0" presId="urn:microsoft.com/office/officeart/2005/8/layout/hierarchy6"/>
    <dgm:cxn modelId="{7B005AA9-3832-4A2E-83BD-5C0757FE3932}" type="presParOf" srcId="{A2380BA9-1688-440A-87D2-60320DB05B3A}" destId="{1ACD6CF4-4002-48B0-8D13-5F49A2AFB1FB}" srcOrd="1" destOrd="0" presId="urn:microsoft.com/office/officeart/2005/8/layout/hierarchy6"/>
    <dgm:cxn modelId="{804C6BA6-E18A-483A-A22A-9EEBFA16ABAA}" type="presParOf" srcId="{1ACD6CF4-4002-48B0-8D13-5F49A2AFB1FB}" destId="{B697B8A9-A9CF-4375-930C-2A2BC1690C61}" srcOrd="0" destOrd="0" presId="urn:microsoft.com/office/officeart/2005/8/layout/hierarchy6"/>
    <dgm:cxn modelId="{BEA98DF8-5FD5-41BE-AAD7-9D7FBA08441D}" type="presParOf" srcId="{B697B8A9-A9CF-4375-930C-2A2BC1690C61}" destId="{9D5A379F-D190-41C9-8FCA-505A5C03FD4C}" srcOrd="0" destOrd="0" presId="urn:microsoft.com/office/officeart/2005/8/layout/hierarchy6"/>
    <dgm:cxn modelId="{0C23A788-A01D-414F-AFCC-E4759FFDD953}" type="presParOf" srcId="{B697B8A9-A9CF-4375-930C-2A2BC1690C61}" destId="{1842756B-0234-4F54-92AB-410F02FF0044}" srcOrd="1" destOrd="0" presId="urn:microsoft.com/office/officeart/2005/8/layout/hierarchy6"/>
    <dgm:cxn modelId="{C9AEF4AB-F890-4383-87AC-D5643D8E177A}" type="presParOf" srcId="{1842756B-0234-4F54-92AB-410F02FF0044}" destId="{DEC0F243-4996-4B42-9897-A816B126651F}" srcOrd="0" destOrd="0" presId="urn:microsoft.com/office/officeart/2005/8/layout/hierarchy6"/>
    <dgm:cxn modelId="{FDC22BAB-BAEA-41CD-9254-98ADA00C2BD4}" type="presParOf" srcId="{1842756B-0234-4F54-92AB-410F02FF0044}" destId="{70550750-F045-4C65-9B0F-0E75168BEE54}" srcOrd="1" destOrd="0" presId="urn:microsoft.com/office/officeart/2005/8/layout/hierarchy6"/>
    <dgm:cxn modelId="{AD374B26-E904-4EAB-A546-7B80FF9DD2E1}" type="presParOf" srcId="{70550750-F045-4C65-9B0F-0E75168BEE54}" destId="{12EFC472-DD97-48FD-AEF2-C3D7A5D0ED78}" srcOrd="0" destOrd="0" presId="urn:microsoft.com/office/officeart/2005/8/layout/hierarchy6"/>
    <dgm:cxn modelId="{9B52AD97-D8E4-4979-9C67-60A9E7089B74}" type="presParOf" srcId="{70550750-F045-4C65-9B0F-0E75168BEE54}" destId="{5D773655-984E-47F2-883C-9FCE8206C09A}" srcOrd="1" destOrd="0" presId="urn:microsoft.com/office/officeart/2005/8/layout/hierarchy6"/>
    <dgm:cxn modelId="{93A23670-BD50-4404-846F-0D49F0510978}" type="presParOf" srcId="{1842756B-0234-4F54-92AB-410F02FF0044}" destId="{E018725D-FB92-4F12-8E1D-07062D99BA0B}" srcOrd="2" destOrd="0" presId="urn:microsoft.com/office/officeart/2005/8/layout/hierarchy6"/>
    <dgm:cxn modelId="{67D1BA22-E2A8-48C7-86BC-4ED94124F26E}" type="presParOf" srcId="{1842756B-0234-4F54-92AB-410F02FF0044}" destId="{A04AA093-17FB-48A3-9CC4-FB11CEBC9F95}" srcOrd="3" destOrd="0" presId="urn:microsoft.com/office/officeart/2005/8/layout/hierarchy6"/>
    <dgm:cxn modelId="{CA87A620-BCD1-475A-91ED-BD5B8EA6655C}" type="presParOf" srcId="{A04AA093-17FB-48A3-9CC4-FB11CEBC9F95}" destId="{380EC39C-FD7D-4F40-8B61-4EC7570005AD}" srcOrd="0" destOrd="0" presId="urn:microsoft.com/office/officeart/2005/8/layout/hierarchy6"/>
    <dgm:cxn modelId="{BBF21286-D9D5-4617-B063-52F2262334F0}" type="presParOf" srcId="{A04AA093-17FB-48A3-9CC4-FB11CEBC9F95}" destId="{40FF022C-89D8-4346-83DB-E005A76D852B}" srcOrd="1" destOrd="0" presId="urn:microsoft.com/office/officeart/2005/8/layout/hierarchy6"/>
    <dgm:cxn modelId="{5EA63855-1A79-494F-A0C1-DC25B7FF599D}" type="presParOf" srcId="{40FF022C-89D8-4346-83DB-E005A76D852B}" destId="{11A65638-58FA-4F28-B89E-1BD45D7A157A}" srcOrd="0" destOrd="0" presId="urn:microsoft.com/office/officeart/2005/8/layout/hierarchy6"/>
    <dgm:cxn modelId="{488D2EFC-F574-443C-814C-9DAA13000A4F}" type="presParOf" srcId="{40FF022C-89D8-4346-83DB-E005A76D852B}" destId="{78A9086A-02F2-44B5-8612-1A0A83F77816}" srcOrd="1" destOrd="0" presId="urn:microsoft.com/office/officeart/2005/8/layout/hierarchy6"/>
    <dgm:cxn modelId="{485713F1-3EA2-47C2-A114-DA4EC2D884B1}" type="presParOf" srcId="{78A9086A-02F2-44B5-8612-1A0A83F77816}" destId="{7A2A7AA6-6662-4A9C-9B43-FC6392413E1D}" srcOrd="0" destOrd="0" presId="urn:microsoft.com/office/officeart/2005/8/layout/hierarchy6"/>
    <dgm:cxn modelId="{4D30004D-8780-4A95-9EB8-91D74645305E}" type="presParOf" srcId="{78A9086A-02F2-44B5-8612-1A0A83F77816}" destId="{BE9FA2DF-12A8-4808-B1B5-388EBE0CC4E1}" srcOrd="1" destOrd="0" presId="urn:microsoft.com/office/officeart/2005/8/layout/hierarchy6"/>
    <dgm:cxn modelId="{F272F40A-77AF-4E10-924E-957D3EA46FDC}" type="presParOf" srcId="{40FF022C-89D8-4346-83DB-E005A76D852B}" destId="{24EE3BD6-F0EE-462F-9A5A-32BA45B5B50B}" srcOrd="2" destOrd="0" presId="urn:microsoft.com/office/officeart/2005/8/layout/hierarchy6"/>
    <dgm:cxn modelId="{B5E13B47-2889-419D-8311-AB0E4EA4F9E7}" type="presParOf" srcId="{40FF022C-89D8-4346-83DB-E005A76D852B}" destId="{E3B9DDCB-D531-4A7B-9B7C-760B134AD547}" srcOrd="3" destOrd="0" presId="urn:microsoft.com/office/officeart/2005/8/layout/hierarchy6"/>
    <dgm:cxn modelId="{437FF221-8DD0-4BE1-BAAA-B80B6183E879}" type="presParOf" srcId="{E3B9DDCB-D531-4A7B-9B7C-760B134AD547}" destId="{550CD235-549D-48BE-BA91-BC373305625A}" srcOrd="0" destOrd="0" presId="urn:microsoft.com/office/officeart/2005/8/layout/hierarchy6"/>
    <dgm:cxn modelId="{ACC32E55-7B2A-4481-983F-F5EA05D576BD}" type="presParOf" srcId="{E3B9DDCB-D531-4A7B-9B7C-760B134AD547}" destId="{D0024AC5-F8CE-47FB-BBB5-85A0463DA9FE}" srcOrd="1" destOrd="0" presId="urn:microsoft.com/office/officeart/2005/8/layout/hierarchy6"/>
    <dgm:cxn modelId="{079770D8-7233-480E-A673-5134992A4928}" type="presParOf" srcId="{1842756B-0234-4F54-92AB-410F02FF0044}" destId="{EA435636-2040-44FF-B0A8-4DF2C75C4B81}" srcOrd="4" destOrd="0" presId="urn:microsoft.com/office/officeart/2005/8/layout/hierarchy6"/>
    <dgm:cxn modelId="{DB44FE6C-A4AC-4E41-BF00-6FE354839D6C}" type="presParOf" srcId="{1842756B-0234-4F54-92AB-410F02FF0044}" destId="{C390E489-50B5-43DB-997A-B1DED66E3C33}" srcOrd="5" destOrd="0" presId="urn:microsoft.com/office/officeart/2005/8/layout/hierarchy6"/>
    <dgm:cxn modelId="{3D27BFA4-C034-48BE-9034-DE897CBF40AF}" type="presParOf" srcId="{C390E489-50B5-43DB-997A-B1DED66E3C33}" destId="{22AB34FF-858E-4E0F-9675-37BD9D9A26D4}" srcOrd="0" destOrd="0" presId="urn:microsoft.com/office/officeart/2005/8/layout/hierarchy6"/>
    <dgm:cxn modelId="{65CE4CA1-09F7-40DC-8421-FEDA1D7C7510}" type="presParOf" srcId="{C390E489-50B5-43DB-997A-B1DED66E3C33}" destId="{A8ADFE5F-703A-47B5-BAF8-758B165DB390}" srcOrd="1" destOrd="0" presId="urn:microsoft.com/office/officeart/2005/8/layout/hierarchy6"/>
    <dgm:cxn modelId="{F0E9B308-90C7-497B-9B92-399E98711720}" type="presParOf" srcId="{63D7F2DB-5B46-4C7E-BC6F-6831759B93E1}" destId="{90BE9A8D-1D91-49E0-A945-ED4E7EC6B201}" srcOrd="1" destOrd="0" presId="urn:microsoft.com/office/officeart/2005/8/layout/hierarchy6"/>
    <dgm:cxn modelId="{7468D0C6-156F-4012-893A-F0F51A6BF0EA}" type="presParOf" srcId="{90BE9A8D-1D91-49E0-A945-ED4E7EC6B201}" destId="{23F85B90-0323-4375-9717-0E83F6B11615}" srcOrd="0" destOrd="0" presId="urn:microsoft.com/office/officeart/2005/8/layout/hierarchy6"/>
    <dgm:cxn modelId="{51749E16-5554-49D3-97D2-58190615313C}" type="presParOf" srcId="{23F85B90-0323-4375-9717-0E83F6B11615}" destId="{9319AED3-887F-425B-8170-280D4502D101}" srcOrd="0" destOrd="0" presId="urn:microsoft.com/office/officeart/2005/8/layout/hierarchy6"/>
    <dgm:cxn modelId="{3B8E3FC6-E8D9-4A43-A205-B1841D7CFCA4}" type="presParOf" srcId="{23F85B90-0323-4375-9717-0E83F6B11615}" destId="{8A41EB78-9F3E-4CC8-90E1-C440FE57E049}" srcOrd="1" destOrd="0" presId="urn:microsoft.com/office/officeart/2005/8/layout/hierarchy6"/>
    <dgm:cxn modelId="{C56F249B-40AB-4FE0-9211-A3E82ED32890}" type="presParOf" srcId="{90BE9A8D-1D91-49E0-A945-ED4E7EC6B201}" destId="{CB4CAF57-3B00-44B8-92F0-19BD9BA5BD8B}" srcOrd="1" destOrd="0" presId="urn:microsoft.com/office/officeart/2005/8/layout/hierarchy6"/>
    <dgm:cxn modelId="{F8DAAF2C-5CE8-432E-BA26-9E9DBF33363E}" type="presParOf" srcId="{CB4CAF57-3B00-44B8-92F0-19BD9BA5BD8B}" destId="{D4629E49-D215-4870-A85F-719D16EBA17D}" srcOrd="0" destOrd="0" presId="urn:microsoft.com/office/officeart/2005/8/layout/hierarchy6"/>
    <dgm:cxn modelId="{E07C7D2E-A1B0-42B5-A15F-BF6CEF28745F}" type="presParOf" srcId="{90BE9A8D-1D91-49E0-A945-ED4E7EC6B201}" destId="{DCB0905E-5CD5-43F0-8AFD-AC808DB980D5}" srcOrd="2" destOrd="0" presId="urn:microsoft.com/office/officeart/2005/8/layout/hierarchy6"/>
    <dgm:cxn modelId="{B82C9372-98D1-404A-A7BF-07C80DF9A9B7}" type="presParOf" srcId="{DCB0905E-5CD5-43F0-8AFD-AC808DB980D5}" destId="{10DD9591-E18C-4C95-87A0-23C9074469FD}" srcOrd="0" destOrd="0" presId="urn:microsoft.com/office/officeart/2005/8/layout/hierarchy6"/>
    <dgm:cxn modelId="{4081CE1D-99E2-4E0F-85FB-F45A7891FDDD}" type="presParOf" srcId="{DCB0905E-5CD5-43F0-8AFD-AC808DB980D5}" destId="{C8E1C412-495A-45B6-B9D2-9DA6324591A6}" srcOrd="1" destOrd="0" presId="urn:microsoft.com/office/officeart/2005/8/layout/hierarchy6"/>
    <dgm:cxn modelId="{8CBDE049-B4C5-4D09-B937-DE3BEAB39B87}" type="presParOf" srcId="{90BE9A8D-1D91-49E0-A945-ED4E7EC6B201}" destId="{C90195B0-28CD-4434-96C6-9EA88FD6B46A}" srcOrd="3" destOrd="0" presId="urn:microsoft.com/office/officeart/2005/8/layout/hierarchy6"/>
    <dgm:cxn modelId="{6F1C191C-F27A-4C82-96A4-E0BDE1D02F01}" type="presParOf" srcId="{C90195B0-28CD-4434-96C6-9EA88FD6B46A}" destId="{29652924-82D6-491F-AD39-F14A7EBDE4E9}" srcOrd="0" destOrd="0" presId="urn:microsoft.com/office/officeart/2005/8/layout/hierarchy6"/>
    <dgm:cxn modelId="{33EF8B0E-C26C-4E51-8DD9-9C6325254979}" type="presParOf" srcId="{90BE9A8D-1D91-49E0-A945-ED4E7EC6B201}" destId="{1771E5CE-C6C0-4991-852B-8BA075E15BD1}" srcOrd="4" destOrd="0" presId="urn:microsoft.com/office/officeart/2005/8/layout/hierarchy6"/>
    <dgm:cxn modelId="{7A47D797-54E0-457E-9527-C40E14286FE0}" type="presParOf" srcId="{1771E5CE-C6C0-4991-852B-8BA075E15BD1}" destId="{D3499B22-79AA-4FFB-9130-91E92019E200}" srcOrd="0" destOrd="0" presId="urn:microsoft.com/office/officeart/2005/8/layout/hierarchy6"/>
    <dgm:cxn modelId="{7C1D3AB6-12E5-4B6D-ADEB-F6DBC09560A9}" type="presParOf" srcId="{1771E5CE-C6C0-4991-852B-8BA075E15BD1}" destId="{D98163B3-C81E-46BC-8733-657F1639FB54}" srcOrd="1" destOrd="0" presId="urn:microsoft.com/office/officeart/2005/8/layout/hierarchy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0546A92-B00C-4C0E-A317-B122C2789FA5}" type="doc">
      <dgm:prSet loTypeId="urn:microsoft.com/office/officeart/2005/8/layout/hierarchy6" loCatId="hierarchy" qsTypeId="urn:microsoft.com/office/officeart/2005/8/quickstyle/simple1" qsCatId="simple" csTypeId="urn:microsoft.com/office/officeart/2005/8/colors/accent4_3" csCatId="accent4" phldr="1"/>
      <dgm:spPr/>
      <dgm:t>
        <a:bodyPr/>
        <a:lstStyle/>
        <a:p>
          <a:endParaRPr lang="en-US"/>
        </a:p>
      </dgm:t>
    </dgm:pt>
    <dgm:pt modelId="{8425CE61-DD2E-4918-8BEE-7C9017B01EF8}">
      <dgm:prSet phldrT="[Text]" phldr="0"/>
      <dgm:spPr/>
      <dgm:t>
        <a:bodyPr/>
        <a:lstStyle/>
        <a:p>
          <a:pPr rtl="0"/>
          <a:r>
            <a:rPr lang="en-US">
              <a:latin typeface="Arial"/>
              <a:cs typeface="Arial"/>
            </a:rPr>
            <a:t>my_paper/</a:t>
          </a:r>
        </a:p>
      </dgm:t>
    </dgm:pt>
    <dgm:pt modelId="{7CECB670-4DEE-4FB9-8EB9-9D1DC2B249F3}" type="parTrans" cxnId="{E2E542CE-E311-4EF3-8847-FFCE2284FFFD}">
      <dgm:prSet/>
      <dgm:spPr/>
      <dgm:t>
        <a:bodyPr/>
        <a:lstStyle/>
        <a:p>
          <a:endParaRPr lang="en-US"/>
        </a:p>
      </dgm:t>
    </dgm:pt>
    <dgm:pt modelId="{92D8E626-17B3-4DCF-8026-1CC1BA8B7737}" type="sibTrans" cxnId="{E2E542CE-E311-4EF3-8847-FFCE2284FFFD}">
      <dgm:prSet/>
      <dgm:spPr/>
      <dgm:t>
        <a:bodyPr/>
        <a:lstStyle/>
        <a:p>
          <a:endParaRPr lang="en-US"/>
        </a:p>
      </dgm:t>
    </dgm:pt>
    <dgm:pt modelId="{FAEF9E0F-29CA-4B8B-83FB-B9CCD8AD7C73}">
      <dgm:prSet phldrT="[Text]" phldr="0"/>
      <dgm:spPr/>
      <dgm:t>
        <a:bodyPr/>
        <a:lstStyle/>
        <a:p>
          <a:r>
            <a:rPr lang="en-US">
              <a:latin typeface="Arial"/>
              <a:cs typeface="Arial"/>
            </a:rPr>
            <a:t>data/</a:t>
          </a:r>
        </a:p>
      </dgm:t>
    </dgm:pt>
    <dgm:pt modelId="{8A2CD97C-100A-493E-A236-0AAC7F416213}" type="parTrans" cxnId="{865DB59D-594A-43CB-9371-8C8E8E8D2186}">
      <dgm:prSet/>
      <dgm:spPr/>
      <dgm:t>
        <a:bodyPr/>
        <a:lstStyle/>
        <a:p>
          <a:endParaRPr lang="en-US"/>
        </a:p>
      </dgm:t>
    </dgm:pt>
    <dgm:pt modelId="{57A5C108-24F0-4E63-B619-754F644AF3A4}" type="sibTrans" cxnId="{865DB59D-594A-43CB-9371-8C8E8E8D2186}">
      <dgm:prSet/>
      <dgm:spPr/>
      <dgm:t>
        <a:bodyPr/>
        <a:lstStyle/>
        <a:p>
          <a:endParaRPr lang="en-US"/>
        </a:p>
      </dgm:t>
    </dgm:pt>
    <dgm:pt modelId="{C1313C56-C6F6-4E46-AF7E-7A11F5C6EAA5}">
      <dgm:prSet phldrT="[Text]" phldr="0"/>
      <dgm:spPr/>
      <dgm:t>
        <a:bodyPr/>
        <a:lstStyle/>
        <a:p>
          <a:r>
            <a:rPr lang="en-US">
              <a:latin typeface="Arial"/>
              <a:cs typeface="Arial"/>
            </a:rPr>
            <a:t>raw_data/</a:t>
          </a:r>
        </a:p>
      </dgm:t>
    </dgm:pt>
    <dgm:pt modelId="{3D22BB4C-EB47-402F-B087-08FD21011191}" type="parTrans" cxnId="{457D4EF2-E5FE-4649-8524-85D9F6626D4D}">
      <dgm:prSet/>
      <dgm:spPr/>
      <dgm:t>
        <a:bodyPr/>
        <a:lstStyle/>
        <a:p>
          <a:endParaRPr lang="en-US"/>
        </a:p>
      </dgm:t>
    </dgm:pt>
    <dgm:pt modelId="{4E53713E-7D37-4B3B-A7A7-694A3F1DBE83}" type="sibTrans" cxnId="{457D4EF2-E5FE-4649-8524-85D9F6626D4D}">
      <dgm:prSet/>
      <dgm:spPr/>
      <dgm:t>
        <a:bodyPr/>
        <a:lstStyle/>
        <a:p>
          <a:endParaRPr lang="en-US"/>
        </a:p>
      </dgm:t>
    </dgm:pt>
    <dgm:pt modelId="{F9BD0FC7-77AC-47F6-B307-6594239D5370}">
      <dgm:prSet phldrT="[Text]" phldr="0"/>
      <dgm:spPr/>
      <dgm:t>
        <a:bodyPr/>
        <a:lstStyle/>
        <a:p>
          <a:r>
            <a:rPr lang="en-US">
              <a:latin typeface="Arial"/>
              <a:cs typeface="Arial"/>
            </a:rPr>
            <a:t>processed_data/</a:t>
          </a:r>
        </a:p>
      </dgm:t>
    </dgm:pt>
    <dgm:pt modelId="{F0ADD231-782A-4167-9F66-26DACB83ED52}" type="parTrans" cxnId="{419BD6CE-DE03-4736-A56E-8DA3AFB4238C}">
      <dgm:prSet/>
      <dgm:spPr/>
      <dgm:t>
        <a:bodyPr/>
        <a:lstStyle/>
        <a:p>
          <a:endParaRPr lang="en-US"/>
        </a:p>
      </dgm:t>
    </dgm:pt>
    <dgm:pt modelId="{CC795C49-1CDC-4D3F-8ECD-E26D5BC4A217}" type="sibTrans" cxnId="{419BD6CE-DE03-4736-A56E-8DA3AFB4238C}">
      <dgm:prSet/>
      <dgm:spPr/>
      <dgm:t>
        <a:bodyPr/>
        <a:lstStyle/>
        <a:p>
          <a:endParaRPr lang="en-US"/>
        </a:p>
      </dgm:t>
    </dgm:pt>
    <dgm:pt modelId="{CB9398AD-79ED-4FC3-B28A-4232DC831C38}">
      <dgm:prSet phldrT="[Text]" phldr="0"/>
      <dgm:spPr/>
      <dgm:t>
        <a:bodyPr/>
        <a:lstStyle/>
        <a:p>
          <a:pPr rtl="0"/>
          <a:r>
            <a:rPr lang="en-US">
              <a:latin typeface="Arial"/>
              <a:cs typeface="Arial"/>
            </a:rPr>
            <a:t>Main project folder</a:t>
          </a:r>
        </a:p>
      </dgm:t>
    </dgm:pt>
    <dgm:pt modelId="{C8FD4590-3BB3-4140-A94F-765FCDDA51C2}" type="parTrans" cxnId="{23F68668-9D73-4711-859F-802586656E7C}">
      <dgm:prSet/>
      <dgm:spPr/>
      <dgm:t>
        <a:bodyPr/>
        <a:lstStyle/>
        <a:p>
          <a:endParaRPr lang="en-US"/>
        </a:p>
      </dgm:t>
    </dgm:pt>
    <dgm:pt modelId="{3BE153D0-AD3F-4BE8-B140-BE07C1FFC7BA}" type="sibTrans" cxnId="{23F68668-9D73-4711-859F-802586656E7C}">
      <dgm:prSet/>
      <dgm:spPr/>
      <dgm:t>
        <a:bodyPr/>
        <a:lstStyle/>
        <a:p>
          <a:endParaRPr lang="en-US"/>
        </a:p>
      </dgm:t>
    </dgm:pt>
    <dgm:pt modelId="{DE0F9CC1-ED66-4FD4-98CF-ED1DD2853FBD}">
      <dgm:prSet phldrT="[Text]" phldr="0"/>
      <dgm:spPr/>
      <dgm:t>
        <a:bodyPr/>
        <a:lstStyle/>
        <a:p>
          <a:pPr rtl="0"/>
          <a:r>
            <a:rPr lang="en-US">
              <a:latin typeface="Arial"/>
              <a:cs typeface="Arial"/>
            </a:rPr>
            <a:t>Files by type</a:t>
          </a:r>
        </a:p>
      </dgm:t>
    </dgm:pt>
    <dgm:pt modelId="{242C3807-2280-4FF6-A332-67939EAB61D8}" type="parTrans" cxnId="{706AAFAC-D12F-4B0E-8AC0-24E84E7D467D}">
      <dgm:prSet/>
      <dgm:spPr/>
      <dgm:t>
        <a:bodyPr/>
        <a:lstStyle/>
        <a:p>
          <a:endParaRPr lang="en-US"/>
        </a:p>
      </dgm:t>
    </dgm:pt>
    <dgm:pt modelId="{48DA29E1-6D49-41DC-A0FA-EC6DC19A26CE}" type="sibTrans" cxnId="{706AAFAC-D12F-4B0E-8AC0-24E84E7D467D}">
      <dgm:prSet/>
      <dgm:spPr/>
      <dgm:t>
        <a:bodyPr/>
        <a:lstStyle/>
        <a:p>
          <a:endParaRPr lang="en-US"/>
        </a:p>
      </dgm:t>
    </dgm:pt>
    <dgm:pt modelId="{D586EFDC-D8F5-4050-87BB-F91DD6375A4E}">
      <dgm:prSet phldrT="[Text]" phldr="0"/>
      <dgm:spPr/>
      <dgm:t>
        <a:bodyPr/>
        <a:lstStyle/>
        <a:p>
          <a:r>
            <a:rPr lang="en-US">
              <a:latin typeface="Arial"/>
              <a:cs typeface="Arial"/>
            </a:rPr>
            <a:t>Subfolders</a:t>
          </a:r>
        </a:p>
      </dgm:t>
    </dgm:pt>
    <dgm:pt modelId="{6010E08C-F86E-4F60-BC23-C0E6A12E0E40}" type="parTrans" cxnId="{C8F10B3C-6AC3-4BF2-B6B9-F7CCE66E62BB}">
      <dgm:prSet/>
      <dgm:spPr/>
      <dgm:t>
        <a:bodyPr/>
        <a:lstStyle/>
        <a:p>
          <a:endParaRPr lang="en-US"/>
        </a:p>
      </dgm:t>
    </dgm:pt>
    <dgm:pt modelId="{2CB510A4-BAC3-4E99-A2F0-E43494D7880B}" type="sibTrans" cxnId="{C8F10B3C-6AC3-4BF2-B6B9-F7CCE66E62BB}">
      <dgm:prSet/>
      <dgm:spPr/>
      <dgm:t>
        <a:bodyPr/>
        <a:lstStyle/>
        <a:p>
          <a:endParaRPr lang="en-US"/>
        </a:p>
      </dgm:t>
    </dgm:pt>
    <dgm:pt modelId="{C56389FC-06F2-49B4-A8E0-E357AEBF56E9}">
      <dgm:prSet phldr="0"/>
      <dgm:spPr/>
      <dgm:t>
        <a:bodyPr/>
        <a:lstStyle/>
        <a:p>
          <a:r>
            <a:rPr lang="en-US">
              <a:latin typeface="Arial"/>
              <a:cs typeface="Arial"/>
            </a:rPr>
            <a:t>tables/</a:t>
          </a:r>
        </a:p>
      </dgm:t>
    </dgm:pt>
    <dgm:pt modelId="{63AAC200-ACBB-446A-B3A6-BD6D047785DE}" type="parTrans" cxnId="{ADA1F6D8-135E-4674-A731-401A8A428395}">
      <dgm:prSet/>
      <dgm:spPr/>
    </dgm:pt>
    <dgm:pt modelId="{BE6B96B1-4A65-4FD8-AA08-1E6F72EDCE8F}" type="sibTrans" cxnId="{ADA1F6D8-135E-4674-A731-401A8A428395}">
      <dgm:prSet/>
      <dgm:spPr/>
    </dgm:pt>
    <dgm:pt modelId="{2B2D4052-65EB-473E-AAB4-1DF202C22111}">
      <dgm:prSet phldr="0"/>
      <dgm:spPr/>
      <dgm:t>
        <a:bodyPr/>
        <a:lstStyle/>
        <a:p>
          <a:pPr rtl="0"/>
          <a:r>
            <a:rPr lang="en-US">
              <a:latin typeface="Arial"/>
              <a:cs typeface="Arial"/>
            </a:rPr>
            <a:t>code/</a:t>
          </a:r>
        </a:p>
      </dgm:t>
    </dgm:pt>
    <dgm:pt modelId="{AC340EB2-849C-4FD5-AC6D-AEB4FD6978C9}" type="parTrans" cxnId="{7589712D-4CF6-4553-B142-163732D61CC5}">
      <dgm:prSet/>
      <dgm:spPr/>
    </dgm:pt>
    <dgm:pt modelId="{B6CACA45-9944-4FF4-8CFF-99FA081AAE5A}" type="sibTrans" cxnId="{7589712D-4CF6-4553-B142-163732D61CC5}">
      <dgm:prSet/>
      <dgm:spPr/>
    </dgm:pt>
    <dgm:pt modelId="{AEFE1275-0B34-40E7-B17C-7DF88A107463}">
      <dgm:prSet phldr="0"/>
      <dgm:spPr/>
      <dgm:t>
        <a:bodyPr/>
        <a:lstStyle/>
        <a:p>
          <a:pPr rtl="0"/>
          <a:r>
            <a:rPr lang="en-US">
              <a:latin typeface="Arial"/>
              <a:cs typeface="Arial"/>
            </a:rPr>
            <a:t>output/</a:t>
          </a:r>
        </a:p>
      </dgm:t>
    </dgm:pt>
    <dgm:pt modelId="{885890D6-55ED-4D29-9769-5CEA5399F7A8}" type="parTrans" cxnId="{BD69DC61-7D43-4FCC-9B9C-B021D55C6A87}">
      <dgm:prSet/>
      <dgm:spPr/>
    </dgm:pt>
    <dgm:pt modelId="{968368CA-789F-41AA-B61E-5A83230C69D0}" type="sibTrans" cxnId="{BD69DC61-7D43-4FCC-9B9C-B021D55C6A87}">
      <dgm:prSet/>
      <dgm:spPr/>
    </dgm:pt>
    <dgm:pt modelId="{8B22CE05-F7F1-48E4-91F0-224668C50648}">
      <dgm:prSet phldr="0"/>
      <dgm:spPr/>
      <dgm:t>
        <a:bodyPr/>
        <a:lstStyle/>
        <a:p>
          <a:pPr rtl="0"/>
          <a:r>
            <a:rPr lang="en-US">
              <a:latin typeface="Arial"/>
              <a:cs typeface="Arial"/>
            </a:rPr>
            <a:t>figs/</a:t>
          </a:r>
        </a:p>
      </dgm:t>
    </dgm:pt>
    <dgm:pt modelId="{E99794D3-7757-43C1-8E72-F00F59DD1B57}" type="parTrans" cxnId="{70E756B3-9BEA-4EE1-94F3-557630AC8D50}">
      <dgm:prSet/>
      <dgm:spPr/>
    </dgm:pt>
    <dgm:pt modelId="{A873BB96-3B35-4CE1-852D-D1414D2E1C24}" type="sibTrans" cxnId="{70E756B3-9BEA-4EE1-94F3-557630AC8D50}">
      <dgm:prSet/>
      <dgm:spPr/>
    </dgm:pt>
    <dgm:pt modelId="{63D7F2DB-5B46-4C7E-BC6F-6831759B93E1}" type="pres">
      <dgm:prSet presAssocID="{00546A92-B00C-4C0E-A317-B122C2789FA5}" presName="mainComposite" presStyleCnt="0">
        <dgm:presLayoutVars>
          <dgm:chPref val="1"/>
          <dgm:dir/>
          <dgm:animOne val="branch"/>
          <dgm:animLvl val="lvl"/>
          <dgm:resizeHandles val="exact"/>
        </dgm:presLayoutVars>
      </dgm:prSet>
      <dgm:spPr/>
    </dgm:pt>
    <dgm:pt modelId="{A2380BA9-1688-440A-87D2-60320DB05B3A}" type="pres">
      <dgm:prSet presAssocID="{00546A92-B00C-4C0E-A317-B122C2789FA5}" presName="hierFlow" presStyleCnt="0"/>
      <dgm:spPr/>
    </dgm:pt>
    <dgm:pt modelId="{EF1B4EB0-3F64-4589-811C-3AE8D26113FB}" type="pres">
      <dgm:prSet presAssocID="{00546A92-B00C-4C0E-A317-B122C2789FA5}" presName="firstBuf" presStyleCnt="0"/>
      <dgm:spPr/>
    </dgm:pt>
    <dgm:pt modelId="{1ACD6CF4-4002-48B0-8D13-5F49A2AFB1FB}" type="pres">
      <dgm:prSet presAssocID="{00546A92-B00C-4C0E-A317-B122C2789FA5}" presName="hierChild1" presStyleCnt="0">
        <dgm:presLayoutVars>
          <dgm:chPref val="1"/>
          <dgm:animOne val="branch"/>
          <dgm:animLvl val="lvl"/>
        </dgm:presLayoutVars>
      </dgm:prSet>
      <dgm:spPr/>
    </dgm:pt>
    <dgm:pt modelId="{B697B8A9-A9CF-4375-930C-2A2BC1690C61}" type="pres">
      <dgm:prSet presAssocID="{8425CE61-DD2E-4918-8BEE-7C9017B01EF8}" presName="Name14" presStyleCnt="0"/>
      <dgm:spPr/>
    </dgm:pt>
    <dgm:pt modelId="{9D5A379F-D190-41C9-8FCA-505A5C03FD4C}" type="pres">
      <dgm:prSet presAssocID="{8425CE61-DD2E-4918-8BEE-7C9017B01EF8}" presName="level1Shape" presStyleLbl="node0" presStyleIdx="0" presStyleCnt="1">
        <dgm:presLayoutVars>
          <dgm:chPref val="3"/>
        </dgm:presLayoutVars>
      </dgm:prSet>
      <dgm:spPr/>
    </dgm:pt>
    <dgm:pt modelId="{1842756B-0234-4F54-92AB-410F02FF0044}" type="pres">
      <dgm:prSet presAssocID="{8425CE61-DD2E-4918-8BEE-7C9017B01EF8}" presName="hierChild2" presStyleCnt="0"/>
      <dgm:spPr/>
    </dgm:pt>
    <dgm:pt modelId="{402A142D-CD4F-46C4-9038-6262D6EB4D54}" type="pres">
      <dgm:prSet presAssocID="{AC340EB2-849C-4FD5-AC6D-AEB4FD6978C9}" presName="Name19" presStyleLbl="parChTrans1D2" presStyleIdx="0" presStyleCnt="3"/>
      <dgm:spPr/>
    </dgm:pt>
    <dgm:pt modelId="{35D93A22-BDA8-42E9-AD0D-5BC3090BA10A}" type="pres">
      <dgm:prSet presAssocID="{2B2D4052-65EB-473E-AAB4-1DF202C22111}" presName="Name21" presStyleCnt="0"/>
      <dgm:spPr/>
    </dgm:pt>
    <dgm:pt modelId="{F39872CD-2175-451E-A599-503FDCC24A20}" type="pres">
      <dgm:prSet presAssocID="{2B2D4052-65EB-473E-AAB4-1DF202C22111}" presName="level2Shape" presStyleLbl="node2" presStyleIdx="0" presStyleCnt="3"/>
      <dgm:spPr/>
    </dgm:pt>
    <dgm:pt modelId="{12AEDBC4-E85C-4BF7-9A99-94A128048CEF}" type="pres">
      <dgm:prSet presAssocID="{2B2D4052-65EB-473E-AAB4-1DF202C22111}" presName="hierChild3" presStyleCnt="0"/>
      <dgm:spPr/>
    </dgm:pt>
    <dgm:pt modelId="{42554282-2A3C-4BED-B0C9-0D63B5D22F6A}" type="pres">
      <dgm:prSet presAssocID="{8A2CD97C-100A-493E-A236-0AAC7F416213}" presName="Name19" presStyleLbl="parChTrans1D2" presStyleIdx="1" presStyleCnt="3"/>
      <dgm:spPr/>
    </dgm:pt>
    <dgm:pt modelId="{CF8F1F03-1C4B-430F-B7AB-E3C50C6D876B}" type="pres">
      <dgm:prSet presAssocID="{FAEF9E0F-29CA-4B8B-83FB-B9CCD8AD7C73}" presName="Name21" presStyleCnt="0"/>
      <dgm:spPr/>
    </dgm:pt>
    <dgm:pt modelId="{2D1913B4-0B7C-4CF1-A150-8FAE2E7E9EE6}" type="pres">
      <dgm:prSet presAssocID="{FAEF9E0F-29CA-4B8B-83FB-B9CCD8AD7C73}" presName="level2Shape" presStyleLbl="node2" presStyleIdx="1" presStyleCnt="3"/>
      <dgm:spPr/>
    </dgm:pt>
    <dgm:pt modelId="{FF79AA76-05A6-4E47-8097-2FA2307B5B84}" type="pres">
      <dgm:prSet presAssocID="{FAEF9E0F-29CA-4B8B-83FB-B9CCD8AD7C73}" presName="hierChild3" presStyleCnt="0"/>
      <dgm:spPr/>
    </dgm:pt>
    <dgm:pt modelId="{E9AA0441-B94F-4F90-BC38-C76C4AAE752C}" type="pres">
      <dgm:prSet presAssocID="{3D22BB4C-EB47-402F-B087-08FD21011191}" presName="Name19" presStyleLbl="parChTrans1D3" presStyleIdx="0" presStyleCnt="4"/>
      <dgm:spPr/>
    </dgm:pt>
    <dgm:pt modelId="{AF3D2C2B-49FC-45F1-9C04-6F86CFFF71B1}" type="pres">
      <dgm:prSet presAssocID="{C1313C56-C6F6-4E46-AF7E-7A11F5C6EAA5}" presName="Name21" presStyleCnt="0"/>
      <dgm:spPr/>
    </dgm:pt>
    <dgm:pt modelId="{DED59ABB-E37A-429F-8416-D2DFFD2A0410}" type="pres">
      <dgm:prSet presAssocID="{C1313C56-C6F6-4E46-AF7E-7A11F5C6EAA5}" presName="level2Shape" presStyleLbl="node3" presStyleIdx="0" presStyleCnt="4"/>
      <dgm:spPr/>
    </dgm:pt>
    <dgm:pt modelId="{D9BF8910-BFFF-4A65-A04B-1C1D14D632B5}" type="pres">
      <dgm:prSet presAssocID="{C1313C56-C6F6-4E46-AF7E-7A11F5C6EAA5}" presName="hierChild3" presStyleCnt="0"/>
      <dgm:spPr/>
    </dgm:pt>
    <dgm:pt modelId="{A90DE44C-D3D5-4C6F-8A87-FB1531DCFA0D}" type="pres">
      <dgm:prSet presAssocID="{F0ADD231-782A-4167-9F66-26DACB83ED52}" presName="Name19" presStyleLbl="parChTrans1D3" presStyleIdx="1" presStyleCnt="4"/>
      <dgm:spPr/>
    </dgm:pt>
    <dgm:pt modelId="{837714B9-BF3D-4DE4-AA75-C83C1E0444AC}" type="pres">
      <dgm:prSet presAssocID="{F9BD0FC7-77AC-47F6-B307-6594239D5370}" presName="Name21" presStyleCnt="0"/>
      <dgm:spPr/>
    </dgm:pt>
    <dgm:pt modelId="{7BFB43B4-38A4-408C-B26C-BB04A7EE40E5}" type="pres">
      <dgm:prSet presAssocID="{F9BD0FC7-77AC-47F6-B307-6594239D5370}" presName="level2Shape" presStyleLbl="node3" presStyleIdx="1" presStyleCnt="4"/>
      <dgm:spPr/>
    </dgm:pt>
    <dgm:pt modelId="{05A3C0EA-C982-4357-B168-789D0A8C5275}" type="pres">
      <dgm:prSet presAssocID="{F9BD0FC7-77AC-47F6-B307-6594239D5370}" presName="hierChild3" presStyleCnt="0"/>
      <dgm:spPr/>
    </dgm:pt>
    <dgm:pt modelId="{8B05D098-731A-49DC-8C35-3F38804BD294}" type="pres">
      <dgm:prSet presAssocID="{885890D6-55ED-4D29-9769-5CEA5399F7A8}" presName="Name19" presStyleLbl="parChTrans1D2" presStyleIdx="2" presStyleCnt="3"/>
      <dgm:spPr/>
    </dgm:pt>
    <dgm:pt modelId="{DC6631D7-E062-4C8A-9FCC-47AB907B726B}" type="pres">
      <dgm:prSet presAssocID="{AEFE1275-0B34-40E7-B17C-7DF88A107463}" presName="Name21" presStyleCnt="0"/>
      <dgm:spPr/>
    </dgm:pt>
    <dgm:pt modelId="{D2EB0BA2-98FC-4E98-981D-A33993155819}" type="pres">
      <dgm:prSet presAssocID="{AEFE1275-0B34-40E7-B17C-7DF88A107463}" presName="level2Shape" presStyleLbl="node2" presStyleIdx="2" presStyleCnt="3"/>
      <dgm:spPr/>
    </dgm:pt>
    <dgm:pt modelId="{DE9C84CF-37FC-49AB-A0D9-C08E0D593D80}" type="pres">
      <dgm:prSet presAssocID="{AEFE1275-0B34-40E7-B17C-7DF88A107463}" presName="hierChild3" presStyleCnt="0"/>
      <dgm:spPr/>
    </dgm:pt>
    <dgm:pt modelId="{130754D7-0F29-4B25-AF3A-0161E8F3A7C6}" type="pres">
      <dgm:prSet presAssocID="{E99794D3-7757-43C1-8E72-F00F59DD1B57}" presName="Name19" presStyleLbl="parChTrans1D3" presStyleIdx="2" presStyleCnt="4"/>
      <dgm:spPr/>
    </dgm:pt>
    <dgm:pt modelId="{251219F4-184F-492E-9B4C-0CFC6372F112}" type="pres">
      <dgm:prSet presAssocID="{8B22CE05-F7F1-48E4-91F0-224668C50648}" presName="Name21" presStyleCnt="0"/>
      <dgm:spPr/>
    </dgm:pt>
    <dgm:pt modelId="{47BF78A5-5554-47CB-BDDF-3B6944F8FD07}" type="pres">
      <dgm:prSet presAssocID="{8B22CE05-F7F1-48E4-91F0-224668C50648}" presName="level2Shape" presStyleLbl="node3" presStyleIdx="2" presStyleCnt="4"/>
      <dgm:spPr/>
    </dgm:pt>
    <dgm:pt modelId="{7B621D0F-3B92-4224-9ADD-F78CDEA34414}" type="pres">
      <dgm:prSet presAssocID="{8B22CE05-F7F1-48E4-91F0-224668C50648}" presName="hierChild3" presStyleCnt="0"/>
      <dgm:spPr/>
    </dgm:pt>
    <dgm:pt modelId="{7D62F476-FCEC-4545-8938-29B52492FCD7}" type="pres">
      <dgm:prSet presAssocID="{63AAC200-ACBB-446A-B3A6-BD6D047785DE}" presName="Name19" presStyleLbl="parChTrans1D3" presStyleIdx="3" presStyleCnt="4"/>
      <dgm:spPr/>
    </dgm:pt>
    <dgm:pt modelId="{8AE8B1C1-601D-4795-BEA2-16CC62F53064}" type="pres">
      <dgm:prSet presAssocID="{C56389FC-06F2-49B4-A8E0-E357AEBF56E9}" presName="Name21" presStyleCnt="0"/>
      <dgm:spPr/>
    </dgm:pt>
    <dgm:pt modelId="{634C455C-B720-4A45-A1E6-A65B320CF25C}" type="pres">
      <dgm:prSet presAssocID="{C56389FC-06F2-49B4-A8E0-E357AEBF56E9}" presName="level2Shape" presStyleLbl="node3" presStyleIdx="3" presStyleCnt="4"/>
      <dgm:spPr/>
    </dgm:pt>
    <dgm:pt modelId="{047690FF-8FFC-41B5-A813-A6B1D114A761}" type="pres">
      <dgm:prSet presAssocID="{C56389FC-06F2-49B4-A8E0-E357AEBF56E9}" presName="hierChild3" presStyleCnt="0"/>
      <dgm:spPr/>
    </dgm:pt>
    <dgm:pt modelId="{90BE9A8D-1D91-49E0-A945-ED4E7EC6B201}" type="pres">
      <dgm:prSet presAssocID="{00546A92-B00C-4C0E-A317-B122C2789FA5}" presName="bgShapesFlow" presStyleCnt="0"/>
      <dgm:spPr/>
    </dgm:pt>
    <dgm:pt modelId="{23F85B90-0323-4375-9717-0E83F6B11615}" type="pres">
      <dgm:prSet presAssocID="{CB9398AD-79ED-4FC3-B28A-4232DC831C38}" presName="rectComp" presStyleCnt="0"/>
      <dgm:spPr/>
    </dgm:pt>
    <dgm:pt modelId="{9319AED3-887F-425B-8170-280D4502D101}" type="pres">
      <dgm:prSet presAssocID="{CB9398AD-79ED-4FC3-B28A-4232DC831C38}" presName="bgRect" presStyleLbl="bgShp" presStyleIdx="0" presStyleCnt="3"/>
      <dgm:spPr/>
    </dgm:pt>
    <dgm:pt modelId="{8A41EB78-9F3E-4CC8-90E1-C440FE57E049}" type="pres">
      <dgm:prSet presAssocID="{CB9398AD-79ED-4FC3-B28A-4232DC831C38}" presName="bgRectTx" presStyleLbl="bgShp" presStyleIdx="0" presStyleCnt="3">
        <dgm:presLayoutVars>
          <dgm:bulletEnabled val="1"/>
        </dgm:presLayoutVars>
      </dgm:prSet>
      <dgm:spPr/>
    </dgm:pt>
    <dgm:pt modelId="{CB4CAF57-3B00-44B8-92F0-19BD9BA5BD8B}" type="pres">
      <dgm:prSet presAssocID="{CB9398AD-79ED-4FC3-B28A-4232DC831C38}" presName="spComp" presStyleCnt="0"/>
      <dgm:spPr/>
    </dgm:pt>
    <dgm:pt modelId="{D4629E49-D215-4870-A85F-719D16EBA17D}" type="pres">
      <dgm:prSet presAssocID="{CB9398AD-79ED-4FC3-B28A-4232DC831C38}" presName="vSp" presStyleCnt="0"/>
      <dgm:spPr/>
    </dgm:pt>
    <dgm:pt modelId="{DCB0905E-5CD5-43F0-8AFD-AC808DB980D5}" type="pres">
      <dgm:prSet presAssocID="{DE0F9CC1-ED66-4FD4-98CF-ED1DD2853FBD}" presName="rectComp" presStyleCnt="0"/>
      <dgm:spPr/>
    </dgm:pt>
    <dgm:pt modelId="{10DD9591-E18C-4C95-87A0-23C9074469FD}" type="pres">
      <dgm:prSet presAssocID="{DE0F9CC1-ED66-4FD4-98CF-ED1DD2853FBD}" presName="bgRect" presStyleLbl="bgShp" presStyleIdx="1" presStyleCnt="3"/>
      <dgm:spPr/>
    </dgm:pt>
    <dgm:pt modelId="{C8E1C412-495A-45B6-B9D2-9DA6324591A6}" type="pres">
      <dgm:prSet presAssocID="{DE0F9CC1-ED66-4FD4-98CF-ED1DD2853FBD}" presName="bgRectTx" presStyleLbl="bgShp" presStyleIdx="1" presStyleCnt="3">
        <dgm:presLayoutVars>
          <dgm:bulletEnabled val="1"/>
        </dgm:presLayoutVars>
      </dgm:prSet>
      <dgm:spPr/>
    </dgm:pt>
    <dgm:pt modelId="{C90195B0-28CD-4434-96C6-9EA88FD6B46A}" type="pres">
      <dgm:prSet presAssocID="{DE0F9CC1-ED66-4FD4-98CF-ED1DD2853FBD}" presName="spComp" presStyleCnt="0"/>
      <dgm:spPr/>
    </dgm:pt>
    <dgm:pt modelId="{29652924-82D6-491F-AD39-F14A7EBDE4E9}" type="pres">
      <dgm:prSet presAssocID="{DE0F9CC1-ED66-4FD4-98CF-ED1DD2853FBD}" presName="vSp" presStyleCnt="0"/>
      <dgm:spPr/>
    </dgm:pt>
    <dgm:pt modelId="{1771E5CE-C6C0-4991-852B-8BA075E15BD1}" type="pres">
      <dgm:prSet presAssocID="{D586EFDC-D8F5-4050-87BB-F91DD6375A4E}" presName="rectComp" presStyleCnt="0"/>
      <dgm:spPr/>
    </dgm:pt>
    <dgm:pt modelId="{D3499B22-79AA-4FFB-9130-91E92019E200}" type="pres">
      <dgm:prSet presAssocID="{D586EFDC-D8F5-4050-87BB-F91DD6375A4E}" presName="bgRect" presStyleLbl="bgShp" presStyleIdx="2" presStyleCnt="3"/>
      <dgm:spPr/>
    </dgm:pt>
    <dgm:pt modelId="{D98163B3-C81E-46BC-8733-657F1639FB54}" type="pres">
      <dgm:prSet presAssocID="{D586EFDC-D8F5-4050-87BB-F91DD6375A4E}" presName="bgRectTx" presStyleLbl="bgShp" presStyleIdx="2" presStyleCnt="3">
        <dgm:presLayoutVars>
          <dgm:bulletEnabled val="1"/>
        </dgm:presLayoutVars>
      </dgm:prSet>
      <dgm:spPr/>
    </dgm:pt>
  </dgm:ptLst>
  <dgm:cxnLst>
    <dgm:cxn modelId="{370B4903-4D46-42A0-B056-9408B099EC21}" type="presOf" srcId="{CB9398AD-79ED-4FC3-B28A-4232DC831C38}" destId="{8A41EB78-9F3E-4CC8-90E1-C440FE57E049}" srcOrd="1" destOrd="0" presId="urn:microsoft.com/office/officeart/2005/8/layout/hierarchy6"/>
    <dgm:cxn modelId="{8867BA0A-046A-435C-AFEC-2F8CF0C4094B}" type="presOf" srcId="{C1313C56-C6F6-4E46-AF7E-7A11F5C6EAA5}" destId="{DED59ABB-E37A-429F-8416-D2DFFD2A0410}" srcOrd="0" destOrd="0" presId="urn:microsoft.com/office/officeart/2005/8/layout/hierarchy6"/>
    <dgm:cxn modelId="{7589712D-4CF6-4553-B142-163732D61CC5}" srcId="{8425CE61-DD2E-4918-8BEE-7C9017B01EF8}" destId="{2B2D4052-65EB-473E-AAB4-1DF202C22111}" srcOrd="0" destOrd="0" parTransId="{AC340EB2-849C-4FD5-AC6D-AEB4FD6978C9}" sibTransId="{B6CACA45-9944-4FF4-8CFF-99FA081AAE5A}"/>
    <dgm:cxn modelId="{386C152F-35E8-4CC9-9410-4C013C308484}" type="presOf" srcId="{AEFE1275-0B34-40E7-B17C-7DF88A107463}" destId="{D2EB0BA2-98FC-4E98-981D-A33993155819}" srcOrd="0" destOrd="0" presId="urn:microsoft.com/office/officeart/2005/8/layout/hierarchy6"/>
    <dgm:cxn modelId="{651D7F35-CADD-445D-A137-BA11CDFA31C6}" type="presOf" srcId="{00546A92-B00C-4C0E-A317-B122C2789FA5}" destId="{63D7F2DB-5B46-4C7E-BC6F-6831759B93E1}" srcOrd="0" destOrd="0" presId="urn:microsoft.com/office/officeart/2005/8/layout/hierarchy6"/>
    <dgm:cxn modelId="{C8F10B3C-6AC3-4BF2-B6B9-F7CCE66E62BB}" srcId="{00546A92-B00C-4C0E-A317-B122C2789FA5}" destId="{D586EFDC-D8F5-4050-87BB-F91DD6375A4E}" srcOrd="3" destOrd="0" parTransId="{6010E08C-F86E-4F60-BC23-C0E6A12E0E40}" sibTransId="{2CB510A4-BAC3-4E99-A2F0-E43494D7880B}"/>
    <dgm:cxn modelId="{BD69DC61-7D43-4FCC-9B9C-B021D55C6A87}" srcId="{8425CE61-DD2E-4918-8BEE-7C9017B01EF8}" destId="{AEFE1275-0B34-40E7-B17C-7DF88A107463}" srcOrd="2" destOrd="0" parTransId="{885890D6-55ED-4D29-9769-5CEA5399F7A8}" sibTransId="{968368CA-789F-41AA-B61E-5A83230C69D0}"/>
    <dgm:cxn modelId="{23F68668-9D73-4711-859F-802586656E7C}" srcId="{00546A92-B00C-4C0E-A317-B122C2789FA5}" destId="{CB9398AD-79ED-4FC3-B28A-4232DC831C38}" srcOrd="1" destOrd="0" parTransId="{C8FD4590-3BB3-4140-A94F-765FCDDA51C2}" sibTransId="{3BE153D0-AD3F-4BE8-B140-BE07C1FFC7BA}"/>
    <dgm:cxn modelId="{C016B248-6491-4AC2-9EA4-850BDE190033}" type="presOf" srcId="{2B2D4052-65EB-473E-AAB4-1DF202C22111}" destId="{F39872CD-2175-451E-A599-503FDCC24A20}" srcOrd="0" destOrd="0" presId="urn:microsoft.com/office/officeart/2005/8/layout/hierarchy6"/>
    <dgm:cxn modelId="{3DBE7D6E-1AAC-4968-9BE6-7C397E1D6E76}" type="presOf" srcId="{8425CE61-DD2E-4918-8BEE-7C9017B01EF8}" destId="{9D5A379F-D190-41C9-8FCA-505A5C03FD4C}" srcOrd="0" destOrd="0" presId="urn:microsoft.com/office/officeart/2005/8/layout/hierarchy6"/>
    <dgm:cxn modelId="{9E40B14F-B2E9-4FBF-92A6-7EC0CCF63B50}" type="presOf" srcId="{D586EFDC-D8F5-4050-87BB-F91DD6375A4E}" destId="{D3499B22-79AA-4FFB-9130-91E92019E200}" srcOrd="0" destOrd="0" presId="urn:microsoft.com/office/officeart/2005/8/layout/hierarchy6"/>
    <dgm:cxn modelId="{CFE56D54-4BB3-40DB-8E27-182307777A4E}" type="presOf" srcId="{FAEF9E0F-29CA-4B8B-83FB-B9CCD8AD7C73}" destId="{2D1913B4-0B7C-4CF1-A150-8FAE2E7E9EE6}" srcOrd="0" destOrd="0" presId="urn:microsoft.com/office/officeart/2005/8/layout/hierarchy6"/>
    <dgm:cxn modelId="{FD44A576-BC7F-4430-82DC-33FD1480A652}" type="presOf" srcId="{F0ADD231-782A-4167-9F66-26DACB83ED52}" destId="{A90DE44C-D3D5-4C6F-8A87-FB1531DCFA0D}" srcOrd="0" destOrd="0" presId="urn:microsoft.com/office/officeart/2005/8/layout/hierarchy6"/>
    <dgm:cxn modelId="{6419167E-D080-4083-B87D-628AC84B57FC}" type="presOf" srcId="{F9BD0FC7-77AC-47F6-B307-6594239D5370}" destId="{7BFB43B4-38A4-408C-B26C-BB04A7EE40E5}" srcOrd="0" destOrd="0" presId="urn:microsoft.com/office/officeart/2005/8/layout/hierarchy6"/>
    <dgm:cxn modelId="{E0C1F581-601D-4FE5-8B9D-5553D3DC7150}" type="presOf" srcId="{3D22BB4C-EB47-402F-B087-08FD21011191}" destId="{E9AA0441-B94F-4F90-BC38-C76C4AAE752C}" srcOrd="0" destOrd="0" presId="urn:microsoft.com/office/officeart/2005/8/layout/hierarchy6"/>
    <dgm:cxn modelId="{F526CD90-8DE1-46C7-A5F4-6B828C48E749}" type="presOf" srcId="{885890D6-55ED-4D29-9769-5CEA5399F7A8}" destId="{8B05D098-731A-49DC-8C35-3F38804BD294}" srcOrd="0" destOrd="0" presId="urn:microsoft.com/office/officeart/2005/8/layout/hierarchy6"/>
    <dgm:cxn modelId="{F6223A9B-2036-4CFF-B6D5-75B25DB6846E}" type="presOf" srcId="{63AAC200-ACBB-446A-B3A6-BD6D047785DE}" destId="{7D62F476-FCEC-4545-8938-29B52492FCD7}" srcOrd="0" destOrd="0" presId="urn:microsoft.com/office/officeart/2005/8/layout/hierarchy6"/>
    <dgm:cxn modelId="{AB96FF9B-4D97-4D1A-A447-09A6725057CA}" type="presOf" srcId="{DE0F9CC1-ED66-4FD4-98CF-ED1DD2853FBD}" destId="{C8E1C412-495A-45B6-B9D2-9DA6324591A6}" srcOrd="1" destOrd="0" presId="urn:microsoft.com/office/officeart/2005/8/layout/hierarchy6"/>
    <dgm:cxn modelId="{865DB59D-594A-43CB-9371-8C8E8E8D2186}" srcId="{8425CE61-DD2E-4918-8BEE-7C9017B01EF8}" destId="{FAEF9E0F-29CA-4B8B-83FB-B9CCD8AD7C73}" srcOrd="1" destOrd="0" parTransId="{8A2CD97C-100A-493E-A236-0AAC7F416213}" sibTransId="{57A5C108-24F0-4E63-B619-754F644AF3A4}"/>
    <dgm:cxn modelId="{706AAFAC-D12F-4B0E-8AC0-24E84E7D467D}" srcId="{00546A92-B00C-4C0E-A317-B122C2789FA5}" destId="{DE0F9CC1-ED66-4FD4-98CF-ED1DD2853FBD}" srcOrd="2" destOrd="0" parTransId="{242C3807-2280-4FF6-A332-67939EAB61D8}" sibTransId="{48DA29E1-6D49-41DC-A0FA-EC6DC19A26CE}"/>
    <dgm:cxn modelId="{72BD1AAE-7D34-4E78-8639-AA88207D20C6}" type="presOf" srcId="{8A2CD97C-100A-493E-A236-0AAC7F416213}" destId="{42554282-2A3C-4BED-B0C9-0D63B5D22F6A}" srcOrd="0" destOrd="0" presId="urn:microsoft.com/office/officeart/2005/8/layout/hierarchy6"/>
    <dgm:cxn modelId="{AAC328B3-CC81-42D7-BCB3-09C8546E357A}" type="presOf" srcId="{D586EFDC-D8F5-4050-87BB-F91DD6375A4E}" destId="{D98163B3-C81E-46BC-8733-657F1639FB54}" srcOrd="1" destOrd="0" presId="urn:microsoft.com/office/officeart/2005/8/layout/hierarchy6"/>
    <dgm:cxn modelId="{70E756B3-9BEA-4EE1-94F3-557630AC8D50}" srcId="{AEFE1275-0B34-40E7-B17C-7DF88A107463}" destId="{8B22CE05-F7F1-48E4-91F0-224668C50648}" srcOrd="0" destOrd="0" parTransId="{E99794D3-7757-43C1-8E72-F00F59DD1B57}" sibTransId="{A873BB96-3B35-4CE1-852D-D1414D2E1C24}"/>
    <dgm:cxn modelId="{A9F217B9-8509-4128-B56A-8BC8B961BCA1}" type="presOf" srcId="{8B22CE05-F7F1-48E4-91F0-224668C50648}" destId="{47BF78A5-5554-47CB-BDDF-3B6944F8FD07}" srcOrd="0" destOrd="0" presId="urn:microsoft.com/office/officeart/2005/8/layout/hierarchy6"/>
    <dgm:cxn modelId="{2AAC46BC-9774-4A35-AA08-00153A9C5585}" type="presOf" srcId="{AC340EB2-849C-4FD5-AC6D-AEB4FD6978C9}" destId="{402A142D-CD4F-46C4-9038-6262D6EB4D54}" srcOrd="0" destOrd="0" presId="urn:microsoft.com/office/officeart/2005/8/layout/hierarchy6"/>
    <dgm:cxn modelId="{E2E542CE-E311-4EF3-8847-FFCE2284FFFD}" srcId="{00546A92-B00C-4C0E-A317-B122C2789FA5}" destId="{8425CE61-DD2E-4918-8BEE-7C9017B01EF8}" srcOrd="0" destOrd="0" parTransId="{7CECB670-4DEE-4FB9-8EB9-9D1DC2B249F3}" sibTransId="{92D8E626-17B3-4DCF-8026-1CC1BA8B7737}"/>
    <dgm:cxn modelId="{419BD6CE-DE03-4736-A56E-8DA3AFB4238C}" srcId="{FAEF9E0F-29CA-4B8B-83FB-B9CCD8AD7C73}" destId="{F9BD0FC7-77AC-47F6-B307-6594239D5370}" srcOrd="1" destOrd="0" parTransId="{F0ADD231-782A-4167-9F66-26DACB83ED52}" sibTransId="{CC795C49-1CDC-4D3F-8ECD-E26D5BC4A217}"/>
    <dgm:cxn modelId="{ADA1F6D8-135E-4674-A731-401A8A428395}" srcId="{AEFE1275-0B34-40E7-B17C-7DF88A107463}" destId="{C56389FC-06F2-49B4-A8E0-E357AEBF56E9}" srcOrd="1" destOrd="0" parTransId="{63AAC200-ACBB-446A-B3A6-BD6D047785DE}" sibTransId="{BE6B96B1-4A65-4FD8-AA08-1E6F72EDCE8F}"/>
    <dgm:cxn modelId="{774400DB-3C1A-43F6-AB88-A0772846C05B}" type="presOf" srcId="{CB9398AD-79ED-4FC3-B28A-4232DC831C38}" destId="{9319AED3-887F-425B-8170-280D4502D101}" srcOrd="0" destOrd="0" presId="urn:microsoft.com/office/officeart/2005/8/layout/hierarchy6"/>
    <dgm:cxn modelId="{38A41ADF-D98B-4614-AA93-FE03FB8EDF2D}" type="presOf" srcId="{E99794D3-7757-43C1-8E72-F00F59DD1B57}" destId="{130754D7-0F29-4B25-AF3A-0161E8F3A7C6}" srcOrd="0" destOrd="0" presId="urn:microsoft.com/office/officeart/2005/8/layout/hierarchy6"/>
    <dgm:cxn modelId="{457D4EF2-E5FE-4649-8524-85D9F6626D4D}" srcId="{FAEF9E0F-29CA-4B8B-83FB-B9CCD8AD7C73}" destId="{C1313C56-C6F6-4E46-AF7E-7A11F5C6EAA5}" srcOrd="0" destOrd="0" parTransId="{3D22BB4C-EB47-402F-B087-08FD21011191}" sibTransId="{4E53713E-7D37-4B3B-A7A7-694A3F1DBE83}"/>
    <dgm:cxn modelId="{19BFA9FB-A681-4C5D-A22B-519DE1C96996}" type="presOf" srcId="{DE0F9CC1-ED66-4FD4-98CF-ED1DD2853FBD}" destId="{10DD9591-E18C-4C95-87A0-23C9074469FD}" srcOrd="0" destOrd="0" presId="urn:microsoft.com/office/officeart/2005/8/layout/hierarchy6"/>
    <dgm:cxn modelId="{0EDBF3FE-7F7C-4145-B4BA-A90EF7DE1ACF}" type="presOf" srcId="{C56389FC-06F2-49B4-A8E0-E357AEBF56E9}" destId="{634C455C-B720-4A45-A1E6-A65B320CF25C}" srcOrd="0" destOrd="0" presId="urn:microsoft.com/office/officeart/2005/8/layout/hierarchy6"/>
    <dgm:cxn modelId="{F29ED4F8-9AFA-4CD5-8665-BF85988D4A2B}" type="presParOf" srcId="{63D7F2DB-5B46-4C7E-BC6F-6831759B93E1}" destId="{A2380BA9-1688-440A-87D2-60320DB05B3A}" srcOrd="0" destOrd="0" presId="urn:microsoft.com/office/officeart/2005/8/layout/hierarchy6"/>
    <dgm:cxn modelId="{222B8A46-DA21-4835-A1F2-DDFA84E999DC}" type="presParOf" srcId="{A2380BA9-1688-440A-87D2-60320DB05B3A}" destId="{EF1B4EB0-3F64-4589-811C-3AE8D26113FB}" srcOrd="0" destOrd="0" presId="urn:microsoft.com/office/officeart/2005/8/layout/hierarchy6"/>
    <dgm:cxn modelId="{2C7D1269-72CC-435A-A533-473361E3C98D}" type="presParOf" srcId="{A2380BA9-1688-440A-87D2-60320DB05B3A}" destId="{1ACD6CF4-4002-48B0-8D13-5F49A2AFB1FB}" srcOrd="1" destOrd="0" presId="urn:microsoft.com/office/officeart/2005/8/layout/hierarchy6"/>
    <dgm:cxn modelId="{9849F7EA-C4BC-42D4-99C7-C0DD44C64B9E}" type="presParOf" srcId="{1ACD6CF4-4002-48B0-8D13-5F49A2AFB1FB}" destId="{B697B8A9-A9CF-4375-930C-2A2BC1690C61}" srcOrd="0" destOrd="0" presId="urn:microsoft.com/office/officeart/2005/8/layout/hierarchy6"/>
    <dgm:cxn modelId="{BA8C82F4-109C-4FA5-BFA2-B6B251B6BC75}" type="presParOf" srcId="{B697B8A9-A9CF-4375-930C-2A2BC1690C61}" destId="{9D5A379F-D190-41C9-8FCA-505A5C03FD4C}" srcOrd="0" destOrd="0" presId="urn:microsoft.com/office/officeart/2005/8/layout/hierarchy6"/>
    <dgm:cxn modelId="{2C04910E-BF7E-4871-831F-E960E5CB2903}" type="presParOf" srcId="{B697B8A9-A9CF-4375-930C-2A2BC1690C61}" destId="{1842756B-0234-4F54-92AB-410F02FF0044}" srcOrd="1" destOrd="0" presId="urn:microsoft.com/office/officeart/2005/8/layout/hierarchy6"/>
    <dgm:cxn modelId="{EC9F8BD0-F527-4BA5-A664-1FC092D8A107}" type="presParOf" srcId="{1842756B-0234-4F54-92AB-410F02FF0044}" destId="{402A142D-CD4F-46C4-9038-6262D6EB4D54}" srcOrd="0" destOrd="0" presId="urn:microsoft.com/office/officeart/2005/8/layout/hierarchy6"/>
    <dgm:cxn modelId="{D9CCA5B5-F7A4-476E-B6E8-9DC901B722A4}" type="presParOf" srcId="{1842756B-0234-4F54-92AB-410F02FF0044}" destId="{35D93A22-BDA8-42E9-AD0D-5BC3090BA10A}" srcOrd="1" destOrd="0" presId="urn:microsoft.com/office/officeart/2005/8/layout/hierarchy6"/>
    <dgm:cxn modelId="{FE222250-1245-4A54-9C79-DA62F2B0D4B8}" type="presParOf" srcId="{35D93A22-BDA8-42E9-AD0D-5BC3090BA10A}" destId="{F39872CD-2175-451E-A599-503FDCC24A20}" srcOrd="0" destOrd="0" presId="urn:microsoft.com/office/officeart/2005/8/layout/hierarchy6"/>
    <dgm:cxn modelId="{E56ABFC7-15C0-4EF1-8153-8D7EBDA46051}" type="presParOf" srcId="{35D93A22-BDA8-42E9-AD0D-5BC3090BA10A}" destId="{12AEDBC4-E85C-4BF7-9A99-94A128048CEF}" srcOrd="1" destOrd="0" presId="urn:microsoft.com/office/officeart/2005/8/layout/hierarchy6"/>
    <dgm:cxn modelId="{515C45F7-16C3-4892-A06B-14B54E3A8F72}" type="presParOf" srcId="{1842756B-0234-4F54-92AB-410F02FF0044}" destId="{42554282-2A3C-4BED-B0C9-0D63B5D22F6A}" srcOrd="2" destOrd="0" presId="urn:microsoft.com/office/officeart/2005/8/layout/hierarchy6"/>
    <dgm:cxn modelId="{02A88F92-23B7-483B-8D17-C56C2AB905FF}" type="presParOf" srcId="{1842756B-0234-4F54-92AB-410F02FF0044}" destId="{CF8F1F03-1C4B-430F-B7AB-E3C50C6D876B}" srcOrd="3" destOrd="0" presId="urn:microsoft.com/office/officeart/2005/8/layout/hierarchy6"/>
    <dgm:cxn modelId="{6CAFDBF0-EA88-4B80-B809-85E14E6CFB97}" type="presParOf" srcId="{CF8F1F03-1C4B-430F-B7AB-E3C50C6D876B}" destId="{2D1913B4-0B7C-4CF1-A150-8FAE2E7E9EE6}" srcOrd="0" destOrd="0" presId="urn:microsoft.com/office/officeart/2005/8/layout/hierarchy6"/>
    <dgm:cxn modelId="{313AD93B-BDEB-46F0-9504-55367A95A907}" type="presParOf" srcId="{CF8F1F03-1C4B-430F-B7AB-E3C50C6D876B}" destId="{FF79AA76-05A6-4E47-8097-2FA2307B5B84}" srcOrd="1" destOrd="0" presId="urn:microsoft.com/office/officeart/2005/8/layout/hierarchy6"/>
    <dgm:cxn modelId="{15027086-AA70-4607-8B5C-FBA7B0C86809}" type="presParOf" srcId="{FF79AA76-05A6-4E47-8097-2FA2307B5B84}" destId="{E9AA0441-B94F-4F90-BC38-C76C4AAE752C}" srcOrd="0" destOrd="0" presId="urn:microsoft.com/office/officeart/2005/8/layout/hierarchy6"/>
    <dgm:cxn modelId="{77BA33C3-C15C-40E4-AB6B-D637580329A3}" type="presParOf" srcId="{FF79AA76-05A6-4E47-8097-2FA2307B5B84}" destId="{AF3D2C2B-49FC-45F1-9C04-6F86CFFF71B1}" srcOrd="1" destOrd="0" presId="urn:microsoft.com/office/officeart/2005/8/layout/hierarchy6"/>
    <dgm:cxn modelId="{3BD242E7-65BB-4123-A1DE-5C2013C0DA1C}" type="presParOf" srcId="{AF3D2C2B-49FC-45F1-9C04-6F86CFFF71B1}" destId="{DED59ABB-E37A-429F-8416-D2DFFD2A0410}" srcOrd="0" destOrd="0" presId="urn:microsoft.com/office/officeart/2005/8/layout/hierarchy6"/>
    <dgm:cxn modelId="{99C21A10-71BD-43C0-B10D-7707A8E5D666}" type="presParOf" srcId="{AF3D2C2B-49FC-45F1-9C04-6F86CFFF71B1}" destId="{D9BF8910-BFFF-4A65-A04B-1C1D14D632B5}" srcOrd="1" destOrd="0" presId="urn:microsoft.com/office/officeart/2005/8/layout/hierarchy6"/>
    <dgm:cxn modelId="{A2DE7D11-8B97-4DE2-8BFC-BD30D3C3E127}" type="presParOf" srcId="{FF79AA76-05A6-4E47-8097-2FA2307B5B84}" destId="{A90DE44C-D3D5-4C6F-8A87-FB1531DCFA0D}" srcOrd="2" destOrd="0" presId="urn:microsoft.com/office/officeart/2005/8/layout/hierarchy6"/>
    <dgm:cxn modelId="{3876D9DB-9074-4AD1-BE85-EBEB3A0F29E8}" type="presParOf" srcId="{FF79AA76-05A6-4E47-8097-2FA2307B5B84}" destId="{837714B9-BF3D-4DE4-AA75-C83C1E0444AC}" srcOrd="3" destOrd="0" presId="urn:microsoft.com/office/officeart/2005/8/layout/hierarchy6"/>
    <dgm:cxn modelId="{BBA464F9-622C-4162-9414-4A56A42AD409}" type="presParOf" srcId="{837714B9-BF3D-4DE4-AA75-C83C1E0444AC}" destId="{7BFB43B4-38A4-408C-B26C-BB04A7EE40E5}" srcOrd="0" destOrd="0" presId="urn:microsoft.com/office/officeart/2005/8/layout/hierarchy6"/>
    <dgm:cxn modelId="{0EFFC390-656A-46CE-AFA3-DA8580C9D548}" type="presParOf" srcId="{837714B9-BF3D-4DE4-AA75-C83C1E0444AC}" destId="{05A3C0EA-C982-4357-B168-789D0A8C5275}" srcOrd="1" destOrd="0" presId="urn:microsoft.com/office/officeart/2005/8/layout/hierarchy6"/>
    <dgm:cxn modelId="{408D88A1-DF29-4D8A-A09D-4EDDB753ABAA}" type="presParOf" srcId="{1842756B-0234-4F54-92AB-410F02FF0044}" destId="{8B05D098-731A-49DC-8C35-3F38804BD294}" srcOrd="4" destOrd="0" presId="urn:microsoft.com/office/officeart/2005/8/layout/hierarchy6"/>
    <dgm:cxn modelId="{54B3A29B-8B3C-4CD2-83B7-E2F4B9F7B98B}" type="presParOf" srcId="{1842756B-0234-4F54-92AB-410F02FF0044}" destId="{DC6631D7-E062-4C8A-9FCC-47AB907B726B}" srcOrd="5" destOrd="0" presId="urn:microsoft.com/office/officeart/2005/8/layout/hierarchy6"/>
    <dgm:cxn modelId="{FC2B8F44-2ACA-4712-BFA0-B9E969F59DAA}" type="presParOf" srcId="{DC6631D7-E062-4C8A-9FCC-47AB907B726B}" destId="{D2EB0BA2-98FC-4E98-981D-A33993155819}" srcOrd="0" destOrd="0" presId="urn:microsoft.com/office/officeart/2005/8/layout/hierarchy6"/>
    <dgm:cxn modelId="{FDBFF4C9-E143-447E-ACFD-CE5C1247085B}" type="presParOf" srcId="{DC6631D7-E062-4C8A-9FCC-47AB907B726B}" destId="{DE9C84CF-37FC-49AB-A0D9-C08E0D593D80}" srcOrd="1" destOrd="0" presId="urn:microsoft.com/office/officeart/2005/8/layout/hierarchy6"/>
    <dgm:cxn modelId="{03864655-CCAF-43B0-9579-068A2824C2EC}" type="presParOf" srcId="{DE9C84CF-37FC-49AB-A0D9-C08E0D593D80}" destId="{130754D7-0F29-4B25-AF3A-0161E8F3A7C6}" srcOrd="0" destOrd="0" presId="urn:microsoft.com/office/officeart/2005/8/layout/hierarchy6"/>
    <dgm:cxn modelId="{90349A0B-13D2-4DA9-A0CB-4C83CE968E1D}" type="presParOf" srcId="{DE9C84CF-37FC-49AB-A0D9-C08E0D593D80}" destId="{251219F4-184F-492E-9B4C-0CFC6372F112}" srcOrd="1" destOrd="0" presId="urn:microsoft.com/office/officeart/2005/8/layout/hierarchy6"/>
    <dgm:cxn modelId="{978B438F-5734-4E6D-AC6E-B580EEBB5212}" type="presParOf" srcId="{251219F4-184F-492E-9B4C-0CFC6372F112}" destId="{47BF78A5-5554-47CB-BDDF-3B6944F8FD07}" srcOrd="0" destOrd="0" presId="urn:microsoft.com/office/officeart/2005/8/layout/hierarchy6"/>
    <dgm:cxn modelId="{99A119FA-C157-42F3-BDDB-2F1913396C6E}" type="presParOf" srcId="{251219F4-184F-492E-9B4C-0CFC6372F112}" destId="{7B621D0F-3B92-4224-9ADD-F78CDEA34414}" srcOrd="1" destOrd="0" presId="urn:microsoft.com/office/officeart/2005/8/layout/hierarchy6"/>
    <dgm:cxn modelId="{B6C7D442-3C33-42DA-B6F7-42C1B7161E86}" type="presParOf" srcId="{DE9C84CF-37FC-49AB-A0D9-C08E0D593D80}" destId="{7D62F476-FCEC-4545-8938-29B52492FCD7}" srcOrd="2" destOrd="0" presId="urn:microsoft.com/office/officeart/2005/8/layout/hierarchy6"/>
    <dgm:cxn modelId="{CA9ED419-6454-430A-99ED-C61D3CDF428F}" type="presParOf" srcId="{DE9C84CF-37FC-49AB-A0D9-C08E0D593D80}" destId="{8AE8B1C1-601D-4795-BEA2-16CC62F53064}" srcOrd="3" destOrd="0" presId="urn:microsoft.com/office/officeart/2005/8/layout/hierarchy6"/>
    <dgm:cxn modelId="{294BCAB7-B82F-4A5D-9D4B-19CB187B9DD3}" type="presParOf" srcId="{8AE8B1C1-601D-4795-BEA2-16CC62F53064}" destId="{634C455C-B720-4A45-A1E6-A65B320CF25C}" srcOrd="0" destOrd="0" presId="urn:microsoft.com/office/officeart/2005/8/layout/hierarchy6"/>
    <dgm:cxn modelId="{6C5CB626-C732-4EEC-9D03-F9374E380E35}" type="presParOf" srcId="{8AE8B1C1-601D-4795-BEA2-16CC62F53064}" destId="{047690FF-8FFC-41B5-A813-A6B1D114A761}" srcOrd="1" destOrd="0" presId="urn:microsoft.com/office/officeart/2005/8/layout/hierarchy6"/>
    <dgm:cxn modelId="{4A019F44-47A9-4262-A3F1-C0199ADAB14B}" type="presParOf" srcId="{63D7F2DB-5B46-4C7E-BC6F-6831759B93E1}" destId="{90BE9A8D-1D91-49E0-A945-ED4E7EC6B201}" srcOrd="1" destOrd="0" presId="urn:microsoft.com/office/officeart/2005/8/layout/hierarchy6"/>
    <dgm:cxn modelId="{21A3DDFC-FB9B-46F8-AF09-F16920744644}" type="presParOf" srcId="{90BE9A8D-1D91-49E0-A945-ED4E7EC6B201}" destId="{23F85B90-0323-4375-9717-0E83F6B11615}" srcOrd="0" destOrd="0" presId="urn:microsoft.com/office/officeart/2005/8/layout/hierarchy6"/>
    <dgm:cxn modelId="{37EB086E-1AB3-4987-929D-1547BAAAF46E}" type="presParOf" srcId="{23F85B90-0323-4375-9717-0E83F6B11615}" destId="{9319AED3-887F-425B-8170-280D4502D101}" srcOrd="0" destOrd="0" presId="urn:microsoft.com/office/officeart/2005/8/layout/hierarchy6"/>
    <dgm:cxn modelId="{2DED3FA9-62F4-4892-B8D4-0B35949176CE}" type="presParOf" srcId="{23F85B90-0323-4375-9717-0E83F6B11615}" destId="{8A41EB78-9F3E-4CC8-90E1-C440FE57E049}" srcOrd="1" destOrd="0" presId="urn:microsoft.com/office/officeart/2005/8/layout/hierarchy6"/>
    <dgm:cxn modelId="{8A8BA6F1-F12D-43FC-8FC8-FA8D95F0C687}" type="presParOf" srcId="{90BE9A8D-1D91-49E0-A945-ED4E7EC6B201}" destId="{CB4CAF57-3B00-44B8-92F0-19BD9BA5BD8B}" srcOrd="1" destOrd="0" presId="urn:microsoft.com/office/officeart/2005/8/layout/hierarchy6"/>
    <dgm:cxn modelId="{97E51EEA-1457-42A7-8589-E05406D174CF}" type="presParOf" srcId="{CB4CAF57-3B00-44B8-92F0-19BD9BA5BD8B}" destId="{D4629E49-D215-4870-A85F-719D16EBA17D}" srcOrd="0" destOrd="0" presId="urn:microsoft.com/office/officeart/2005/8/layout/hierarchy6"/>
    <dgm:cxn modelId="{715D5CC9-D2DA-4B19-A25A-3ACE3B5467CD}" type="presParOf" srcId="{90BE9A8D-1D91-49E0-A945-ED4E7EC6B201}" destId="{DCB0905E-5CD5-43F0-8AFD-AC808DB980D5}" srcOrd="2" destOrd="0" presId="urn:microsoft.com/office/officeart/2005/8/layout/hierarchy6"/>
    <dgm:cxn modelId="{ACCD5C08-180A-4531-9A8A-3837FF927737}" type="presParOf" srcId="{DCB0905E-5CD5-43F0-8AFD-AC808DB980D5}" destId="{10DD9591-E18C-4C95-87A0-23C9074469FD}" srcOrd="0" destOrd="0" presId="urn:microsoft.com/office/officeart/2005/8/layout/hierarchy6"/>
    <dgm:cxn modelId="{BF8429F0-5E9E-410F-88AD-44B2DC62DE94}" type="presParOf" srcId="{DCB0905E-5CD5-43F0-8AFD-AC808DB980D5}" destId="{C8E1C412-495A-45B6-B9D2-9DA6324591A6}" srcOrd="1" destOrd="0" presId="urn:microsoft.com/office/officeart/2005/8/layout/hierarchy6"/>
    <dgm:cxn modelId="{23181129-14C3-4052-8CF7-F5F464747B7B}" type="presParOf" srcId="{90BE9A8D-1D91-49E0-A945-ED4E7EC6B201}" destId="{C90195B0-28CD-4434-96C6-9EA88FD6B46A}" srcOrd="3" destOrd="0" presId="urn:microsoft.com/office/officeart/2005/8/layout/hierarchy6"/>
    <dgm:cxn modelId="{92A6D1DF-265B-421B-A3A8-3BC84E789689}" type="presParOf" srcId="{C90195B0-28CD-4434-96C6-9EA88FD6B46A}" destId="{29652924-82D6-491F-AD39-F14A7EBDE4E9}" srcOrd="0" destOrd="0" presId="urn:microsoft.com/office/officeart/2005/8/layout/hierarchy6"/>
    <dgm:cxn modelId="{F04D33CB-7409-4BD1-BC29-CBEA02A9572D}" type="presParOf" srcId="{90BE9A8D-1D91-49E0-A945-ED4E7EC6B201}" destId="{1771E5CE-C6C0-4991-852B-8BA075E15BD1}" srcOrd="4" destOrd="0" presId="urn:microsoft.com/office/officeart/2005/8/layout/hierarchy6"/>
    <dgm:cxn modelId="{E80F6B97-C080-4853-8342-0F2E8A71B6E0}" type="presParOf" srcId="{1771E5CE-C6C0-4991-852B-8BA075E15BD1}" destId="{D3499B22-79AA-4FFB-9130-91E92019E200}" srcOrd="0" destOrd="0" presId="urn:microsoft.com/office/officeart/2005/8/layout/hierarchy6"/>
    <dgm:cxn modelId="{63DA364F-97DF-4389-A9C3-AB1FA2B01474}" type="presParOf" srcId="{1771E5CE-C6C0-4991-852B-8BA075E15BD1}" destId="{D98163B3-C81E-46BC-8733-657F1639FB54}" srcOrd="1" destOrd="0" presId="urn:microsoft.com/office/officeart/2005/8/layout/hierarchy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84F8327-4605-0C40-8A8E-87C1D1762E19}" type="doc">
      <dgm:prSet loTypeId="urn:microsoft.com/office/officeart/2005/8/layout/matrix2" loCatId="" qsTypeId="urn:microsoft.com/office/officeart/2005/8/quickstyle/simple1" qsCatId="simple" csTypeId="urn:microsoft.com/office/officeart/2005/8/colors/accent1_2" csCatId="accent1" phldr="1"/>
      <dgm:spPr/>
      <dgm:t>
        <a:bodyPr/>
        <a:lstStyle/>
        <a:p>
          <a:endParaRPr lang="en-US"/>
        </a:p>
      </dgm:t>
    </dgm:pt>
    <dgm:pt modelId="{5513D390-8042-DE46-BE6A-7F1F8AD8EEF7}">
      <dgm:prSet phldrT="[Text]" custT="1"/>
      <dgm:spPr>
        <a:solidFill>
          <a:srgbClr val="4E2A84"/>
        </a:solidFill>
      </dgm:spPr>
      <dgm:t>
        <a:bodyPr anchor="b"/>
        <a:lstStyle/>
        <a:p>
          <a:pPr rtl="0"/>
          <a:r>
            <a:rPr lang="en-US" sz="2000">
              <a:latin typeface="Arial"/>
              <a:cs typeface="Arial"/>
            </a:rPr>
            <a:t>Choosing Storage</a:t>
          </a:r>
        </a:p>
      </dgm:t>
    </dgm:pt>
    <dgm:pt modelId="{7BC1F871-CA99-0943-BD2A-4EE67BB9319A}" type="parTrans" cxnId="{13358E1A-DEB8-2743-9C0F-55FE184EDB67}">
      <dgm:prSet/>
      <dgm:spPr/>
      <dgm:t>
        <a:bodyPr/>
        <a:lstStyle/>
        <a:p>
          <a:endParaRPr lang="en-US"/>
        </a:p>
      </dgm:t>
    </dgm:pt>
    <dgm:pt modelId="{8D45F522-44E4-7D44-BD5A-2C2E0DECB038}" type="sibTrans" cxnId="{13358E1A-DEB8-2743-9C0F-55FE184EDB67}">
      <dgm:prSet/>
      <dgm:spPr/>
      <dgm:t>
        <a:bodyPr/>
        <a:lstStyle/>
        <a:p>
          <a:endParaRPr lang="en-US"/>
        </a:p>
      </dgm:t>
    </dgm:pt>
    <dgm:pt modelId="{32505A33-4EEB-B143-9A15-91EE14DB1488}">
      <dgm:prSet phldrT="[Text]" custT="1"/>
      <dgm:spPr>
        <a:solidFill>
          <a:srgbClr val="B6ACD1"/>
        </a:solidFill>
      </dgm:spPr>
      <dgm:t>
        <a:bodyPr anchor="b"/>
        <a:lstStyle/>
        <a:p>
          <a:pPr rtl="0"/>
          <a:r>
            <a:rPr lang="en-US" sz="2000">
              <a:latin typeface="Arial"/>
              <a:cs typeface="Arial"/>
            </a:rPr>
            <a:t>Organizing your project</a:t>
          </a:r>
          <a:endParaRPr lang="en-US" sz="2000"/>
        </a:p>
      </dgm:t>
    </dgm:pt>
    <dgm:pt modelId="{37685352-18C0-E74F-BD7E-D437D02D5119}" type="parTrans" cxnId="{0885DD92-0DF4-ED47-ABE0-E639E2CF71EF}">
      <dgm:prSet/>
      <dgm:spPr/>
      <dgm:t>
        <a:bodyPr/>
        <a:lstStyle/>
        <a:p>
          <a:endParaRPr lang="en-US"/>
        </a:p>
      </dgm:t>
    </dgm:pt>
    <dgm:pt modelId="{6B2E0669-DCA6-3B43-AABC-07688AC54182}" type="sibTrans" cxnId="{0885DD92-0DF4-ED47-ABE0-E639E2CF71EF}">
      <dgm:prSet/>
      <dgm:spPr/>
      <dgm:t>
        <a:bodyPr/>
        <a:lstStyle/>
        <a:p>
          <a:endParaRPr lang="en-US"/>
        </a:p>
      </dgm:t>
    </dgm:pt>
    <dgm:pt modelId="{DFA7AC84-EA23-834B-9358-D78157779425}">
      <dgm:prSet phldrT="[Text]" phldr="0" custT="1"/>
      <dgm:spPr>
        <a:solidFill>
          <a:srgbClr val="836EAA"/>
        </a:solidFill>
      </dgm:spPr>
      <dgm:t>
        <a:bodyPr anchor="b"/>
        <a:lstStyle/>
        <a:p>
          <a:pPr rtl="0"/>
          <a:r>
            <a:rPr lang="en-US" sz="2000">
              <a:latin typeface="Arial"/>
              <a:cs typeface="Arial"/>
            </a:rPr>
            <a:t>Human vs machine readability</a:t>
          </a:r>
        </a:p>
      </dgm:t>
    </dgm:pt>
    <dgm:pt modelId="{2B690657-D6C3-4444-8293-833D04E2FE00}" type="parTrans" cxnId="{7B7861C9-DACC-EF48-BCB5-95B285597B48}">
      <dgm:prSet/>
      <dgm:spPr/>
      <dgm:t>
        <a:bodyPr/>
        <a:lstStyle/>
        <a:p>
          <a:endParaRPr lang="en-US"/>
        </a:p>
      </dgm:t>
    </dgm:pt>
    <dgm:pt modelId="{85630353-BE33-9440-A022-BE36217BD5EE}" type="sibTrans" cxnId="{7B7861C9-DACC-EF48-BCB5-95B285597B48}">
      <dgm:prSet/>
      <dgm:spPr/>
      <dgm:t>
        <a:bodyPr/>
        <a:lstStyle/>
        <a:p>
          <a:endParaRPr lang="en-US"/>
        </a:p>
      </dgm:t>
    </dgm:pt>
    <dgm:pt modelId="{996E9F92-6736-0148-9AD7-DD3CA369BCDC}">
      <dgm:prSet phldrT="[Text]" custT="1"/>
      <dgm:spPr>
        <a:solidFill>
          <a:srgbClr val="4E2A84"/>
        </a:solidFill>
      </dgm:spPr>
      <dgm:t>
        <a:bodyPr anchor="b"/>
        <a:lstStyle/>
        <a:p>
          <a:pPr rtl="0"/>
          <a:r>
            <a:rPr lang="en-US" sz="2000">
              <a:latin typeface="Arial"/>
              <a:cs typeface="Arial"/>
            </a:rPr>
            <a:t>Making it reusable</a:t>
          </a:r>
          <a:endParaRPr lang="en-US" sz="2000">
            <a:latin typeface="Calibri"/>
            <a:cs typeface="Calibri"/>
          </a:endParaRPr>
        </a:p>
      </dgm:t>
    </dgm:pt>
    <dgm:pt modelId="{E48BEF99-A90A-1C41-8A8B-DF7317794C44}" type="parTrans" cxnId="{7E6848FD-A48D-2042-81FC-C2FCF1FF9DA9}">
      <dgm:prSet/>
      <dgm:spPr/>
      <dgm:t>
        <a:bodyPr/>
        <a:lstStyle/>
        <a:p>
          <a:endParaRPr lang="en-US"/>
        </a:p>
      </dgm:t>
    </dgm:pt>
    <dgm:pt modelId="{760A87A0-36C6-2949-B4DF-32D5159FB2AE}" type="sibTrans" cxnId="{7E6848FD-A48D-2042-81FC-C2FCF1FF9DA9}">
      <dgm:prSet/>
      <dgm:spPr/>
      <dgm:t>
        <a:bodyPr/>
        <a:lstStyle/>
        <a:p>
          <a:endParaRPr lang="en-US"/>
        </a:p>
      </dgm:t>
    </dgm:pt>
    <dgm:pt modelId="{25775B2E-FCE7-A444-81AA-384847CF35BC}" type="pres">
      <dgm:prSet presAssocID="{384F8327-4605-0C40-8A8E-87C1D1762E19}" presName="matrix" presStyleCnt="0">
        <dgm:presLayoutVars>
          <dgm:chMax val="1"/>
          <dgm:dir/>
          <dgm:resizeHandles val="exact"/>
        </dgm:presLayoutVars>
      </dgm:prSet>
      <dgm:spPr/>
    </dgm:pt>
    <dgm:pt modelId="{EF02EDAD-512C-4543-ADD1-667A11FCC107}" type="pres">
      <dgm:prSet presAssocID="{384F8327-4605-0C40-8A8E-87C1D1762E19}" presName="axisShape" presStyleLbl="bgShp" presStyleIdx="0" presStyleCnt="1"/>
      <dgm:spPr>
        <a:solidFill>
          <a:srgbClr val="BBB8B8"/>
        </a:solidFill>
      </dgm:spPr>
    </dgm:pt>
    <dgm:pt modelId="{2D0F8881-04A7-3645-95AD-3D4B0088C555}" type="pres">
      <dgm:prSet presAssocID="{384F8327-4605-0C40-8A8E-87C1D1762E19}" presName="rect1" presStyleLbl="node1" presStyleIdx="0" presStyleCnt="4">
        <dgm:presLayoutVars>
          <dgm:chMax val="0"/>
          <dgm:chPref val="0"/>
          <dgm:bulletEnabled val="1"/>
        </dgm:presLayoutVars>
      </dgm:prSet>
      <dgm:spPr/>
    </dgm:pt>
    <dgm:pt modelId="{57368530-9948-AD4F-B3F6-3750997BC96F}" type="pres">
      <dgm:prSet presAssocID="{384F8327-4605-0C40-8A8E-87C1D1762E19}" presName="rect2" presStyleLbl="node1" presStyleIdx="1" presStyleCnt="4">
        <dgm:presLayoutVars>
          <dgm:chMax val="0"/>
          <dgm:chPref val="0"/>
          <dgm:bulletEnabled val="1"/>
        </dgm:presLayoutVars>
      </dgm:prSet>
      <dgm:spPr/>
    </dgm:pt>
    <dgm:pt modelId="{C48BC0D8-2E9E-384C-921F-9E7DFC148599}" type="pres">
      <dgm:prSet presAssocID="{384F8327-4605-0C40-8A8E-87C1D1762E19}" presName="rect3" presStyleLbl="node1" presStyleIdx="2" presStyleCnt="4">
        <dgm:presLayoutVars>
          <dgm:chMax val="0"/>
          <dgm:chPref val="0"/>
          <dgm:bulletEnabled val="1"/>
        </dgm:presLayoutVars>
      </dgm:prSet>
      <dgm:spPr/>
    </dgm:pt>
    <dgm:pt modelId="{7FC6ECEA-A866-2449-A4CE-FF845AF3DF88}" type="pres">
      <dgm:prSet presAssocID="{384F8327-4605-0C40-8A8E-87C1D1762E19}" presName="rect4" presStyleLbl="node1" presStyleIdx="3" presStyleCnt="4">
        <dgm:presLayoutVars>
          <dgm:chMax val="0"/>
          <dgm:chPref val="0"/>
          <dgm:bulletEnabled val="1"/>
        </dgm:presLayoutVars>
      </dgm:prSet>
      <dgm:spPr/>
    </dgm:pt>
  </dgm:ptLst>
  <dgm:cxnLst>
    <dgm:cxn modelId="{13358E1A-DEB8-2743-9C0F-55FE184EDB67}" srcId="{384F8327-4605-0C40-8A8E-87C1D1762E19}" destId="{5513D390-8042-DE46-BE6A-7F1F8AD8EEF7}" srcOrd="0" destOrd="0" parTransId="{7BC1F871-CA99-0943-BD2A-4EE67BB9319A}" sibTransId="{8D45F522-44E4-7D44-BD5A-2C2E0DECB038}"/>
    <dgm:cxn modelId="{73C4A14D-B7F9-4B91-A596-4992AA8741AF}" type="presOf" srcId="{DFA7AC84-EA23-834B-9358-D78157779425}" destId="{C48BC0D8-2E9E-384C-921F-9E7DFC148599}" srcOrd="0" destOrd="0" presId="urn:microsoft.com/office/officeart/2005/8/layout/matrix2"/>
    <dgm:cxn modelId="{C0F0A17A-A360-441E-BC3A-017BA5EFC6EE}" type="presOf" srcId="{32505A33-4EEB-B143-9A15-91EE14DB1488}" destId="{57368530-9948-AD4F-B3F6-3750997BC96F}" srcOrd="0" destOrd="0" presId="urn:microsoft.com/office/officeart/2005/8/layout/matrix2"/>
    <dgm:cxn modelId="{0885DD92-0DF4-ED47-ABE0-E639E2CF71EF}" srcId="{384F8327-4605-0C40-8A8E-87C1D1762E19}" destId="{32505A33-4EEB-B143-9A15-91EE14DB1488}" srcOrd="1" destOrd="0" parTransId="{37685352-18C0-E74F-BD7E-D437D02D5119}" sibTransId="{6B2E0669-DCA6-3B43-AABC-07688AC54182}"/>
    <dgm:cxn modelId="{F5384CAF-4F78-43BB-9758-3D0136DF2259}" type="presOf" srcId="{5513D390-8042-DE46-BE6A-7F1F8AD8EEF7}" destId="{2D0F8881-04A7-3645-95AD-3D4B0088C555}" srcOrd="0" destOrd="0" presId="urn:microsoft.com/office/officeart/2005/8/layout/matrix2"/>
    <dgm:cxn modelId="{56D2E2BA-49FD-4DD9-A684-58B05B34062C}" type="presOf" srcId="{996E9F92-6736-0148-9AD7-DD3CA369BCDC}" destId="{7FC6ECEA-A866-2449-A4CE-FF845AF3DF88}" srcOrd="0" destOrd="0" presId="urn:microsoft.com/office/officeart/2005/8/layout/matrix2"/>
    <dgm:cxn modelId="{7B7861C9-DACC-EF48-BCB5-95B285597B48}" srcId="{384F8327-4605-0C40-8A8E-87C1D1762E19}" destId="{DFA7AC84-EA23-834B-9358-D78157779425}" srcOrd="2" destOrd="0" parTransId="{2B690657-D6C3-4444-8293-833D04E2FE00}" sibTransId="{85630353-BE33-9440-A022-BE36217BD5EE}"/>
    <dgm:cxn modelId="{00B14BDA-627C-E441-8CE5-65066BE0D5C7}" type="presOf" srcId="{384F8327-4605-0C40-8A8E-87C1D1762E19}" destId="{25775B2E-FCE7-A444-81AA-384847CF35BC}" srcOrd="0" destOrd="0" presId="urn:microsoft.com/office/officeart/2005/8/layout/matrix2"/>
    <dgm:cxn modelId="{7E6848FD-A48D-2042-81FC-C2FCF1FF9DA9}" srcId="{384F8327-4605-0C40-8A8E-87C1D1762E19}" destId="{996E9F92-6736-0148-9AD7-DD3CA369BCDC}" srcOrd="3" destOrd="0" parTransId="{E48BEF99-A90A-1C41-8A8B-DF7317794C44}" sibTransId="{760A87A0-36C6-2949-B4DF-32D5159FB2AE}"/>
    <dgm:cxn modelId="{4C951AD5-1B1A-4891-B836-3748AC2BA8C7}" type="presParOf" srcId="{25775B2E-FCE7-A444-81AA-384847CF35BC}" destId="{EF02EDAD-512C-4543-ADD1-667A11FCC107}" srcOrd="0" destOrd="0" presId="urn:microsoft.com/office/officeart/2005/8/layout/matrix2"/>
    <dgm:cxn modelId="{40CA2E0F-3734-4594-A5F5-A47AA9BA1EB7}" type="presParOf" srcId="{25775B2E-FCE7-A444-81AA-384847CF35BC}" destId="{2D0F8881-04A7-3645-95AD-3D4B0088C555}" srcOrd="1" destOrd="0" presId="urn:microsoft.com/office/officeart/2005/8/layout/matrix2"/>
    <dgm:cxn modelId="{B4FE90E6-571D-4E88-835A-780E549EDC9E}" type="presParOf" srcId="{25775B2E-FCE7-A444-81AA-384847CF35BC}" destId="{57368530-9948-AD4F-B3F6-3750997BC96F}" srcOrd="2" destOrd="0" presId="urn:microsoft.com/office/officeart/2005/8/layout/matrix2"/>
    <dgm:cxn modelId="{C1E214B6-B3F1-4AC3-B89F-E36C900D7FF1}" type="presParOf" srcId="{25775B2E-FCE7-A444-81AA-384847CF35BC}" destId="{C48BC0D8-2E9E-384C-921F-9E7DFC148599}" srcOrd="3" destOrd="0" presId="urn:microsoft.com/office/officeart/2005/8/layout/matrix2"/>
    <dgm:cxn modelId="{8320BD5F-D521-44D4-882E-698D7A92AC18}" type="presParOf" srcId="{25775B2E-FCE7-A444-81AA-384847CF35BC}" destId="{7FC6ECEA-A866-2449-A4CE-FF845AF3DF88}" srcOrd="4" destOrd="0" presId="urn:microsoft.com/office/officeart/2005/8/layout/matrix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84F8327-4605-0C40-8A8E-87C1D1762E19}" type="doc">
      <dgm:prSet loTypeId="urn:microsoft.com/office/officeart/2005/8/layout/matrix2" loCatId="" qsTypeId="urn:microsoft.com/office/officeart/2005/8/quickstyle/simple1" qsCatId="simple" csTypeId="urn:microsoft.com/office/officeart/2005/8/colors/accent1_2" csCatId="accent1" phldr="1"/>
      <dgm:spPr/>
      <dgm:t>
        <a:bodyPr/>
        <a:lstStyle/>
        <a:p>
          <a:endParaRPr lang="en-US"/>
        </a:p>
      </dgm:t>
    </dgm:pt>
    <dgm:pt modelId="{5513D390-8042-DE46-BE6A-7F1F8AD8EEF7}">
      <dgm:prSet phldrT="[Text]" custT="1"/>
      <dgm:spPr>
        <a:solidFill>
          <a:srgbClr val="4E2A84"/>
        </a:solidFill>
      </dgm:spPr>
      <dgm:t>
        <a:bodyPr anchor="b"/>
        <a:lstStyle/>
        <a:p>
          <a:pPr rtl="0"/>
          <a:r>
            <a:rPr lang="en-US" sz="2000">
              <a:latin typeface="Arial"/>
              <a:cs typeface="Arial"/>
            </a:rPr>
            <a:t>Choosing Storage</a:t>
          </a:r>
        </a:p>
      </dgm:t>
    </dgm:pt>
    <dgm:pt modelId="{7BC1F871-CA99-0943-BD2A-4EE67BB9319A}" type="parTrans" cxnId="{13358E1A-DEB8-2743-9C0F-55FE184EDB67}">
      <dgm:prSet/>
      <dgm:spPr/>
      <dgm:t>
        <a:bodyPr/>
        <a:lstStyle/>
        <a:p>
          <a:endParaRPr lang="en-US"/>
        </a:p>
      </dgm:t>
    </dgm:pt>
    <dgm:pt modelId="{8D45F522-44E4-7D44-BD5A-2C2E0DECB038}" type="sibTrans" cxnId="{13358E1A-DEB8-2743-9C0F-55FE184EDB67}">
      <dgm:prSet/>
      <dgm:spPr/>
      <dgm:t>
        <a:bodyPr/>
        <a:lstStyle/>
        <a:p>
          <a:endParaRPr lang="en-US"/>
        </a:p>
      </dgm:t>
    </dgm:pt>
    <dgm:pt modelId="{32505A33-4EEB-B143-9A15-91EE14DB1488}">
      <dgm:prSet phldrT="[Text]" custT="1"/>
      <dgm:spPr>
        <a:solidFill>
          <a:srgbClr val="B6ACD1"/>
        </a:solidFill>
      </dgm:spPr>
      <dgm:t>
        <a:bodyPr anchor="b"/>
        <a:lstStyle/>
        <a:p>
          <a:pPr rtl="0"/>
          <a:r>
            <a:rPr lang="en-US" sz="2000">
              <a:latin typeface="Arial"/>
              <a:cs typeface="Arial"/>
            </a:rPr>
            <a:t>Organizing your project</a:t>
          </a:r>
          <a:endParaRPr lang="en-US" sz="2000"/>
        </a:p>
      </dgm:t>
    </dgm:pt>
    <dgm:pt modelId="{37685352-18C0-E74F-BD7E-D437D02D5119}" type="parTrans" cxnId="{0885DD92-0DF4-ED47-ABE0-E639E2CF71EF}">
      <dgm:prSet/>
      <dgm:spPr/>
      <dgm:t>
        <a:bodyPr/>
        <a:lstStyle/>
        <a:p>
          <a:endParaRPr lang="en-US"/>
        </a:p>
      </dgm:t>
    </dgm:pt>
    <dgm:pt modelId="{6B2E0669-DCA6-3B43-AABC-07688AC54182}" type="sibTrans" cxnId="{0885DD92-0DF4-ED47-ABE0-E639E2CF71EF}">
      <dgm:prSet/>
      <dgm:spPr/>
      <dgm:t>
        <a:bodyPr/>
        <a:lstStyle/>
        <a:p>
          <a:endParaRPr lang="en-US"/>
        </a:p>
      </dgm:t>
    </dgm:pt>
    <dgm:pt modelId="{DFA7AC84-EA23-834B-9358-D78157779425}">
      <dgm:prSet phldrT="[Text]" phldr="0" custT="1"/>
      <dgm:spPr>
        <a:solidFill>
          <a:srgbClr val="836EAA"/>
        </a:solidFill>
      </dgm:spPr>
      <dgm:t>
        <a:bodyPr anchor="b"/>
        <a:lstStyle/>
        <a:p>
          <a:pPr rtl="0"/>
          <a:r>
            <a:rPr lang="en-US" sz="2000">
              <a:latin typeface="Arial"/>
              <a:cs typeface="Arial"/>
            </a:rPr>
            <a:t>Human vs machine readability</a:t>
          </a:r>
        </a:p>
      </dgm:t>
    </dgm:pt>
    <dgm:pt modelId="{2B690657-D6C3-4444-8293-833D04E2FE00}" type="parTrans" cxnId="{7B7861C9-DACC-EF48-BCB5-95B285597B48}">
      <dgm:prSet/>
      <dgm:spPr/>
      <dgm:t>
        <a:bodyPr/>
        <a:lstStyle/>
        <a:p>
          <a:endParaRPr lang="en-US"/>
        </a:p>
      </dgm:t>
    </dgm:pt>
    <dgm:pt modelId="{85630353-BE33-9440-A022-BE36217BD5EE}" type="sibTrans" cxnId="{7B7861C9-DACC-EF48-BCB5-95B285597B48}">
      <dgm:prSet/>
      <dgm:spPr/>
      <dgm:t>
        <a:bodyPr/>
        <a:lstStyle/>
        <a:p>
          <a:endParaRPr lang="en-US"/>
        </a:p>
      </dgm:t>
    </dgm:pt>
    <dgm:pt modelId="{996E9F92-6736-0148-9AD7-DD3CA369BCDC}">
      <dgm:prSet phldrT="[Text]" custT="1"/>
      <dgm:spPr>
        <a:solidFill>
          <a:srgbClr val="4E2A84"/>
        </a:solidFill>
      </dgm:spPr>
      <dgm:t>
        <a:bodyPr anchor="b"/>
        <a:lstStyle/>
        <a:p>
          <a:pPr rtl="0"/>
          <a:r>
            <a:rPr lang="en-US" sz="2000">
              <a:latin typeface="Arial"/>
              <a:cs typeface="Arial"/>
            </a:rPr>
            <a:t>Making it reusable</a:t>
          </a:r>
          <a:endParaRPr lang="en-US" sz="2000">
            <a:latin typeface="Calibri"/>
            <a:cs typeface="Calibri"/>
          </a:endParaRPr>
        </a:p>
      </dgm:t>
    </dgm:pt>
    <dgm:pt modelId="{E48BEF99-A90A-1C41-8A8B-DF7317794C44}" type="parTrans" cxnId="{7E6848FD-A48D-2042-81FC-C2FCF1FF9DA9}">
      <dgm:prSet/>
      <dgm:spPr/>
      <dgm:t>
        <a:bodyPr/>
        <a:lstStyle/>
        <a:p>
          <a:endParaRPr lang="en-US"/>
        </a:p>
      </dgm:t>
    </dgm:pt>
    <dgm:pt modelId="{760A87A0-36C6-2949-B4DF-32D5159FB2AE}" type="sibTrans" cxnId="{7E6848FD-A48D-2042-81FC-C2FCF1FF9DA9}">
      <dgm:prSet/>
      <dgm:spPr/>
      <dgm:t>
        <a:bodyPr/>
        <a:lstStyle/>
        <a:p>
          <a:endParaRPr lang="en-US"/>
        </a:p>
      </dgm:t>
    </dgm:pt>
    <dgm:pt modelId="{25775B2E-FCE7-A444-81AA-384847CF35BC}" type="pres">
      <dgm:prSet presAssocID="{384F8327-4605-0C40-8A8E-87C1D1762E19}" presName="matrix" presStyleCnt="0">
        <dgm:presLayoutVars>
          <dgm:chMax val="1"/>
          <dgm:dir/>
          <dgm:resizeHandles val="exact"/>
        </dgm:presLayoutVars>
      </dgm:prSet>
      <dgm:spPr/>
    </dgm:pt>
    <dgm:pt modelId="{EF02EDAD-512C-4543-ADD1-667A11FCC107}" type="pres">
      <dgm:prSet presAssocID="{384F8327-4605-0C40-8A8E-87C1D1762E19}" presName="axisShape" presStyleLbl="bgShp" presStyleIdx="0" presStyleCnt="1"/>
      <dgm:spPr>
        <a:solidFill>
          <a:srgbClr val="BBB8B8"/>
        </a:solidFill>
      </dgm:spPr>
    </dgm:pt>
    <dgm:pt modelId="{2D0F8881-04A7-3645-95AD-3D4B0088C555}" type="pres">
      <dgm:prSet presAssocID="{384F8327-4605-0C40-8A8E-87C1D1762E19}" presName="rect1" presStyleLbl="node1" presStyleIdx="0" presStyleCnt="4">
        <dgm:presLayoutVars>
          <dgm:chMax val="0"/>
          <dgm:chPref val="0"/>
          <dgm:bulletEnabled val="1"/>
        </dgm:presLayoutVars>
      </dgm:prSet>
      <dgm:spPr/>
    </dgm:pt>
    <dgm:pt modelId="{57368530-9948-AD4F-B3F6-3750997BC96F}" type="pres">
      <dgm:prSet presAssocID="{384F8327-4605-0C40-8A8E-87C1D1762E19}" presName="rect2" presStyleLbl="node1" presStyleIdx="1" presStyleCnt="4">
        <dgm:presLayoutVars>
          <dgm:chMax val="0"/>
          <dgm:chPref val="0"/>
          <dgm:bulletEnabled val="1"/>
        </dgm:presLayoutVars>
      </dgm:prSet>
      <dgm:spPr/>
    </dgm:pt>
    <dgm:pt modelId="{C48BC0D8-2E9E-384C-921F-9E7DFC148599}" type="pres">
      <dgm:prSet presAssocID="{384F8327-4605-0C40-8A8E-87C1D1762E19}" presName="rect3" presStyleLbl="node1" presStyleIdx="2" presStyleCnt="4">
        <dgm:presLayoutVars>
          <dgm:chMax val="0"/>
          <dgm:chPref val="0"/>
          <dgm:bulletEnabled val="1"/>
        </dgm:presLayoutVars>
      </dgm:prSet>
      <dgm:spPr/>
    </dgm:pt>
    <dgm:pt modelId="{7FC6ECEA-A866-2449-A4CE-FF845AF3DF88}" type="pres">
      <dgm:prSet presAssocID="{384F8327-4605-0C40-8A8E-87C1D1762E19}" presName="rect4" presStyleLbl="node1" presStyleIdx="3" presStyleCnt="4">
        <dgm:presLayoutVars>
          <dgm:chMax val="0"/>
          <dgm:chPref val="0"/>
          <dgm:bulletEnabled val="1"/>
        </dgm:presLayoutVars>
      </dgm:prSet>
      <dgm:spPr/>
    </dgm:pt>
  </dgm:ptLst>
  <dgm:cxnLst>
    <dgm:cxn modelId="{13358E1A-DEB8-2743-9C0F-55FE184EDB67}" srcId="{384F8327-4605-0C40-8A8E-87C1D1762E19}" destId="{5513D390-8042-DE46-BE6A-7F1F8AD8EEF7}" srcOrd="0" destOrd="0" parTransId="{7BC1F871-CA99-0943-BD2A-4EE67BB9319A}" sibTransId="{8D45F522-44E4-7D44-BD5A-2C2E0DECB038}"/>
    <dgm:cxn modelId="{73C4A14D-B7F9-4B91-A596-4992AA8741AF}" type="presOf" srcId="{DFA7AC84-EA23-834B-9358-D78157779425}" destId="{C48BC0D8-2E9E-384C-921F-9E7DFC148599}" srcOrd="0" destOrd="0" presId="urn:microsoft.com/office/officeart/2005/8/layout/matrix2"/>
    <dgm:cxn modelId="{C0F0A17A-A360-441E-BC3A-017BA5EFC6EE}" type="presOf" srcId="{32505A33-4EEB-B143-9A15-91EE14DB1488}" destId="{57368530-9948-AD4F-B3F6-3750997BC96F}" srcOrd="0" destOrd="0" presId="urn:microsoft.com/office/officeart/2005/8/layout/matrix2"/>
    <dgm:cxn modelId="{0885DD92-0DF4-ED47-ABE0-E639E2CF71EF}" srcId="{384F8327-4605-0C40-8A8E-87C1D1762E19}" destId="{32505A33-4EEB-B143-9A15-91EE14DB1488}" srcOrd="1" destOrd="0" parTransId="{37685352-18C0-E74F-BD7E-D437D02D5119}" sibTransId="{6B2E0669-DCA6-3B43-AABC-07688AC54182}"/>
    <dgm:cxn modelId="{F5384CAF-4F78-43BB-9758-3D0136DF2259}" type="presOf" srcId="{5513D390-8042-DE46-BE6A-7F1F8AD8EEF7}" destId="{2D0F8881-04A7-3645-95AD-3D4B0088C555}" srcOrd="0" destOrd="0" presId="urn:microsoft.com/office/officeart/2005/8/layout/matrix2"/>
    <dgm:cxn modelId="{56D2E2BA-49FD-4DD9-A684-58B05B34062C}" type="presOf" srcId="{996E9F92-6736-0148-9AD7-DD3CA369BCDC}" destId="{7FC6ECEA-A866-2449-A4CE-FF845AF3DF88}" srcOrd="0" destOrd="0" presId="urn:microsoft.com/office/officeart/2005/8/layout/matrix2"/>
    <dgm:cxn modelId="{7B7861C9-DACC-EF48-BCB5-95B285597B48}" srcId="{384F8327-4605-0C40-8A8E-87C1D1762E19}" destId="{DFA7AC84-EA23-834B-9358-D78157779425}" srcOrd="2" destOrd="0" parTransId="{2B690657-D6C3-4444-8293-833D04E2FE00}" sibTransId="{85630353-BE33-9440-A022-BE36217BD5EE}"/>
    <dgm:cxn modelId="{00B14BDA-627C-E441-8CE5-65066BE0D5C7}" type="presOf" srcId="{384F8327-4605-0C40-8A8E-87C1D1762E19}" destId="{25775B2E-FCE7-A444-81AA-384847CF35BC}" srcOrd="0" destOrd="0" presId="urn:microsoft.com/office/officeart/2005/8/layout/matrix2"/>
    <dgm:cxn modelId="{7E6848FD-A48D-2042-81FC-C2FCF1FF9DA9}" srcId="{384F8327-4605-0C40-8A8E-87C1D1762E19}" destId="{996E9F92-6736-0148-9AD7-DD3CA369BCDC}" srcOrd="3" destOrd="0" parTransId="{E48BEF99-A90A-1C41-8A8B-DF7317794C44}" sibTransId="{760A87A0-36C6-2949-B4DF-32D5159FB2AE}"/>
    <dgm:cxn modelId="{4C951AD5-1B1A-4891-B836-3748AC2BA8C7}" type="presParOf" srcId="{25775B2E-FCE7-A444-81AA-384847CF35BC}" destId="{EF02EDAD-512C-4543-ADD1-667A11FCC107}" srcOrd="0" destOrd="0" presId="urn:microsoft.com/office/officeart/2005/8/layout/matrix2"/>
    <dgm:cxn modelId="{40CA2E0F-3734-4594-A5F5-A47AA9BA1EB7}" type="presParOf" srcId="{25775B2E-FCE7-A444-81AA-384847CF35BC}" destId="{2D0F8881-04A7-3645-95AD-3D4B0088C555}" srcOrd="1" destOrd="0" presId="urn:microsoft.com/office/officeart/2005/8/layout/matrix2"/>
    <dgm:cxn modelId="{B4FE90E6-571D-4E88-835A-780E549EDC9E}" type="presParOf" srcId="{25775B2E-FCE7-A444-81AA-384847CF35BC}" destId="{57368530-9948-AD4F-B3F6-3750997BC96F}" srcOrd="2" destOrd="0" presId="urn:microsoft.com/office/officeart/2005/8/layout/matrix2"/>
    <dgm:cxn modelId="{C1E214B6-B3F1-4AC3-B89F-E36C900D7FF1}" type="presParOf" srcId="{25775B2E-FCE7-A444-81AA-384847CF35BC}" destId="{C48BC0D8-2E9E-384C-921F-9E7DFC148599}" srcOrd="3" destOrd="0" presId="urn:microsoft.com/office/officeart/2005/8/layout/matrix2"/>
    <dgm:cxn modelId="{8320BD5F-D521-44D4-882E-698D7A92AC18}" type="presParOf" srcId="{25775B2E-FCE7-A444-81AA-384847CF35BC}" destId="{7FC6ECEA-A866-2449-A4CE-FF845AF3DF88}" srcOrd="4" destOrd="0" presId="urn:microsoft.com/office/officeart/2005/8/layout/matrix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84F8327-4605-0C40-8A8E-87C1D1762E19}" type="doc">
      <dgm:prSet loTypeId="urn:microsoft.com/office/officeart/2005/8/layout/matrix2" loCatId="" qsTypeId="urn:microsoft.com/office/officeart/2005/8/quickstyle/simple1" qsCatId="simple" csTypeId="urn:microsoft.com/office/officeart/2005/8/colors/accent1_2" csCatId="accent1" phldr="1"/>
      <dgm:spPr/>
      <dgm:t>
        <a:bodyPr/>
        <a:lstStyle/>
        <a:p>
          <a:endParaRPr lang="en-US"/>
        </a:p>
      </dgm:t>
    </dgm:pt>
    <dgm:pt modelId="{5513D390-8042-DE46-BE6A-7F1F8AD8EEF7}">
      <dgm:prSet phldrT="[Text]" custT="1"/>
      <dgm:spPr>
        <a:solidFill>
          <a:srgbClr val="4E2A84"/>
        </a:solidFill>
      </dgm:spPr>
      <dgm:t>
        <a:bodyPr anchor="b"/>
        <a:lstStyle/>
        <a:p>
          <a:pPr rtl="0"/>
          <a:r>
            <a:rPr lang="en-US" sz="2000">
              <a:latin typeface="Arial"/>
              <a:cs typeface="Arial"/>
            </a:rPr>
            <a:t>Choosing Storage</a:t>
          </a:r>
        </a:p>
      </dgm:t>
    </dgm:pt>
    <dgm:pt modelId="{7BC1F871-CA99-0943-BD2A-4EE67BB9319A}" type="parTrans" cxnId="{13358E1A-DEB8-2743-9C0F-55FE184EDB67}">
      <dgm:prSet/>
      <dgm:spPr/>
      <dgm:t>
        <a:bodyPr/>
        <a:lstStyle/>
        <a:p>
          <a:endParaRPr lang="en-US"/>
        </a:p>
      </dgm:t>
    </dgm:pt>
    <dgm:pt modelId="{8D45F522-44E4-7D44-BD5A-2C2E0DECB038}" type="sibTrans" cxnId="{13358E1A-DEB8-2743-9C0F-55FE184EDB67}">
      <dgm:prSet/>
      <dgm:spPr/>
      <dgm:t>
        <a:bodyPr/>
        <a:lstStyle/>
        <a:p>
          <a:endParaRPr lang="en-US"/>
        </a:p>
      </dgm:t>
    </dgm:pt>
    <dgm:pt modelId="{32505A33-4EEB-B143-9A15-91EE14DB1488}">
      <dgm:prSet phldrT="[Text]" custT="1"/>
      <dgm:spPr>
        <a:solidFill>
          <a:srgbClr val="B6ACD1"/>
        </a:solidFill>
      </dgm:spPr>
      <dgm:t>
        <a:bodyPr anchor="b"/>
        <a:lstStyle/>
        <a:p>
          <a:pPr rtl="0"/>
          <a:r>
            <a:rPr lang="en-US" sz="2000">
              <a:latin typeface="Arial"/>
              <a:cs typeface="Arial"/>
            </a:rPr>
            <a:t>Organizing your project</a:t>
          </a:r>
          <a:endParaRPr lang="en-US" sz="2000"/>
        </a:p>
      </dgm:t>
    </dgm:pt>
    <dgm:pt modelId="{37685352-18C0-E74F-BD7E-D437D02D5119}" type="parTrans" cxnId="{0885DD92-0DF4-ED47-ABE0-E639E2CF71EF}">
      <dgm:prSet/>
      <dgm:spPr/>
      <dgm:t>
        <a:bodyPr/>
        <a:lstStyle/>
        <a:p>
          <a:endParaRPr lang="en-US"/>
        </a:p>
      </dgm:t>
    </dgm:pt>
    <dgm:pt modelId="{6B2E0669-DCA6-3B43-AABC-07688AC54182}" type="sibTrans" cxnId="{0885DD92-0DF4-ED47-ABE0-E639E2CF71EF}">
      <dgm:prSet/>
      <dgm:spPr/>
      <dgm:t>
        <a:bodyPr/>
        <a:lstStyle/>
        <a:p>
          <a:endParaRPr lang="en-US"/>
        </a:p>
      </dgm:t>
    </dgm:pt>
    <dgm:pt modelId="{DFA7AC84-EA23-834B-9358-D78157779425}">
      <dgm:prSet phldrT="[Text]" phldr="0" custT="1"/>
      <dgm:spPr>
        <a:solidFill>
          <a:srgbClr val="836EAA"/>
        </a:solidFill>
      </dgm:spPr>
      <dgm:t>
        <a:bodyPr anchor="b"/>
        <a:lstStyle/>
        <a:p>
          <a:pPr rtl="0"/>
          <a:r>
            <a:rPr lang="en-US" sz="2000">
              <a:latin typeface="Arial"/>
              <a:cs typeface="Arial"/>
            </a:rPr>
            <a:t>Human vs machine readability</a:t>
          </a:r>
        </a:p>
      </dgm:t>
    </dgm:pt>
    <dgm:pt modelId="{2B690657-D6C3-4444-8293-833D04E2FE00}" type="parTrans" cxnId="{7B7861C9-DACC-EF48-BCB5-95B285597B48}">
      <dgm:prSet/>
      <dgm:spPr/>
      <dgm:t>
        <a:bodyPr/>
        <a:lstStyle/>
        <a:p>
          <a:endParaRPr lang="en-US"/>
        </a:p>
      </dgm:t>
    </dgm:pt>
    <dgm:pt modelId="{85630353-BE33-9440-A022-BE36217BD5EE}" type="sibTrans" cxnId="{7B7861C9-DACC-EF48-BCB5-95B285597B48}">
      <dgm:prSet/>
      <dgm:spPr/>
      <dgm:t>
        <a:bodyPr/>
        <a:lstStyle/>
        <a:p>
          <a:endParaRPr lang="en-US"/>
        </a:p>
      </dgm:t>
    </dgm:pt>
    <dgm:pt modelId="{996E9F92-6736-0148-9AD7-DD3CA369BCDC}">
      <dgm:prSet phldrT="[Text]" custT="1"/>
      <dgm:spPr>
        <a:solidFill>
          <a:srgbClr val="4E2A84"/>
        </a:solidFill>
      </dgm:spPr>
      <dgm:t>
        <a:bodyPr anchor="b"/>
        <a:lstStyle/>
        <a:p>
          <a:pPr rtl="0"/>
          <a:r>
            <a:rPr lang="en-US" sz="2000">
              <a:latin typeface="Arial"/>
              <a:cs typeface="Arial"/>
            </a:rPr>
            <a:t>Making it reusable</a:t>
          </a:r>
          <a:endParaRPr lang="en-US" sz="2000">
            <a:latin typeface="Calibri"/>
            <a:cs typeface="Calibri"/>
          </a:endParaRPr>
        </a:p>
      </dgm:t>
    </dgm:pt>
    <dgm:pt modelId="{E48BEF99-A90A-1C41-8A8B-DF7317794C44}" type="parTrans" cxnId="{7E6848FD-A48D-2042-81FC-C2FCF1FF9DA9}">
      <dgm:prSet/>
      <dgm:spPr/>
      <dgm:t>
        <a:bodyPr/>
        <a:lstStyle/>
        <a:p>
          <a:endParaRPr lang="en-US"/>
        </a:p>
      </dgm:t>
    </dgm:pt>
    <dgm:pt modelId="{760A87A0-36C6-2949-B4DF-32D5159FB2AE}" type="sibTrans" cxnId="{7E6848FD-A48D-2042-81FC-C2FCF1FF9DA9}">
      <dgm:prSet/>
      <dgm:spPr/>
      <dgm:t>
        <a:bodyPr/>
        <a:lstStyle/>
        <a:p>
          <a:endParaRPr lang="en-US"/>
        </a:p>
      </dgm:t>
    </dgm:pt>
    <dgm:pt modelId="{25775B2E-FCE7-A444-81AA-384847CF35BC}" type="pres">
      <dgm:prSet presAssocID="{384F8327-4605-0C40-8A8E-87C1D1762E19}" presName="matrix" presStyleCnt="0">
        <dgm:presLayoutVars>
          <dgm:chMax val="1"/>
          <dgm:dir/>
          <dgm:resizeHandles val="exact"/>
        </dgm:presLayoutVars>
      </dgm:prSet>
      <dgm:spPr/>
    </dgm:pt>
    <dgm:pt modelId="{EF02EDAD-512C-4543-ADD1-667A11FCC107}" type="pres">
      <dgm:prSet presAssocID="{384F8327-4605-0C40-8A8E-87C1D1762E19}" presName="axisShape" presStyleLbl="bgShp" presStyleIdx="0" presStyleCnt="1"/>
      <dgm:spPr>
        <a:solidFill>
          <a:srgbClr val="BBB8B8"/>
        </a:solidFill>
      </dgm:spPr>
    </dgm:pt>
    <dgm:pt modelId="{2D0F8881-04A7-3645-95AD-3D4B0088C555}" type="pres">
      <dgm:prSet presAssocID="{384F8327-4605-0C40-8A8E-87C1D1762E19}" presName="rect1" presStyleLbl="node1" presStyleIdx="0" presStyleCnt="4">
        <dgm:presLayoutVars>
          <dgm:chMax val="0"/>
          <dgm:chPref val="0"/>
          <dgm:bulletEnabled val="1"/>
        </dgm:presLayoutVars>
      </dgm:prSet>
      <dgm:spPr/>
    </dgm:pt>
    <dgm:pt modelId="{57368530-9948-AD4F-B3F6-3750997BC96F}" type="pres">
      <dgm:prSet presAssocID="{384F8327-4605-0C40-8A8E-87C1D1762E19}" presName="rect2" presStyleLbl="node1" presStyleIdx="1" presStyleCnt="4">
        <dgm:presLayoutVars>
          <dgm:chMax val="0"/>
          <dgm:chPref val="0"/>
          <dgm:bulletEnabled val="1"/>
        </dgm:presLayoutVars>
      </dgm:prSet>
      <dgm:spPr/>
    </dgm:pt>
    <dgm:pt modelId="{C48BC0D8-2E9E-384C-921F-9E7DFC148599}" type="pres">
      <dgm:prSet presAssocID="{384F8327-4605-0C40-8A8E-87C1D1762E19}" presName="rect3" presStyleLbl="node1" presStyleIdx="2" presStyleCnt="4">
        <dgm:presLayoutVars>
          <dgm:chMax val="0"/>
          <dgm:chPref val="0"/>
          <dgm:bulletEnabled val="1"/>
        </dgm:presLayoutVars>
      </dgm:prSet>
      <dgm:spPr/>
    </dgm:pt>
    <dgm:pt modelId="{7FC6ECEA-A866-2449-A4CE-FF845AF3DF88}" type="pres">
      <dgm:prSet presAssocID="{384F8327-4605-0C40-8A8E-87C1D1762E19}" presName="rect4" presStyleLbl="node1" presStyleIdx="3" presStyleCnt="4">
        <dgm:presLayoutVars>
          <dgm:chMax val="0"/>
          <dgm:chPref val="0"/>
          <dgm:bulletEnabled val="1"/>
        </dgm:presLayoutVars>
      </dgm:prSet>
      <dgm:spPr/>
    </dgm:pt>
  </dgm:ptLst>
  <dgm:cxnLst>
    <dgm:cxn modelId="{DDB3430A-BF36-497C-B7D0-9F0B78A11B9D}" type="presOf" srcId="{DFA7AC84-EA23-834B-9358-D78157779425}" destId="{C48BC0D8-2E9E-384C-921F-9E7DFC148599}" srcOrd="0" destOrd="0" presId="urn:microsoft.com/office/officeart/2005/8/layout/matrix2"/>
    <dgm:cxn modelId="{13358E1A-DEB8-2743-9C0F-55FE184EDB67}" srcId="{384F8327-4605-0C40-8A8E-87C1D1762E19}" destId="{5513D390-8042-DE46-BE6A-7F1F8AD8EEF7}" srcOrd="0" destOrd="0" parTransId="{7BC1F871-CA99-0943-BD2A-4EE67BB9319A}" sibTransId="{8D45F522-44E4-7D44-BD5A-2C2E0DECB038}"/>
    <dgm:cxn modelId="{6F8F242E-06B0-4A6F-AC3F-AE6B3D320D41}" type="presOf" srcId="{996E9F92-6736-0148-9AD7-DD3CA369BCDC}" destId="{7FC6ECEA-A866-2449-A4CE-FF845AF3DF88}" srcOrd="0" destOrd="0" presId="urn:microsoft.com/office/officeart/2005/8/layout/matrix2"/>
    <dgm:cxn modelId="{0885DD92-0DF4-ED47-ABE0-E639E2CF71EF}" srcId="{384F8327-4605-0C40-8A8E-87C1D1762E19}" destId="{32505A33-4EEB-B143-9A15-91EE14DB1488}" srcOrd="1" destOrd="0" parTransId="{37685352-18C0-E74F-BD7E-D437D02D5119}" sibTransId="{6B2E0669-DCA6-3B43-AABC-07688AC54182}"/>
    <dgm:cxn modelId="{F5BA8AC4-FF7F-432B-9894-6A72D06DA212}" type="presOf" srcId="{32505A33-4EEB-B143-9A15-91EE14DB1488}" destId="{57368530-9948-AD4F-B3F6-3750997BC96F}" srcOrd="0" destOrd="0" presId="urn:microsoft.com/office/officeart/2005/8/layout/matrix2"/>
    <dgm:cxn modelId="{7B7861C9-DACC-EF48-BCB5-95B285597B48}" srcId="{384F8327-4605-0C40-8A8E-87C1D1762E19}" destId="{DFA7AC84-EA23-834B-9358-D78157779425}" srcOrd="2" destOrd="0" parTransId="{2B690657-D6C3-4444-8293-833D04E2FE00}" sibTransId="{85630353-BE33-9440-A022-BE36217BD5EE}"/>
    <dgm:cxn modelId="{00B14BDA-627C-E441-8CE5-65066BE0D5C7}" type="presOf" srcId="{384F8327-4605-0C40-8A8E-87C1D1762E19}" destId="{25775B2E-FCE7-A444-81AA-384847CF35BC}" srcOrd="0" destOrd="0" presId="urn:microsoft.com/office/officeart/2005/8/layout/matrix2"/>
    <dgm:cxn modelId="{22C695DE-728C-4CC6-B197-FD14898A654C}" type="presOf" srcId="{5513D390-8042-DE46-BE6A-7F1F8AD8EEF7}" destId="{2D0F8881-04A7-3645-95AD-3D4B0088C555}" srcOrd="0" destOrd="0" presId="urn:microsoft.com/office/officeart/2005/8/layout/matrix2"/>
    <dgm:cxn modelId="{7E6848FD-A48D-2042-81FC-C2FCF1FF9DA9}" srcId="{384F8327-4605-0C40-8A8E-87C1D1762E19}" destId="{996E9F92-6736-0148-9AD7-DD3CA369BCDC}" srcOrd="3" destOrd="0" parTransId="{E48BEF99-A90A-1C41-8A8B-DF7317794C44}" sibTransId="{760A87A0-36C6-2949-B4DF-32D5159FB2AE}"/>
    <dgm:cxn modelId="{E1EB1830-081A-45B0-8456-1B2CFD430517}" type="presParOf" srcId="{25775B2E-FCE7-A444-81AA-384847CF35BC}" destId="{EF02EDAD-512C-4543-ADD1-667A11FCC107}" srcOrd="0" destOrd="0" presId="urn:microsoft.com/office/officeart/2005/8/layout/matrix2"/>
    <dgm:cxn modelId="{EEF3A808-0F3C-42A5-9459-96447677168B}" type="presParOf" srcId="{25775B2E-FCE7-A444-81AA-384847CF35BC}" destId="{2D0F8881-04A7-3645-95AD-3D4B0088C555}" srcOrd="1" destOrd="0" presId="urn:microsoft.com/office/officeart/2005/8/layout/matrix2"/>
    <dgm:cxn modelId="{56E3E7F3-DA40-4BD8-B82A-C23A7B522A3E}" type="presParOf" srcId="{25775B2E-FCE7-A444-81AA-384847CF35BC}" destId="{57368530-9948-AD4F-B3F6-3750997BC96F}" srcOrd="2" destOrd="0" presId="urn:microsoft.com/office/officeart/2005/8/layout/matrix2"/>
    <dgm:cxn modelId="{490A0B85-94C9-4B53-A488-3E2F2371E403}" type="presParOf" srcId="{25775B2E-FCE7-A444-81AA-384847CF35BC}" destId="{C48BC0D8-2E9E-384C-921F-9E7DFC148599}" srcOrd="3" destOrd="0" presId="urn:microsoft.com/office/officeart/2005/8/layout/matrix2"/>
    <dgm:cxn modelId="{03887050-0079-477B-8D47-D63C78E131F9}" type="presParOf" srcId="{25775B2E-FCE7-A444-81AA-384847CF35BC}" destId="{7FC6ECEA-A866-2449-A4CE-FF845AF3DF88}" srcOrd="4" destOrd="0" presId="urn:microsoft.com/office/officeart/2005/8/layout/matrix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02EDAD-512C-4543-ADD1-667A11FCC107}">
      <dsp:nvSpPr>
        <dsp:cNvPr id="0" name=""/>
        <dsp:cNvSpPr/>
      </dsp:nvSpPr>
      <dsp:spPr>
        <a:xfrm>
          <a:off x="1133812" y="0"/>
          <a:ext cx="4535251" cy="4535251"/>
        </a:xfrm>
        <a:prstGeom prst="quadArrow">
          <a:avLst>
            <a:gd name="adj1" fmla="val 2000"/>
            <a:gd name="adj2" fmla="val 4000"/>
            <a:gd name="adj3" fmla="val 5000"/>
          </a:avLst>
        </a:prstGeom>
        <a:solidFill>
          <a:srgbClr val="BBB8B8"/>
        </a:solidFill>
        <a:ln>
          <a:noFill/>
        </a:ln>
        <a:effectLst/>
      </dsp:spPr>
      <dsp:style>
        <a:lnRef idx="0">
          <a:scrgbClr r="0" g="0" b="0"/>
        </a:lnRef>
        <a:fillRef idx="1">
          <a:scrgbClr r="0" g="0" b="0"/>
        </a:fillRef>
        <a:effectRef idx="0">
          <a:scrgbClr r="0" g="0" b="0"/>
        </a:effectRef>
        <a:fontRef idx="minor"/>
      </dsp:style>
    </dsp:sp>
    <dsp:sp modelId="{2D0F8881-04A7-3645-95AD-3D4B0088C555}">
      <dsp:nvSpPr>
        <dsp:cNvPr id="0" name=""/>
        <dsp:cNvSpPr/>
      </dsp:nvSpPr>
      <dsp:spPr>
        <a:xfrm>
          <a:off x="1428604" y="294791"/>
          <a:ext cx="1814100" cy="1814100"/>
        </a:xfrm>
        <a:prstGeom prst="roundRect">
          <a:avLst/>
        </a:prstGeom>
        <a:solidFill>
          <a:srgbClr val="4E2A84"/>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b" anchorCtr="0">
          <a:noAutofit/>
        </a:bodyPr>
        <a:lstStyle/>
        <a:p>
          <a:pPr marL="0" lvl="0" indent="0" algn="ctr" defTabSz="889000" rtl="0">
            <a:lnSpc>
              <a:spcPct val="90000"/>
            </a:lnSpc>
            <a:spcBef>
              <a:spcPct val="0"/>
            </a:spcBef>
            <a:spcAft>
              <a:spcPct val="35000"/>
            </a:spcAft>
            <a:buNone/>
          </a:pPr>
          <a:r>
            <a:rPr lang="en-US" sz="2000" kern="1200">
              <a:latin typeface="Arial"/>
              <a:cs typeface="Arial"/>
            </a:rPr>
            <a:t>Choosing Storage</a:t>
          </a:r>
        </a:p>
      </dsp:txBody>
      <dsp:txXfrm>
        <a:off x="1517161" y="383348"/>
        <a:ext cx="1636986" cy="1636986"/>
      </dsp:txXfrm>
    </dsp:sp>
    <dsp:sp modelId="{57368530-9948-AD4F-B3F6-3750997BC96F}">
      <dsp:nvSpPr>
        <dsp:cNvPr id="0" name=""/>
        <dsp:cNvSpPr/>
      </dsp:nvSpPr>
      <dsp:spPr>
        <a:xfrm>
          <a:off x="3560172" y="294791"/>
          <a:ext cx="1814100" cy="1814100"/>
        </a:xfrm>
        <a:prstGeom prst="roundRect">
          <a:avLst/>
        </a:prstGeom>
        <a:solidFill>
          <a:srgbClr val="B6ACD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b" anchorCtr="0">
          <a:noAutofit/>
        </a:bodyPr>
        <a:lstStyle/>
        <a:p>
          <a:pPr marL="0" lvl="0" indent="0" algn="ctr" defTabSz="889000" rtl="0">
            <a:lnSpc>
              <a:spcPct val="90000"/>
            </a:lnSpc>
            <a:spcBef>
              <a:spcPct val="0"/>
            </a:spcBef>
            <a:spcAft>
              <a:spcPct val="35000"/>
            </a:spcAft>
            <a:buNone/>
          </a:pPr>
          <a:r>
            <a:rPr lang="en-US" sz="2000" kern="1200">
              <a:latin typeface="Arial"/>
              <a:cs typeface="Arial"/>
            </a:rPr>
            <a:t>Organizing your project</a:t>
          </a:r>
          <a:endParaRPr lang="en-US" sz="2000" kern="1200"/>
        </a:p>
      </dsp:txBody>
      <dsp:txXfrm>
        <a:off x="3648729" y="383348"/>
        <a:ext cx="1636986" cy="1636986"/>
      </dsp:txXfrm>
    </dsp:sp>
    <dsp:sp modelId="{C48BC0D8-2E9E-384C-921F-9E7DFC148599}">
      <dsp:nvSpPr>
        <dsp:cNvPr id="0" name=""/>
        <dsp:cNvSpPr/>
      </dsp:nvSpPr>
      <dsp:spPr>
        <a:xfrm>
          <a:off x="1428604" y="2426359"/>
          <a:ext cx="1814100" cy="1814100"/>
        </a:xfrm>
        <a:prstGeom prst="roundRect">
          <a:avLst/>
        </a:prstGeom>
        <a:solidFill>
          <a:srgbClr val="836EAA"/>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b" anchorCtr="0">
          <a:noAutofit/>
        </a:bodyPr>
        <a:lstStyle/>
        <a:p>
          <a:pPr marL="0" lvl="0" indent="0" algn="ctr" defTabSz="889000" rtl="0">
            <a:lnSpc>
              <a:spcPct val="90000"/>
            </a:lnSpc>
            <a:spcBef>
              <a:spcPct val="0"/>
            </a:spcBef>
            <a:spcAft>
              <a:spcPct val="35000"/>
            </a:spcAft>
            <a:buNone/>
          </a:pPr>
          <a:r>
            <a:rPr lang="en-US" sz="2000" kern="1200">
              <a:latin typeface="Arial"/>
              <a:cs typeface="Arial"/>
            </a:rPr>
            <a:t>Human vs machine readability</a:t>
          </a:r>
        </a:p>
      </dsp:txBody>
      <dsp:txXfrm>
        <a:off x="1517161" y="2514916"/>
        <a:ext cx="1636986" cy="1636986"/>
      </dsp:txXfrm>
    </dsp:sp>
    <dsp:sp modelId="{7FC6ECEA-A866-2449-A4CE-FF845AF3DF88}">
      <dsp:nvSpPr>
        <dsp:cNvPr id="0" name=""/>
        <dsp:cNvSpPr/>
      </dsp:nvSpPr>
      <dsp:spPr>
        <a:xfrm>
          <a:off x="3560172" y="2426359"/>
          <a:ext cx="1814100" cy="1814100"/>
        </a:xfrm>
        <a:prstGeom prst="roundRect">
          <a:avLst/>
        </a:prstGeom>
        <a:solidFill>
          <a:srgbClr val="4E2A84"/>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b" anchorCtr="0">
          <a:noAutofit/>
        </a:bodyPr>
        <a:lstStyle/>
        <a:p>
          <a:pPr marL="0" lvl="0" indent="0" algn="ctr" defTabSz="889000" rtl="0">
            <a:lnSpc>
              <a:spcPct val="90000"/>
            </a:lnSpc>
            <a:spcBef>
              <a:spcPct val="0"/>
            </a:spcBef>
            <a:spcAft>
              <a:spcPct val="35000"/>
            </a:spcAft>
            <a:buNone/>
          </a:pPr>
          <a:r>
            <a:rPr lang="en-US" sz="2000" kern="1200">
              <a:latin typeface="Arial"/>
              <a:cs typeface="Arial"/>
            </a:rPr>
            <a:t>Making it reusable</a:t>
          </a:r>
          <a:endParaRPr lang="en-US" sz="2000" kern="1200">
            <a:latin typeface="Calibri"/>
            <a:cs typeface="Calibri"/>
          </a:endParaRPr>
        </a:p>
      </dsp:txBody>
      <dsp:txXfrm>
        <a:off x="3648729" y="2514916"/>
        <a:ext cx="1636986" cy="163698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02EDAD-512C-4543-ADD1-667A11FCC107}">
      <dsp:nvSpPr>
        <dsp:cNvPr id="0" name=""/>
        <dsp:cNvSpPr/>
      </dsp:nvSpPr>
      <dsp:spPr>
        <a:xfrm>
          <a:off x="1133812" y="0"/>
          <a:ext cx="4535251" cy="4535251"/>
        </a:xfrm>
        <a:prstGeom prst="quadArrow">
          <a:avLst>
            <a:gd name="adj1" fmla="val 2000"/>
            <a:gd name="adj2" fmla="val 4000"/>
            <a:gd name="adj3" fmla="val 5000"/>
          </a:avLst>
        </a:prstGeom>
        <a:solidFill>
          <a:srgbClr val="BBB8B8"/>
        </a:solidFill>
        <a:ln>
          <a:noFill/>
        </a:ln>
        <a:effectLst/>
      </dsp:spPr>
      <dsp:style>
        <a:lnRef idx="0">
          <a:scrgbClr r="0" g="0" b="0"/>
        </a:lnRef>
        <a:fillRef idx="1">
          <a:scrgbClr r="0" g="0" b="0"/>
        </a:fillRef>
        <a:effectRef idx="0">
          <a:scrgbClr r="0" g="0" b="0"/>
        </a:effectRef>
        <a:fontRef idx="minor"/>
      </dsp:style>
    </dsp:sp>
    <dsp:sp modelId="{2D0F8881-04A7-3645-95AD-3D4B0088C555}">
      <dsp:nvSpPr>
        <dsp:cNvPr id="0" name=""/>
        <dsp:cNvSpPr/>
      </dsp:nvSpPr>
      <dsp:spPr>
        <a:xfrm>
          <a:off x="1428604" y="294791"/>
          <a:ext cx="1814100" cy="1814100"/>
        </a:xfrm>
        <a:prstGeom prst="roundRect">
          <a:avLst/>
        </a:prstGeom>
        <a:solidFill>
          <a:srgbClr val="4E2A84"/>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b" anchorCtr="0">
          <a:noAutofit/>
        </a:bodyPr>
        <a:lstStyle/>
        <a:p>
          <a:pPr marL="0" lvl="0" indent="0" algn="ctr" defTabSz="889000" rtl="0">
            <a:lnSpc>
              <a:spcPct val="90000"/>
            </a:lnSpc>
            <a:spcBef>
              <a:spcPct val="0"/>
            </a:spcBef>
            <a:spcAft>
              <a:spcPct val="35000"/>
            </a:spcAft>
            <a:buNone/>
          </a:pPr>
          <a:r>
            <a:rPr lang="en-US" sz="2000" kern="1200">
              <a:latin typeface="Arial"/>
              <a:cs typeface="Arial"/>
            </a:rPr>
            <a:t>Choosing Storage</a:t>
          </a:r>
        </a:p>
      </dsp:txBody>
      <dsp:txXfrm>
        <a:off x="1517161" y="383348"/>
        <a:ext cx="1636986" cy="1636986"/>
      </dsp:txXfrm>
    </dsp:sp>
    <dsp:sp modelId="{57368530-9948-AD4F-B3F6-3750997BC96F}">
      <dsp:nvSpPr>
        <dsp:cNvPr id="0" name=""/>
        <dsp:cNvSpPr/>
      </dsp:nvSpPr>
      <dsp:spPr>
        <a:xfrm>
          <a:off x="3560172" y="294791"/>
          <a:ext cx="1814100" cy="1814100"/>
        </a:xfrm>
        <a:prstGeom prst="roundRect">
          <a:avLst/>
        </a:prstGeom>
        <a:solidFill>
          <a:srgbClr val="B6ACD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b" anchorCtr="0">
          <a:noAutofit/>
        </a:bodyPr>
        <a:lstStyle/>
        <a:p>
          <a:pPr marL="0" lvl="0" indent="0" algn="ctr" defTabSz="889000" rtl="0">
            <a:lnSpc>
              <a:spcPct val="90000"/>
            </a:lnSpc>
            <a:spcBef>
              <a:spcPct val="0"/>
            </a:spcBef>
            <a:spcAft>
              <a:spcPct val="35000"/>
            </a:spcAft>
            <a:buNone/>
          </a:pPr>
          <a:r>
            <a:rPr lang="en-US" sz="2000" kern="1200">
              <a:latin typeface="Arial"/>
              <a:cs typeface="Arial"/>
            </a:rPr>
            <a:t>Organizing your project</a:t>
          </a:r>
          <a:endParaRPr lang="en-US" sz="2000" kern="1200"/>
        </a:p>
      </dsp:txBody>
      <dsp:txXfrm>
        <a:off x="3648729" y="383348"/>
        <a:ext cx="1636986" cy="1636986"/>
      </dsp:txXfrm>
    </dsp:sp>
    <dsp:sp modelId="{C48BC0D8-2E9E-384C-921F-9E7DFC148599}">
      <dsp:nvSpPr>
        <dsp:cNvPr id="0" name=""/>
        <dsp:cNvSpPr/>
      </dsp:nvSpPr>
      <dsp:spPr>
        <a:xfrm>
          <a:off x="1428604" y="2426359"/>
          <a:ext cx="1814100" cy="1814100"/>
        </a:xfrm>
        <a:prstGeom prst="roundRect">
          <a:avLst/>
        </a:prstGeom>
        <a:solidFill>
          <a:srgbClr val="836EAA"/>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b" anchorCtr="0">
          <a:noAutofit/>
        </a:bodyPr>
        <a:lstStyle/>
        <a:p>
          <a:pPr marL="0" lvl="0" indent="0" algn="ctr" defTabSz="889000" rtl="0">
            <a:lnSpc>
              <a:spcPct val="90000"/>
            </a:lnSpc>
            <a:spcBef>
              <a:spcPct val="0"/>
            </a:spcBef>
            <a:spcAft>
              <a:spcPct val="35000"/>
            </a:spcAft>
            <a:buNone/>
          </a:pPr>
          <a:r>
            <a:rPr lang="en-US" sz="2000" kern="1200">
              <a:latin typeface="Arial"/>
              <a:cs typeface="Arial"/>
            </a:rPr>
            <a:t>Human vs machine readability</a:t>
          </a:r>
        </a:p>
      </dsp:txBody>
      <dsp:txXfrm>
        <a:off x="1517161" y="2514916"/>
        <a:ext cx="1636986" cy="1636986"/>
      </dsp:txXfrm>
    </dsp:sp>
    <dsp:sp modelId="{7FC6ECEA-A866-2449-A4CE-FF845AF3DF88}">
      <dsp:nvSpPr>
        <dsp:cNvPr id="0" name=""/>
        <dsp:cNvSpPr/>
      </dsp:nvSpPr>
      <dsp:spPr>
        <a:xfrm>
          <a:off x="3560172" y="2426359"/>
          <a:ext cx="1814100" cy="1814100"/>
        </a:xfrm>
        <a:prstGeom prst="roundRect">
          <a:avLst/>
        </a:prstGeom>
        <a:solidFill>
          <a:srgbClr val="4E2A84"/>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b" anchorCtr="0">
          <a:noAutofit/>
        </a:bodyPr>
        <a:lstStyle/>
        <a:p>
          <a:pPr marL="0" lvl="0" indent="0" algn="ctr" defTabSz="889000" rtl="0">
            <a:lnSpc>
              <a:spcPct val="90000"/>
            </a:lnSpc>
            <a:spcBef>
              <a:spcPct val="0"/>
            </a:spcBef>
            <a:spcAft>
              <a:spcPct val="35000"/>
            </a:spcAft>
            <a:buNone/>
          </a:pPr>
          <a:r>
            <a:rPr lang="en-US" sz="2000" kern="1200">
              <a:latin typeface="Arial"/>
              <a:cs typeface="Arial"/>
            </a:rPr>
            <a:t>Making it reusable</a:t>
          </a:r>
          <a:endParaRPr lang="en-US" sz="2000" kern="1200">
            <a:latin typeface="Calibri"/>
            <a:cs typeface="Calibri"/>
          </a:endParaRPr>
        </a:p>
      </dsp:txBody>
      <dsp:txXfrm>
        <a:off x="3648729" y="2514916"/>
        <a:ext cx="1636986" cy="163698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499B22-79AA-4FFB-9130-91E92019E200}">
      <dsp:nvSpPr>
        <dsp:cNvPr id="0" name=""/>
        <dsp:cNvSpPr/>
      </dsp:nvSpPr>
      <dsp:spPr>
        <a:xfrm>
          <a:off x="0" y="2560371"/>
          <a:ext cx="8391525" cy="1096013"/>
        </a:xfrm>
        <a:prstGeom prst="roundRect">
          <a:avLst>
            <a:gd name="adj" fmla="val 10000"/>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92024" tIns="192024" rIns="192024" bIns="192024" numCol="1" spcCol="1270" anchor="ctr" anchorCtr="0">
          <a:noAutofit/>
        </a:bodyPr>
        <a:lstStyle/>
        <a:p>
          <a:pPr marL="0" lvl="0" indent="0" algn="ctr" defTabSz="1200150">
            <a:lnSpc>
              <a:spcPct val="90000"/>
            </a:lnSpc>
            <a:spcBef>
              <a:spcPct val="0"/>
            </a:spcBef>
            <a:spcAft>
              <a:spcPct val="35000"/>
            </a:spcAft>
            <a:buNone/>
          </a:pPr>
          <a:r>
            <a:rPr lang="en-US" sz="2700" kern="1200">
              <a:latin typeface="Arial"/>
              <a:cs typeface="Arial"/>
            </a:rPr>
            <a:t>Subfolders</a:t>
          </a:r>
        </a:p>
      </dsp:txBody>
      <dsp:txXfrm>
        <a:off x="0" y="2560371"/>
        <a:ext cx="2517457" cy="1096013"/>
      </dsp:txXfrm>
    </dsp:sp>
    <dsp:sp modelId="{10DD9591-E18C-4C95-87A0-23C9074469FD}">
      <dsp:nvSpPr>
        <dsp:cNvPr id="0" name=""/>
        <dsp:cNvSpPr/>
      </dsp:nvSpPr>
      <dsp:spPr>
        <a:xfrm>
          <a:off x="0" y="1280793"/>
          <a:ext cx="8391525" cy="1096013"/>
        </a:xfrm>
        <a:prstGeom prst="roundRect">
          <a:avLst>
            <a:gd name="adj" fmla="val 10000"/>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92024" tIns="192024" rIns="192024" bIns="192024" numCol="1" spcCol="1270" anchor="ctr" anchorCtr="0">
          <a:noAutofit/>
        </a:bodyPr>
        <a:lstStyle/>
        <a:p>
          <a:pPr marL="0" lvl="0" indent="0" algn="ctr" defTabSz="1200150" rtl="0">
            <a:lnSpc>
              <a:spcPct val="90000"/>
            </a:lnSpc>
            <a:spcBef>
              <a:spcPct val="0"/>
            </a:spcBef>
            <a:spcAft>
              <a:spcPct val="35000"/>
            </a:spcAft>
            <a:buNone/>
          </a:pPr>
          <a:r>
            <a:rPr lang="en-US" sz="2700" kern="1200">
              <a:latin typeface="Arial"/>
              <a:cs typeface="Arial"/>
            </a:rPr>
            <a:t>Files by type</a:t>
          </a:r>
        </a:p>
      </dsp:txBody>
      <dsp:txXfrm>
        <a:off x="0" y="1280793"/>
        <a:ext cx="2517457" cy="1096013"/>
      </dsp:txXfrm>
    </dsp:sp>
    <dsp:sp modelId="{9319AED3-887F-425B-8170-280D4502D101}">
      <dsp:nvSpPr>
        <dsp:cNvPr id="0" name=""/>
        <dsp:cNvSpPr/>
      </dsp:nvSpPr>
      <dsp:spPr>
        <a:xfrm>
          <a:off x="0" y="1214"/>
          <a:ext cx="8391525" cy="1096013"/>
        </a:xfrm>
        <a:prstGeom prst="roundRect">
          <a:avLst>
            <a:gd name="adj" fmla="val 10000"/>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92024" tIns="192024" rIns="192024" bIns="192024" numCol="1" spcCol="1270" anchor="ctr" anchorCtr="0">
          <a:noAutofit/>
        </a:bodyPr>
        <a:lstStyle/>
        <a:p>
          <a:pPr marL="0" lvl="0" indent="0" algn="ctr" defTabSz="1200150" rtl="0">
            <a:lnSpc>
              <a:spcPct val="90000"/>
            </a:lnSpc>
            <a:spcBef>
              <a:spcPct val="0"/>
            </a:spcBef>
            <a:spcAft>
              <a:spcPct val="35000"/>
            </a:spcAft>
            <a:buNone/>
          </a:pPr>
          <a:r>
            <a:rPr lang="en-US" sz="2700" kern="1200">
              <a:latin typeface="Arial"/>
              <a:cs typeface="Arial"/>
            </a:rPr>
            <a:t>Main project folder</a:t>
          </a:r>
        </a:p>
      </dsp:txBody>
      <dsp:txXfrm>
        <a:off x="0" y="1214"/>
        <a:ext cx="2517457" cy="1096013"/>
      </dsp:txXfrm>
    </dsp:sp>
    <dsp:sp modelId="{9D5A379F-D190-41C9-8FCA-505A5C03FD4C}">
      <dsp:nvSpPr>
        <dsp:cNvPr id="0" name=""/>
        <dsp:cNvSpPr/>
      </dsp:nvSpPr>
      <dsp:spPr>
        <a:xfrm>
          <a:off x="4682208" y="92996"/>
          <a:ext cx="1376734" cy="917823"/>
        </a:xfrm>
        <a:prstGeom prst="roundRect">
          <a:avLst>
            <a:gd name="adj" fmla="val 10000"/>
          </a:avLst>
        </a:prstGeom>
        <a:solidFill>
          <a:schemeClr val="accent4">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rtl="0">
            <a:lnSpc>
              <a:spcPct val="90000"/>
            </a:lnSpc>
            <a:spcBef>
              <a:spcPct val="0"/>
            </a:spcBef>
            <a:spcAft>
              <a:spcPct val="35000"/>
            </a:spcAft>
            <a:buNone/>
          </a:pPr>
          <a:r>
            <a:rPr lang="en-US" sz="1300" kern="1200">
              <a:latin typeface="Arial"/>
              <a:cs typeface="Arial"/>
            </a:rPr>
            <a:t>my_project/</a:t>
          </a:r>
        </a:p>
      </dsp:txBody>
      <dsp:txXfrm>
        <a:off x="4709090" y="119878"/>
        <a:ext cx="1322970" cy="864059"/>
      </dsp:txXfrm>
    </dsp:sp>
    <dsp:sp modelId="{DEC0F243-4996-4B42-9897-A816B126651F}">
      <dsp:nvSpPr>
        <dsp:cNvPr id="0" name=""/>
        <dsp:cNvSpPr/>
      </dsp:nvSpPr>
      <dsp:spPr>
        <a:xfrm>
          <a:off x="3580821" y="1010819"/>
          <a:ext cx="1789754" cy="367129"/>
        </a:xfrm>
        <a:custGeom>
          <a:avLst/>
          <a:gdLst/>
          <a:ahLst/>
          <a:cxnLst/>
          <a:rect l="0" t="0" r="0" b="0"/>
          <a:pathLst>
            <a:path>
              <a:moveTo>
                <a:pt x="1789754" y="0"/>
              </a:moveTo>
              <a:lnTo>
                <a:pt x="1789754" y="183564"/>
              </a:lnTo>
              <a:lnTo>
                <a:pt x="0" y="183564"/>
              </a:lnTo>
              <a:lnTo>
                <a:pt x="0" y="367129"/>
              </a:lnTo>
            </a:path>
          </a:pathLst>
        </a:custGeom>
        <a:noFill/>
        <a:ln w="25400" cap="flat" cmpd="sng" algn="ctr">
          <a:solidFill>
            <a:schemeClr val="accent4">
              <a:tint val="99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2EFC472-DD97-48FD-AEF2-C3D7A5D0ED78}">
      <dsp:nvSpPr>
        <dsp:cNvPr id="0" name=""/>
        <dsp:cNvSpPr/>
      </dsp:nvSpPr>
      <dsp:spPr>
        <a:xfrm>
          <a:off x="2892453" y="1377948"/>
          <a:ext cx="1376734" cy="917823"/>
        </a:xfrm>
        <a:prstGeom prst="roundRect">
          <a:avLst>
            <a:gd name="adj" fmla="val 10000"/>
          </a:avLst>
        </a:prstGeom>
        <a:solidFill>
          <a:schemeClr val="accent4">
            <a:tint val="99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latin typeface="Arial"/>
              <a:cs typeface="Arial"/>
            </a:rPr>
            <a:t>code/</a:t>
          </a:r>
        </a:p>
      </dsp:txBody>
      <dsp:txXfrm>
        <a:off x="2919335" y="1404830"/>
        <a:ext cx="1322970" cy="864059"/>
      </dsp:txXfrm>
    </dsp:sp>
    <dsp:sp modelId="{E018725D-FB92-4F12-8E1D-07062D99BA0B}">
      <dsp:nvSpPr>
        <dsp:cNvPr id="0" name=""/>
        <dsp:cNvSpPr/>
      </dsp:nvSpPr>
      <dsp:spPr>
        <a:xfrm>
          <a:off x="5324856" y="1010819"/>
          <a:ext cx="91440" cy="367129"/>
        </a:xfrm>
        <a:custGeom>
          <a:avLst/>
          <a:gdLst/>
          <a:ahLst/>
          <a:cxnLst/>
          <a:rect l="0" t="0" r="0" b="0"/>
          <a:pathLst>
            <a:path>
              <a:moveTo>
                <a:pt x="45720" y="0"/>
              </a:moveTo>
              <a:lnTo>
                <a:pt x="45720" y="367129"/>
              </a:lnTo>
            </a:path>
          </a:pathLst>
        </a:custGeom>
        <a:noFill/>
        <a:ln w="25400" cap="flat" cmpd="sng" algn="ctr">
          <a:solidFill>
            <a:schemeClr val="accent4">
              <a:tint val="99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80EC39C-FD7D-4F40-8B61-4EC7570005AD}">
      <dsp:nvSpPr>
        <dsp:cNvPr id="0" name=""/>
        <dsp:cNvSpPr/>
      </dsp:nvSpPr>
      <dsp:spPr>
        <a:xfrm>
          <a:off x="4682208" y="1377948"/>
          <a:ext cx="1376734" cy="917823"/>
        </a:xfrm>
        <a:prstGeom prst="roundRect">
          <a:avLst>
            <a:gd name="adj" fmla="val 10000"/>
          </a:avLst>
        </a:prstGeom>
        <a:solidFill>
          <a:schemeClr val="accent4">
            <a:tint val="99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latin typeface="Arial"/>
              <a:cs typeface="Arial"/>
            </a:rPr>
            <a:t>data/</a:t>
          </a:r>
        </a:p>
      </dsp:txBody>
      <dsp:txXfrm>
        <a:off x="4709090" y="1404830"/>
        <a:ext cx="1322970" cy="864059"/>
      </dsp:txXfrm>
    </dsp:sp>
    <dsp:sp modelId="{11A65638-58FA-4F28-B89E-1BD45D7A157A}">
      <dsp:nvSpPr>
        <dsp:cNvPr id="0" name=""/>
        <dsp:cNvSpPr/>
      </dsp:nvSpPr>
      <dsp:spPr>
        <a:xfrm>
          <a:off x="4475698" y="2295772"/>
          <a:ext cx="894877" cy="367129"/>
        </a:xfrm>
        <a:custGeom>
          <a:avLst/>
          <a:gdLst/>
          <a:ahLst/>
          <a:cxnLst/>
          <a:rect l="0" t="0" r="0" b="0"/>
          <a:pathLst>
            <a:path>
              <a:moveTo>
                <a:pt x="894877" y="0"/>
              </a:moveTo>
              <a:lnTo>
                <a:pt x="894877" y="183564"/>
              </a:lnTo>
              <a:lnTo>
                <a:pt x="0" y="183564"/>
              </a:lnTo>
              <a:lnTo>
                <a:pt x="0" y="367129"/>
              </a:lnTo>
            </a:path>
          </a:pathLst>
        </a:custGeom>
        <a:noFill/>
        <a:ln w="25400" cap="flat" cmpd="sng" algn="ctr">
          <a:solidFill>
            <a:schemeClr val="accent4">
              <a:tint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A2A7AA6-6662-4A9C-9B43-FC6392413E1D}">
      <dsp:nvSpPr>
        <dsp:cNvPr id="0" name=""/>
        <dsp:cNvSpPr/>
      </dsp:nvSpPr>
      <dsp:spPr>
        <a:xfrm>
          <a:off x="3787331" y="2662901"/>
          <a:ext cx="1376734" cy="917823"/>
        </a:xfrm>
        <a:prstGeom prst="roundRect">
          <a:avLst>
            <a:gd name="adj" fmla="val 10000"/>
          </a:avLst>
        </a:prstGeom>
        <a:solidFill>
          <a:schemeClr val="accent4">
            <a:tint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latin typeface="Arial"/>
              <a:cs typeface="Arial"/>
            </a:rPr>
            <a:t>raw_data/</a:t>
          </a:r>
        </a:p>
      </dsp:txBody>
      <dsp:txXfrm>
        <a:off x="3814213" y="2689783"/>
        <a:ext cx="1322970" cy="864059"/>
      </dsp:txXfrm>
    </dsp:sp>
    <dsp:sp modelId="{24EE3BD6-F0EE-462F-9A5A-32BA45B5B50B}">
      <dsp:nvSpPr>
        <dsp:cNvPr id="0" name=""/>
        <dsp:cNvSpPr/>
      </dsp:nvSpPr>
      <dsp:spPr>
        <a:xfrm>
          <a:off x="5370576" y="2295772"/>
          <a:ext cx="894877" cy="367129"/>
        </a:xfrm>
        <a:custGeom>
          <a:avLst/>
          <a:gdLst/>
          <a:ahLst/>
          <a:cxnLst/>
          <a:rect l="0" t="0" r="0" b="0"/>
          <a:pathLst>
            <a:path>
              <a:moveTo>
                <a:pt x="0" y="0"/>
              </a:moveTo>
              <a:lnTo>
                <a:pt x="0" y="183564"/>
              </a:lnTo>
              <a:lnTo>
                <a:pt x="894877" y="183564"/>
              </a:lnTo>
              <a:lnTo>
                <a:pt x="894877" y="367129"/>
              </a:lnTo>
            </a:path>
          </a:pathLst>
        </a:custGeom>
        <a:noFill/>
        <a:ln w="25400" cap="flat" cmpd="sng" algn="ctr">
          <a:solidFill>
            <a:schemeClr val="accent4">
              <a:tint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50CD235-549D-48BE-BA91-BC373305625A}">
      <dsp:nvSpPr>
        <dsp:cNvPr id="0" name=""/>
        <dsp:cNvSpPr/>
      </dsp:nvSpPr>
      <dsp:spPr>
        <a:xfrm>
          <a:off x="5577086" y="2662901"/>
          <a:ext cx="1376734" cy="917823"/>
        </a:xfrm>
        <a:prstGeom prst="roundRect">
          <a:avLst>
            <a:gd name="adj" fmla="val 10000"/>
          </a:avLst>
        </a:prstGeom>
        <a:solidFill>
          <a:schemeClr val="accent4">
            <a:tint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latin typeface="Arial"/>
              <a:cs typeface="Arial"/>
            </a:rPr>
            <a:t>processed_data/</a:t>
          </a:r>
        </a:p>
      </dsp:txBody>
      <dsp:txXfrm>
        <a:off x="5603968" y="2689783"/>
        <a:ext cx="1322970" cy="864059"/>
      </dsp:txXfrm>
    </dsp:sp>
    <dsp:sp modelId="{EA435636-2040-44FF-B0A8-4DF2C75C4B81}">
      <dsp:nvSpPr>
        <dsp:cNvPr id="0" name=""/>
        <dsp:cNvSpPr/>
      </dsp:nvSpPr>
      <dsp:spPr>
        <a:xfrm>
          <a:off x="5370576" y="1010819"/>
          <a:ext cx="1789754" cy="367129"/>
        </a:xfrm>
        <a:custGeom>
          <a:avLst/>
          <a:gdLst/>
          <a:ahLst/>
          <a:cxnLst/>
          <a:rect l="0" t="0" r="0" b="0"/>
          <a:pathLst>
            <a:path>
              <a:moveTo>
                <a:pt x="0" y="0"/>
              </a:moveTo>
              <a:lnTo>
                <a:pt x="0" y="183564"/>
              </a:lnTo>
              <a:lnTo>
                <a:pt x="1789754" y="183564"/>
              </a:lnTo>
              <a:lnTo>
                <a:pt x="1789754" y="367129"/>
              </a:lnTo>
            </a:path>
          </a:pathLst>
        </a:custGeom>
        <a:noFill/>
        <a:ln w="25400" cap="flat" cmpd="sng" algn="ctr">
          <a:solidFill>
            <a:schemeClr val="accent4">
              <a:tint val="99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2AB34FF-858E-4E0F-9675-37BD9D9A26D4}">
      <dsp:nvSpPr>
        <dsp:cNvPr id="0" name=""/>
        <dsp:cNvSpPr/>
      </dsp:nvSpPr>
      <dsp:spPr>
        <a:xfrm>
          <a:off x="6471963" y="1377948"/>
          <a:ext cx="1376734" cy="917823"/>
        </a:xfrm>
        <a:prstGeom prst="roundRect">
          <a:avLst>
            <a:gd name="adj" fmla="val 10000"/>
          </a:avLst>
        </a:prstGeom>
        <a:solidFill>
          <a:schemeClr val="accent4">
            <a:tint val="99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latin typeface="Arial"/>
              <a:cs typeface="Arial"/>
            </a:rPr>
            <a:t>output/</a:t>
          </a:r>
        </a:p>
      </dsp:txBody>
      <dsp:txXfrm>
        <a:off x="6498845" y="1404830"/>
        <a:ext cx="1322970" cy="86405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499B22-79AA-4FFB-9130-91E92019E200}">
      <dsp:nvSpPr>
        <dsp:cNvPr id="0" name=""/>
        <dsp:cNvSpPr/>
      </dsp:nvSpPr>
      <dsp:spPr>
        <a:xfrm>
          <a:off x="0" y="2412763"/>
          <a:ext cx="8942854" cy="875945"/>
        </a:xfrm>
        <a:prstGeom prst="roundRect">
          <a:avLst>
            <a:gd name="adj" fmla="val 10000"/>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kern="1200">
              <a:latin typeface="Arial"/>
              <a:cs typeface="Arial"/>
            </a:rPr>
            <a:t>Subfolders</a:t>
          </a:r>
        </a:p>
      </dsp:txBody>
      <dsp:txXfrm>
        <a:off x="0" y="2412763"/>
        <a:ext cx="2682856" cy="875945"/>
      </dsp:txXfrm>
    </dsp:sp>
    <dsp:sp modelId="{10DD9591-E18C-4C95-87A0-23C9074469FD}">
      <dsp:nvSpPr>
        <dsp:cNvPr id="0" name=""/>
        <dsp:cNvSpPr/>
      </dsp:nvSpPr>
      <dsp:spPr>
        <a:xfrm>
          <a:off x="0" y="1390827"/>
          <a:ext cx="8942854" cy="875945"/>
        </a:xfrm>
        <a:prstGeom prst="roundRect">
          <a:avLst>
            <a:gd name="adj" fmla="val 10000"/>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56464" tIns="156464" rIns="156464" bIns="156464" numCol="1" spcCol="1270" anchor="ctr" anchorCtr="0">
          <a:noAutofit/>
        </a:bodyPr>
        <a:lstStyle/>
        <a:p>
          <a:pPr marL="0" lvl="0" indent="0" algn="ctr" defTabSz="977900" rtl="0">
            <a:lnSpc>
              <a:spcPct val="90000"/>
            </a:lnSpc>
            <a:spcBef>
              <a:spcPct val="0"/>
            </a:spcBef>
            <a:spcAft>
              <a:spcPct val="35000"/>
            </a:spcAft>
            <a:buNone/>
          </a:pPr>
          <a:r>
            <a:rPr lang="en-US" sz="2200" kern="1200">
              <a:latin typeface="Arial"/>
              <a:cs typeface="Arial"/>
            </a:rPr>
            <a:t>Files by type</a:t>
          </a:r>
        </a:p>
      </dsp:txBody>
      <dsp:txXfrm>
        <a:off x="0" y="1390827"/>
        <a:ext cx="2682856" cy="875945"/>
      </dsp:txXfrm>
    </dsp:sp>
    <dsp:sp modelId="{9319AED3-887F-425B-8170-280D4502D101}">
      <dsp:nvSpPr>
        <dsp:cNvPr id="0" name=""/>
        <dsp:cNvSpPr/>
      </dsp:nvSpPr>
      <dsp:spPr>
        <a:xfrm>
          <a:off x="0" y="368890"/>
          <a:ext cx="8942854" cy="875945"/>
        </a:xfrm>
        <a:prstGeom prst="roundRect">
          <a:avLst>
            <a:gd name="adj" fmla="val 10000"/>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56464" tIns="156464" rIns="156464" bIns="156464" numCol="1" spcCol="1270" anchor="ctr" anchorCtr="0">
          <a:noAutofit/>
        </a:bodyPr>
        <a:lstStyle/>
        <a:p>
          <a:pPr marL="0" lvl="0" indent="0" algn="ctr" defTabSz="977900" rtl="0">
            <a:lnSpc>
              <a:spcPct val="90000"/>
            </a:lnSpc>
            <a:spcBef>
              <a:spcPct val="0"/>
            </a:spcBef>
            <a:spcAft>
              <a:spcPct val="35000"/>
            </a:spcAft>
            <a:buNone/>
          </a:pPr>
          <a:r>
            <a:rPr lang="en-US" sz="2200" kern="1200">
              <a:latin typeface="Arial"/>
              <a:cs typeface="Arial"/>
            </a:rPr>
            <a:t>Main project folder</a:t>
          </a:r>
        </a:p>
      </dsp:txBody>
      <dsp:txXfrm>
        <a:off x="0" y="368890"/>
        <a:ext cx="2682856" cy="875945"/>
      </dsp:txXfrm>
    </dsp:sp>
    <dsp:sp modelId="{9D5A379F-D190-41C9-8FCA-505A5C03FD4C}">
      <dsp:nvSpPr>
        <dsp:cNvPr id="0" name=""/>
        <dsp:cNvSpPr/>
      </dsp:nvSpPr>
      <dsp:spPr>
        <a:xfrm>
          <a:off x="4820107" y="441886"/>
          <a:ext cx="1094931" cy="729954"/>
        </a:xfrm>
        <a:prstGeom prst="roundRect">
          <a:avLst>
            <a:gd name="adj" fmla="val 10000"/>
          </a:avLst>
        </a:prstGeom>
        <a:solidFill>
          <a:schemeClr val="accent4">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rtl="0">
            <a:lnSpc>
              <a:spcPct val="90000"/>
            </a:lnSpc>
            <a:spcBef>
              <a:spcPct val="0"/>
            </a:spcBef>
            <a:spcAft>
              <a:spcPct val="35000"/>
            </a:spcAft>
            <a:buNone/>
          </a:pPr>
          <a:r>
            <a:rPr lang="en-US" sz="1000" kern="1200">
              <a:latin typeface="Arial"/>
              <a:cs typeface="Arial"/>
            </a:rPr>
            <a:t>my_paper/</a:t>
          </a:r>
        </a:p>
      </dsp:txBody>
      <dsp:txXfrm>
        <a:off x="4841487" y="463266"/>
        <a:ext cx="1052171" cy="687194"/>
      </dsp:txXfrm>
    </dsp:sp>
    <dsp:sp modelId="{402A142D-CD4F-46C4-9038-6262D6EB4D54}">
      <dsp:nvSpPr>
        <dsp:cNvPr id="0" name=""/>
        <dsp:cNvSpPr/>
      </dsp:nvSpPr>
      <dsp:spPr>
        <a:xfrm>
          <a:off x="3232456" y="1171840"/>
          <a:ext cx="2135117" cy="291981"/>
        </a:xfrm>
        <a:custGeom>
          <a:avLst/>
          <a:gdLst/>
          <a:ahLst/>
          <a:cxnLst/>
          <a:rect l="0" t="0" r="0" b="0"/>
          <a:pathLst>
            <a:path>
              <a:moveTo>
                <a:pt x="2135117" y="0"/>
              </a:moveTo>
              <a:lnTo>
                <a:pt x="2135117" y="145990"/>
              </a:lnTo>
              <a:lnTo>
                <a:pt x="0" y="145990"/>
              </a:lnTo>
              <a:lnTo>
                <a:pt x="0" y="291981"/>
              </a:lnTo>
            </a:path>
          </a:pathLst>
        </a:custGeom>
        <a:noFill/>
        <a:ln w="25400" cap="flat" cmpd="sng" algn="ctr">
          <a:solidFill>
            <a:schemeClr val="accent4">
              <a:tint val="99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39872CD-2175-451E-A599-503FDCC24A20}">
      <dsp:nvSpPr>
        <dsp:cNvPr id="0" name=""/>
        <dsp:cNvSpPr/>
      </dsp:nvSpPr>
      <dsp:spPr>
        <a:xfrm>
          <a:off x="2684990" y="1463822"/>
          <a:ext cx="1094931" cy="729954"/>
        </a:xfrm>
        <a:prstGeom prst="roundRect">
          <a:avLst>
            <a:gd name="adj" fmla="val 10000"/>
          </a:avLst>
        </a:prstGeom>
        <a:solidFill>
          <a:schemeClr val="accent4">
            <a:tint val="99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rtl="0">
            <a:lnSpc>
              <a:spcPct val="90000"/>
            </a:lnSpc>
            <a:spcBef>
              <a:spcPct val="0"/>
            </a:spcBef>
            <a:spcAft>
              <a:spcPct val="35000"/>
            </a:spcAft>
            <a:buNone/>
          </a:pPr>
          <a:r>
            <a:rPr lang="en-US" sz="1000" kern="1200">
              <a:latin typeface="Arial"/>
              <a:cs typeface="Arial"/>
            </a:rPr>
            <a:t>code/</a:t>
          </a:r>
        </a:p>
      </dsp:txBody>
      <dsp:txXfrm>
        <a:off x="2706370" y="1485202"/>
        <a:ext cx="1052171" cy="687194"/>
      </dsp:txXfrm>
    </dsp:sp>
    <dsp:sp modelId="{42554282-2A3C-4BED-B0C9-0D63B5D22F6A}">
      <dsp:nvSpPr>
        <dsp:cNvPr id="0" name=""/>
        <dsp:cNvSpPr/>
      </dsp:nvSpPr>
      <dsp:spPr>
        <a:xfrm>
          <a:off x="4655867" y="1171840"/>
          <a:ext cx="711705" cy="291981"/>
        </a:xfrm>
        <a:custGeom>
          <a:avLst/>
          <a:gdLst/>
          <a:ahLst/>
          <a:cxnLst/>
          <a:rect l="0" t="0" r="0" b="0"/>
          <a:pathLst>
            <a:path>
              <a:moveTo>
                <a:pt x="711705" y="0"/>
              </a:moveTo>
              <a:lnTo>
                <a:pt x="711705" y="145990"/>
              </a:lnTo>
              <a:lnTo>
                <a:pt x="0" y="145990"/>
              </a:lnTo>
              <a:lnTo>
                <a:pt x="0" y="291981"/>
              </a:lnTo>
            </a:path>
          </a:pathLst>
        </a:custGeom>
        <a:noFill/>
        <a:ln w="25400" cap="flat" cmpd="sng" algn="ctr">
          <a:solidFill>
            <a:schemeClr val="accent4">
              <a:tint val="99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D1913B4-0B7C-4CF1-A150-8FAE2E7E9EE6}">
      <dsp:nvSpPr>
        <dsp:cNvPr id="0" name=""/>
        <dsp:cNvSpPr/>
      </dsp:nvSpPr>
      <dsp:spPr>
        <a:xfrm>
          <a:off x="4108401" y="1463822"/>
          <a:ext cx="1094931" cy="729954"/>
        </a:xfrm>
        <a:prstGeom prst="roundRect">
          <a:avLst>
            <a:gd name="adj" fmla="val 10000"/>
          </a:avLst>
        </a:prstGeom>
        <a:solidFill>
          <a:schemeClr val="accent4">
            <a:tint val="99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latin typeface="Arial"/>
              <a:cs typeface="Arial"/>
            </a:rPr>
            <a:t>data/</a:t>
          </a:r>
        </a:p>
      </dsp:txBody>
      <dsp:txXfrm>
        <a:off x="4129781" y="1485202"/>
        <a:ext cx="1052171" cy="687194"/>
      </dsp:txXfrm>
    </dsp:sp>
    <dsp:sp modelId="{E9AA0441-B94F-4F90-BC38-C76C4AAE752C}">
      <dsp:nvSpPr>
        <dsp:cNvPr id="0" name=""/>
        <dsp:cNvSpPr/>
      </dsp:nvSpPr>
      <dsp:spPr>
        <a:xfrm>
          <a:off x="3944162" y="2193777"/>
          <a:ext cx="711705" cy="291981"/>
        </a:xfrm>
        <a:custGeom>
          <a:avLst/>
          <a:gdLst/>
          <a:ahLst/>
          <a:cxnLst/>
          <a:rect l="0" t="0" r="0" b="0"/>
          <a:pathLst>
            <a:path>
              <a:moveTo>
                <a:pt x="711705" y="0"/>
              </a:moveTo>
              <a:lnTo>
                <a:pt x="711705" y="145990"/>
              </a:lnTo>
              <a:lnTo>
                <a:pt x="0" y="145990"/>
              </a:lnTo>
              <a:lnTo>
                <a:pt x="0" y="291981"/>
              </a:lnTo>
            </a:path>
          </a:pathLst>
        </a:custGeom>
        <a:noFill/>
        <a:ln w="25400" cap="flat" cmpd="sng" algn="ctr">
          <a:solidFill>
            <a:schemeClr val="accent4">
              <a:tint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ED59ABB-E37A-429F-8416-D2DFFD2A0410}">
      <dsp:nvSpPr>
        <dsp:cNvPr id="0" name=""/>
        <dsp:cNvSpPr/>
      </dsp:nvSpPr>
      <dsp:spPr>
        <a:xfrm>
          <a:off x="3396696" y="2485759"/>
          <a:ext cx="1094931" cy="729954"/>
        </a:xfrm>
        <a:prstGeom prst="roundRect">
          <a:avLst>
            <a:gd name="adj" fmla="val 10000"/>
          </a:avLst>
        </a:prstGeom>
        <a:solidFill>
          <a:schemeClr val="accent4">
            <a:tint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latin typeface="Arial"/>
              <a:cs typeface="Arial"/>
            </a:rPr>
            <a:t>raw_data/</a:t>
          </a:r>
        </a:p>
      </dsp:txBody>
      <dsp:txXfrm>
        <a:off x="3418076" y="2507139"/>
        <a:ext cx="1052171" cy="687194"/>
      </dsp:txXfrm>
    </dsp:sp>
    <dsp:sp modelId="{A90DE44C-D3D5-4C6F-8A87-FB1531DCFA0D}">
      <dsp:nvSpPr>
        <dsp:cNvPr id="0" name=""/>
        <dsp:cNvSpPr/>
      </dsp:nvSpPr>
      <dsp:spPr>
        <a:xfrm>
          <a:off x="4655867" y="2193777"/>
          <a:ext cx="711705" cy="291981"/>
        </a:xfrm>
        <a:custGeom>
          <a:avLst/>
          <a:gdLst/>
          <a:ahLst/>
          <a:cxnLst/>
          <a:rect l="0" t="0" r="0" b="0"/>
          <a:pathLst>
            <a:path>
              <a:moveTo>
                <a:pt x="0" y="0"/>
              </a:moveTo>
              <a:lnTo>
                <a:pt x="0" y="145990"/>
              </a:lnTo>
              <a:lnTo>
                <a:pt x="711705" y="145990"/>
              </a:lnTo>
              <a:lnTo>
                <a:pt x="711705" y="291981"/>
              </a:lnTo>
            </a:path>
          </a:pathLst>
        </a:custGeom>
        <a:noFill/>
        <a:ln w="25400" cap="flat" cmpd="sng" algn="ctr">
          <a:solidFill>
            <a:schemeClr val="accent4">
              <a:tint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BFB43B4-38A4-408C-B26C-BB04A7EE40E5}">
      <dsp:nvSpPr>
        <dsp:cNvPr id="0" name=""/>
        <dsp:cNvSpPr/>
      </dsp:nvSpPr>
      <dsp:spPr>
        <a:xfrm>
          <a:off x="4820107" y="2485759"/>
          <a:ext cx="1094931" cy="729954"/>
        </a:xfrm>
        <a:prstGeom prst="roundRect">
          <a:avLst>
            <a:gd name="adj" fmla="val 10000"/>
          </a:avLst>
        </a:prstGeom>
        <a:solidFill>
          <a:schemeClr val="accent4">
            <a:tint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latin typeface="Arial"/>
              <a:cs typeface="Arial"/>
            </a:rPr>
            <a:t>processed_data/</a:t>
          </a:r>
        </a:p>
      </dsp:txBody>
      <dsp:txXfrm>
        <a:off x="4841487" y="2507139"/>
        <a:ext cx="1052171" cy="687194"/>
      </dsp:txXfrm>
    </dsp:sp>
    <dsp:sp modelId="{8B05D098-731A-49DC-8C35-3F38804BD294}">
      <dsp:nvSpPr>
        <dsp:cNvPr id="0" name=""/>
        <dsp:cNvSpPr/>
      </dsp:nvSpPr>
      <dsp:spPr>
        <a:xfrm>
          <a:off x="5367573" y="1171840"/>
          <a:ext cx="2135117" cy="291981"/>
        </a:xfrm>
        <a:custGeom>
          <a:avLst/>
          <a:gdLst/>
          <a:ahLst/>
          <a:cxnLst/>
          <a:rect l="0" t="0" r="0" b="0"/>
          <a:pathLst>
            <a:path>
              <a:moveTo>
                <a:pt x="0" y="0"/>
              </a:moveTo>
              <a:lnTo>
                <a:pt x="0" y="145990"/>
              </a:lnTo>
              <a:lnTo>
                <a:pt x="2135117" y="145990"/>
              </a:lnTo>
              <a:lnTo>
                <a:pt x="2135117" y="291981"/>
              </a:lnTo>
            </a:path>
          </a:pathLst>
        </a:custGeom>
        <a:noFill/>
        <a:ln w="25400" cap="flat" cmpd="sng" algn="ctr">
          <a:solidFill>
            <a:schemeClr val="accent4">
              <a:tint val="99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2EB0BA2-98FC-4E98-981D-A33993155819}">
      <dsp:nvSpPr>
        <dsp:cNvPr id="0" name=""/>
        <dsp:cNvSpPr/>
      </dsp:nvSpPr>
      <dsp:spPr>
        <a:xfrm>
          <a:off x="6955225" y="1463822"/>
          <a:ext cx="1094931" cy="729954"/>
        </a:xfrm>
        <a:prstGeom prst="roundRect">
          <a:avLst>
            <a:gd name="adj" fmla="val 10000"/>
          </a:avLst>
        </a:prstGeom>
        <a:solidFill>
          <a:schemeClr val="accent4">
            <a:tint val="99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rtl="0">
            <a:lnSpc>
              <a:spcPct val="90000"/>
            </a:lnSpc>
            <a:spcBef>
              <a:spcPct val="0"/>
            </a:spcBef>
            <a:spcAft>
              <a:spcPct val="35000"/>
            </a:spcAft>
            <a:buNone/>
          </a:pPr>
          <a:r>
            <a:rPr lang="en-US" sz="1000" kern="1200">
              <a:latin typeface="Arial"/>
              <a:cs typeface="Arial"/>
            </a:rPr>
            <a:t>output/</a:t>
          </a:r>
        </a:p>
      </dsp:txBody>
      <dsp:txXfrm>
        <a:off x="6976605" y="1485202"/>
        <a:ext cx="1052171" cy="687194"/>
      </dsp:txXfrm>
    </dsp:sp>
    <dsp:sp modelId="{130754D7-0F29-4B25-AF3A-0161E8F3A7C6}">
      <dsp:nvSpPr>
        <dsp:cNvPr id="0" name=""/>
        <dsp:cNvSpPr/>
      </dsp:nvSpPr>
      <dsp:spPr>
        <a:xfrm>
          <a:off x="6790985" y="2193777"/>
          <a:ext cx="711705" cy="291981"/>
        </a:xfrm>
        <a:custGeom>
          <a:avLst/>
          <a:gdLst/>
          <a:ahLst/>
          <a:cxnLst/>
          <a:rect l="0" t="0" r="0" b="0"/>
          <a:pathLst>
            <a:path>
              <a:moveTo>
                <a:pt x="711705" y="0"/>
              </a:moveTo>
              <a:lnTo>
                <a:pt x="711705" y="145990"/>
              </a:lnTo>
              <a:lnTo>
                <a:pt x="0" y="145990"/>
              </a:lnTo>
              <a:lnTo>
                <a:pt x="0" y="291981"/>
              </a:lnTo>
            </a:path>
          </a:pathLst>
        </a:custGeom>
        <a:noFill/>
        <a:ln w="25400" cap="flat" cmpd="sng" algn="ctr">
          <a:solidFill>
            <a:schemeClr val="accent4">
              <a:tint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7BF78A5-5554-47CB-BDDF-3B6944F8FD07}">
      <dsp:nvSpPr>
        <dsp:cNvPr id="0" name=""/>
        <dsp:cNvSpPr/>
      </dsp:nvSpPr>
      <dsp:spPr>
        <a:xfrm>
          <a:off x="6243519" y="2485759"/>
          <a:ext cx="1094931" cy="729954"/>
        </a:xfrm>
        <a:prstGeom prst="roundRect">
          <a:avLst>
            <a:gd name="adj" fmla="val 10000"/>
          </a:avLst>
        </a:prstGeom>
        <a:solidFill>
          <a:schemeClr val="accent4">
            <a:tint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rtl="0">
            <a:lnSpc>
              <a:spcPct val="90000"/>
            </a:lnSpc>
            <a:spcBef>
              <a:spcPct val="0"/>
            </a:spcBef>
            <a:spcAft>
              <a:spcPct val="35000"/>
            </a:spcAft>
            <a:buNone/>
          </a:pPr>
          <a:r>
            <a:rPr lang="en-US" sz="1000" kern="1200">
              <a:latin typeface="Arial"/>
              <a:cs typeface="Arial"/>
            </a:rPr>
            <a:t>figs/</a:t>
          </a:r>
        </a:p>
      </dsp:txBody>
      <dsp:txXfrm>
        <a:off x="6264899" y="2507139"/>
        <a:ext cx="1052171" cy="687194"/>
      </dsp:txXfrm>
    </dsp:sp>
    <dsp:sp modelId="{7D62F476-FCEC-4545-8938-29B52492FCD7}">
      <dsp:nvSpPr>
        <dsp:cNvPr id="0" name=""/>
        <dsp:cNvSpPr/>
      </dsp:nvSpPr>
      <dsp:spPr>
        <a:xfrm>
          <a:off x="7502690" y="2193777"/>
          <a:ext cx="711705" cy="291981"/>
        </a:xfrm>
        <a:custGeom>
          <a:avLst/>
          <a:gdLst/>
          <a:ahLst/>
          <a:cxnLst/>
          <a:rect l="0" t="0" r="0" b="0"/>
          <a:pathLst>
            <a:path>
              <a:moveTo>
                <a:pt x="0" y="0"/>
              </a:moveTo>
              <a:lnTo>
                <a:pt x="0" y="145990"/>
              </a:lnTo>
              <a:lnTo>
                <a:pt x="711705" y="145990"/>
              </a:lnTo>
              <a:lnTo>
                <a:pt x="711705" y="291981"/>
              </a:lnTo>
            </a:path>
          </a:pathLst>
        </a:custGeom>
        <a:noFill/>
        <a:ln w="25400" cap="flat" cmpd="sng" algn="ctr">
          <a:solidFill>
            <a:schemeClr val="accent4">
              <a:tint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34C455C-B720-4A45-A1E6-A65B320CF25C}">
      <dsp:nvSpPr>
        <dsp:cNvPr id="0" name=""/>
        <dsp:cNvSpPr/>
      </dsp:nvSpPr>
      <dsp:spPr>
        <a:xfrm>
          <a:off x="7666930" y="2485759"/>
          <a:ext cx="1094931" cy="729954"/>
        </a:xfrm>
        <a:prstGeom prst="roundRect">
          <a:avLst>
            <a:gd name="adj" fmla="val 10000"/>
          </a:avLst>
        </a:prstGeom>
        <a:solidFill>
          <a:schemeClr val="accent4">
            <a:tint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latin typeface="Arial"/>
              <a:cs typeface="Arial"/>
            </a:rPr>
            <a:t>tables/</a:t>
          </a:r>
        </a:p>
      </dsp:txBody>
      <dsp:txXfrm>
        <a:off x="7688310" y="2507139"/>
        <a:ext cx="1052171" cy="68719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02EDAD-512C-4543-ADD1-667A11FCC107}">
      <dsp:nvSpPr>
        <dsp:cNvPr id="0" name=""/>
        <dsp:cNvSpPr/>
      </dsp:nvSpPr>
      <dsp:spPr>
        <a:xfrm>
          <a:off x="1133812" y="0"/>
          <a:ext cx="4535251" cy="4535251"/>
        </a:xfrm>
        <a:prstGeom prst="quadArrow">
          <a:avLst>
            <a:gd name="adj1" fmla="val 2000"/>
            <a:gd name="adj2" fmla="val 4000"/>
            <a:gd name="adj3" fmla="val 5000"/>
          </a:avLst>
        </a:prstGeom>
        <a:solidFill>
          <a:srgbClr val="BBB8B8"/>
        </a:solidFill>
        <a:ln>
          <a:noFill/>
        </a:ln>
        <a:effectLst/>
      </dsp:spPr>
      <dsp:style>
        <a:lnRef idx="0">
          <a:scrgbClr r="0" g="0" b="0"/>
        </a:lnRef>
        <a:fillRef idx="1">
          <a:scrgbClr r="0" g="0" b="0"/>
        </a:fillRef>
        <a:effectRef idx="0">
          <a:scrgbClr r="0" g="0" b="0"/>
        </a:effectRef>
        <a:fontRef idx="minor"/>
      </dsp:style>
    </dsp:sp>
    <dsp:sp modelId="{2D0F8881-04A7-3645-95AD-3D4B0088C555}">
      <dsp:nvSpPr>
        <dsp:cNvPr id="0" name=""/>
        <dsp:cNvSpPr/>
      </dsp:nvSpPr>
      <dsp:spPr>
        <a:xfrm>
          <a:off x="1428604" y="294791"/>
          <a:ext cx="1814100" cy="1814100"/>
        </a:xfrm>
        <a:prstGeom prst="roundRect">
          <a:avLst/>
        </a:prstGeom>
        <a:solidFill>
          <a:srgbClr val="4E2A84"/>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b" anchorCtr="0">
          <a:noAutofit/>
        </a:bodyPr>
        <a:lstStyle/>
        <a:p>
          <a:pPr marL="0" lvl="0" indent="0" algn="ctr" defTabSz="889000" rtl="0">
            <a:lnSpc>
              <a:spcPct val="90000"/>
            </a:lnSpc>
            <a:spcBef>
              <a:spcPct val="0"/>
            </a:spcBef>
            <a:spcAft>
              <a:spcPct val="35000"/>
            </a:spcAft>
            <a:buNone/>
          </a:pPr>
          <a:r>
            <a:rPr lang="en-US" sz="2000" kern="1200">
              <a:latin typeface="Arial"/>
              <a:cs typeface="Arial"/>
            </a:rPr>
            <a:t>Choosing Storage</a:t>
          </a:r>
        </a:p>
      </dsp:txBody>
      <dsp:txXfrm>
        <a:off x="1517161" y="383348"/>
        <a:ext cx="1636986" cy="1636986"/>
      </dsp:txXfrm>
    </dsp:sp>
    <dsp:sp modelId="{57368530-9948-AD4F-B3F6-3750997BC96F}">
      <dsp:nvSpPr>
        <dsp:cNvPr id="0" name=""/>
        <dsp:cNvSpPr/>
      </dsp:nvSpPr>
      <dsp:spPr>
        <a:xfrm>
          <a:off x="3560172" y="294791"/>
          <a:ext cx="1814100" cy="1814100"/>
        </a:xfrm>
        <a:prstGeom prst="roundRect">
          <a:avLst/>
        </a:prstGeom>
        <a:solidFill>
          <a:srgbClr val="B6ACD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b" anchorCtr="0">
          <a:noAutofit/>
        </a:bodyPr>
        <a:lstStyle/>
        <a:p>
          <a:pPr marL="0" lvl="0" indent="0" algn="ctr" defTabSz="889000" rtl="0">
            <a:lnSpc>
              <a:spcPct val="90000"/>
            </a:lnSpc>
            <a:spcBef>
              <a:spcPct val="0"/>
            </a:spcBef>
            <a:spcAft>
              <a:spcPct val="35000"/>
            </a:spcAft>
            <a:buNone/>
          </a:pPr>
          <a:r>
            <a:rPr lang="en-US" sz="2000" kern="1200">
              <a:latin typeface="Arial"/>
              <a:cs typeface="Arial"/>
            </a:rPr>
            <a:t>Organizing your project</a:t>
          </a:r>
          <a:endParaRPr lang="en-US" sz="2000" kern="1200"/>
        </a:p>
      </dsp:txBody>
      <dsp:txXfrm>
        <a:off x="3648729" y="383348"/>
        <a:ext cx="1636986" cy="1636986"/>
      </dsp:txXfrm>
    </dsp:sp>
    <dsp:sp modelId="{C48BC0D8-2E9E-384C-921F-9E7DFC148599}">
      <dsp:nvSpPr>
        <dsp:cNvPr id="0" name=""/>
        <dsp:cNvSpPr/>
      </dsp:nvSpPr>
      <dsp:spPr>
        <a:xfrm>
          <a:off x="1428604" y="2426359"/>
          <a:ext cx="1814100" cy="1814100"/>
        </a:xfrm>
        <a:prstGeom prst="roundRect">
          <a:avLst/>
        </a:prstGeom>
        <a:solidFill>
          <a:srgbClr val="836EAA"/>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b" anchorCtr="0">
          <a:noAutofit/>
        </a:bodyPr>
        <a:lstStyle/>
        <a:p>
          <a:pPr marL="0" lvl="0" indent="0" algn="ctr" defTabSz="889000" rtl="0">
            <a:lnSpc>
              <a:spcPct val="90000"/>
            </a:lnSpc>
            <a:spcBef>
              <a:spcPct val="0"/>
            </a:spcBef>
            <a:spcAft>
              <a:spcPct val="35000"/>
            </a:spcAft>
            <a:buNone/>
          </a:pPr>
          <a:r>
            <a:rPr lang="en-US" sz="2000" kern="1200">
              <a:latin typeface="Arial"/>
              <a:cs typeface="Arial"/>
            </a:rPr>
            <a:t>Human vs machine readability</a:t>
          </a:r>
        </a:p>
      </dsp:txBody>
      <dsp:txXfrm>
        <a:off x="1517161" y="2514916"/>
        <a:ext cx="1636986" cy="1636986"/>
      </dsp:txXfrm>
    </dsp:sp>
    <dsp:sp modelId="{7FC6ECEA-A866-2449-A4CE-FF845AF3DF88}">
      <dsp:nvSpPr>
        <dsp:cNvPr id="0" name=""/>
        <dsp:cNvSpPr/>
      </dsp:nvSpPr>
      <dsp:spPr>
        <a:xfrm>
          <a:off x="3560172" y="2426359"/>
          <a:ext cx="1814100" cy="1814100"/>
        </a:xfrm>
        <a:prstGeom prst="roundRect">
          <a:avLst/>
        </a:prstGeom>
        <a:solidFill>
          <a:srgbClr val="4E2A84"/>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b" anchorCtr="0">
          <a:noAutofit/>
        </a:bodyPr>
        <a:lstStyle/>
        <a:p>
          <a:pPr marL="0" lvl="0" indent="0" algn="ctr" defTabSz="889000" rtl="0">
            <a:lnSpc>
              <a:spcPct val="90000"/>
            </a:lnSpc>
            <a:spcBef>
              <a:spcPct val="0"/>
            </a:spcBef>
            <a:spcAft>
              <a:spcPct val="35000"/>
            </a:spcAft>
            <a:buNone/>
          </a:pPr>
          <a:r>
            <a:rPr lang="en-US" sz="2000" kern="1200">
              <a:latin typeface="Arial"/>
              <a:cs typeface="Arial"/>
            </a:rPr>
            <a:t>Making it reusable</a:t>
          </a:r>
          <a:endParaRPr lang="en-US" sz="2000" kern="1200">
            <a:latin typeface="Calibri"/>
            <a:cs typeface="Calibri"/>
          </a:endParaRPr>
        </a:p>
      </dsp:txBody>
      <dsp:txXfrm>
        <a:off x="3648729" y="2514916"/>
        <a:ext cx="1636986" cy="163698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02EDAD-512C-4543-ADD1-667A11FCC107}">
      <dsp:nvSpPr>
        <dsp:cNvPr id="0" name=""/>
        <dsp:cNvSpPr/>
      </dsp:nvSpPr>
      <dsp:spPr>
        <a:xfrm>
          <a:off x="1133812" y="0"/>
          <a:ext cx="4535251" cy="4535251"/>
        </a:xfrm>
        <a:prstGeom prst="quadArrow">
          <a:avLst>
            <a:gd name="adj1" fmla="val 2000"/>
            <a:gd name="adj2" fmla="val 4000"/>
            <a:gd name="adj3" fmla="val 5000"/>
          </a:avLst>
        </a:prstGeom>
        <a:solidFill>
          <a:srgbClr val="BBB8B8"/>
        </a:solidFill>
        <a:ln>
          <a:noFill/>
        </a:ln>
        <a:effectLst/>
      </dsp:spPr>
      <dsp:style>
        <a:lnRef idx="0">
          <a:scrgbClr r="0" g="0" b="0"/>
        </a:lnRef>
        <a:fillRef idx="1">
          <a:scrgbClr r="0" g="0" b="0"/>
        </a:fillRef>
        <a:effectRef idx="0">
          <a:scrgbClr r="0" g="0" b="0"/>
        </a:effectRef>
        <a:fontRef idx="minor"/>
      </dsp:style>
    </dsp:sp>
    <dsp:sp modelId="{2D0F8881-04A7-3645-95AD-3D4B0088C555}">
      <dsp:nvSpPr>
        <dsp:cNvPr id="0" name=""/>
        <dsp:cNvSpPr/>
      </dsp:nvSpPr>
      <dsp:spPr>
        <a:xfrm>
          <a:off x="1428604" y="294791"/>
          <a:ext cx="1814100" cy="1814100"/>
        </a:xfrm>
        <a:prstGeom prst="roundRect">
          <a:avLst/>
        </a:prstGeom>
        <a:solidFill>
          <a:srgbClr val="4E2A84"/>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b" anchorCtr="0">
          <a:noAutofit/>
        </a:bodyPr>
        <a:lstStyle/>
        <a:p>
          <a:pPr marL="0" lvl="0" indent="0" algn="ctr" defTabSz="889000" rtl="0">
            <a:lnSpc>
              <a:spcPct val="90000"/>
            </a:lnSpc>
            <a:spcBef>
              <a:spcPct val="0"/>
            </a:spcBef>
            <a:spcAft>
              <a:spcPct val="35000"/>
            </a:spcAft>
            <a:buNone/>
          </a:pPr>
          <a:r>
            <a:rPr lang="en-US" sz="2000" kern="1200">
              <a:latin typeface="Arial"/>
              <a:cs typeface="Arial"/>
            </a:rPr>
            <a:t>Choosing Storage</a:t>
          </a:r>
        </a:p>
      </dsp:txBody>
      <dsp:txXfrm>
        <a:off x="1517161" y="383348"/>
        <a:ext cx="1636986" cy="1636986"/>
      </dsp:txXfrm>
    </dsp:sp>
    <dsp:sp modelId="{57368530-9948-AD4F-B3F6-3750997BC96F}">
      <dsp:nvSpPr>
        <dsp:cNvPr id="0" name=""/>
        <dsp:cNvSpPr/>
      </dsp:nvSpPr>
      <dsp:spPr>
        <a:xfrm>
          <a:off x="3560172" y="294791"/>
          <a:ext cx="1814100" cy="1814100"/>
        </a:xfrm>
        <a:prstGeom prst="roundRect">
          <a:avLst/>
        </a:prstGeom>
        <a:solidFill>
          <a:srgbClr val="B6ACD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b" anchorCtr="0">
          <a:noAutofit/>
        </a:bodyPr>
        <a:lstStyle/>
        <a:p>
          <a:pPr marL="0" lvl="0" indent="0" algn="ctr" defTabSz="889000" rtl="0">
            <a:lnSpc>
              <a:spcPct val="90000"/>
            </a:lnSpc>
            <a:spcBef>
              <a:spcPct val="0"/>
            </a:spcBef>
            <a:spcAft>
              <a:spcPct val="35000"/>
            </a:spcAft>
            <a:buNone/>
          </a:pPr>
          <a:r>
            <a:rPr lang="en-US" sz="2000" kern="1200">
              <a:latin typeface="Arial"/>
              <a:cs typeface="Arial"/>
            </a:rPr>
            <a:t>Organizing your project</a:t>
          </a:r>
          <a:endParaRPr lang="en-US" sz="2000" kern="1200"/>
        </a:p>
      </dsp:txBody>
      <dsp:txXfrm>
        <a:off x="3648729" y="383348"/>
        <a:ext cx="1636986" cy="1636986"/>
      </dsp:txXfrm>
    </dsp:sp>
    <dsp:sp modelId="{C48BC0D8-2E9E-384C-921F-9E7DFC148599}">
      <dsp:nvSpPr>
        <dsp:cNvPr id="0" name=""/>
        <dsp:cNvSpPr/>
      </dsp:nvSpPr>
      <dsp:spPr>
        <a:xfrm>
          <a:off x="1428604" y="2426359"/>
          <a:ext cx="1814100" cy="1814100"/>
        </a:xfrm>
        <a:prstGeom prst="roundRect">
          <a:avLst/>
        </a:prstGeom>
        <a:solidFill>
          <a:srgbClr val="836EAA"/>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b" anchorCtr="0">
          <a:noAutofit/>
        </a:bodyPr>
        <a:lstStyle/>
        <a:p>
          <a:pPr marL="0" lvl="0" indent="0" algn="ctr" defTabSz="889000" rtl="0">
            <a:lnSpc>
              <a:spcPct val="90000"/>
            </a:lnSpc>
            <a:spcBef>
              <a:spcPct val="0"/>
            </a:spcBef>
            <a:spcAft>
              <a:spcPct val="35000"/>
            </a:spcAft>
            <a:buNone/>
          </a:pPr>
          <a:r>
            <a:rPr lang="en-US" sz="2000" kern="1200">
              <a:latin typeface="Arial"/>
              <a:cs typeface="Arial"/>
            </a:rPr>
            <a:t>Human vs machine readability</a:t>
          </a:r>
        </a:p>
      </dsp:txBody>
      <dsp:txXfrm>
        <a:off x="1517161" y="2514916"/>
        <a:ext cx="1636986" cy="1636986"/>
      </dsp:txXfrm>
    </dsp:sp>
    <dsp:sp modelId="{7FC6ECEA-A866-2449-A4CE-FF845AF3DF88}">
      <dsp:nvSpPr>
        <dsp:cNvPr id="0" name=""/>
        <dsp:cNvSpPr/>
      </dsp:nvSpPr>
      <dsp:spPr>
        <a:xfrm>
          <a:off x="3560172" y="2426359"/>
          <a:ext cx="1814100" cy="1814100"/>
        </a:xfrm>
        <a:prstGeom prst="roundRect">
          <a:avLst/>
        </a:prstGeom>
        <a:solidFill>
          <a:srgbClr val="4E2A84"/>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b" anchorCtr="0">
          <a:noAutofit/>
        </a:bodyPr>
        <a:lstStyle/>
        <a:p>
          <a:pPr marL="0" lvl="0" indent="0" algn="ctr" defTabSz="889000" rtl="0">
            <a:lnSpc>
              <a:spcPct val="90000"/>
            </a:lnSpc>
            <a:spcBef>
              <a:spcPct val="0"/>
            </a:spcBef>
            <a:spcAft>
              <a:spcPct val="35000"/>
            </a:spcAft>
            <a:buNone/>
          </a:pPr>
          <a:r>
            <a:rPr lang="en-US" sz="2000" kern="1200">
              <a:latin typeface="Arial"/>
              <a:cs typeface="Arial"/>
            </a:rPr>
            <a:t>Making it reusable</a:t>
          </a:r>
          <a:endParaRPr lang="en-US" sz="2000" kern="1200">
            <a:latin typeface="Calibri"/>
            <a:cs typeface="Calibri"/>
          </a:endParaRPr>
        </a:p>
      </dsp:txBody>
      <dsp:txXfrm>
        <a:off x="3648729" y="2514916"/>
        <a:ext cx="1636986" cy="163698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02EDAD-512C-4543-ADD1-667A11FCC107}">
      <dsp:nvSpPr>
        <dsp:cNvPr id="0" name=""/>
        <dsp:cNvSpPr/>
      </dsp:nvSpPr>
      <dsp:spPr>
        <a:xfrm>
          <a:off x="1133812" y="0"/>
          <a:ext cx="4535251" cy="4535251"/>
        </a:xfrm>
        <a:prstGeom prst="quadArrow">
          <a:avLst>
            <a:gd name="adj1" fmla="val 2000"/>
            <a:gd name="adj2" fmla="val 4000"/>
            <a:gd name="adj3" fmla="val 5000"/>
          </a:avLst>
        </a:prstGeom>
        <a:solidFill>
          <a:srgbClr val="BBB8B8"/>
        </a:solidFill>
        <a:ln>
          <a:noFill/>
        </a:ln>
        <a:effectLst/>
      </dsp:spPr>
      <dsp:style>
        <a:lnRef idx="0">
          <a:scrgbClr r="0" g="0" b="0"/>
        </a:lnRef>
        <a:fillRef idx="1">
          <a:scrgbClr r="0" g="0" b="0"/>
        </a:fillRef>
        <a:effectRef idx="0">
          <a:scrgbClr r="0" g="0" b="0"/>
        </a:effectRef>
        <a:fontRef idx="minor"/>
      </dsp:style>
    </dsp:sp>
    <dsp:sp modelId="{2D0F8881-04A7-3645-95AD-3D4B0088C555}">
      <dsp:nvSpPr>
        <dsp:cNvPr id="0" name=""/>
        <dsp:cNvSpPr/>
      </dsp:nvSpPr>
      <dsp:spPr>
        <a:xfrm>
          <a:off x="1428604" y="294791"/>
          <a:ext cx="1814100" cy="1814100"/>
        </a:xfrm>
        <a:prstGeom prst="roundRect">
          <a:avLst/>
        </a:prstGeom>
        <a:solidFill>
          <a:srgbClr val="4E2A84"/>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b" anchorCtr="0">
          <a:noAutofit/>
        </a:bodyPr>
        <a:lstStyle/>
        <a:p>
          <a:pPr marL="0" lvl="0" indent="0" algn="ctr" defTabSz="889000" rtl="0">
            <a:lnSpc>
              <a:spcPct val="90000"/>
            </a:lnSpc>
            <a:spcBef>
              <a:spcPct val="0"/>
            </a:spcBef>
            <a:spcAft>
              <a:spcPct val="35000"/>
            </a:spcAft>
            <a:buNone/>
          </a:pPr>
          <a:r>
            <a:rPr lang="en-US" sz="2000" kern="1200">
              <a:latin typeface="Arial"/>
              <a:cs typeface="Arial"/>
            </a:rPr>
            <a:t>Choosing Storage</a:t>
          </a:r>
        </a:p>
      </dsp:txBody>
      <dsp:txXfrm>
        <a:off x="1517161" y="383348"/>
        <a:ext cx="1636986" cy="1636986"/>
      </dsp:txXfrm>
    </dsp:sp>
    <dsp:sp modelId="{57368530-9948-AD4F-B3F6-3750997BC96F}">
      <dsp:nvSpPr>
        <dsp:cNvPr id="0" name=""/>
        <dsp:cNvSpPr/>
      </dsp:nvSpPr>
      <dsp:spPr>
        <a:xfrm>
          <a:off x="3560172" y="294791"/>
          <a:ext cx="1814100" cy="1814100"/>
        </a:xfrm>
        <a:prstGeom prst="roundRect">
          <a:avLst/>
        </a:prstGeom>
        <a:solidFill>
          <a:srgbClr val="B6ACD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b" anchorCtr="0">
          <a:noAutofit/>
        </a:bodyPr>
        <a:lstStyle/>
        <a:p>
          <a:pPr marL="0" lvl="0" indent="0" algn="ctr" defTabSz="889000" rtl="0">
            <a:lnSpc>
              <a:spcPct val="90000"/>
            </a:lnSpc>
            <a:spcBef>
              <a:spcPct val="0"/>
            </a:spcBef>
            <a:spcAft>
              <a:spcPct val="35000"/>
            </a:spcAft>
            <a:buNone/>
          </a:pPr>
          <a:r>
            <a:rPr lang="en-US" sz="2000" kern="1200">
              <a:latin typeface="Arial"/>
              <a:cs typeface="Arial"/>
            </a:rPr>
            <a:t>Organizing your project</a:t>
          </a:r>
          <a:endParaRPr lang="en-US" sz="2000" kern="1200"/>
        </a:p>
      </dsp:txBody>
      <dsp:txXfrm>
        <a:off x="3648729" y="383348"/>
        <a:ext cx="1636986" cy="1636986"/>
      </dsp:txXfrm>
    </dsp:sp>
    <dsp:sp modelId="{C48BC0D8-2E9E-384C-921F-9E7DFC148599}">
      <dsp:nvSpPr>
        <dsp:cNvPr id="0" name=""/>
        <dsp:cNvSpPr/>
      </dsp:nvSpPr>
      <dsp:spPr>
        <a:xfrm>
          <a:off x="1428604" y="2426359"/>
          <a:ext cx="1814100" cy="1814100"/>
        </a:xfrm>
        <a:prstGeom prst="roundRect">
          <a:avLst/>
        </a:prstGeom>
        <a:solidFill>
          <a:srgbClr val="836EAA"/>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b" anchorCtr="0">
          <a:noAutofit/>
        </a:bodyPr>
        <a:lstStyle/>
        <a:p>
          <a:pPr marL="0" lvl="0" indent="0" algn="ctr" defTabSz="889000" rtl="0">
            <a:lnSpc>
              <a:spcPct val="90000"/>
            </a:lnSpc>
            <a:spcBef>
              <a:spcPct val="0"/>
            </a:spcBef>
            <a:spcAft>
              <a:spcPct val="35000"/>
            </a:spcAft>
            <a:buNone/>
          </a:pPr>
          <a:r>
            <a:rPr lang="en-US" sz="2000" kern="1200">
              <a:latin typeface="Arial"/>
              <a:cs typeface="Arial"/>
            </a:rPr>
            <a:t>Human vs machine readability</a:t>
          </a:r>
        </a:p>
      </dsp:txBody>
      <dsp:txXfrm>
        <a:off x="1517161" y="2514916"/>
        <a:ext cx="1636986" cy="1636986"/>
      </dsp:txXfrm>
    </dsp:sp>
    <dsp:sp modelId="{7FC6ECEA-A866-2449-A4CE-FF845AF3DF88}">
      <dsp:nvSpPr>
        <dsp:cNvPr id="0" name=""/>
        <dsp:cNvSpPr/>
      </dsp:nvSpPr>
      <dsp:spPr>
        <a:xfrm>
          <a:off x="3560172" y="2426359"/>
          <a:ext cx="1814100" cy="1814100"/>
        </a:xfrm>
        <a:prstGeom prst="roundRect">
          <a:avLst/>
        </a:prstGeom>
        <a:solidFill>
          <a:srgbClr val="4E2A84"/>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b" anchorCtr="0">
          <a:noAutofit/>
        </a:bodyPr>
        <a:lstStyle/>
        <a:p>
          <a:pPr marL="0" lvl="0" indent="0" algn="ctr" defTabSz="889000" rtl="0">
            <a:lnSpc>
              <a:spcPct val="90000"/>
            </a:lnSpc>
            <a:spcBef>
              <a:spcPct val="0"/>
            </a:spcBef>
            <a:spcAft>
              <a:spcPct val="35000"/>
            </a:spcAft>
            <a:buNone/>
          </a:pPr>
          <a:r>
            <a:rPr lang="en-US" sz="2000" kern="1200">
              <a:latin typeface="Arial"/>
              <a:cs typeface="Arial"/>
            </a:rPr>
            <a:t>Making it reusable</a:t>
          </a:r>
          <a:endParaRPr lang="en-US" sz="2000" kern="1200">
            <a:latin typeface="Calibri"/>
            <a:cs typeface="Calibri"/>
          </a:endParaRPr>
        </a:p>
      </dsp:txBody>
      <dsp:txXfrm>
        <a:off x="3648729" y="2514916"/>
        <a:ext cx="1636986" cy="1636986"/>
      </dsp:txXfrm>
    </dsp:sp>
  </dsp:spTree>
</dsp:drawing>
</file>

<file path=ppt/diagrams/layout1.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3.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6.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7.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6D1952-4C8C-594A-8D47-CC3EBD31CD69}" type="datetimeFigureOut">
              <a:rPr lang="en-US" smtClean="0"/>
              <a:t>7/6/2023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632E9FD-FA40-FC48-8917-175ED0BCC748}" type="slidenum">
              <a:rPr lang="en-US" smtClean="0"/>
              <a:t>‹#›</a:t>
            </a:fld>
            <a:endParaRPr lang="en-US"/>
          </a:p>
        </p:txBody>
      </p:sp>
    </p:spTree>
    <p:extLst>
      <p:ext uri="{BB962C8B-B14F-4D97-AF65-F5344CB8AC3E}">
        <p14:creationId xmlns:p14="http://schemas.microsoft.com/office/powerpoint/2010/main" val="418720482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AE82BA9-193E-D440-8A2C-9653656F2AE3}" type="datetimeFigureOut">
              <a:rPr lang="en-US" smtClean="0"/>
              <a:t>7/6/2023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363C63D-0C1A-0E4C-A0BD-8D65A9542426}" type="slidenum">
              <a:rPr lang="en-US" smtClean="0"/>
              <a:t>‹#›</a:t>
            </a:fld>
            <a:endParaRPr lang="en-US"/>
          </a:p>
        </p:txBody>
      </p:sp>
    </p:spTree>
    <p:extLst>
      <p:ext uri="{BB962C8B-B14F-4D97-AF65-F5344CB8AC3E}">
        <p14:creationId xmlns:p14="http://schemas.microsoft.com/office/powerpoint/2010/main" val="421070561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363C63D-0C1A-0E4C-A0BD-8D65A9542426}" type="slidenum">
              <a:rPr lang="en-US" smtClean="0"/>
              <a:t>7</a:t>
            </a:fld>
            <a:endParaRPr lang="en-US"/>
          </a:p>
        </p:txBody>
      </p:sp>
    </p:spTree>
    <p:extLst>
      <p:ext uri="{BB962C8B-B14F-4D97-AF65-F5344CB8AC3E}">
        <p14:creationId xmlns:p14="http://schemas.microsoft.com/office/powerpoint/2010/main" val="14145925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363C63D-0C1A-0E4C-A0BD-8D65A9542426}" type="slidenum">
              <a:rPr lang="en-US" smtClean="0"/>
              <a:t>39</a:t>
            </a:fld>
            <a:endParaRPr lang="en-US"/>
          </a:p>
        </p:txBody>
      </p:sp>
    </p:spTree>
    <p:extLst>
      <p:ext uri="{BB962C8B-B14F-4D97-AF65-F5344CB8AC3E}">
        <p14:creationId xmlns:p14="http://schemas.microsoft.com/office/powerpoint/2010/main" val="33500112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2b26f266a8_2_157: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ctr" anchorCtr="0">
            <a:noAutofit/>
          </a:bodyPr>
          <a:lstStyle/>
          <a:p>
            <a:pPr marL="0" indent="0">
              <a:buClr>
                <a:schemeClr val="dk1"/>
              </a:buClr>
              <a:buNone/>
            </a:pPr>
            <a:r>
              <a:rPr lang="en">
                <a:solidFill>
                  <a:schemeClr val="dk1"/>
                </a:solidFill>
              </a:rPr>
              <a:t>Let's take a look at this table. How can we make its columns more easily computer readable?</a:t>
            </a:r>
            <a:endParaRPr lang="en" sz="1100">
              <a:solidFill>
                <a:schemeClr val="dk1"/>
              </a:solidFill>
            </a:endParaRPr>
          </a:p>
        </p:txBody>
      </p:sp>
      <p:sp>
        <p:nvSpPr>
          <p:cNvPr id="218" name="Google Shape;218;g2b26f266a8_2_15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2b26f266a8_2_157: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ctr" anchorCtr="0">
            <a:noAutofit/>
          </a:bodyPr>
          <a:lstStyle/>
          <a:p>
            <a:pPr marL="0" indent="0">
              <a:buClr>
                <a:schemeClr val="dk1"/>
              </a:buClr>
              <a:buNone/>
            </a:pPr>
            <a:r>
              <a:rPr lang="en">
                <a:solidFill>
                  <a:schemeClr val="dk1"/>
                </a:solidFill>
              </a:rPr>
              <a:t>First, let's look at the structure of the </a:t>
            </a:r>
            <a:r>
              <a:rPr lang="en" err="1">
                <a:solidFill>
                  <a:schemeClr val="dk1"/>
                </a:solidFill>
              </a:rPr>
              <a:t>folumns</a:t>
            </a:r>
            <a:endParaRPr lang="en-US" err="1"/>
          </a:p>
          <a:p>
            <a:pPr marL="171450" indent="-171450"/>
            <a:r>
              <a:rPr lang="en">
                <a:solidFill>
                  <a:schemeClr val="dk1"/>
                </a:solidFill>
              </a:rPr>
              <a:t>we can choose and apply a consistent naming convention for the columns. </a:t>
            </a:r>
            <a:endParaRPr lang="en"/>
          </a:p>
          <a:p>
            <a:pPr marL="171450" indent="-171450"/>
            <a:r>
              <a:rPr lang="en">
                <a:solidFill>
                  <a:schemeClr val="dk1"/>
                </a:solidFill>
              </a:rPr>
              <a:t>Also, splitting species and sex into  two columns will help analysis</a:t>
            </a:r>
          </a:p>
        </p:txBody>
      </p:sp>
      <p:sp>
        <p:nvSpPr>
          <p:cNvPr id="218" name="Google Shape;218;g2b26f266a8_2_15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502712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363C63D-0C1A-0E4C-A0BD-8D65A9542426}" type="slidenum">
              <a:rPr lang="en-US" smtClean="0"/>
              <a:t>69</a:t>
            </a:fld>
            <a:endParaRPr lang="en-US"/>
          </a:p>
        </p:txBody>
      </p:sp>
    </p:spTree>
    <p:extLst>
      <p:ext uri="{BB962C8B-B14F-4D97-AF65-F5344CB8AC3E}">
        <p14:creationId xmlns:p14="http://schemas.microsoft.com/office/powerpoint/2010/main" val="42589646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363C63D-0C1A-0E4C-A0BD-8D65A9542426}" type="slidenum">
              <a:rPr lang="en-US" smtClean="0"/>
              <a:t>79</a:t>
            </a:fld>
            <a:endParaRPr lang="en-US"/>
          </a:p>
        </p:txBody>
      </p:sp>
    </p:spTree>
    <p:extLst>
      <p:ext uri="{BB962C8B-B14F-4D97-AF65-F5344CB8AC3E}">
        <p14:creationId xmlns:p14="http://schemas.microsoft.com/office/powerpoint/2010/main" val="21441260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6363C63D-0C1A-0E4C-A0BD-8D65A9542426}" type="slidenum">
              <a:rPr lang="en-US" smtClean="0"/>
              <a:t>25</a:t>
            </a:fld>
            <a:endParaRPr lang="en-US"/>
          </a:p>
        </p:txBody>
      </p:sp>
    </p:spTree>
    <p:extLst>
      <p:ext uri="{BB962C8B-B14F-4D97-AF65-F5344CB8AC3E}">
        <p14:creationId xmlns:p14="http://schemas.microsoft.com/office/powerpoint/2010/main" val="1713433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6363C63D-0C1A-0E4C-A0BD-8D65A9542426}" type="slidenum">
              <a:rPr lang="en-US" smtClean="0"/>
              <a:t>26</a:t>
            </a:fld>
            <a:endParaRPr lang="en-US"/>
          </a:p>
        </p:txBody>
      </p:sp>
    </p:spTree>
    <p:extLst>
      <p:ext uri="{BB962C8B-B14F-4D97-AF65-F5344CB8AC3E}">
        <p14:creationId xmlns:p14="http://schemas.microsoft.com/office/powerpoint/2010/main" val="25308798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6363C63D-0C1A-0E4C-A0BD-8D65A9542426}" type="slidenum">
              <a:rPr lang="en-US" smtClean="0"/>
              <a:t>27</a:t>
            </a:fld>
            <a:endParaRPr lang="en-US"/>
          </a:p>
        </p:txBody>
      </p:sp>
    </p:spTree>
    <p:extLst>
      <p:ext uri="{BB962C8B-B14F-4D97-AF65-F5344CB8AC3E}">
        <p14:creationId xmlns:p14="http://schemas.microsoft.com/office/powerpoint/2010/main" val="7295153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Considerations: </a:t>
            </a:r>
          </a:p>
          <a:p>
            <a:pPr marL="171450" indent="-171450">
              <a:buFont typeface="Calibri"/>
              <a:buChar char="-"/>
            </a:pPr>
            <a:r>
              <a:rPr lang="en-US">
                <a:cs typeface="Calibri"/>
              </a:rPr>
              <a:t>The core isn't going to store your data for you long term</a:t>
            </a:r>
          </a:p>
          <a:p>
            <a:pPr marL="171450" indent="-171450">
              <a:buFont typeface="Calibri"/>
              <a:buChar char="-"/>
            </a:pPr>
            <a:r>
              <a:rPr lang="en-US">
                <a:cs typeface="Calibri"/>
              </a:rPr>
              <a:t>You need to store the data temporarily on Quest to run your analysis, but Quest storage isn't backed up</a:t>
            </a:r>
          </a:p>
          <a:p>
            <a:pPr marL="171450" indent="-171450">
              <a:buFont typeface="Calibri"/>
              <a:buChar char="-"/>
            </a:pPr>
            <a:r>
              <a:rPr lang="en-US">
                <a:cs typeface="Calibri"/>
              </a:rPr>
              <a:t>What are your options for intermediate storage? For this example, we're assuming you have to pick between transferring it to your laptop or your computer. </a:t>
            </a:r>
          </a:p>
          <a:p>
            <a:pPr lvl="1" indent="-171450">
              <a:buFont typeface="Calibri"/>
              <a:buChar char="-"/>
            </a:pPr>
            <a:r>
              <a:rPr lang="en-US">
                <a:cs typeface="Calibri"/>
              </a:rPr>
              <a:t>Both could use Globus to get to Quest</a:t>
            </a:r>
          </a:p>
          <a:p>
            <a:pPr lvl="1" indent="-171450">
              <a:buFont typeface="Calibri"/>
              <a:buChar char="-"/>
            </a:pPr>
            <a:r>
              <a:rPr lang="en-US">
                <a:cs typeface="Calibri"/>
              </a:rPr>
              <a:t>RDSS is in the same data center as Quest – transfer will be faster – better backup and versioning</a:t>
            </a:r>
          </a:p>
          <a:p>
            <a:pPr lvl="1" indent="-171450">
              <a:buFont typeface="Calibri"/>
              <a:buChar char="-"/>
            </a:pPr>
            <a:r>
              <a:rPr lang="en-US">
                <a:cs typeface="Calibri"/>
              </a:rPr>
              <a:t>Your computer – comfortable, but probably slower network and greater risk of data loss</a:t>
            </a:r>
          </a:p>
        </p:txBody>
      </p:sp>
      <p:sp>
        <p:nvSpPr>
          <p:cNvPr id="4" name="Slide Number Placeholder 3"/>
          <p:cNvSpPr>
            <a:spLocks noGrp="1"/>
          </p:cNvSpPr>
          <p:nvPr>
            <p:ph type="sldNum" sz="quarter" idx="5"/>
          </p:nvPr>
        </p:nvSpPr>
        <p:spPr/>
        <p:txBody>
          <a:bodyPr/>
          <a:lstStyle/>
          <a:p>
            <a:fld id="{6363C63D-0C1A-0E4C-A0BD-8D65A9542426}" type="slidenum">
              <a:rPr lang="en-US" smtClean="0"/>
              <a:t>28</a:t>
            </a:fld>
            <a:endParaRPr lang="en-US"/>
          </a:p>
        </p:txBody>
      </p:sp>
    </p:spTree>
    <p:extLst>
      <p:ext uri="{BB962C8B-B14F-4D97-AF65-F5344CB8AC3E}">
        <p14:creationId xmlns:p14="http://schemas.microsoft.com/office/powerpoint/2010/main" val="2268141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Considerations: </a:t>
            </a:r>
          </a:p>
          <a:p>
            <a:pPr marL="171450" indent="-171450">
              <a:buFont typeface="Calibri"/>
              <a:buChar char="-"/>
            </a:pPr>
            <a:r>
              <a:rPr lang="en-US">
                <a:cs typeface="Calibri"/>
              </a:rPr>
              <a:t>The core isn't going to store your data for you long term</a:t>
            </a:r>
          </a:p>
          <a:p>
            <a:pPr marL="171450" indent="-171450">
              <a:buFont typeface="Calibri"/>
              <a:buChar char="-"/>
            </a:pPr>
            <a:r>
              <a:rPr lang="en-US">
                <a:cs typeface="Calibri"/>
              </a:rPr>
              <a:t>You need to store the data temporarily on Quest to run your analysis, but Quest storage isn't backed up</a:t>
            </a:r>
          </a:p>
          <a:p>
            <a:pPr marL="171450" indent="-171450">
              <a:buFont typeface="Calibri"/>
              <a:buChar char="-"/>
            </a:pPr>
            <a:r>
              <a:rPr lang="en-US">
                <a:cs typeface="Calibri"/>
              </a:rPr>
              <a:t>What are your options for intermediate storage? For this example, we're assuming you have to pick between transferring it to your laptop or your computer. </a:t>
            </a:r>
          </a:p>
          <a:p>
            <a:pPr lvl="1" indent="-171450">
              <a:buFont typeface="Calibri"/>
              <a:buChar char="-"/>
            </a:pPr>
            <a:r>
              <a:rPr lang="en-US">
                <a:cs typeface="Calibri"/>
              </a:rPr>
              <a:t>Both could use Globus to get to Quest</a:t>
            </a:r>
          </a:p>
          <a:p>
            <a:pPr lvl="1" indent="-171450">
              <a:buFont typeface="Calibri"/>
              <a:buChar char="-"/>
            </a:pPr>
            <a:r>
              <a:rPr lang="en-US">
                <a:cs typeface="Calibri"/>
              </a:rPr>
              <a:t>RDSS is in the same data center as Quest – transfer will be faster – better backup and versioning</a:t>
            </a:r>
          </a:p>
          <a:p>
            <a:pPr lvl="1" indent="-171450">
              <a:buFont typeface="Calibri"/>
              <a:buChar char="-"/>
            </a:pPr>
            <a:r>
              <a:rPr lang="en-US">
                <a:cs typeface="Calibri"/>
              </a:rPr>
              <a:t>Your computer – comfortable, but probably slower network and greater risk of data loss</a:t>
            </a:r>
          </a:p>
        </p:txBody>
      </p:sp>
      <p:sp>
        <p:nvSpPr>
          <p:cNvPr id="4" name="Slide Number Placeholder 3"/>
          <p:cNvSpPr>
            <a:spLocks noGrp="1"/>
          </p:cNvSpPr>
          <p:nvPr>
            <p:ph type="sldNum" sz="quarter" idx="5"/>
          </p:nvPr>
        </p:nvSpPr>
        <p:spPr/>
        <p:txBody>
          <a:bodyPr/>
          <a:lstStyle/>
          <a:p>
            <a:fld id="{6363C63D-0C1A-0E4C-A0BD-8D65A9542426}" type="slidenum">
              <a:rPr lang="en-US" smtClean="0"/>
              <a:t>29</a:t>
            </a:fld>
            <a:endParaRPr lang="en-US"/>
          </a:p>
        </p:txBody>
      </p:sp>
    </p:spTree>
    <p:extLst>
      <p:ext uri="{BB962C8B-B14F-4D97-AF65-F5344CB8AC3E}">
        <p14:creationId xmlns:p14="http://schemas.microsoft.com/office/powerpoint/2010/main" val="3298838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Considerations: </a:t>
            </a:r>
          </a:p>
          <a:p>
            <a:pPr marL="171450" indent="-171450">
              <a:buFont typeface="Calibri"/>
              <a:buChar char="-"/>
            </a:pPr>
            <a:r>
              <a:rPr lang="en-US">
                <a:cs typeface="Calibri"/>
              </a:rPr>
              <a:t>The core isn't going to store your data for you long term</a:t>
            </a:r>
          </a:p>
          <a:p>
            <a:pPr marL="171450" indent="-171450">
              <a:buFont typeface="Calibri"/>
              <a:buChar char="-"/>
            </a:pPr>
            <a:r>
              <a:rPr lang="en-US">
                <a:cs typeface="Calibri"/>
              </a:rPr>
              <a:t>You need to store the data temporarily on Quest to run your analysis, but Quest storage isn't backed up</a:t>
            </a:r>
          </a:p>
          <a:p>
            <a:pPr marL="171450" indent="-171450">
              <a:buFont typeface="Calibri"/>
              <a:buChar char="-"/>
            </a:pPr>
            <a:r>
              <a:rPr lang="en-US">
                <a:cs typeface="Calibri"/>
              </a:rPr>
              <a:t>What are your options for intermediate storage? For this example, we're assuming you have to pick between transferring it to your laptop or your computer. </a:t>
            </a:r>
          </a:p>
          <a:p>
            <a:pPr lvl="1" indent="-171450">
              <a:buFont typeface="Calibri"/>
              <a:buChar char="-"/>
            </a:pPr>
            <a:r>
              <a:rPr lang="en-US">
                <a:cs typeface="Calibri"/>
              </a:rPr>
              <a:t>Both could use Globus to get to Quest</a:t>
            </a:r>
          </a:p>
          <a:p>
            <a:pPr lvl="1" indent="-171450">
              <a:buFont typeface="Calibri"/>
              <a:buChar char="-"/>
            </a:pPr>
            <a:r>
              <a:rPr lang="en-US">
                <a:cs typeface="Calibri"/>
              </a:rPr>
              <a:t>RDSS is in the same data center as Quest – transfer will be faster – better backup and versioning</a:t>
            </a:r>
          </a:p>
          <a:p>
            <a:pPr lvl="1" indent="-171450">
              <a:buFont typeface="Calibri"/>
              <a:buChar char="-"/>
            </a:pPr>
            <a:r>
              <a:rPr lang="en-US">
                <a:cs typeface="Calibri"/>
              </a:rPr>
              <a:t>Your computer – comfortable, but probably slower network and greater risk of data loss</a:t>
            </a:r>
          </a:p>
        </p:txBody>
      </p:sp>
      <p:sp>
        <p:nvSpPr>
          <p:cNvPr id="4" name="Slide Number Placeholder 3"/>
          <p:cNvSpPr>
            <a:spLocks noGrp="1"/>
          </p:cNvSpPr>
          <p:nvPr>
            <p:ph type="sldNum" sz="quarter" idx="5"/>
          </p:nvPr>
        </p:nvSpPr>
        <p:spPr/>
        <p:txBody>
          <a:bodyPr/>
          <a:lstStyle/>
          <a:p>
            <a:fld id="{6363C63D-0C1A-0E4C-A0BD-8D65A9542426}" type="slidenum">
              <a:rPr lang="en-US" smtClean="0"/>
              <a:t>30</a:t>
            </a:fld>
            <a:endParaRPr lang="en-US"/>
          </a:p>
        </p:txBody>
      </p:sp>
    </p:spTree>
    <p:extLst>
      <p:ext uri="{BB962C8B-B14F-4D97-AF65-F5344CB8AC3E}">
        <p14:creationId xmlns:p14="http://schemas.microsoft.com/office/powerpoint/2010/main" val="25357775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6363C63D-0C1A-0E4C-A0BD-8D65A9542426}" type="slidenum">
              <a:rPr lang="en-US" smtClean="0"/>
              <a:t>31</a:t>
            </a:fld>
            <a:endParaRPr lang="en-US"/>
          </a:p>
        </p:txBody>
      </p:sp>
    </p:spTree>
    <p:extLst>
      <p:ext uri="{BB962C8B-B14F-4D97-AF65-F5344CB8AC3E}">
        <p14:creationId xmlns:p14="http://schemas.microsoft.com/office/powerpoint/2010/main" val="38995775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363C63D-0C1A-0E4C-A0BD-8D65A9542426}" type="slidenum">
              <a:rPr lang="en-US" smtClean="0"/>
              <a:t>33</a:t>
            </a:fld>
            <a:endParaRPr lang="en-US"/>
          </a:p>
        </p:txBody>
      </p:sp>
    </p:spTree>
    <p:extLst>
      <p:ext uri="{BB962C8B-B14F-4D97-AF65-F5344CB8AC3E}">
        <p14:creationId xmlns:p14="http://schemas.microsoft.com/office/powerpoint/2010/main" val="66338538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jpeg"/><Relationship Id="rId1" Type="http://schemas.openxmlformats.org/officeDocument/2006/relationships/slideMaster" Target="../slideMasters/slideMaster2.xml"/><Relationship Id="rId5" Type="http://schemas.openxmlformats.org/officeDocument/2006/relationships/image" Target="../media/image8.jpeg"/><Relationship Id="rId4"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ransition Page">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TextBox 2"/>
          <p:cNvSpPr txBox="1"/>
          <p:nvPr userDrawn="1"/>
        </p:nvSpPr>
        <p:spPr>
          <a:xfrm>
            <a:off x="7057571" y="-916214"/>
            <a:ext cx="184666" cy="369332"/>
          </a:xfrm>
          <a:prstGeom prst="rect">
            <a:avLst/>
          </a:prstGeom>
          <a:noFill/>
        </p:spPr>
        <p:txBody>
          <a:bodyPr wrap="none" rtlCol="0">
            <a:spAutoFit/>
          </a:bodyPr>
          <a:lstStyle/>
          <a:p>
            <a:endParaRPr lang="en-US"/>
          </a:p>
        </p:txBody>
      </p:sp>
      <p:pic>
        <p:nvPicPr>
          <p:cNvPr id="5" name="Picture 4" descr="NWU PPT Wide Opt 1 - No Wordmark_Separator.jpg">
            <a:extLst>
              <a:ext uri="{FF2B5EF4-FFF2-40B4-BE49-F238E27FC236}">
                <a16:creationId xmlns:a16="http://schemas.microsoft.com/office/drawing/2014/main" id="{CA46A81C-A3EF-3341-B734-CCD68B1EDE4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hasCustomPrompt="1"/>
          </p:nvPr>
        </p:nvSpPr>
        <p:spPr>
          <a:xfrm>
            <a:off x="0" y="1542060"/>
            <a:ext cx="9144000" cy="2054160"/>
          </a:xfrm>
        </p:spPr>
        <p:txBody>
          <a:bodyPr/>
          <a:lstStyle>
            <a:lvl1pPr algn="ctr">
              <a:defRPr>
                <a:solidFill>
                  <a:schemeClr val="bg1"/>
                </a:solidFill>
                <a:latin typeface="Arial"/>
              </a:defRPr>
            </a:lvl1pPr>
          </a:lstStyle>
          <a:p>
            <a:r>
              <a:rPr lang="en-US"/>
              <a:t>Transitions Page</a:t>
            </a:r>
          </a:p>
        </p:txBody>
      </p:sp>
    </p:spTree>
    <p:extLst>
      <p:ext uri="{BB962C8B-B14F-4D97-AF65-F5344CB8AC3E}">
        <p14:creationId xmlns:p14="http://schemas.microsoft.com/office/powerpoint/2010/main" val="17917663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ster 3">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atin typeface="Arial"/>
              </a:defRPr>
            </a:lvl1pPr>
          </a:lstStyle>
          <a:p>
            <a:fld id="{D3421027-4EC0-9C48-8CFB-B8A3104CB056}" type="datetime1">
              <a:rPr lang="en-US" smtClean="0"/>
              <a:pPr/>
              <a:t>7/6/2023</a:t>
            </a:fld>
            <a:endParaRPr lang="en-US"/>
          </a:p>
        </p:txBody>
      </p:sp>
      <p:sp>
        <p:nvSpPr>
          <p:cNvPr id="3" name="Footer Placeholder 2"/>
          <p:cNvSpPr>
            <a:spLocks noGrp="1"/>
          </p:cNvSpPr>
          <p:nvPr>
            <p:ph type="ftr" sz="quarter" idx="11"/>
          </p:nvPr>
        </p:nvSpPr>
        <p:spPr/>
        <p:txBody>
          <a:bodyPr/>
          <a:lstStyle>
            <a:lvl1pPr>
              <a:defRPr>
                <a:latin typeface="Arial"/>
              </a:defRPr>
            </a:lvl1pPr>
          </a:lstStyle>
          <a:p>
            <a:endParaRPr lang="en-US"/>
          </a:p>
        </p:txBody>
      </p:sp>
      <p:sp>
        <p:nvSpPr>
          <p:cNvPr id="4" name="Slide Number Placeholder 3"/>
          <p:cNvSpPr>
            <a:spLocks noGrp="1"/>
          </p:cNvSpPr>
          <p:nvPr>
            <p:ph type="sldNum" sz="quarter" idx="12"/>
          </p:nvPr>
        </p:nvSpPr>
        <p:spPr/>
        <p:txBody>
          <a:bodyPr/>
          <a:lstStyle>
            <a:lvl1pPr>
              <a:defRPr>
                <a:latin typeface="Arial"/>
              </a:defRPr>
            </a:lvl1pPr>
          </a:lstStyle>
          <a:p>
            <a:fld id="{106E12CD-FCB1-464E-A775-0B83FDDACE03}" type="slidenum">
              <a:rPr lang="en-US" smtClean="0"/>
              <a:pPr/>
              <a:t>‹#›</a:t>
            </a:fld>
            <a:endParaRPr lang="en-US"/>
          </a:p>
        </p:txBody>
      </p:sp>
    </p:spTree>
    <p:extLst>
      <p:ext uri="{BB962C8B-B14F-4D97-AF65-F5344CB8AC3E}">
        <p14:creationId xmlns:p14="http://schemas.microsoft.com/office/powerpoint/2010/main" val="37492675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atin typeface="Arial"/>
              </a:defRPr>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atin typeface="Arial"/>
              </a:defRPr>
            </a:lvl1pPr>
            <a:lvl2pPr>
              <a:defRPr sz="2800">
                <a:latin typeface="Arial"/>
              </a:defRPr>
            </a:lvl2pPr>
            <a:lvl3pPr>
              <a:defRPr sz="2400">
                <a:latin typeface="Arial"/>
              </a:defRPr>
            </a:lvl3pPr>
            <a:lvl4pPr>
              <a:defRPr sz="2000">
                <a:latin typeface="Arial"/>
              </a:defRPr>
            </a:lvl4pPr>
            <a:lvl5pPr>
              <a:defRPr sz="2000">
                <a:latin typeface="Aria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atin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atin typeface="Arial"/>
              </a:defRPr>
            </a:lvl1pPr>
          </a:lstStyle>
          <a:p>
            <a:fld id="{AB182AE3-760A-8E44-AB65-03A533386DFC}" type="datetime1">
              <a:rPr lang="en-US" smtClean="0"/>
              <a:pPr/>
              <a:t>7/6/2023</a:t>
            </a:fld>
            <a:endParaRPr lang="en-US"/>
          </a:p>
        </p:txBody>
      </p:sp>
      <p:sp>
        <p:nvSpPr>
          <p:cNvPr id="6" name="Footer Placeholder 5"/>
          <p:cNvSpPr>
            <a:spLocks noGrp="1"/>
          </p:cNvSpPr>
          <p:nvPr>
            <p:ph type="ftr" sz="quarter" idx="11"/>
          </p:nvPr>
        </p:nvSpPr>
        <p:spPr/>
        <p:txBody>
          <a:bodyPr/>
          <a:lstStyle>
            <a:lvl1pPr>
              <a:defRPr>
                <a:latin typeface="Arial"/>
              </a:defRPr>
            </a:lvl1pPr>
          </a:lstStyle>
          <a:p>
            <a:endParaRPr lang="en-US"/>
          </a:p>
        </p:txBody>
      </p:sp>
      <p:sp>
        <p:nvSpPr>
          <p:cNvPr id="7" name="Slide Number Placeholder 6"/>
          <p:cNvSpPr>
            <a:spLocks noGrp="1"/>
          </p:cNvSpPr>
          <p:nvPr>
            <p:ph type="sldNum" sz="quarter" idx="12"/>
          </p:nvPr>
        </p:nvSpPr>
        <p:spPr/>
        <p:txBody>
          <a:bodyPr/>
          <a:lstStyle>
            <a:lvl1pPr>
              <a:defRPr>
                <a:latin typeface="Arial"/>
              </a:defRPr>
            </a:lvl1pPr>
          </a:lstStyle>
          <a:p>
            <a:fld id="{106E12CD-FCB1-464E-A775-0B83FDDACE03}" type="slidenum">
              <a:rPr lang="en-US" smtClean="0"/>
              <a:pPr/>
              <a:t>‹#›</a:t>
            </a:fld>
            <a:endParaRPr lang="en-US"/>
          </a:p>
        </p:txBody>
      </p:sp>
    </p:spTree>
    <p:extLst>
      <p:ext uri="{BB962C8B-B14F-4D97-AF65-F5344CB8AC3E}">
        <p14:creationId xmlns:p14="http://schemas.microsoft.com/office/powerpoint/2010/main" val="42802467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eparator Page 2">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542060"/>
            <a:ext cx="9144000" cy="2054160"/>
          </a:xfrm>
        </p:spPr>
        <p:txBody>
          <a:bodyPr/>
          <a:lstStyle>
            <a:lvl1pPr algn="ctr">
              <a:defRPr>
                <a:solidFill>
                  <a:schemeClr val="bg1"/>
                </a:solidFill>
                <a:latin typeface="Arial"/>
              </a:defRPr>
            </a:lvl1pPr>
          </a:lstStyle>
          <a:p>
            <a:r>
              <a:rPr lang="en-US"/>
              <a:t>Separator</a:t>
            </a:r>
          </a:p>
        </p:txBody>
      </p:sp>
      <p:pic>
        <p:nvPicPr>
          <p:cNvPr id="4" name="Picture 3" descr="NWU PPT Wide Opt 2 - No Wordmark_Separator 2.jp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12245215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eparator Page 1">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542060"/>
            <a:ext cx="9144000" cy="2054160"/>
          </a:xfrm>
        </p:spPr>
        <p:txBody>
          <a:bodyPr/>
          <a:lstStyle>
            <a:lvl1pPr algn="ctr">
              <a:defRPr>
                <a:solidFill>
                  <a:schemeClr val="bg1"/>
                </a:solidFill>
                <a:latin typeface="Arial"/>
              </a:defRPr>
            </a:lvl1pPr>
          </a:lstStyle>
          <a:p>
            <a:r>
              <a:rPr lang="en-US"/>
              <a:t>Separator</a:t>
            </a:r>
          </a:p>
        </p:txBody>
      </p:sp>
      <p:sp>
        <p:nvSpPr>
          <p:cNvPr id="3" name="TextBox 2"/>
          <p:cNvSpPr txBox="1"/>
          <p:nvPr userDrawn="1"/>
        </p:nvSpPr>
        <p:spPr>
          <a:xfrm>
            <a:off x="7057571" y="-916214"/>
            <a:ext cx="184666" cy="369332"/>
          </a:xfrm>
          <a:prstGeom prst="rect">
            <a:avLst/>
          </a:prstGeom>
          <a:noFill/>
        </p:spPr>
        <p:txBody>
          <a:bodyPr wrap="none" rtlCol="0">
            <a:spAutoFit/>
          </a:bodyPr>
          <a:lstStyle/>
          <a:p>
            <a:endParaRPr lang="en-US"/>
          </a:p>
        </p:txBody>
      </p:sp>
      <p:pic>
        <p:nvPicPr>
          <p:cNvPr id="6" name="Picture 5" descr="NWU PPT Wide Opt 1 - No Wordmark_Cover.jpg">
            <a:extLst>
              <a:ext uri="{FF2B5EF4-FFF2-40B4-BE49-F238E27FC236}">
                <a16:creationId xmlns:a16="http://schemas.microsoft.com/office/drawing/2014/main" id="{6BA6571F-E1AA-B54D-8671-6434F29B0AEC}"/>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2610"/>
            <a:ext cx="9144000" cy="5143500"/>
          </a:xfrm>
          <a:prstGeom prst="rect">
            <a:avLst/>
          </a:prstGeom>
        </p:spPr>
      </p:pic>
    </p:spTree>
    <p:extLst>
      <p:ext uri="{BB962C8B-B14F-4D97-AF65-F5344CB8AC3E}">
        <p14:creationId xmlns:p14="http://schemas.microsoft.com/office/powerpoint/2010/main" val="6117737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Separator Page 1">
    <p:bg>
      <p:bgPr>
        <a:blipFill rotWithShape="1">
          <a:blip r:embed="rId2"/>
          <a:srcRect/>
          <a:stretch>
            <a:fillRect/>
          </a:stretch>
        </a:blipFill>
        <a:effectLst/>
      </p:bgPr>
    </p:bg>
    <p:spTree>
      <p:nvGrpSpPr>
        <p:cNvPr id="1" name=""/>
        <p:cNvGrpSpPr/>
        <p:nvPr/>
      </p:nvGrpSpPr>
      <p:grpSpPr>
        <a:xfrm>
          <a:off x="0" y="0"/>
          <a:ext cx="0" cy="0"/>
          <a:chOff x="0" y="0"/>
          <a:chExt cx="0" cy="0"/>
        </a:xfrm>
      </p:grpSpPr>
      <p:pic>
        <p:nvPicPr>
          <p:cNvPr id="14" name="Picture 6" descr="Picture 6"/>
          <p:cNvPicPr>
            <a:picLocks noChangeAspect="1"/>
          </p:cNvPicPr>
          <p:nvPr/>
        </p:nvPicPr>
        <p:blipFill>
          <a:blip r:embed="rId3"/>
          <a:stretch>
            <a:fillRect/>
          </a:stretch>
        </p:blipFill>
        <p:spPr>
          <a:xfrm>
            <a:off x="0" y="0"/>
            <a:ext cx="9144000" cy="5143500"/>
          </a:xfrm>
          <a:prstGeom prst="rect">
            <a:avLst/>
          </a:prstGeom>
          <a:ln w="12700">
            <a:miter lim="400000"/>
          </a:ln>
        </p:spPr>
      </p:pic>
      <p:sp>
        <p:nvSpPr>
          <p:cNvPr id="15" name="Rectangle 9"/>
          <p:cNvSpPr/>
          <p:nvPr/>
        </p:nvSpPr>
        <p:spPr>
          <a:xfrm>
            <a:off x="269737" y="4851105"/>
            <a:ext cx="1325798" cy="228601"/>
          </a:xfrm>
          <a:prstGeom prst="rect">
            <a:avLst/>
          </a:prstGeom>
          <a:solidFill>
            <a:srgbClr val="4E2A84"/>
          </a:solidFill>
          <a:ln w="12700">
            <a:miter lim="400000"/>
          </a:ln>
        </p:spPr>
        <p:txBody>
          <a:bodyPr lIns="45719" rIns="45719" anchor="ctr"/>
          <a:lstStyle/>
          <a:p>
            <a:pPr algn="ctr">
              <a:defRPr>
                <a:solidFill>
                  <a:srgbClr val="FFFFFF"/>
                </a:solidFill>
              </a:defRPr>
            </a:pPr>
            <a:endParaRPr/>
          </a:p>
        </p:txBody>
      </p:sp>
      <p:pic>
        <p:nvPicPr>
          <p:cNvPr id="16" name="Picture 8" descr="Picture 8"/>
          <p:cNvPicPr>
            <a:picLocks noChangeAspect="1"/>
          </p:cNvPicPr>
          <p:nvPr/>
        </p:nvPicPr>
        <p:blipFill>
          <a:blip r:embed="rId4"/>
          <a:stretch>
            <a:fillRect/>
          </a:stretch>
        </p:blipFill>
        <p:spPr>
          <a:xfrm>
            <a:off x="76200" y="4796740"/>
            <a:ext cx="2590800" cy="337330"/>
          </a:xfrm>
          <a:prstGeom prst="rect">
            <a:avLst/>
          </a:prstGeom>
          <a:ln w="12700">
            <a:miter lim="400000"/>
          </a:ln>
        </p:spPr>
      </p:pic>
      <p:sp>
        <p:nvSpPr>
          <p:cNvPr id="17" name="Separator"/>
          <p:cNvSpPr txBox="1">
            <a:spLocks noGrp="1"/>
          </p:cNvSpPr>
          <p:nvPr>
            <p:ph type="title" hasCustomPrompt="1"/>
          </p:nvPr>
        </p:nvSpPr>
        <p:spPr>
          <a:xfrm>
            <a:off x="0" y="1542060"/>
            <a:ext cx="9144000" cy="2054161"/>
          </a:xfrm>
          <a:prstGeom prst="rect">
            <a:avLst/>
          </a:prstGeom>
        </p:spPr>
        <p:txBody>
          <a:bodyPr/>
          <a:lstStyle>
            <a:lvl1pPr>
              <a:defRPr>
                <a:solidFill>
                  <a:srgbClr val="FFFFFF"/>
                </a:solidFill>
              </a:defRPr>
            </a:lvl1pPr>
          </a:lstStyle>
          <a:p>
            <a:r>
              <a:t>Separator</a:t>
            </a:r>
          </a:p>
        </p:txBody>
      </p:sp>
      <p:pic>
        <p:nvPicPr>
          <p:cNvPr id="18" name="Picture 4" descr="Picture 4"/>
          <p:cNvPicPr>
            <a:picLocks noChangeAspect="1"/>
          </p:cNvPicPr>
          <p:nvPr/>
        </p:nvPicPr>
        <p:blipFill>
          <a:blip r:embed="rId5"/>
          <a:stretch>
            <a:fillRect/>
          </a:stretch>
        </p:blipFill>
        <p:spPr>
          <a:xfrm>
            <a:off x="0" y="0"/>
            <a:ext cx="9144000" cy="5143500"/>
          </a:xfrm>
          <a:prstGeom prst="rect">
            <a:avLst/>
          </a:prstGeom>
          <a:ln w="12700">
            <a:miter lim="400000"/>
          </a:ln>
        </p:spPr>
      </p:pic>
      <p:sp>
        <p:nvSpPr>
          <p:cNvPr id="19" name="Slide Number"/>
          <p:cNvSpPr txBox="1">
            <a:spLocks noGrp="1"/>
          </p:cNvSpPr>
          <p:nvPr>
            <p:ph type="sldNum" sz="quarter" idx="2"/>
          </p:nvPr>
        </p:nvSpPr>
        <p:spPr>
          <a:xfrm>
            <a:off x="4419600" y="4487862"/>
            <a:ext cx="2133600" cy="2794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x">
  <p:cSld name="Title Slide">
    <p:spTree>
      <p:nvGrpSpPr>
        <p:cNvPr id="1" name=""/>
        <p:cNvGrpSpPr/>
        <p:nvPr/>
      </p:nvGrpSpPr>
      <p:grpSpPr>
        <a:xfrm>
          <a:off x="0" y="0"/>
          <a:ext cx="0" cy="0"/>
          <a:chOff x="0" y="0"/>
          <a:chExt cx="0" cy="0"/>
        </a:xfrm>
      </p:grpSpPr>
      <p:pic>
        <p:nvPicPr>
          <p:cNvPr id="35" name="Picture 6" descr="Picture 6"/>
          <p:cNvPicPr>
            <a:picLocks noChangeAspect="1"/>
          </p:cNvPicPr>
          <p:nvPr/>
        </p:nvPicPr>
        <p:blipFill>
          <a:blip r:embed="rId2"/>
          <a:stretch>
            <a:fillRect/>
          </a:stretch>
        </p:blipFill>
        <p:spPr>
          <a:xfrm>
            <a:off x="0" y="0"/>
            <a:ext cx="9144000" cy="5143500"/>
          </a:xfrm>
          <a:prstGeom prst="rect">
            <a:avLst/>
          </a:prstGeom>
          <a:ln w="12700">
            <a:miter lim="400000"/>
          </a:ln>
        </p:spPr>
      </p:pic>
      <p:sp>
        <p:nvSpPr>
          <p:cNvPr id="36" name="Rectangle 9"/>
          <p:cNvSpPr/>
          <p:nvPr/>
        </p:nvSpPr>
        <p:spPr>
          <a:xfrm>
            <a:off x="269737" y="4851105"/>
            <a:ext cx="1325798" cy="228601"/>
          </a:xfrm>
          <a:prstGeom prst="rect">
            <a:avLst/>
          </a:prstGeom>
          <a:solidFill>
            <a:srgbClr val="4E2A84"/>
          </a:solidFill>
          <a:ln w="12700">
            <a:miter lim="400000"/>
          </a:ln>
        </p:spPr>
        <p:txBody>
          <a:bodyPr lIns="45719" rIns="45719" anchor="ctr"/>
          <a:lstStyle/>
          <a:p>
            <a:pPr algn="ctr">
              <a:defRPr>
                <a:solidFill>
                  <a:srgbClr val="FFFFFF"/>
                </a:solidFill>
              </a:defRPr>
            </a:pPr>
            <a:endParaRPr/>
          </a:p>
        </p:txBody>
      </p:sp>
      <p:pic>
        <p:nvPicPr>
          <p:cNvPr id="37" name="Picture 8" descr="Picture 8"/>
          <p:cNvPicPr>
            <a:picLocks noChangeAspect="1"/>
          </p:cNvPicPr>
          <p:nvPr/>
        </p:nvPicPr>
        <p:blipFill>
          <a:blip r:embed="rId3"/>
          <a:stretch>
            <a:fillRect/>
          </a:stretch>
        </p:blipFill>
        <p:spPr>
          <a:xfrm>
            <a:off x="76200" y="4796740"/>
            <a:ext cx="2590800" cy="337330"/>
          </a:xfrm>
          <a:prstGeom prst="rect">
            <a:avLst/>
          </a:prstGeom>
          <a:ln w="12700">
            <a:miter lim="400000"/>
          </a:ln>
        </p:spPr>
      </p:pic>
      <p:sp>
        <p:nvSpPr>
          <p:cNvPr id="38" name="Slide Number"/>
          <p:cNvSpPr txBox="1">
            <a:spLocks noGrp="1"/>
          </p:cNvSpPr>
          <p:nvPr>
            <p:ph type="sldNum" sz="quarter" idx="2"/>
          </p:nvPr>
        </p:nvSpPr>
        <p:spPr>
          <a:xfrm>
            <a:off x="8797192" y="4843861"/>
            <a:ext cx="273656" cy="264256"/>
          </a:xfrm>
          <a:prstGeom prst="rect">
            <a:avLst/>
          </a:prstGeom>
        </p:spPr>
        <p:txBody>
          <a:bodyPr/>
          <a:lstStyle/>
          <a:p>
            <a:fld id="{86CB4B4D-7CA3-9044-876B-883B54F8677D}" type="slidenum">
              <a:t>‹#›</a:t>
            </a:fld>
            <a:endParaRPr/>
          </a:p>
        </p:txBody>
      </p:sp>
      <p:sp>
        <p:nvSpPr>
          <p:cNvPr id="39" name="Click to edit title"/>
          <p:cNvSpPr txBox="1">
            <a:spLocks noGrp="1"/>
          </p:cNvSpPr>
          <p:nvPr>
            <p:ph type="title" hasCustomPrompt="1"/>
          </p:nvPr>
        </p:nvSpPr>
        <p:spPr>
          <a:xfrm>
            <a:off x="152400" y="102392"/>
            <a:ext cx="8839200" cy="1143001"/>
          </a:xfrm>
          <a:prstGeom prst="rect">
            <a:avLst/>
          </a:prstGeom>
        </p:spPr>
        <p:txBody>
          <a:bodyPr/>
          <a:lstStyle>
            <a:lvl1pPr algn="l">
              <a:defRPr sz="4800">
                <a:solidFill>
                  <a:srgbClr val="4E2A84"/>
                </a:solidFill>
              </a:defRPr>
            </a:lvl1pPr>
          </a:lstStyle>
          <a:p>
            <a:r>
              <a:t>Click to edit title</a:t>
            </a: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46" name="Click to edit title"/>
          <p:cNvSpPr txBox="1">
            <a:spLocks noGrp="1"/>
          </p:cNvSpPr>
          <p:nvPr>
            <p:ph type="title" hasCustomPrompt="1"/>
          </p:nvPr>
        </p:nvSpPr>
        <p:spPr>
          <a:xfrm>
            <a:off x="152400" y="102392"/>
            <a:ext cx="8839200" cy="1143001"/>
          </a:xfrm>
          <a:prstGeom prst="rect">
            <a:avLst/>
          </a:prstGeom>
        </p:spPr>
        <p:txBody>
          <a:bodyPr/>
          <a:lstStyle>
            <a:lvl1pPr algn="l">
              <a:defRPr sz="4800">
                <a:solidFill>
                  <a:srgbClr val="4E2A84"/>
                </a:solidFill>
              </a:defRPr>
            </a:lvl1pPr>
          </a:lstStyle>
          <a:p>
            <a:r>
              <a:t>Click to edit title</a:t>
            </a:r>
          </a:p>
        </p:txBody>
      </p:sp>
      <p:sp>
        <p:nvSpPr>
          <p:cNvPr id="47" name="Body Level One…"/>
          <p:cNvSpPr txBox="1">
            <a:spLocks noGrp="1"/>
          </p:cNvSpPr>
          <p:nvPr>
            <p:ph type="body" idx="1" hasCustomPrompt="1"/>
          </p:nvPr>
        </p:nvSpPr>
        <p:spPr>
          <a:xfrm>
            <a:off x="152400" y="1485900"/>
            <a:ext cx="8991600" cy="2667000"/>
          </a:xfrm>
          <a:prstGeom prst="rect">
            <a:avLst/>
          </a:prstGeom>
        </p:spPr>
        <p:txBody>
          <a:bodyPr/>
          <a:lstStyle>
            <a:lvl1pPr>
              <a:spcBef>
                <a:spcPts val="900"/>
              </a:spcBef>
              <a:buClr>
                <a:srgbClr val="B6ACD1"/>
              </a:buClr>
              <a:buFontTx/>
              <a:buChar char="▪"/>
              <a:defRPr sz="4000">
                <a:solidFill>
                  <a:srgbClr val="342F2E"/>
                </a:solidFill>
              </a:defRPr>
            </a:lvl1pPr>
            <a:lvl2pPr marL="774700" indent="-317500">
              <a:spcBef>
                <a:spcPts val="900"/>
              </a:spcBef>
              <a:buClr>
                <a:srgbClr val="B6ACD1"/>
              </a:buClr>
              <a:buFontTx/>
              <a:buChar char="▪"/>
              <a:defRPr sz="4000">
                <a:solidFill>
                  <a:srgbClr val="342F2E"/>
                </a:solidFill>
              </a:defRPr>
            </a:lvl2pPr>
            <a:lvl3pPr marL="1200150" indent="-285750">
              <a:spcBef>
                <a:spcPts val="900"/>
              </a:spcBef>
              <a:buClr>
                <a:srgbClr val="B6ACD1"/>
              </a:buClr>
              <a:buFontTx/>
              <a:defRPr sz="4000">
                <a:solidFill>
                  <a:srgbClr val="342F2E"/>
                </a:solidFill>
              </a:defRPr>
            </a:lvl3pPr>
            <a:lvl4pPr marL="1698171" indent="-326571">
              <a:spcBef>
                <a:spcPts val="900"/>
              </a:spcBef>
              <a:buClr>
                <a:srgbClr val="B6ACD1"/>
              </a:buClr>
              <a:buFontTx/>
              <a:buChar char="•"/>
              <a:defRPr sz="4000">
                <a:solidFill>
                  <a:srgbClr val="342F2E"/>
                </a:solidFill>
              </a:defRPr>
            </a:lvl4pPr>
            <a:lvl5pPr marL="2286000" indent="-457200">
              <a:spcBef>
                <a:spcPts val="900"/>
              </a:spcBef>
              <a:buClr>
                <a:srgbClr val="B6ACD1"/>
              </a:buClr>
              <a:buFontTx/>
              <a:buChar char="▪"/>
              <a:defRPr sz="4000">
                <a:solidFill>
                  <a:srgbClr val="342F2E"/>
                </a:solidFill>
              </a:defRPr>
            </a:lvl5pPr>
          </a:lstStyle>
          <a:p>
            <a:r>
              <a:t>Level one</a:t>
            </a:r>
          </a:p>
          <a:p>
            <a:pPr lvl="1"/>
            <a:endParaRPr/>
          </a:p>
          <a:p>
            <a:pPr lvl="2"/>
            <a:endParaRPr/>
          </a:p>
          <a:p>
            <a:pPr lvl="3"/>
            <a:endParaRPr/>
          </a:p>
          <a:p>
            <a:pPr lvl="4"/>
            <a:endParaRPr/>
          </a:p>
        </p:txBody>
      </p:sp>
      <p:sp>
        <p:nvSpPr>
          <p:cNvPr id="48" name="Slide Number"/>
          <p:cNvSpPr txBox="1">
            <a:spLocks noGrp="1"/>
          </p:cNvSpPr>
          <p:nvPr>
            <p:ph type="sldNum" sz="quarter" idx="2"/>
          </p:nvPr>
        </p:nvSpPr>
        <p:spPr>
          <a:xfrm>
            <a:off x="8797192" y="4843861"/>
            <a:ext cx="273656" cy="264256"/>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x">
  <p:cSld name="Content, no bullets">
    <p:spTree>
      <p:nvGrpSpPr>
        <p:cNvPr id="1" name=""/>
        <p:cNvGrpSpPr/>
        <p:nvPr/>
      </p:nvGrpSpPr>
      <p:grpSpPr>
        <a:xfrm>
          <a:off x="0" y="0"/>
          <a:ext cx="0" cy="0"/>
          <a:chOff x="0" y="0"/>
          <a:chExt cx="0" cy="0"/>
        </a:xfrm>
      </p:grpSpPr>
      <p:pic>
        <p:nvPicPr>
          <p:cNvPr id="55" name="Picture 6" descr="Picture 6"/>
          <p:cNvPicPr>
            <a:picLocks noChangeAspect="1"/>
          </p:cNvPicPr>
          <p:nvPr/>
        </p:nvPicPr>
        <p:blipFill>
          <a:blip r:embed="rId2"/>
          <a:stretch>
            <a:fillRect/>
          </a:stretch>
        </p:blipFill>
        <p:spPr>
          <a:xfrm>
            <a:off x="0" y="0"/>
            <a:ext cx="9144000" cy="5143500"/>
          </a:xfrm>
          <a:prstGeom prst="rect">
            <a:avLst/>
          </a:prstGeom>
          <a:ln w="12700">
            <a:miter lim="400000"/>
          </a:ln>
        </p:spPr>
      </p:pic>
      <p:sp>
        <p:nvSpPr>
          <p:cNvPr id="56" name="Rectangle 9"/>
          <p:cNvSpPr/>
          <p:nvPr/>
        </p:nvSpPr>
        <p:spPr>
          <a:xfrm>
            <a:off x="269737" y="4851105"/>
            <a:ext cx="1325798" cy="228601"/>
          </a:xfrm>
          <a:prstGeom prst="rect">
            <a:avLst/>
          </a:prstGeom>
          <a:solidFill>
            <a:srgbClr val="4E2A84"/>
          </a:solidFill>
          <a:ln w="12700">
            <a:miter lim="400000"/>
          </a:ln>
        </p:spPr>
        <p:txBody>
          <a:bodyPr lIns="45719" rIns="45719" anchor="ctr"/>
          <a:lstStyle/>
          <a:p>
            <a:pPr algn="ctr">
              <a:defRPr>
                <a:solidFill>
                  <a:srgbClr val="FFFFFF"/>
                </a:solidFill>
              </a:defRPr>
            </a:pPr>
            <a:endParaRPr/>
          </a:p>
        </p:txBody>
      </p:sp>
      <p:pic>
        <p:nvPicPr>
          <p:cNvPr id="57" name="Picture 8" descr="Picture 8"/>
          <p:cNvPicPr>
            <a:picLocks noChangeAspect="1"/>
          </p:cNvPicPr>
          <p:nvPr/>
        </p:nvPicPr>
        <p:blipFill>
          <a:blip r:embed="rId3"/>
          <a:stretch>
            <a:fillRect/>
          </a:stretch>
        </p:blipFill>
        <p:spPr>
          <a:xfrm>
            <a:off x="76200" y="4796740"/>
            <a:ext cx="2590800" cy="337330"/>
          </a:xfrm>
          <a:prstGeom prst="rect">
            <a:avLst/>
          </a:prstGeom>
          <a:ln w="12700">
            <a:miter lim="400000"/>
          </a:ln>
        </p:spPr>
      </p:pic>
      <p:sp>
        <p:nvSpPr>
          <p:cNvPr id="58" name="Click to edit title"/>
          <p:cNvSpPr txBox="1">
            <a:spLocks noGrp="1"/>
          </p:cNvSpPr>
          <p:nvPr>
            <p:ph type="title" hasCustomPrompt="1"/>
          </p:nvPr>
        </p:nvSpPr>
        <p:spPr>
          <a:xfrm>
            <a:off x="152400" y="102392"/>
            <a:ext cx="8839200" cy="1143001"/>
          </a:xfrm>
          <a:prstGeom prst="rect">
            <a:avLst/>
          </a:prstGeom>
        </p:spPr>
        <p:txBody>
          <a:bodyPr/>
          <a:lstStyle>
            <a:lvl1pPr algn="l">
              <a:defRPr sz="4800">
                <a:solidFill>
                  <a:srgbClr val="4E2A84"/>
                </a:solidFill>
              </a:defRPr>
            </a:lvl1pPr>
          </a:lstStyle>
          <a:p>
            <a:r>
              <a:t>Click to edit title</a:t>
            </a:r>
          </a:p>
        </p:txBody>
      </p:sp>
      <p:sp>
        <p:nvSpPr>
          <p:cNvPr id="59" name="Body Level One…"/>
          <p:cNvSpPr txBox="1">
            <a:spLocks noGrp="1"/>
          </p:cNvSpPr>
          <p:nvPr>
            <p:ph type="body" sz="half" idx="1" hasCustomPrompt="1"/>
          </p:nvPr>
        </p:nvSpPr>
        <p:spPr>
          <a:xfrm>
            <a:off x="152400" y="1412875"/>
            <a:ext cx="8839200" cy="1348614"/>
          </a:xfrm>
          <a:prstGeom prst="rect">
            <a:avLst/>
          </a:prstGeom>
        </p:spPr>
        <p:txBody>
          <a:bodyPr/>
          <a:lstStyle>
            <a:lvl1pPr marL="0" indent="0" defTabSz="609584">
              <a:spcBef>
                <a:spcPts val="0"/>
              </a:spcBef>
              <a:buSzTx/>
              <a:buFontTx/>
              <a:buNone/>
              <a:defRPr sz="4000">
                <a:solidFill>
                  <a:srgbClr val="342F2E"/>
                </a:solidFill>
              </a:defRPr>
            </a:lvl1pPr>
            <a:lvl2pPr marL="865414" indent="-408214" defTabSz="609584">
              <a:spcBef>
                <a:spcPts val="0"/>
              </a:spcBef>
              <a:buFontTx/>
              <a:defRPr sz="4000">
                <a:solidFill>
                  <a:srgbClr val="342F2E"/>
                </a:solidFill>
              </a:defRPr>
            </a:lvl2pPr>
            <a:lvl3pPr marL="1295400" indent="-381000" defTabSz="609584">
              <a:spcBef>
                <a:spcPts val="0"/>
              </a:spcBef>
              <a:buFontTx/>
              <a:defRPr sz="4000">
                <a:solidFill>
                  <a:srgbClr val="342F2E"/>
                </a:solidFill>
              </a:defRPr>
            </a:lvl3pPr>
            <a:lvl4pPr marL="1828800" indent="-457200" defTabSz="609584">
              <a:spcBef>
                <a:spcPts val="0"/>
              </a:spcBef>
              <a:buFontTx/>
              <a:defRPr sz="4000">
                <a:solidFill>
                  <a:srgbClr val="342F2E"/>
                </a:solidFill>
              </a:defRPr>
            </a:lvl4pPr>
            <a:lvl5pPr marL="2286000" indent="-457200" defTabSz="609584">
              <a:spcBef>
                <a:spcPts val="0"/>
              </a:spcBef>
              <a:buFontTx/>
              <a:defRPr sz="4000">
                <a:solidFill>
                  <a:srgbClr val="342F2E"/>
                </a:solidFill>
              </a:defRPr>
            </a:lvl5pPr>
          </a:lstStyle>
          <a:p>
            <a:r>
              <a:t>Add text here. Without a bulleted list, the font remains the same–36pt. Arial.</a:t>
            </a:r>
          </a:p>
          <a:p>
            <a:pPr lvl="1"/>
            <a:endParaRPr/>
          </a:p>
          <a:p>
            <a:pPr lvl="2"/>
            <a:endParaRPr/>
          </a:p>
          <a:p>
            <a:pPr lvl="3"/>
            <a:endParaRPr/>
          </a:p>
          <a:p>
            <a:pPr lvl="4"/>
            <a:endParaRPr/>
          </a:p>
        </p:txBody>
      </p:sp>
      <p:sp>
        <p:nvSpPr>
          <p:cNvPr id="60" name="Text Placeholder 10"/>
          <p:cNvSpPr>
            <a:spLocks noGrp="1"/>
          </p:cNvSpPr>
          <p:nvPr>
            <p:ph type="body" sz="quarter" idx="21" hasCustomPrompt="1"/>
          </p:nvPr>
        </p:nvSpPr>
        <p:spPr>
          <a:xfrm>
            <a:off x="227013" y="3814762"/>
            <a:ext cx="8672512" cy="704851"/>
          </a:xfrm>
          <a:prstGeom prst="rect">
            <a:avLst/>
          </a:prstGeom>
        </p:spPr>
        <p:txBody>
          <a:bodyPr/>
          <a:lstStyle>
            <a:lvl1pPr marL="0" indent="0" defTabSz="609584">
              <a:spcBef>
                <a:spcPts val="0"/>
              </a:spcBef>
              <a:buSzTx/>
              <a:buFontTx/>
              <a:buNone/>
              <a:defRPr sz="1600"/>
            </a:lvl1pPr>
          </a:lstStyle>
          <a:p>
            <a:r>
              <a:t>You may adjust the font to accommodate for longer content, but for readability, try to keep font size 16pt. or larger.</a:t>
            </a:r>
          </a:p>
        </p:txBody>
      </p:sp>
      <p:sp>
        <p:nvSpPr>
          <p:cNvPr id="61" name="Slide Number"/>
          <p:cNvSpPr txBox="1">
            <a:spLocks noGrp="1"/>
          </p:cNvSpPr>
          <p:nvPr>
            <p:ph type="sldNum" sz="quarter" idx="2"/>
          </p:nvPr>
        </p:nvSpPr>
        <p:spPr>
          <a:xfrm>
            <a:off x="8797192" y="4843861"/>
            <a:ext cx="273656" cy="264256"/>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x">
  <p:cSld name="Two Column with text">
    <p:spTree>
      <p:nvGrpSpPr>
        <p:cNvPr id="1" name=""/>
        <p:cNvGrpSpPr/>
        <p:nvPr/>
      </p:nvGrpSpPr>
      <p:grpSpPr>
        <a:xfrm>
          <a:off x="0" y="0"/>
          <a:ext cx="0" cy="0"/>
          <a:chOff x="0" y="0"/>
          <a:chExt cx="0" cy="0"/>
        </a:xfrm>
      </p:grpSpPr>
      <p:pic>
        <p:nvPicPr>
          <p:cNvPr id="68" name="Picture 6" descr="Picture 6"/>
          <p:cNvPicPr>
            <a:picLocks noChangeAspect="1"/>
          </p:cNvPicPr>
          <p:nvPr/>
        </p:nvPicPr>
        <p:blipFill>
          <a:blip r:embed="rId2"/>
          <a:stretch>
            <a:fillRect/>
          </a:stretch>
        </p:blipFill>
        <p:spPr>
          <a:xfrm>
            <a:off x="0" y="0"/>
            <a:ext cx="9144000" cy="5143500"/>
          </a:xfrm>
          <a:prstGeom prst="rect">
            <a:avLst/>
          </a:prstGeom>
          <a:ln w="12700">
            <a:miter lim="400000"/>
          </a:ln>
        </p:spPr>
      </p:pic>
      <p:sp>
        <p:nvSpPr>
          <p:cNvPr id="69" name="Rectangle 9"/>
          <p:cNvSpPr/>
          <p:nvPr/>
        </p:nvSpPr>
        <p:spPr>
          <a:xfrm>
            <a:off x="269737" y="4851105"/>
            <a:ext cx="1325798" cy="228601"/>
          </a:xfrm>
          <a:prstGeom prst="rect">
            <a:avLst/>
          </a:prstGeom>
          <a:solidFill>
            <a:srgbClr val="4E2A84"/>
          </a:solidFill>
          <a:ln w="12700">
            <a:miter lim="400000"/>
          </a:ln>
        </p:spPr>
        <p:txBody>
          <a:bodyPr lIns="45719" rIns="45719" anchor="ctr"/>
          <a:lstStyle/>
          <a:p>
            <a:pPr algn="ctr">
              <a:defRPr>
                <a:solidFill>
                  <a:srgbClr val="FFFFFF"/>
                </a:solidFill>
              </a:defRPr>
            </a:pPr>
            <a:endParaRPr/>
          </a:p>
        </p:txBody>
      </p:sp>
      <p:pic>
        <p:nvPicPr>
          <p:cNvPr id="70" name="Picture 8" descr="Picture 8"/>
          <p:cNvPicPr>
            <a:picLocks noChangeAspect="1"/>
          </p:cNvPicPr>
          <p:nvPr/>
        </p:nvPicPr>
        <p:blipFill>
          <a:blip r:embed="rId3"/>
          <a:stretch>
            <a:fillRect/>
          </a:stretch>
        </p:blipFill>
        <p:spPr>
          <a:xfrm>
            <a:off x="76200" y="4796740"/>
            <a:ext cx="2590800" cy="337330"/>
          </a:xfrm>
          <a:prstGeom prst="rect">
            <a:avLst/>
          </a:prstGeom>
          <a:ln w="12700">
            <a:miter lim="400000"/>
          </a:ln>
        </p:spPr>
      </p:pic>
      <p:sp>
        <p:nvSpPr>
          <p:cNvPr id="71" name="Two Column Content"/>
          <p:cNvSpPr txBox="1">
            <a:spLocks noGrp="1"/>
          </p:cNvSpPr>
          <p:nvPr>
            <p:ph type="title" hasCustomPrompt="1"/>
          </p:nvPr>
        </p:nvSpPr>
        <p:spPr>
          <a:prstGeom prst="rect">
            <a:avLst/>
          </a:prstGeom>
        </p:spPr>
        <p:txBody>
          <a:bodyPr/>
          <a:lstStyle>
            <a:lvl1pPr algn="l">
              <a:defRPr sz="4800">
                <a:solidFill>
                  <a:srgbClr val="4E2A84"/>
                </a:solidFill>
              </a:defRPr>
            </a:lvl1pPr>
          </a:lstStyle>
          <a:p>
            <a:r>
              <a:t>Two Column Content</a:t>
            </a:r>
          </a:p>
        </p:txBody>
      </p:sp>
      <p:sp>
        <p:nvSpPr>
          <p:cNvPr id="72" name="Body Level One…"/>
          <p:cNvSpPr txBox="1">
            <a:spLocks noGrp="1"/>
          </p:cNvSpPr>
          <p:nvPr>
            <p:ph type="body" sz="half" idx="1" hasCustomPrompt="1"/>
          </p:nvPr>
        </p:nvSpPr>
        <p:spPr>
          <a:xfrm>
            <a:off x="457200" y="1624296"/>
            <a:ext cx="3857779" cy="3018568"/>
          </a:xfrm>
          <a:prstGeom prst="rect">
            <a:avLst/>
          </a:prstGeom>
        </p:spPr>
        <p:txBody>
          <a:bodyPr/>
          <a:lstStyle>
            <a:lvl1pPr>
              <a:spcBef>
                <a:spcPts val="400"/>
              </a:spcBef>
              <a:buClr>
                <a:srgbClr val="B6ACD1"/>
              </a:buClr>
              <a:buFontTx/>
              <a:buChar char="▪"/>
              <a:defRPr sz="1800">
                <a:solidFill>
                  <a:srgbClr val="342F2E"/>
                </a:solidFill>
              </a:defRPr>
            </a:lvl1pPr>
            <a:lvl2pPr marL="0" indent="457200">
              <a:spcBef>
                <a:spcPts val="400"/>
              </a:spcBef>
              <a:buClr>
                <a:srgbClr val="B6ACD1"/>
              </a:buClr>
              <a:buSzTx/>
              <a:buFont typeface="Wingdings"/>
              <a:buNone/>
              <a:defRPr sz="1800">
                <a:solidFill>
                  <a:srgbClr val="342F2E"/>
                </a:solidFill>
              </a:defRPr>
            </a:lvl2pPr>
            <a:lvl3pPr marL="1120139" indent="-205739">
              <a:spcBef>
                <a:spcPts val="400"/>
              </a:spcBef>
              <a:buClr>
                <a:srgbClr val="B6ACD1"/>
              </a:buClr>
              <a:buFontTx/>
              <a:buChar char="▪"/>
              <a:defRPr sz="1800">
                <a:solidFill>
                  <a:srgbClr val="342F2E"/>
                </a:solidFill>
              </a:defRPr>
            </a:lvl3pPr>
            <a:lvl4pPr marL="1600200" indent="-228600">
              <a:spcBef>
                <a:spcPts val="400"/>
              </a:spcBef>
              <a:buClr>
                <a:srgbClr val="B6ACD1"/>
              </a:buClr>
              <a:buFontTx/>
              <a:buChar char="▪"/>
              <a:defRPr sz="1800">
                <a:solidFill>
                  <a:srgbClr val="342F2E"/>
                </a:solidFill>
              </a:defRPr>
            </a:lvl4pPr>
            <a:lvl5pPr marL="2057400" indent="-228600">
              <a:spcBef>
                <a:spcPts val="400"/>
              </a:spcBef>
              <a:buClr>
                <a:srgbClr val="B6ACD1"/>
              </a:buClr>
              <a:buFontTx/>
              <a:buChar char="▪"/>
              <a:defRPr sz="1800">
                <a:solidFill>
                  <a:srgbClr val="342F2E"/>
                </a:solidFill>
              </a:defRPr>
            </a:lvl5pPr>
          </a:lstStyle>
          <a:p>
            <a:r>
              <a:t>Lorem ipsum dolor sit amet, consectetur adipiscing elit. Mauris dui mauris.</a:t>
            </a:r>
          </a:p>
          <a:p>
            <a:pPr lvl="1"/>
            <a:endParaRPr/>
          </a:p>
          <a:p>
            <a:pPr lvl="2"/>
            <a:endParaRPr/>
          </a:p>
          <a:p>
            <a:pPr lvl="3"/>
            <a:endParaRPr/>
          </a:p>
          <a:p>
            <a:pPr lvl="4"/>
            <a:endParaRPr/>
          </a:p>
        </p:txBody>
      </p:sp>
      <p:sp>
        <p:nvSpPr>
          <p:cNvPr id="73" name="Text Placeholder 6"/>
          <p:cNvSpPr>
            <a:spLocks noGrp="1"/>
          </p:cNvSpPr>
          <p:nvPr>
            <p:ph type="body" sz="quarter" idx="21" hasCustomPrompt="1"/>
          </p:nvPr>
        </p:nvSpPr>
        <p:spPr>
          <a:xfrm>
            <a:off x="457200" y="1187627"/>
            <a:ext cx="4005072" cy="295196"/>
          </a:xfrm>
          <a:prstGeom prst="rect">
            <a:avLst/>
          </a:prstGeom>
        </p:spPr>
        <p:txBody>
          <a:bodyPr/>
          <a:lstStyle>
            <a:lvl1pPr marL="0" indent="0" defTabSz="283463">
              <a:spcBef>
                <a:spcPts val="300"/>
              </a:spcBef>
              <a:buSzTx/>
              <a:buFontTx/>
              <a:buNone/>
              <a:defRPr sz="1488">
                <a:solidFill>
                  <a:srgbClr val="4E2A84"/>
                </a:solidFill>
              </a:defRPr>
            </a:lvl1pPr>
          </a:lstStyle>
          <a:p>
            <a:r>
              <a:t>Subhead 24pt. Arial</a:t>
            </a:r>
          </a:p>
        </p:txBody>
      </p:sp>
      <p:sp>
        <p:nvSpPr>
          <p:cNvPr id="74" name="Text Placeholder 6"/>
          <p:cNvSpPr>
            <a:spLocks noGrp="1"/>
          </p:cNvSpPr>
          <p:nvPr>
            <p:ph type="body" sz="quarter" idx="22" hasCustomPrompt="1"/>
          </p:nvPr>
        </p:nvSpPr>
        <p:spPr>
          <a:xfrm>
            <a:off x="4572000" y="1166815"/>
            <a:ext cx="4379977" cy="295196"/>
          </a:xfrm>
          <a:prstGeom prst="rect">
            <a:avLst/>
          </a:prstGeom>
        </p:spPr>
        <p:txBody>
          <a:bodyPr/>
          <a:lstStyle>
            <a:lvl1pPr marL="0" indent="0" defTabSz="283463">
              <a:spcBef>
                <a:spcPts val="300"/>
              </a:spcBef>
              <a:buSzTx/>
              <a:buFontTx/>
              <a:buNone/>
              <a:defRPr sz="1488">
                <a:solidFill>
                  <a:srgbClr val="4E2A84"/>
                </a:solidFill>
              </a:defRPr>
            </a:lvl1pPr>
          </a:lstStyle>
          <a:p>
            <a:r>
              <a:t>Additional Subhead (if needed)</a:t>
            </a:r>
          </a:p>
        </p:txBody>
      </p:sp>
      <p:sp>
        <p:nvSpPr>
          <p:cNvPr id="75" name="Slide Number"/>
          <p:cNvSpPr txBox="1">
            <a:spLocks noGrp="1"/>
          </p:cNvSpPr>
          <p:nvPr>
            <p:ph type="sldNum" sz="quarter" idx="2"/>
          </p:nvPr>
        </p:nvSpPr>
        <p:spPr>
          <a:xfrm>
            <a:off x="8797192" y="4843861"/>
            <a:ext cx="273656" cy="264256"/>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Two Column with Photo">
    <p:spTree>
      <p:nvGrpSpPr>
        <p:cNvPr id="1" name=""/>
        <p:cNvGrpSpPr/>
        <p:nvPr/>
      </p:nvGrpSpPr>
      <p:grpSpPr>
        <a:xfrm>
          <a:off x="0" y="0"/>
          <a:ext cx="0" cy="0"/>
          <a:chOff x="0" y="0"/>
          <a:chExt cx="0" cy="0"/>
        </a:xfrm>
      </p:grpSpPr>
      <p:sp>
        <p:nvSpPr>
          <p:cNvPr id="82" name="Two Column Content"/>
          <p:cNvSpPr txBox="1">
            <a:spLocks noGrp="1"/>
          </p:cNvSpPr>
          <p:nvPr>
            <p:ph type="title" hasCustomPrompt="1"/>
          </p:nvPr>
        </p:nvSpPr>
        <p:spPr>
          <a:prstGeom prst="rect">
            <a:avLst/>
          </a:prstGeom>
        </p:spPr>
        <p:txBody>
          <a:bodyPr/>
          <a:lstStyle>
            <a:lvl1pPr algn="l">
              <a:defRPr sz="4800">
                <a:solidFill>
                  <a:srgbClr val="4E2A84"/>
                </a:solidFill>
              </a:defRPr>
            </a:lvl1pPr>
          </a:lstStyle>
          <a:p>
            <a:r>
              <a:t>Two Column Content</a:t>
            </a:r>
          </a:p>
        </p:txBody>
      </p:sp>
      <p:sp>
        <p:nvSpPr>
          <p:cNvPr id="83" name="Body Level One…"/>
          <p:cNvSpPr txBox="1">
            <a:spLocks noGrp="1"/>
          </p:cNvSpPr>
          <p:nvPr>
            <p:ph type="body" sz="quarter" idx="1" hasCustomPrompt="1"/>
          </p:nvPr>
        </p:nvSpPr>
        <p:spPr>
          <a:xfrm>
            <a:off x="457200" y="2286000"/>
            <a:ext cx="3857779" cy="2356865"/>
          </a:xfrm>
          <a:prstGeom prst="rect">
            <a:avLst/>
          </a:prstGeom>
        </p:spPr>
        <p:txBody>
          <a:bodyPr/>
          <a:lstStyle>
            <a:lvl1pPr>
              <a:spcBef>
                <a:spcPts val="400"/>
              </a:spcBef>
              <a:buClr>
                <a:srgbClr val="B6ACD1"/>
              </a:buClr>
              <a:buFontTx/>
              <a:buChar char="▪"/>
              <a:defRPr sz="1800">
                <a:solidFill>
                  <a:srgbClr val="342F2E"/>
                </a:solidFill>
              </a:defRPr>
            </a:lvl1pPr>
            <a:lvl2pPr marL="0" indent="457200">
              <a:spcBef>
                <a:spcPts val="400"/>
              </a:spcBef>
              <a:buClr>
                <a:srgbClr val="B6ACD1"/>
              </a:buClr>
              <a:buSzTx/>
              <a:buFont typeface="Wingdings"/>
              <a:buNone/>
              <a:defRPr sz="1800">
                <a:solidFill>
                  <a:srgbClr val="342F2E"/>
                </a:solidFill>
              </a:defRPr>
            </a:lvl2pPr>
            <a:lvl3pPr marL="1120139" indent="-205739">
              <a:spcBef>
                <a:spcPts val="400"/>
              </a:spcBef>
              <a:buClr>
                <a:srgbClr val="B6ACD1"/>
              </a:buClr>
              <a:buFontTx/>
              <a:buChar char="▪"/>
              <a:defRPr sz="1800">
                <a:solidFill>
                  <a:srgbClr val="342F2E"/>
                </a:solidFill>
              </a:defRPr>
            </a:lvl3pPr>
            <a:lvl4pPr marL="1600200" indent="-228600">
              <a:spcBef>
                <a:spcPts val="400"/>
              </a:spcBef>
              <a:buClr>
                <a:srgbClr val="B6ACD1"/>
              </a:buClr>
              <a:buFontTx/>
              <a:buChar char="▪"/>
              <a:defRPr sz="1800">
                <a:solidFill>
                  <a:srgbClr val="342F2E"/>
                </a:solidFill>
              </a:defRPr>
            </a:lvl4pPr>
            <a:lvl5pPr marL="2057400" indent="-228600">
              <a:spcBef>
                <a:spcPts val="400"/>
              </a:spcBef>
              <a:buClr>
                <a:srgbClr val="B6ACD1"/>
              </a:buClr>
              <a:buFontTx/>
              <a:buChar char="▪"/>
              <a:defRPr sz="1800">
                <a:solidFill>
                  <a:srgbClr val="342F2E"/>
                </a:solidFill>
              </a:defRPr>
            </a:lvl5pPr>
          </a:lstStyle>
          <a:p>
            <a:r>
              <a:t>Placeholder on right can be used  with photos or icons.</a:t>
            </a:r>
          </a:p>
          <a:p>
            <a:pPr lvl="1"/>
            <a:endParaRPr/>
          </a:p>
          <a:p>
            <a:pPr lvl="2"/>
            <a:endParaRPr/>
          </a:p>
          <a:p>
            <a:pPr lvl="3"/>
            <a:endParaRPr/>
          </a:p>
          <a:p>
            <a:pPr lvl="4"/>
            <a:endParaRPr/>
          </a:p>
        </p:txBody>
      </p:sp>
      <p:sp>
        <p:nvSpPr>
          <p:cNvPr id="84" name="Text Placeholder 6"/>
          <p:cNvSpPr>
            <a:spLocks noGrp="1"/>
          </p:cNvSpPr>
          <p:nvPr>
            <p:ph type="body" sz="quarter" idx="21" hasCustomPrompt="1"/>
          </p:nvPr>
        </p:nvSpPr>
        <p:spPr>
          <a:xfrm>
            <a:off x="457199" y="1187627"/>
            <a:ext cx="3857780" cy="295196"/>
          </a:xfrm>
          <a:prstGeom prst="rect">
            <a:avLst/>
          </a:prstGeom>
        </p:spPr>
        <p:txBody>
          <a:bodyPr/>
          <a:lstStyle>
            <a:lvl1pPr marL="0" indent="0" defTabSz="283463">
              <a:spcBef>
                <a:spcPts val="300"/>
              </a:spcBef>
              <a:buSzTx/>
              <a:buFontTx/>
              <a:buNone/>
              <a:defRPr sz="1488">
                <a:solidFill>
                  <a:srgbClr val="4E2A84"/>
                </a:solidFill>
              </a:defRPr>
            </a:lvl1pPr>
          </a:lstStyle>
          <a:p>
            <a:r>
              <a:t>Options for content Placeholder on Right</a:t>
            </a:r>
          </a:p>
        </p:txBody>
      </p:sp>
      <p:sp>
        <p:nvSpPr>
          <p:cNvPr id="85" name="Slide Number"/>
          <p:cNvSpPr txBox="1">
            <a:spLocks noGrp="1"/>
          </p:cNvSpPr>
          <p:nvPr>
            <p:ph type="sldNum" sz="quarter" idx="2"/>
          </p:nvPr>
        </p:nvSpPr>
        <p:spPr>
          <a:xfrm>
            <a:off x="8797192" y="4843861"/>
            <a:ext cx="273656" cy="264256"/>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lvl1pPr>
              <a:defRPr>
                <a:latin typeface="Arial"/>
              </a:defRPr>
            </a:lvl1pPr>
          </a:lstStyle>
          <a:p>
            <a:fld id="{FA5DAB8B-8178-D047-869E-5A62AF236443}" type="datetime1">
              <a:rPr lang="en-US" smtClean="0"/>
              <a:t>7/6/2023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6937248" y="4834272"/>
            <a:ext cx="2133600" cy="273844"/>
          </a:xfrm>
        </p:spPr>
        <p:txBody>
          <a:bodyPr/>
          <a:lstStyle>
            <a:lvl1pPr>
              <a:defRPr>
                <a:latin typeface="Arial"/>
              </a:defRPr>
            </a:lvl1pPr>
          </a:lstStyle>
          <a:p>
            <a:fld id="{106E12CD-FCB1-464E-A775-0B83FDDACE03}" type="slidenum">
              <a:rPr lang="en-US" smtClean="0"/>
              <a:pPr/>
              <a:t>‹#›</a:t>
            </a:fld>
            <a:endParaRPr lang="en-US"/>
          </a:p>
        </p:txBody>
      </p:sp>
      <p:sp>
        <p:nvSpPr>
          <p:cNvPr id="7" name="Title 1">
            <a:extLst>
              <a:ext uri="{FF2B5EF4-FFF2-40B4-BE49-F238E27FC236}">
                <a16:creationId xmlns:a16="http://schemas.microsoft.com/office/drawing/2014/main" id="{C2F1EA73-4A30-8B45-A65B-F8A59F721233}"/>
              </a:ext>
            </a:extLst>
          </p:cNvPr>
          <p:cNvSpPr>
            <a:spLocks noGrp="1"/>
          </p:cNvSpPr>
          <p:nvPr>
            <p:ph type="title" hasCustomPrompt="1"/>
          </p:nvPr>
        </p:nvSpPr>
        <p:spPr>
          <a:xfrm>
            <a:off x="152400" y="102393"/>
            <a:ext cx="8839200" cy="1143000"/>
          </a:xfrm>
        </p:spPr>
        <p:txBody>
          <a:bodyPr>
            <a:normAutofit/>
          </a:bodyPr>
          <a:lstStyle>
            <a:lvl1pPr algn="l">
              <a:defRPr sz="4800">
                <a:solidFill>
                  <a:srgbClr val="4E2A84"/>
                </a:solidFill>
              </a:defRPr>
            </a:lvl1pPr>
          </a:lstStyle>
          <a:p>
            <a:r>
              <a:rPr lang="en-US"/>
              <a:t>Click to edit title</a:t>
            </a:r>
          </a:p>
        </p:txBody>
      </p:sp>
    </p:spTree>
    <p:extLst>
      <p:ext uri="{BB962C8B-B14F-4D97-AF65-F5344CB8AC3E}">
        <p14:creationId xmlns:p14="http://schemas.microsoft.com/office/powerpoint/2010/main" val="344140848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name="Two column with images">
    <p:spTree>
      <p:nvGrpSpPr>
        <p:cNvPr id="1" name=""/>
        <p:cNvGrpSpPr/>
        <p:nvPr/>
      </p:nvGrpSpPr>
      <p:grpSpPr>
        <a:xfrm>
          <a:off x="0" y="0"/>
          <a:ext cx="0" cy="0"/>
          <a:chOff x="0" y="0"/>
          <a:chExt cx="0" cy="0"/>
        </a:xfrm>
      </p:grpSpPr>
      <p:sp>
        <p:nvSpPr>
          <p:cNvPr id="92" name="Two Column Content"/>
          <p:cNvSpPr txBox="1">
            <a:spLocks noGrp="1"/>
          </p:cNvSpPr>
          <p:nvPr>
            <p:ph type="title" hasCustomPrompt="1"/>
          </p:nvPr>
        </p:nvSpPr>
        <p:spPr>
          <a:prstGeom prst="rect">
            <a:avLst/>
          </a:prstGeom>
        </p:spPr>
        <p:txBody>
          <a:bodyPr/>
          <a:lstStyle>
            <a:lvl1pPr algn="l">
              <a:defRPr sz="4800">
                <a:solidFill>
                  <a:srgbClr val="4E2A84"/>
                </a:solidFill>
              </a:defRPr>
            </a:lvl1pPr>
          </a:lstStyle>
          <a:p>
            <a:r>
              <a:t>Two Column Content</a:t>
            </a:r>
          </a:p>
        </p:txBody>
      </p:sp>
      <p:sp>
        <p:nvSpPr>
          <p:cNvPr id="93" name="Slide Number"/>
          <p:cNvSpPr txBox="1">
            <a:spLocks noGrp="1"/>
          </p:cNvSpPr>
          <p:nvPr>
            <p:ph type="sldNum" sz="quarter" idx="2"/>
          </p:nvPr>
        </p:nvSpPr>
        <p:spPr>
          <a:xfrm>
            <a:off x="8797192" y="4843861"/>
            <a:ext cx="273656" cy="264256"/>
          </a:xfrm>
          <a:prstGeom prst="rect">
            <a:avLst/>
          </a:prstGeom>
        </p:spPr>
        <p:txBody>
          <a:bodyPr/>
          <a:lstStyle/>
          <a:p>
            <a:fld id="{86CB4B4D-7CA3-9044-876B-883B54F8677D}" type="slidenum">
              <a:t>‹#›</a:t>
            </a:fld>
            <a:endParaRPr/>
          </a:p>
        </p:txBody>
      </p:sp>
      <p:sp>
        <p:nvSpPr>
          <p:cNvPr id="94" name="Body Level One…"/>
          <p:cNvSpPr txBox="1">
            <a:spLocks noGrp="1"/>
          </p:cNvSpPr>
          <p:nvPr>
            <p:ph type="body" sz="quarter" idx="1" hasCustomPrompt="1"/>
          </p:nvPr>
        </p:nvSpPr>
        <p:spPr>
          <a:xfrm>
            <a:off x="535026" y="1046038"/>
            <a:ext cx="3857779" cy="2078685"/>
          </a:xfrm>
          <a:prstGeom prst="rect">
            <a:avLst/>
          </a:prstGeom>
        </p:spPr>
        <p:txBody>
          <a:bodyPr/>
          <a:lstStyle>
            <a:lvl1pPr marL="0" indent="0">
              <a:buSzTx/>
              <a:buFontTx/>
              <a:buNone/>
            </a:lvl1pPr>
            <a:lvl2pPr>
              <a:buFontTx/>
            </a:lvl2pPr>
            <a:lvl3pPr>
              <a:buFontTx/>
            </a:lvl3pPr>
            <a:lvl4pPr>
              <a:buFontTx/>
            </a:lvl4pPr>
            <a:lvl5pPr>
              <a:buFontTx/>
            </a:lvl5pPr>
          </a:lstStyle>
          <a:p>
            <a:r>
              <a:t>Placeholder</a:t>
            </a:r>
          </a:p>
          <a:p>
            <a:pPr lvl="1"/>
            <a:endParaRPr/>
          </a:p>
          <a:p>
            <a:pPr lvl="2"/>
            <a:endParaRPr/>
          </a:p>
          <a:p>
            <a:pPr lvl="3"/>
            <a:endParaRPr/>
          </a:p>
          <a:p>
            <a:pPr lvl="4"/>
            <a:endParaRPr/>
          </a:p>
        </p:txBody>
      </p:sp>
      <p:sp>
        <p:nvSpPr>
          <p:cNvPr id="95" name="Text Placeholder 2"/>
          <p:cNvSpPr>
            <a:spLocks noGrp="1"/>
          </p:cNvSpPr>
          <p:nvPr>
            <p:ph type="body" sz="quarter" idx="21" hasCustomPrompt="1"/>
          </p:nvPr>
        </p:nvSpPr>
        <p:spPr>
          <a:xfrm>
            <a:off x="535024" y="3124722"/>
            <a:ext cx="3413807" cy="347473"/>
          </a:xfrm>
          <a:prstGeom prst="rect">
            <a:avLst/>
          </a:prstGeom>
        </p:spPr>
        <p:txBody>
          <a:bodyPr/>
          <a:lstStyle>
            <a:lvl1pPr marL="0" indent="0" defTabSz="324611">
              <a:spcBef>
                <a:spcPts val="400"/>
              </a:spcBef>
              <a:buSzTx/>
              <a:buFontTx/>
              <a:buNone/>
              <a:defRPr sz="1703">
                <a:solidFill>
                  <a:srgbClr val="4E2A84"/>
                </a:solidFill>
              </a:defRPr>
            </a:lvl1pPr>
          </a:lstStyle>
          <a:p>
            <a:r>
              <a:t>Subhead 24pt. Arial</a:t>
            </a:r>
          </a:p>
        </p:txBody>
      </p:sp>
      <p:sp>
        <p:nvSpPr>
          <p:cNvPr id="96" name="Text Placeholder 2"/>
          <p:cNvSpPr>
            <a:spLocks noGrp="1"/>
          </p:cNvSpPr>
          <p:nvPr>
            <p:ph type="body" sz="quarter" idx="22" hasCustomPrompt="1"/>
          </p:nvPr>
        </p:nvSpPr>
        <p:spPr>
          <a:xfrm>
            <a:off x="4805272" y="3124722"/>
            <a:ext cx="3413807" cy="347473"/>
          </a:xfrm>
          <a:prstGeom prst="rect">
            <a:avLst/>
          </a:prstGeom>
        </p:spPr>
        <p:txBody>
          <a:bodyPr/>
          <a:lstStyle>
            <a:lvl1pPr marL="0" indent="0" defTabSz="324611">
              <a:spcBef>
                <a:spcPts val="400"/>
              </a:spcBef>
              <a:buSzTx/>
              <a:buFontTx/>
              <a:buNone/>
              <a:defRPr sz="1703">
                <a:solidFill>
                  <a:srgbClr val="4E2A84"/>
                </a:solidFill>
              </a:defRPr>
            </a:lvl1pPr>
          </a:lstStyle>
          <a:p>
            <a:r>
              <a:t>Subhead 24pt. Arial</a:t>
            </a:r>
          </a:p>
        </p:txBody>
      </p:sp>
    </p:spTree>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103" name="Title Text"/>
          <p:cNvSpPr txBox="1">
            <a:spLocks noGrp="1"/>
          </p:cNvSpPr>
          <p:nvPr>
            <p:ph type="title"/>
          </p:nvPr>
        </p:nvSpPr>
        <p:spPr>
          <a:prstGeom prst="rect">
            <a:avLst/>
          </a:prstGeom>
        </p:spPr>
        <p:txBody>
          <a:bodyPr/>
          <a:lstStyle/>
          <a:p>
            <a:r>
              <a:t>Title Text</a:t>
            </a:r>
          </a:p>
        </p:txBody>
      </p:sp>
      <p:sp>
        <p:nvSpPr>
          <p:cNvPr id="104" name="Body Level One…"/>
          <p:cNvSpPr txBox="1">
            <a:spLocks noGrp="1"/>
          </p:cNvSpPr>
          <p:nvPr>
            <p:ph type="body" sz="quarter" idx="1"/>
          </p:nvPr>
        </p:nvSpPr>
        <p:spPr>
          <a:xfrm>
            <a:off x="457200" y="1151334"/>
            <a:ext cx="4040188" cy="479823"/>
          </a:xfrm>
          <a:prstGeom prst="rect">
            <a:avLst/>
          </a:prstGeom>
        </p:spPr>
        <p:txBody>
          <a:bodyPr anchor="b"/>
          <a:lstStyle>
            <a:lvl1pPr marL="0" indent="0">
              <a:spcBef>
                <a:spcPts val="400"/>
              </a:spcBef>
              <a:buSzTx/>
              <a:buFontTx/>
              <a:buNone/>
              <a:defRPr sz="2000" b="1"/>
            </a:lvl1pPr>
            <a:lvl2pPr marL="0" indent="457200">
              <a:spcBef>
                <a:spcPts val="400"/>
              </a:spcBef>
              <a:buSzTx/>
              <a:buFontTx/>
              <a:buNone/>
              <a:defRPr sz="2000" b="1"/>
            </a:lvl2pPr>
            <a:lvl3pPr marL="0" indent="914400">
              <a:spcBef>
                <a:spcPts val="400"/>
              </a:spcBef>
              <a:buSzTx/>
              <a:buFontTx/>
              <a:buNone/>
              <a:defRPr sz="2000" b="1"/>
            </a:lvl3pPr>
            <a:lvl4pPr marL="0" indent="1371600">
              <a:spcBef>
                <a:spcPts val="400"/>
              </a:spcBef>
              <a:buSzTx/>
              <a:buFontTx/>
              <a:buNone/>
              <a:defRPr sz="2000" b="1"/>
            </a:lvl4pPr>
            <a:lvl5pPr marL="0" indent="1828800">
              <a:spcBef>
                <a:spcPts val="400"/>
              </a:spcBef>
              <a:buSzTx/>
              <a:buFontTx/>
              <a:buNone/>
              <a:defRPr sz="2000" b="1"/>
            </a:lvl5pPr>
          </a:lstStyle>
          <a:p>
            <a:r>
              <a:t>Body Level One</a:t>
            </a:r>
          </a:p>
          <a:p>
            <a:pPr lvl="1"/>
            <a:r>
              <a:t>Body Level Two</a:t>
            </a:r>
          </a:p>
          <a:p>
            <a:pPr lvl="2"/>
            <a:r>
              <a:t>Body Level Three</a:t>
            </a:r>
          </a:p>
          <a:p>
            <a:pPr lvl="3"/>
            <a:r>
              <a:t>Body Level Four</a:t>
            </a:r>
          </a:p>
          <a:p>
            <a:pPr lvl="4"/>
            <a:r>
              <a:t>Body Level Five</a:t>
            </a:r>
          </a:p>
        </p:txBody>
      </p:sp>
      <p:sp>
        <p:nvSpPr>
          <p:cNvPr id="105" name="Text Placeholder 4"/>
          <p:cNvSpPr>
            <a:spLocks noGrp="1"/>
          </p:cNvSpPr>
          <p:nvPr>
            <p:ph type="body" sz="quarter" idx="21"/>
          </p:nvPr>
        </p:nvSpPr>
        <p:spPr>
          <a:xfrm>
            <a:off x="4645026" y="1151334"/>
            <a:ext cx="4041776" cy="479823"/>
          </a:xfrm>
          <a:prstGeom prst="rect">
            <a:avLst/>
          </a:prstGeom>
        </p:spPr>
        <p:txBody>
          <a:bodyPr anchor="b"/>
          <a:lstStyle/>
          <a:p>
            <a:pPr marL="0" indent="0">
              <a:spcBef>
                <a:spcPts val="400"/>
              </a:spcBef>
              <a:buSzTx/>
              <a:buFontTx/>
              <a:buNone/>
              <a:defRPr sz="2000" b="1"/>
            </a:pPr>
            <a:endParaRPr/>
          </a:p>
        </p:txBody>
      </p:sp>
      <p:sp>
        <p:nvSpPr>
          <p:cNvPr id="10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113" name="Title Text"/>
          <p:cNvSpPr txBox="1">
            <a:spLocks noGrp="1"/>
          </p:cNvSpPr>
          <p:nvPr>
            <p:ph type="title"/>
          </p:nvPr>
        </p:nvSpPr>
        <p:spPr>
          <a:prstGeom prst="rect">
            <a:avLst/>
          </a:prstGeom>
        </p:spPr>
        <p:txBody>
          <a:bodyPr/>
          <a:lstStyle/>
          <a:p>
            <a:r>
              <a:t>Title Text</a:t>
            </a:r>
          </a:p>
        </p:txBody>
      </p:sp>
      <p:sp>
        <p:nvSpPr>
          <p:cNvPr id="11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x">
  <p:cSld name="Master 3">
    <p:spTree>
      <p:nvGrpSpPr>
        <p:cNvPr id="1" name=""/>
        <p:cNvGrpSpPr/>
        <p:nvPr/>
      </p:nvGrpSpPr>
      <p:grpSpPr>
        <a:xfrm>
          <a:off x="0" y="0"/>
          <a:ext cx="0" cy="0"/>
          <a:chOff x="0" y="0"/>
          <a:chExt cx="0" cy="0"/>
        </a:xfrm>
      </p:grpSpPr>
      <p:pic>
        <p:nvPicPr>
          <p:cNvPr id="121" name="Picture 6" descr="Picture 6"/>
          <p:cNvPicPr>
            <a:picLocks noChangeAspect="1"/>
          </p:cNvPicPr>
          <p:nvPr/>
        </p:nvPicPr>
        <p:blipFill>
          <a:blip r:embed="rId2"/>
          <a:stretch>
            <a:fillRect/>
          </a:stretch>
        </p:blipFill>
        <p:spPr>
          <a:xfrm>
            <a:off x="0" y="0"/>
            <a:ext cx="9144000" cy="5143500"/>
          </a:xfrm>
          <a:prstGeom prst="rect">
            <a:avLst/>
          </a:prstGeom>
          <a:ln w="12700">
            <a:miter lim="400000"/>
          </a:ln>
        </p:spPr>
      </p:pic>
      <p:sp>
        <p:nvSpPr>
          <p:cNvPr id="122" name="Rectangle 9"/>
          <p:cNvSpPr/>
          <p:nvPr/>
        </p:nvSpPr>
        <p:spPr>
          <a:xfrm>
            <a:off x="269737" y="4851105"/>
            <a:ext cx="1325798" cy="228601"/>
          </a:xfrm>
          <a:prstGeom prst="rect">
            <a:avLst/>
          </a:prstGeom>
          <a:solidFill>
            <a:srgbClr val="4E2A84"/>
          </a:solidFill>
          <a:ln w="12700">
            <a:miter lim="400000"/>
          </a:ln>
        </p:spPr>
        <p:txBody>
          <a:bodyPr lIns="45719" rIns="45719" anchor="ctr"/>
          <a:lstStyle/>
          <a:p>
            <a:pPr algn="ctr">
              <a:defRPr>
                <a:solidFill>
                  <a:srgbClr val="FFFFFF"/>
                </a:solidFill>
              </a:defRPr>
            </a:pPr>
            <a:endParaRPr/>
          </a:p>
        </p:txBody>
      </p:sp>
      <p:pic>
        <p:nvPicPr>
          <p:cNvPr id="123" name="Picture 8" descr="Picture 8"/>
          <p:cNvPicPr>
            <a:picLocks noChangeAspect="1"/>
          </p:cNvPicPr>
          <p:nvPr/>
        </p:nvPicPr>
        <p:blipFill>
          <a:blip r:embed="rId3"/>
          <a:stretch>
            <a:fillRect/>
          </a:stretch>
        </p:blipFill>
        <p:spPr>
          <a:xfrm>
            <a:off x="76200" y="4796740"/>
            <a:ext cx="2590800" cy="337330"/>
          </a:xfrm>
          <a:prstGeom prst="rect">
            <a:avLst/>
          </a:prstGeom>
          <a:ln w="12700">
            <a:miter lim="400000"/>
          </a:ln>
        </p:spPr>
      </p:pic>
      <p:sp>
        <p:nvSpPr>
          <p:cNvPr id="12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131" name="Title Text"/>
          <p:cNvSpPr txBox="1">
            <a:spLocks noGrp="1"/>
          </p:cNvSpPr>
          <p:nvPr>
            <p:ph type="title"/>
          </p:nvPr>
        </p:nvSpPr>
        <p:spPr>
          <a:xfrm>
            <a:off x="457201" y="204786"/>
            <a:ext cx="3008314" cy="871539"/>
          </a:xfrm>
          <a:prstGeom prst="rect">
            <a:avLst/>
          </a:prstGeom>
        </p:spPr>
        <p:txBody>
          <a:bodyPr anchor="b"/>
          <a:lstStyle>
            <a:lvl1pPr algn="l">
              <a:defRPr sz="2000" b="1"/>
            </a:lvl1pPr>
          </a:lstStyle>
          <a:p>
            <a:r>
              <a:t>Title Text</a:t>
            </a:r>
          </a:p>
        </p:txBody>
      </p:sp>
      <p:sp>
        <p:nvSpPr>
          <p:cNvPr id="132" name="Body Level One…"/>
          <p:cNvSpPr txBox="1">
            <a:spLocks noGrp="1"/>
          </p:cNvSpPr>
          <p:nvPr>
            <p:ph type="body" idx="1"/>
          </p:nvPr>
        </p:nvSpPr>
        <p:spPr>
          <a:xfrm>
            <a:off x="3575050" y="204788"/>
            <a:ext cx="5111750" cy="4389836"/>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33" name="Text Placeholder 3"/>
          <p:cNvSpPr>
            <a:spLocks noGrp="1"/>
          </p:cNvSpPr>
          <p:nvPr>
            <p:ph type="body" sz="half" idx="21"/>
          </p:nvPr>
        </p:nvSpPr>
        <p:spPr>
          <a:xfrm>
            <a:off x="457200" y="1076326"/>
            <a:ext cx="3008315" cy="3518297"/>
          </a:xfrm>
          <a:prstGeom prst="rect">
            <a:avLst/>
          </a:prstGeom>
        </p:spPr>
        <p:txBody>
          <a:bodyPr/>
          <a:lstStyle/>
          <a:p>
            <a:pPr marL="0" indent="0">
              <a:spcBef>
                <a:spcPts val="300"/>
              </a:spcBef>
              <a:buSzTx/>
              <a:buFontTx/>
              <a:buNone/>
              <a:defRPr sz="1400"/>
            </a:pPr>
            <a:endParaRPr/>
          </a:p>
        </p:txBody>
      </p:sp>
      <p:sp>
        <p:nvSpPr>
          <p:cNvPr id="13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_Two Column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algn="l">
              <a:defRPr sz="4800">
                <a:solidFill>
                  <a:srgbClr val="4E2A84"/>
                </a:solidFill>
                <a:latin typeface="Arial"/>
              </a:defRPr>
            </a:lvl1pPr>
          </a:lstStyle>
          <a:p>
            <a:r>
              <a:rPr lang="en-US"/>
              <a:t>Two Column Content</a:t>
            </a:r>
          </a:p>
        </p:txBody>
      </p:sp>
      <p:sp>
        <p:nvSpPr>
          <p:cNvPr id="3" name="Content Placeholder 2"/>
          <p:cNvSpPr>
            <a:spLocks noGrp="1"/>
          </p:cNvSpPr>
          <p:nvPr>
            <p:ph sz="half" idx="1" hasCustomPrompt="1"/>
          </p:nvPr>
        </p:nvSpPr>
        <p:spPr>
          <a:xfrm>
            <a:off x="457200" y="1624297"/>
            <a:ext cx="3857778" cy="3018567"/>
          </a:xfrm>
        </p:spPr>
        <p:txBody>
          <a:bodyPr>
            <a:normAutofit/>
          </a:bodyPr>
          <a:lstStyle>
            <a:lvl1pPr marL="342900" marR="0" indent="-342900" algn="l" defTabSz="457200" rtl="0" eaLnBrk="1" fontAlgn="auto" latinLnBrk="0" hangingPunct="1">
              <a:lnSpc>
                <a:spcPct val="100000"/>
              </a:lnSpc>
              <a:spcBef>
                <a:spcPct val="20000"/>
              </a:spcBef>
              <a:spcAft>
                <a:spcPts val="0"/>
              </a:spcAft>
              <a:buClr>
                <a:srgbClr val="B6ACD1"/>
              </a:buClr>
              <a:buSzTx/>
              <a:buFont typeface="Wingdings" pitchFamily="2" charset="2"/>
              <a:buChar char="§"/>
              <a:tabLst/>
              <a:defRPr sz="1800">
                <a:solidFill>
                  <a:srgbClr val="342F2E"/>
                </a:solidFill>
                <a:latin typeface="Arial"/>
              </a:defRPr>
            </a:lvl1pPr>
            <a:lvl2pPr marL="457200" indent="0">
              <a:buClr>
                <a:srgbClr val="B6ACD1"/>
              </a:buClr>
              <a:buFont typeface="Wingdings" pitchFamily="2" charset="2"/>
              <a:buNone/>
              <a:defRPr sz="2400">
                <a:solidFill>
                  <a:srgbClr val="342F2E"/>
                </a:solidFill>
                <a:latin typeface="Arial"/>
              </a:defRPr>
            </a:lvl2pPr>
            <a:lvl3pPr marL="1143000" indent="-228600">
              <a:buClr>
                <a:srgbClr val="B6ACD1"/>
              </a:buClr>
              <a:buFont typeface="Wingdings" pitchFamily="2" charset="2"/>
              <a:buChar char="§"/>
              <a:defRPr sz="2000">
                <a:solidFill>
                  <a:srgbClr val="342F2E"/>
                </a:solidFill>
                <a:latin typeface="Arial"/>
              </a:defRPr>
            </a:lvl3pPr>
            <a:lvl4pPr marL="1600200" indent="-228600">
              <a:buClr>
                <a:srgbClr val="B6ACD1"/>
              </a:buClr>
              <a:buFont typeface="Wingdings" pitchFamily="2" charset="2"/>
              <a:buChar char="§"/>
              <a:defRPr sz="1800">
                <a:latin typeface="Arial"/>
              </a:defRPr>
            </a:lvl4pPr>
            <a:lvl5pPr marL="2057400" indent="-228600">
              <a:buClr>
                <a:srgbClr val="B6ACD1"/>
              </a:buClr>
              <a:buFont typeface="Wingdings" pitchFamily="2" charset="2"/>
              <a:buChar char="§"/>
              <a:defRPr sz="1800">
                <a:latin typeface="Arial"/>
              </a:defRPr>
            </a:lvl5pPr>
            <a:lvl6pPr>
              <a:defRPr sz="1800"/>
            </a:lvl6pPr>
            <a:lvl7pPr>
              <a:defRPr sz="1800"/>
            </a:lvl7pPr>
            <a:lvl8pPr>
              <a:defRPr sz="1800"/>
            </a:lvl8pPr>
            <a:lvl9pPr>
              <a:defRPr sz="1800"/>
            </a:lvl9pPr>
          </a:lstStyle>
          <a:p>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Mauris</a:t>
            </a:r>
            <a:r>
              <a:rPr lang="en-US"/>
              <a:t> dui </a:t>
            </a:r>
            <a:r>
              <a:rPr lang="en-US" err="1"/>
              <a:t>mauris</a:t>
            </a:r>
            <a:r>
              <a:rPr lang="en-US"/>
              <a:t>.</a:t>
            </a:r>
          </a:p>
          <a:p>
            <a:r>
              <a:rPr lang="en-US"/>
              <a:t>At mi pharetra, pulvinar </a:t>
            </a:r>
            <a:r>
              <a:rPr lang="en-US" err="1"/>
              <a:t>pellentesque</a:t>
            </a:r>
            <a:r>
              <a:rPr lang="en-US"/>
              <a:t> dolor. </a:t>
            </a:r>
          </a:p>
          <a:p>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Mauris</a:t>
            </a:r>
            <a:r>
              <a:rPr lang="en-US"/>
              <a:t> dui </a:t>
            </a:r>
            <a:r>
              <a:rPr lang="en-US" err="1"/>
              <a:t>mauris</a:t>
            </a:r>
            <a:r>
              <a:rPr lang="en-US"/>
              <a:t>.</a:t>
            </a:r>
          </a:p>
          <a:p>
            <a:endParaRPr lang="en-US"/>
          </a:p>
          <a:p>
            <a:endParaRPr lang="en-US"/>
          </a:p>
        </p:txBody>
      </p:sp>
      <p:sp>
        <p:nvSpPr>
          <p:cNvPr id="5" name="Date Placeholder 4"/>
          <p:cNvSpPr>
            <a:spLocks noGrp="1"/>
          </p:cNvSpPr>
          <p:nvPr>
            <p:ph type="dt" sz="half" idx="10"/>
          </p:nvPr>
        </p:nvSpPr>
        <p:spPr/>
        <p:txBody>
          <a:bodyPr/>
          <a:lstStyle>
            <a:lvl1pPr>
              <a:defRPr>
                <a:latin typeface="Arial"/>
              </a:defRPr>
            </a:lvl1pPr>
          </a:lstStyle>
          <a:p>
            <a:fld id="{1FFF386F-14E4-954A-9EC2-E277FFD66D49}" type="datetime1">
              <a:rPr lang="en-US" smtClean="0"/>
              <a:pPr/>
              <a:t>7/6/2023</a:t>
            </a:fld>
            <a:endParaRPr lang="en-US"/>
          </a:p>
        </p:txBody>
      </p:sp>
      <p:sp>
        <p:nvSpPr>
          <p:cNvPr id="6" name="Footer Placeholder 5"/>
          <p:cNvSpPr>
            <a:spLocks noGrp="1"/>
          </p:cNvSpPr>
          <p:nvPr>
            <p:ph type="ftr" sz="quarter" idx="11"/>
          </p:nvPr>
        </p:nvSpPr>
        <p:spPr/>
        <p:txBody>
          <a:bodyPr/>
          <a:lstStyle>
            <a:lvl1pPr>
              <a:defRPr>
                <a:latin typeface="Arial"/>
              </a:defRPr>
            </a:lvl1pPr>
          </a:lstStyle>
          <a:p>
            <a:endParaRPr lang="en-US"/>
          </a:p>
        </p:txBody>
      </p:sp>
      <p:sp>
        <p:nvSpPr>
          <p:cNvPr id="10" name="Text Placeholder 6">
            <a:extLst>
              <a:ext uri="{FF2B5EF4-FFF2-40B4-BE49-F238E27FC236}">
                <a16:creationId xmlns:a16="http://schemas.microsoft.com/office/drawing/2014/main" id="{B728F934-A67F-0F4A-83B4-2CF2B57AA2C3}"/>
              </a:ext>
            </a:extLst>
          </p:cNvPr>
          <p:cNvSpPr>
            <a:spLocks noGrp="1"/>
          </p:cNvSpPr>
          <p:nvPr>
            <p:ph type="body" idx="13" hasCustomPrompt="1"/>
          </p:nvPr>
        </p:nvSpPr>
        <p:spPr>
          <a:xfrm>
            <a:off x="457200" y="1187628"/>
            <a:ext cx="4005072" cy="295195"/>
          </a:xfrm>
        </p:spPr>
        <p:txBody>
          <a:bodyPr>
            <a:noAutofit/>
          </a:bodyPr>
          <a:lstStyle>
            <a:lvl1pPr marL="0" indent="0">
              <a:buNone/>
              <a:defRPr sz="2400">
                <a:solidFill>
                  <a:srgbClr val="4E2A84"/>
                </a:solidFill>
              </a:defRPr>
            </a:lvl1pPr>
          </a:lstStyle>
          <a:p>
            <a:r>
              <a:rPr lang="en-US"/>
              <a:t>Subhead 24pt. Arial</a:t>
            </a:r>
          </a:p>
        </p:txBody>
      </p:sp>
      <p:sp>
        <p:nvSpPr>
          <p:cNvPr id="11" name="Content Placeholder 2">
            <a:extLst>
              <a:ext uri="{FF2B5EF4-FFF2-40B4-BE49-F238E27FC236}">
                <a16:creationId xmlns:a16="http://schemas.microsoft.com/office/drawing/2014/main" id="{647FEEC5-EF0A-A24F-82D8-148DF02E94D6}"/>
              </a:ext>
            </a:extLst>
          </p:cNvPr>
          <p:cNvSpPr>
            <a:spLocks noGrp="1"/>
          </p:cNvSpPr>
          <p:nvPr>
            <p:ph sz="half" idx="14" hasCustomPrompt="1"/>
          </p:nvPr>
        </p:nvSpPr>
        <p:spPr>
          <a:xfrm>
            <a:off x="4572000" y="1603485"/>
            <a:ext cx="3857778" cy="3018567"/>
          </a:xfrm>
        </p:spPr>
        <p:txBody>
          <a:bodyPr>
            <a:normAutofit/>
          </a:bodyPr>
          <a:lstStyle>
            <a:lvl1pPr marL="342900" marR="0" indent="-342900" algn="l" defTabSz="457200" rtl="0" eaLnBrk="1" fontAlgn="auto" latinLnBrk="0" hangingPunct="1">
              <a:lnSpc>
                <a:spcPct val="100000"/>
              </a:lnSpc>
              <a:spcBef>
                <a:spcPct val="20000"/>
              </a:spcBef>
              <a:spcAft>
                <a:spcPts val="0"/>
              </a:spcAft>
              <a:buClr>
                <a:srgbClr val="B6ACD1"/>
              </a:buClr>
              <a:buSzTx/>
              <a:buFont typeface="Wingdings" pitchFamily="2" charset="2"/>
              <a:buChar char="§"/>
              <a:tabLst/>
              <a:defRPr sz="1800">
                <a:solidFill>
                  <a:srgbClr val="342F2E"/>
                </a:solidFill>
                <a:latin typeface="Arial"/>
              </a:defRPr>
            </a:lvl1pPr>
            <a:lvl2pPr marL="457200" indent="0">
              <a:buClr>
                <a:srgbClr val="B6ACD1"/>
              </a:buClr>
              <a:buFont typeface="Wingdings" pitchFamily="2" charset="2"/>
              <a:buNone/>
              <a:defRPr sz="2400">
                <a:solidFill>
                  <a:srgbClr val="342F2E"/>
                </a:solidFill>
                <a:latin typeface="Arial"/>
              </a:defRPr>
            </a:lvl2pPr>
            <a:lvl3pPr marL="1143000" indent="-228600">
              <a:buClr>
                <a:srgbClr val="B6ACD1"/>
              </a:buClr>
              <a:buFont typeface="Wingdings" pitchFamily="2" charset="2"/>
              <a:buChar char="§"/>
              <a:defRPr sz="2000">
                <a:solidFill>
                  <a:srgbClr val="342F2E"/>
                </a:solidFill>
                <a:latin typeface="Arial"/>
              </a:defRPr>
            </a:lvl3pPr>
            <a:lvl4pPr marL="1600200" indent="-228600">
              <a:buClr>
                <a:srgbClr val="B6ACD1"/>
              </a:buClr>
              <a:buFont typeface="Wingdings" pitchFamily="2" charset="2"/>
              <a:buChar char="§"/>
              <a:defRPr sz="1800">
                <a:latin typeface="Arial"/>
              </a:defRPr>
            </a:lvl4pPr>
            <a:lvl5pPr marL="2057400" indent="-228600">
              <a:buClr>
                <a:srgbClr val="B6ACD1"/>
              </a:buClr>
              <a:buFont typeface="Wingdings" pitchFamily="2" charset="2"/>
              <a:buChar char="§"/>
              <a:defRPr sz="1800">
                <a:latin typeface="Arial"/>
              </a:defRPr>
            </a:lvl5pPr>
            <a:lvl6pPr>
              <a:defRPr sz="1800"/>
            </a:lvl6pPr>
            <a:lvl7pPr>
              <a:defRPr sz="1800"/>
            </a:lvl7pPr>
            <a:lvl8pPr>
              <a:defRPr sz="1800"/>
            </a:lvl8pPr>
            <a:lvl9pPr>
              <a:defRPr sz="1800"/>
            </a:lvl9pPr>
          </a:lstStyle>
          <a:p>
            <a:r>
              <a:rPr lang="en-US"/>
              <a:t>Lorem ipsum dolor sit amet, consectetur adipiscing elit. Mauris dui mauris.</a:t>
            </a:r>
          </a:p>
          <a:p>
            <a:pPr marL="342900" marR="0" lvl="0" indent="-342900" algn="l" defTabSz="457200" rtl="0" eaLnBrk="1" fontAlgn="auto" latinLnBrk="0" hangingPunct="1">
              <a:lnSpc>
                <a:spcPct val="100000"/>
              </a:lnSpc>
              <a:spcBef>
                <a:spcPct val="20000"/>
              </a:spcBef>
              <a:spcAft>
                <a:spcPts val="0"/>
              </a:spcAft>
              <a:buClr>
                <a:srgbClr val="B6ACD1"/>
              </a:buClr>
              <a:buSzTx/>
              <a:buFont typeface="Wingdings" pitchFamily="2" charset="2"/>
              <a:buChar char="§"/>
              <a:tabLst/>
              <a:defRPr/>
            </a:pPr>
            <a:r>
              <a:rPr lang="en-US"/>
              <a:t>Lorem ipsum dolor sit amet, consectetur adipiscing elit. Mauris dui mauris.</a:t>
            </a:r>
          </a:p>
          <a:p>
            <a:pPr marL="342900" marR="0" lvl="0" indent="-342900" algn="l" defTabSz="457200" rtl="0" eaLnBrk="1" fontAlgn="auto" latinLnBrk="0" hangingPunct="1">
              <a:lnSpc>
                <a:spcPct val="100000"/>
              </a:lnSpc>
              <a:spcBef>
                <a:spcPct val="20000"/>
              </a:spcBef>
              <a:spcAft>
                <a:spcPts val="0"/>
              </a:spcAft>
              <a:buClr>
                <a:srgbClr val="B6ACD1"/>
              </a:buClr>
              <a:buSzTx/>
              <a:buFont typeface="Wingdings" pitchFamily="2" charset="2"/>
              <a:buChar char="§"/>
              <a:tabLst/>
              <a:defRPr/>
            </a:pPr>
            <a:r>
              <a:rPr lang="en-US"/>
              <a:t>Lorem ipsum dolor sit amet, consectetur adipiscing elit. Mauris dui mauris.</a:t>
            </a:r>
          </a:p>
          <a:p>
            <a:endParaRPr lang="en-US"/>
          </a:p>
        </p:txBody>
      </p:sp>
      <p:sp>
        <p:nvSpPr>
          <p:cNvPr id="12" name="Text Placeholder 6">
            <a:extLst>
              <a:ext uri="{FF2B5EF4-FFF2-40B4-BE49-F238E27FC236}">
                <a16:creationId xmlns:a16="http://schemas.microsoft.com/office/drawing/2014/main" id="{C456BA00-F793-AC49-B11C-59DA5A54573B}"/>
              </a:ext>
            </a:extLst>
          </p:cNvPr>
          <p:cNvSpPr>
            <a:spLocks noGrp="1"/>
          </p:cNvSpPr>
          <p:nvPr>
            <p:ph type="body" idx="15" hasCustomPrompt="1"/>
          </p:nvPr>
        </p:nvSpPr>
        <p:spPr>
          <a:xfrm>
            <a:off x="4572000" y="1166816"/>
            <a:ext cx="4379976" cy="295195"/>
          </a:xfrm>
        </p:spPr>
        <p:txBody>
          <a:bodyPr>
            <a:noAutofit/>
          </a:bodyPr>
          <a:lstStyle>
            <a:lvl1pPr marL="0" indent="0">
              <a:buNone/>
              <a:defRPr sz="2400">
                <a:solidFill>
                  <a:srgbClr val="4E2A84"/>
                </a:solidFill>
              </a:defRPr>
            </a:lvl1pPr>
          </a:lstStyle>
          <a:p>
            <a:r>
              <a:rPr lang="en-US"/>
              <a:t>Additional Subhead (if needed)</a:t>
            </a:r>
          </a:p>
        </p:txBody>
      </p:sp>
      <p:sp>
        <p:nvSpPr>
          <p:cNvPr id="13" name="Slide Number Placeholder 5">
            <a:extLst>
              <a:ext uri="{FF2B5EF4-FFF2-40B4-BE49-F238E27FC236}">
                <a16:creationId xmlns:a16="http://schemas.microsoft.com/office/drawing/2014/main" id="{84530CA9-2E72-B440-AD9F-0008F31BAB68}"/>
              </a:ext>
            </a:extLst>
          </p:cNvPr>
          <p:cNvSpPr>
            <a:spLocks noGrp="1"/>
          </p:cNvSpPr>
          <p:nvPr>
            <p:ph type="sldNum" sz="quarter" idx="12"/>
          </p:nvPr>
        </p:nvSpPr>
        <p:spPr>
          <a:xfrm>
            <a:off x="6937248" y="4834272"/>
            <a:ext cx="2133600" cy="273844"/>
          </a:xfrm>
        </p:spPr>
        <p:txBody>
          <a:bodyPr/>
          <a:lstStyle>
            <a:lvl1pPr>
              <a:defRPr>
                <a:latin typeface="Arial"/>
              </a:defRPr>
            </a:lvl1pPr>
          </a:lstStyle>
          <a:p>
            <a:fld id="{106E12CD-FCB1-464E-A775-0B83FDDACE03}" type="slidenum">
              <a:rPr lang="en-US" smtClean="0"/>
              <a:pPr/>
              <a:t>‹#›</a:t>
            </a:fld>
            <a:endParaRPr lang="en-US"/>
          </a:p>
        </p:txBody>
      </p:sp>
    </p:spTree>
    <p:extLst>
      <p:ext uri="{BB962C8B-B14F-4D97-AF65-F5344CB8AC3E}">
        <p14:creationId xmlns:p14="http://schemas.microsoft.com/office/powerpoint/2010/main" val="347837909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lvl1pPr>
              <a:defRPr>
                <a:latin typeface="Arial"/>
              </a:defRPr>
            </a:lvl1pPr>
          </a:lstStyle>
          <a:p>
            <a:fld id="{B9AB8213-A564-3C44-8CA0-968996562138}" type="datetime1">
              <a:rPr lang="en-US" smtClean="0"/>
              <a:pPr/>
              <a:t>7/6/2023</a:t>
            </a:fld>
            <a:endParaRPr lang="en-US"/>
          </a:p>
        </p:txBody>
      </p:sp>
      <p:sp>
        <p:nvSpPr>
          <p:cNvPr id="5" name="Footer Placeholder 4"/>
          <p:cNvSpPr>
            <a:spLocks noGrp="1"/>
          </p:cNvSpPr>
          <p:nvPr>
            <p:ph type="ftr" sz="quarter" idx="11"/>
          </p:nvPr>
        </p:nvSpPr>
        <p:spPr/>
        <p:txBody>
          <a:bodyPr/>
          <a:lstStyle>
            <a:lvl1pPr>
              <a:defRPr>
                <a:latin typeface="Arial"/>
              </a:defRPr>
            </a:lvl1pPr>
          </a:lstStyle>
          <a:p>
            <a:endParaRPr lang="en-US"/>
          </a:p>
        </p:txBody>
      </p:sp>
      <p:sp>
        <p:nvSpPr>
          <p:cNvPr id="12" name="Title 1">
            <a:extLst>
              <a:ext uri="{FF2B5EF4-FFF2-40B4-BE49-F238E27FC236}">
                <a16:creationId xmlns:a16="http://schemas.microsoft.com/office/drawing/2014/main" id="{099A8FB6-8C04-AD49-BE54-FCEAA161E655}"/>
              </a:ext>
            </a:extLst>
          </p:cNvPr>
          <p:cNvSpPr>
            <a:spLocks noGrp="1"/>
          </p:cNvSpPr>
          <p:nvPr>
            <p:ph type="title" hasCustomPrompt="1"/>
          </p:nvPr>
        </p:nvSpPr>
        <p:spPr>
          <a:xfrm>
            <a:off x="152400" y="102393"/>
            <a:ext cx="8839200" cy="1143000"/>
          </a:xfrm>
        </p:spPr>
        <p:txBody>
          <a:bodyPr>
            <a:normAutofit/>
          </a:bodyPr>
          <a:lstStyle>
            <a:lvl1pPr algn="l">
              <a:defRPr sz="4800">
                <a:solidFill>
                  <a:srgbClr val="4E2A84"/>
                </a:solidFill>
              </a:defRPr>
            </a:lvl1pPr>
          </a:lstStyle>
          <a:p>
            <a:r>
              <a:rPr lang="en-US"/>
              <a:t>Click to edit title</a:t>
            </a:r>
          </a:p>
        </p:txBody>
      </p:sp>
      <p:sp>
        <p:nvSpPr>
          <p:cNvPr id="14" name="Text Placeholder 13">
            <a:extLst>
              <a:ext uri="{FF2B5EF4-FFF2-40B4-BE49-F238E27FC236}">
                <a16:creationId xmlns:a16="http://schemas.microsoft.com/office/drawing/2014/main" id="{CA5169E0-F2E1-8443-9426-3329851B53EF}"/>
              </a:ext>
            </a:extLst>
          </p:cNvPr>
          <p:cNvSpPr>
            <a:spLocks noGrp="1"/>
          </p:cNvSpPr>
          <p:nvPr>
            <p:ph type="body" sz="quarter" idx="13" hasCustomPrompt="1"/>
          </p:nvPr>
        </p:nvSpPr>
        <p:spPr>
          <a:xfrm>
            <a:off x="152400" y="1485900"/>
            <a:ext cx="8991600" cy="2667000"/>
          </a:xfrm>
        </p:spPr>
        <p:txBody>
          <a:bodyPr/>
          <a:lstStyle>
            <a:lvl1pPr>
              <a:buClr>
                <a:srgbClr val="B6ACD1"/>
              </a:buClr>
              <a:buFont typeface="Wingdings" pitchFamily="2" charset="2"/>
              <a:buChar char="§"/>
              <a:defRPr sz="4000">
                <a:solidFill>
                  <a:srgbClr val="342F2E"/>
                </a:solidFill>
              </a:defRPr>
            </a:lvl1pPr>
            <a:lvl2pPr>
              <a:buClr>
                <a:srgbClr val="B6ACD1"/>
              </a:buClr>
              <a:buFont typeface="Wingdings" pitchFamily="2" charset="2"/>
              <a:buChar char="§"/>
              <a:defRPr sz="3600">
                <a:solidFill>
                  <a:srgbClr val="342F2E"/>
                </a:solidFill>
              </a:defRPr>
            </a:lvl2pPr>
            <a:lvl3pPr>
              <a:buClr>
                <a:srgbClr val="BBB8B8"/>
              </a:buClr>
              <a:buFont typeface="Arial" panose="020B0604020202020204" pitchFamily="34" charset="0"/>
              <a:buChar char="•"/>
              <a:defRPr sz="3200">
                <a:solidFill>
                  <a:srgbClr val="342F2E"/>
                </a:solidFill>
              </a:defRPr>
            </a:lvl3pPr>
            <a:lvl4pPr>
              <a:buClr>
                <a:srgbClr val="B6ACD1"/>
              </a:buClr>
              <a:buFont typeface="Arial" panose="020B0604020202020204" pitchFamily="34" charset="0"/>
              <a:buChar char="•"/>
              <a:defRPr sz="2800">
                <a:solidFill>
                  <a:srgbClr val="342F2E"/>
                </a:solidFill>
              </a:defRPr>
            </a:lvl4pPr>
            <a:lvl5pPr>
              <a:buClr>
                <a:srgbClr val="B6ACD1"/>
              </a:buClr>
              <a:buFont typeface="Wingdings" pitchFamily="2" charset="2"/>
              <a:buChar char="§"/>
              <a:defRPr/>
            </a:lvl5pPr>
          </a:lstStyle>
          <a:p>
            <a:pPr lvl="0"/>
            <a:r>
              <a:rPr lang="en-US"/>
              <a:t>Level one</a:t>
            </a:r>
          </a:p>
          <a:p>
            <a:pPr lvl="1"/>
            <a:r>
              <a:rPr lang="en-US"/>
              <a:t>Level two</a:t>
            </a:r>
          </a:p>
          <a:p>
            <a:pPr lvl="2"/>
            <a:r>
              <a:rPr lang="en-US"/>
              <a:t>Level three</a:t>
            </a:r>
          </a:p>
          <a:p>
            <a:pPr lvl="3"/>
            <a:r>
              <a:rPr lang="en-US"/>
              <a:t>Level four (if needed)</a:t>
            </a:r>
          </a:p>
        </p:txBody>
      </p:sp>
      <p:sp>
        <p:nvSpPr>
          <p:cNvPr id="8" name="Slide Number Placeholder 5">
            <a:extLst>
              <a:ext uri="{FF2B5EF4-FFF2-40B4-BE49-F238E27FC236}">
                <a16:creationId xmlns:a16="http://schemas.microsoft.com/office/drawing/2014/main" id="{09E8BC5F-5B96-7D4E-A691-59F9F9597731}"/>
              </a:ext>
            </a:extLst>
          </p:cNvPr>
          <p:cNvSpPr>
            <a:spLocks noGrp="1"/>
          </p:cNvSpPr>
          <p:nvPr>
            <p:ph type="sldNum" sz="quarter" idx="12"/>
          </p:nvPr>
        </p:nvSpPr>
        <p:spPr>
          <a:xfrm>
            <a:off x="6937248" y="4834272"/>
            <a:ext cx="2133600" cy="273844"/>
          </a:xfrm>
        </p:spPr>
        <p:txBody>
          <a:bodyPr/>
          <a:lstStyle>
            <a:lvl1pPr>
              <a:defRPr>
                <a:latin typeface="Arial"/>
              </a:defRPr>
            </a:lvl1pPr>
          </a:lstStyle>
          <a:p>
            <a:fld id="{106E12CD-FCB1-464E-A775-0B83FDDACE03}" type="slidenum">
              <a:rPr lang="en-US" smtClean="0"/>
              <a:pPr/>
              <a:t>‹#›</a:t>
            </a:fld>
            <a:endParaRPr lang="en-US"/>
          </a:p>
        </p:txBody>
      </p:sp>
    </p:spTree>
    <p:extLst>
      <p:ext uri="{BB962C8B-B14F-4D97-AF65-F5344CB8AC3E}">
        <p14:creationId xmlns:p14="http://schemas.microsoft.com/office/powerpoint/2010/main" val="9799765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lvl1pPr>
              <a:defRPr>
                <a:latin typeface="Arial"/>
              </a:defRPr>
            </a:lvl1pPr>
          </a:lstStyle>
          <a:p>
            <a:fld id="{B9AB8213-A564-3C44-8CA0-968996562138}" type="datetime1">
              <a:rPr lang="en-US" smtClean="0"/>
              <a:pPr/>
              <a:t>7/6/2023</a:t>
            </a:fld>
            <a:endParaRPr lang="en-US"/>
          </a:p>
        </p:txBody>
      </p:sp>
      <p:sp>
        <p:nvSpPr>
          <p:cNvPr id="5" name="Footer Placeholder 4"/>
          <p:cNvSpPr>
            <a:spLocks noGrp="1"/>
          </p:cNvSpPr>
          <p:nvPr>
            <p:ph type="ftr" sz="quarter" idx="11"/>
          </p:nvPr>
        </p:nvSpPr>
        <p:spPr/>
        <p:txBody>
          <a:bodyPr/>
          <a:lstStyle>
            <a:lvl1pPr>
              <a:defRPr>
                <a:latin typeface="Arial"/>
              </a:defRPr>
            </a:lvl1pPr>
          </a:lstStyle>
          <a:p>
            <a:endParaRPr lang="en-US"/>
          </a:p>
        </p:txBody>
      </p:sp>
      <p:sp>
        <p:nvSpPr>
          <p:cNvPr id="12" name="Title 1">
            <a:extLst>
              <a:ext uri="{FF2B5EF4-FFF2-40B4-BE49-F238E27FC236}">
                <a16:creationId xmlns:a16="http://schemas.microsoft.com/office/drawing/2014/main" id="{099A8FB6-8C04-AD49-BE54-FCEAA161E655}"/>
              </a:ext>
            </a:extLst>
          </p:cNvPr>
          <p:cNvSpPr>
            <a:spLocks noGrp="1"/>
          </p:cNvSpPr>
          <p:nvPr>
            <p:ph type="title" hasCustomPrompt="1"/>
          </p:nvPr>
        </p:nvSpPr>
        <p:spPr>
          <a:xfrm>
            <a:off x="152400" y="102393"/>
            <a:ext cx="8839200" cy="1143000"/>
          </a:xfrm>
        </p:spPr>
        <p:txBody>
          <a:bodyPr>
            <a:normAutofit/>
          </a:bodyPr>
          <a:lstStyle>
            <a:lvl1pPr algn="l">
              <a:defRPr sz="4800">
                <a:solidFill>
                  <a:srgbClr val="4E2A84"/>
                </a:solidFill>
              </a:defRPr>
            </a:lvl1pPr>
          </a:lstStyle>
          <a:p>
            <a:r>
              <a:rPr lang="en-US"/>
              <a:t>Click to edit title</a:t>
            </a:r>
          </a:p>
        </p:txBody>
      </p:sp>
      <p:sp>
        <p:nvSpPr>
          <p:cNvPr id="14" name="Text Placeholder 13">
            <a:extLst>
              <a:ext uri="{FF2B5EF4-FFF2-40B4-BE49-F238E27FC236}">
                <a16:creationId xmlns:a16="http://schemas.microsoft.com/office/drawing/2014/main" id="{CA5169E0-F2E1-8443-9426-3329851B53EF}"/>
              </a:ext>
            </a:extLst>
          </p:cNvPr>
          <p:cNvSpPr>
            <a:spLocks noGrp="1"/>
          </p:cNvSpPr>
          <p:nvPr>
            <p:ph type="body" sz="quarter" idx="13" hasCustomPrompt="1"/>
          </p:nvPr>
        </p:nvSpPr>
        <p:spPr>
          <a:xfrm>
            <a:off x="152400" y="1485900"/>
            <a:ext cx="8991600" cy="2667000"/>
          </a:xfrm>
        </p:spPr>
        <p:txBody>
          <a:bodyPr/>
          <a:lstStyle>
            <a:lvl1pPr>
              <a:buClr>
                <a:srgbClr val="B6ACD1"/>
              </a:buClr>
              <a:buFont typeface="Wingdings" pitchFamily="2" charset="2"/>
              <a:buChar char="§"/>
              <a:defRPr sz="4000">
                <a:solidFill>
                  <a:srgbClr val="342F2E"/>
                </a:solidFill>
              </a:defRPr>
            </a:lvl1pPr>
            <a:lvl2pPr>
              <a:buClr>
                <a:srgbClr val="B6ACD1"/>
              </a:buClr>
              <a:buFont typeface="Wingdings" pitchFamily="2" charset="2"/>
              <a:buChar char="§"/>
              <a:defRPr sz="3600">
                <a:solidFill>
                  <a:srgbClr val="342F2E"/>
                </a:solidFill>
              </a:defRPr>
            </a:lvl2pPr>
            <a:lvl3pPr>
              <a:buClr>
                <a:srgbClr val="BBB8B8"/>
              </a:buClr>
              <a:buFont typeface="Arial" panose="020B0604020202020204" pitchFamily="34" charset="0"/>
              <a:buChar char="•"/>
              <a:defRPr sz="3200">
                <a:solidFill>
                  <a:srgbClr val="342F2E"/>
                </a:solidFill>
              </a:defRPr>
            </a:lvl3pPr>
            <a:lvl4pPr>
              <a:buClr>
                <a:srgbClr val="B6ACD1"/>
              </a:buClr>
              <a:buFont typeface="Arial" panose="020B0604020202020204" pitchFamily="34" charset="0"/>
              <a:buChar char="•"/>
              <a:defRPr sz="2800">
                <a:solidFill>
                  <a:srgbClr val="342F2E"/>
                </a:solidFill>
              </a:defRPr>
            </a:lvl4pPr>
            <a:lvl5pPr>
              <a:buClr>
                <a:srgbClr val="B6ACD1"/>
              </a:buClr>
              <a:buFont typeface="Wingdings" pitchFamily="2" charset="2"/>
              <a:buChar char="§"/>
              <a:defRPr/>
            </a:lvl5pPr>
          </a:lstStyle>
          <a:p>
            <a:pPr lvl="0"/>
            <a:r>
              <a:rPr lang="en-US"/>
              <a:t>Level one</a:t>
            </a:r>
          </a:p>
          <a:p>
            <a:pPr lvl="1"/>
            <a:r>
              <a:rPr lang="en-US"/>
              <a:t>Level two</a:t>
            </a:r>
          </a:p>
          <a:p>
            <a:pPr lvl="2"/>
            <a:r>
              <a:rPr lang="en-US"/>
              <a:t>Level three</a:t>
            </a:r>
          </a:p>
          <a:p>
            <a:pPr lvl="3"/>
            <a:r>
              <a:rPr lang="en-US"/>
              <a:t>Level four (if needed)</a:t>
            </a:r>
          </a:p>
        </p:txBody>
      </p:sp>
      <p:sp>
        <p:nvSpPr>
          <p:cNvPr id="8" name="Slide Number Placeholder 5">
            <a:extLst>
              <a:ext uri="{FF2B5EF4-FFF2-40B4-BE49-F238E27FC236}">
                <a16:creationId xmlns:a16="http://schemas.microsoft.com/office/drawing/2014/main" id="{09E8BC5F-5B96-7D4E-A691-59F9F9597731}"/>
              </a:ext>
            </a:extLst>
          </p:cNvPr>
          <p:cNvSpPr>
            <a:spLocks noGrp="1"/>
          </p:cNvSpPr>
          <p:nvPr>
            <p:ph type="sldNum" sz="quarter" idx="12"/>
          </p:nvPr>
        </p:nvSpPr>
        <p:spPr>
          <a:xfrm>
            <a:off x="6937248" y="4834272"/>
            <a:ext cx="2133600" cy="273844"/>
          </a:xfrm>
        </p:spPr>
        <p:txBody>
          <a:bodyPr/>
          <a:lstStyle>
            <a:lvl1pPr>
              <a:defRPr>
                <a:latin typeface="Arial"/>
              </a:defRPr>
            </a:lvl1pPr>
          </a:lstStyle>
          <a:p>
            <a:fld id="{106E12CD-FCB1-464E-A775-0B83FDDACE03}" type="slidenum">
              <a:rPr lang="en-US" smtClean="0"/>
              <a:pPr/>
              <a:t>‹#›</a:t>
            </a:fld>
            <a:endParaRPr lang="en-US"/>
          </a:p>
        </p:txBody>
      </p:sp>
    </p:spTree>
    <p:extLst>
      <p:ext uri="{BB962C8B-B14F-4D97-AF65-F5344CB8AC3E}">
        <p14:creationId xmlns:p14="http://schemas.microsoft.com/office/powerpoint/2010/main" val="40965669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no bullets">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lvl1pPr>
              <a:defRPr>
                <a:latin typeface="Arial"/>
              </a:defRPr>
            </a:lvl1pPr>
          </a:lstStyle>
          <a:p>
            <a:fld id="{FA5DAB8B-8178-D047-869E-5A62AF236443}" type="datetime1">
              <a:rPr lang="en-US" smtClean="0"/>
              <a:t>7/6/2023</a:t>
            </a:fld>
            <a:endParaRPr lang="en-US"/>
          </a:p>
        </p:txBody>
      </p:sp>
      <p:sp>
        <p:nvSpPr>
          <p:cNvPr id="5" name="Footer Placeholder 4"/>
          <p:cNvSpPr>
            <a:spLocks noGrp="1"/>
          </p:cNvSpPr>
          <p:nvPr>
            <p:ph type="ftr" sz="quarter" idx="11"/>
          </p:nvPr>
        </p:nvSpPr>
        <p:spPr/>
        <p:txBody>
          <a:bodyPr/>
          <a:lstStyle/>
          <a:p>
            <a:endParaRPr lang="en-US"/>
          </a:p>
        </p:txBody>
      </p:sp>
      <p:sp>
        <p:nvSpPr>
          <p:cNvPr id="7" name="Title 1">
            <a:extLst>
              <a:ext uri="{FF2B5EF4-FFF2-40B4-BE49-F238E27FC236}">
                <a16:creationId xmlns:a16="http://schemas.microsoft.com/office/drawing/2014/main" id="{C2F1EA73-4A30-8B45-A65B-F8A59F721233}"/>
              </a:ext>
            </a:extLst>
          </p:cNvPr>
          <p:cNvSpPr>
            <a:spLocks noGrp="1"/>
          </p:cNvSpPr>
          <p:nvPr>
            <p:ph type="title" hasCustomPrompt="1"/>
          </p:nvPr>
        </p:nvSpPr>
        <p:spPr>
          <a:xfrm>
            <a:off x="152400" y="102393"/>
            <a:ext cx="8839200" cy="1143000"/>
          </a:xfrm>
        </p:spPr>
        <p:txBody>
          <a:bodyPr>
            <a:normAutofit/>
          </a:bodyPr>
          <a:lstStyle>
            <a:lvl1pPr algn="l">
              <a:defRPr sz="4800">
                <a:solidFill>
                  <a:srgbClr val="4E2A84"/>
                </a:solidFill>
              </a:defRPr>
            </a:lvl1pPr>
          </a:lstStyle>
          <a:p>
            <a:r>
              <a:rPr lang="en-US"/>
              <a:t>Click to edit title</a:t>
            </a:r>
          </a:p>
        </p:txBody>
      </p:sp>
      <p:sp>
        <p:nvSpPr>
          <p:cNvPr id="8" name="Text Placeholder 5">
            <a:extLst>
              <a:ext uri="{FF2B5EF4-FFF2-40B4-BE49-F238E27FC236}">
                <a16:creationId xmlns:a16="http://schemas.microsoft.com/office/drawing/2014/main" id="{9DF7665B-5949-FD46-AAA9-9179BB126202}"/>
              </a:ext>
            </a:extLst>
          </p:cNvPr>
          <p:cNvSpPr>
            <a:spLocks noGrp="1"/>
          </p:cNvSpPr>
          <p:nvPr>
            <p:ph type="body" sz="quarter" idx="13" hasCustomPrompt="1"/>
          </p:nvPr>
        </p:nvSpPr>
        <p:spPr>
          <a:xfrm>
            <a:off x="152400" y="1412875"/>
            <a:ext cx="8839200" cy="1348613"/>
          </a:xfrm>
        </p:spPr>
        <p:txBody>
          <a:bodyPr>
            <a:noAutofit/>
          </a:bodyPr>
          <a:lstStyle>
            <a:lvl1pPr marL="0" marR="0" indent="0" algn="l" defTabSz="609585" rtl="0" eaLnBrk="1" fontAlgn="auto" latinLnBrk="0" hangingPunct="1">
              <a:lnSpc>
                <a:spcPct val="100000"/>
              </a:lnSpc>
              <a:spcBef>
                <a:spcPts val="0"/>
              </a:spcBef>
              <a:spcAft>
                <a:spcPts val="0"/>
              </a:spcAft>
              <a:buClrTx/>
              <a:buSzTx/>
              <a:buFontTx/>
              <a:buNone/>
              <a:tabLst/>
              <a:defRPr sz="3600">
                <a:solidFill>
                  <a:srgbClr val="342F2E"/>
                </a:solidFill>
              </a:defRPr>
            </a:lvl1pPr>
          </a:lstStyle>
          <a:p>
            <a:pPr marL="0" marR="0" lvl="0" indent="0" algn="l" defTabSz="609585" rtl="0" eaLnBrk="1" fontAlgn="auto" latinLnBrk="0" hangingPunct="1">
              <a:lnSpc>
                <a:spcPct val="100000"/>
              </a:lnSpc>
              <a:spcBef>
                <a:spcPts val="0"/>
              </a:spcBef>
              <a:spcAft>
                <a:spcPts val="0"/>
              </a:spcAft>
              <a:buClrTx/>
              <a:buSzTx/>
              <a:buFontTx/>
              <a:buNone/>
              <a:tabLst/>
              <a:defRPr/>
            </a:pPr>
            <a:r>
              <a:rPr lang="en-US" sz="4000">
                <a:solidFill>
                  <a:srgbClr val="342F2E"/>
                </a:solidFill>
                <a:latin typeface="Arial" panose="020B0604020202020204" pitchFamily="34" charset="0"/>
                <a:cs typeface="Arial" panose="020B0604020202020204" pitchFamily="34" charset="0"/>
              </a:rPr>
              <a:t>Add text here. Without a bulleted list, the font remains the same–36pt. Arial.</a:t>
            </a:r>
          </a:p>
        </p:txBody>
      </p:sp>
      <p:sp>
        <p:nvSpPr>
          <p:cNvPr id="9" name="Text Placeholder 10">
            <a:extLst>
              <a:ext uri="{FF2B5EF4-FFF2-40B4-BE49-F238E27FC236}">
                <a16:creationId xmlns:a16="http://schemas.microsoft.com/office/drawing/2014/main" id="{6D60B389-4C4D-3341-9863-C506995C40D6}"/>
              </a:ext>
            </a:extLst>
          </p:cNvPr>
          <p:cNvSpPr>
            <a:spLocks noGrp="1"/>
          </p:cNvSpPr>
          <p:nvPr>
            <p:ph type="body" sz="quarter" idx="14" hasCustomPrompt="1"/>
          </p:nvPr>
        </p:nvSpPr>
        <p:spPr>
          <a:xfrm>
            <a:off x="227013" y="3814763"/>
            <a:ext cx="8672512" cy="704850"/>
          </a:xfrm>
        </p:spPr>
        <p:txBody>
          <a:bodyPr/>
          <a:lstStyle>
            <a:lvl1pPr marL="0" marR="0" indent="0" algn="l" defTabSz="609585" rtl="0" eaLnBrk="1" fontAlgn="auto" latinLnBrk="0" hangingPunct="1">
              <a:lnSpc>
                <a:spcPct val="100000"/>
              </a:lnSpc>
              <a:spcBef>
                <a:spcPts val="0"/>
              </a:spcBef>
              <a:spcAft>
                <a:spcPts val="0"/>
              </a:spcAft>
              <a:buClrTx/>
              <a:buSzTx/>
              <a:buFontTx/>
              <a:buNone/>
              <a:tabLst/>
              <a:defRPr sz="1600"/>
            </a:lvl1pPr>
          </a:lstStyle>
          <a:p>
            <a:pPr marL="0" marR="0" lvl="0" indent="0" algn="l" defTabSz="609585" rtl="0" eaLnBrk="1" fontAlgn="auto" latinLnBrk="0" hangingPunct="1">
              <a:lnSpc>
                <a:spcPct val="100000"/>
              </a:lnSpc>
              <a:spcBef>
                <a:spcPts val="0"/>
              </a:spcBef>
              <a:spcAft>
                <a:spcPts val="0"/>
              </a:spcAft>
              <a:buClrTx/>
              <a:buSzTx/>
              <a:buFontTx/>
              <a:buNone/>
              <a:tabLst/>
              <a:defRPr/>
            </a:pPr>
            <a:r>
              <a:rPr lang="en-US" sz="1600">
                <a:latin typeface="Arial" panose="020B0604020202020204" pitchFamily="34" charset="0"/>
                <a:cs typeface="Arial" panose="020B0604020202020204" pitchFamily="34" charset="0"/>
              </a:rPr>
              <a:t>You may adjust the font to accommodate for longer content, but for readability, try to keep font size 16pt. or larger.</a:t>
            </a:r>
          </a:p>
          <a:p>
            <a:endParaRPr lang="en-US"/>
          </a:p>
        </p:txBody>
      </p:sp>
      <p:sp>
        <p:nvSpPr>
          <p:cNvPr id="11" name="Slide Number Placeholder 5">
            <a:extLst>
              <a:ext uri="{FF2B5EF4-FFF2-40B4-BE49-F238E27FC236}">
                <a16:creationId xmlns:a16="http://schemas.microsoft.com/office/drawing/2014/main" id="{DC9C2EAC-7A75-F644-9486-9D5FD425DE64}"/>
              </a:ext>
            </a:extLst>
          </p:cNvPr>
          <p:cNvSpPr>
            <a:spLocks noGrp="1"/>
          </p:cNvSpPr>
          <p:nvPr>
            <p:ph type="sldNum" sz="quarter" idx="12"/>
          </p:nvPr>
        </p:nvSpPr>
        <p:spPr>
          <a:xfrm>
            <a:off x="6937248" y="4834272"/>
            <a:ext cx="2133600" cy="273844"/>
          </a:xfrm>
        </p:spPr>
        <p:txBody>
          <a:bodyPr/>
          <a:lstStyle>
            <a:lvl1pPr>
              <a:defRPr>
                <a:latin typeface="Arial"/>
              </a:defRPr>
            </a:lvl1pPr>
          </a:lstStyle>
          <a:p>
            <a:fld id="{106E12CD-FCB1-464E-A775-0B83FDDACE03}" type="slidenum">
              <a:rPr lang="en-US" smtClean="0"/>
              <a:pPr/>
              <a:t>‹#›</a:t>
            </a:fld>
            <a:endParaRPr lang="en-US"/>
          </a:p>
        </p:txBody>
      </p:sp>
    </p:spTree>
    <p:extLst>
      <p:ext uri="{BB962C8B-B14F-4D97-AF65-F5344CB8AC3E}">
        <p14:creationId xmlns:p14="http://schemas.microsoft.com/office/powerpoint/2010/main" val="11720665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with text">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457200" y="1624297"/>
            <a:ext cx="3857778" cy="3018567"/>
          </a:xfrm>
        </p:spPr>
        <p:txBody>
          <a:bodyPr>
            <a:normAutofit/>
          </a:bodyPr>
          <a:lstStyle>
            <a:lvl1pPr marL="342900" marR="0" indent="-342900" algn="l" defTabSz="457200" rtl="0" eaLnBrk="1" fontAlgn="auto" latinLnBrk="0" hangingPunct="1">
              <a:lnSpc>
                <a:spcPct val="100000"/>
              </a:lnSpc>
              <a:spcBef>
                <a:spcPct val="20000"/>
              </a:spcBef>
              <a:spcAft>
                <a:spcPts val="0"/>
              </a:spcAft>
              <a:buClr>
                <a:srgbClr val="B6ACD1"/>
              </a:buClr>
              <a:buSzTx/>
              <a:buFont typeface="Wingdings" pitchFamily="2" charset="2"/>
              <a:buChar char="§"/>
              <a:tabLst/>
              <a:defRPr sz="1800">
                <a:solidFill>
                  <a:srgbClr val="342F2E"/>
                </a:solidFill>
                <a:latin typeface="Arial"/>
              </a:defRPr>
            </a:lvl1pPr>
            <a:lvl2pPr marL="457200" indent="0">
              <a:buClr>
                <a:srgbClr val="B6ACD1"/>
              </a:buClr>
              <a:buFont typeface="Wingdings" pitchFamily="2" charset="2"/>
              <a:buNone/>
              <a:defRPr sz="2400">
                <a:solidFill>
                  <a:srgbClr val="342F2E"/>
                </a:solidFill>
                <a:latin typeface="Arial"/>
              </a:defRPr>
            </a:lvl2pPr>
            <a:lvl3pPr marL="1143000" indent="-228600">
              <a:buClr>
                <a:srgbClr val="B6ACD1"/>
              </a:buClr>
              <a:buFont typeface="Wingdings" pitchFamily="2" charset="2"/>
              <a:buChar char="§"/>
              <a:defRPr sz="2000">
                <a:solidFill>
                  <a:srgbClr val="342F2E"/>
                </a:solidFill>
                <a:latin typeface="Arial"/>
              </a:defRPr>
            </a:lvl3pPr>
            <a:lvl4pPr marL="1600200" indent="-228600">
              <a:buClr>
                <a:srgbClr val="B6ACD1"/>
              </a:buClr>
              <a:buFont typeface="Wingdings" pitchFamily="2" charset="2"/>
              <a:buChar char="§"/>
              <a:defRPr sz="1800">
                <a:latin typeface="Arial"/>
              </a:defRPr>
            </a:lvl4pPr>
            <a:lvl5pPr marL="2057400" indent="-228600">
              <a:buClr>
                <a:srgbClr val="B6ACD1"/>
              </a:buClr>
              <a:buFont typeface="Wingdings" pitchFamily="2" charset="2"/>
              <a:buChar char="§"/>
              <a:defRPr sz="1800">
                <a:latin typeface="Arial"/>
              </a:defRPr>
            </a:lvl5pPr>
            <a:lvl6pPr>
              <a:defRPr sz="1800"/>
            </a:lvl6pPr>
            <a:lvl7pPr>
              <a:defRPr sz="1800"/>
            </a:lvl7pPr>
            <a:lvl8pPr>
              <a:defRPr sz="1800"/>
            </a:lvl8pPr>
            <a:lvl9pPr>
              <a:defRPr sz="1800"/>
            </a:lvl9pPr>
          </a:lstStyle>
          <a:p>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Mauris</a:t>
            </a:r>
            <a:r>
              <a:rPr lang="en-US"/>
              <a:t> dui </a:t>
            </a:r>
            <a:r>
              <a:rPr lang="en-US" err="1"/>
              <a:t>mauris</a:t>
            </a:r>
            <a:r>
              <a:rPr lang="en-US"/>
              <a:t>.</a:t>
            </a:r>
          </a:p>
          <a:p>
            <a:r>
              <a:rPr lang="en-US"/>
              <a:t>At mi pharetra, pulvinar </a:t>
            </a:r>
            <a:r>
              <a:rPr lang="en-US" err="1"/>
              <a:t>pellentesque</a:t>
            </a:r>
            <a:r>
              <a:rPr lang="en-US"/>
              <a:t> dolor. </a:t>
            </a:r>
          </a:p>
          <a:p>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Mauris</a:t>
            </a:r>
            <a:r>
              <a:rPr lang="en-US"/>
              <a:t> dui </a:t>
            </a:r>
            <a:r>
              <a:rPr lang="en-US" err="1"/>
              <a:t>mauris</a:t>
            </a:r>
            <a:r>
              <a:rPr lang="en-US"/>
              <a:t>.</a:t>
            </a:r>
          </a:p>
          <a:p>
            <a:endParaRPr lang="en-US"/>
          </a:p>
          <a:p>
            <a:endParaRPr lang="en-US"/>
          </a:p>
        </p:txBody>
      </p:sp>
      <p:sp>
        <p:nvSpPr>
          <p:cNvPr id="5" name="Date Placeholder 4"/>
          <p:cNvSpPr>
            <a:spLocks noGrp="1"/>
          </p:cNvSpPr>
          <p:nvPr>
            <p:ph type="dt" sz="half" idx="10"/>
          </p:nvPr>
        </p:nvSpPr>
        <p:spPr/>
        <p:txBody>
          <a:bodyPr/>
          <a:lstStyle>
            <a:lvl1pPr>
              <a:defRPr>
                <a:latin typeface="Arial"/>
              </a:defRPr>
            </a:lvl1pPr>
          </a:lstStyle>
          <a:p>
            <a:fld id="{1FFF386F-14E4-954A-9EC2-E277FFD66D49}" type="datetime1">
              <a:rPr lang="en-US" smtClean="0"/>
              <a:pPr/>
              <a:t>7/6/2023</a:t>
            </a:fld>
            <a:endParaRPr lang="en-US"/>
          </a:p>
        </p:txBody>
      </p:sp>
      <p:sp>
        <p:nvSpPr>
          <p:cNvPr id="6" name="Footer Placeholder 5"/>
          <p:cNvSpPr>
            <a:spLocks noGrp="1"/>
          </p:cNvSpPr>
          <p:nvPr>
            <p:ph type="ftr" sz="quarter" idx="11"/>
          </p:nvPr>
        </p:nvSpPr>
        <p:spPr/>
        <p:txBody>
          <a:bodyPr/>
          <a:lstStyle>
            <a:lvl1pPr>
              <a:defRPr>
                <a:latin typeface="Arial"/>
              </a:defRPr>
            </a:lvl1pPr>
          </a:lstStyle>
          <a:p>
            <a:endParaRPr lang="en-US"/>
          </a:p>
        </p:txBody>
      </p:sp>
      <p:sp>
        <p:nvSpPr>
          <p:cNvPr id="10" name="Text Placeholder 6">
            <a:extLst>
              <a:ext uri="{FF2B5EF4-FFF2-40B4-BE49-F238E27FC236}">
                <a16:creationId xmlns:a16="http://schemas.microsoft.com/office/drawing/2014/main" id="{B728F934-A67F-0F4A-83B4-2CF2B57AA2C3}"/>
              </a:ext>
            </a:extLst>
          </p:cNvPr>
          <p:cNvSpPr>
            <a:spLocks noGrp="1"/>
          </p:cNvSpPr>
          <p:nvPr>
            <p:ph type="body" idx="13" hasCustomPrompt="1"/>
          </p:nvPr>
        </p:nvSpPr>
        <p:spPr>
          <a:xfrm>
            <a:off x="457200" y="1187628"/>
            <a:ext cx="4005072" cy="295195"/>
          </a:xfrm>
        </p:spPr>
        <p:txBody>
          <a:bodyPr>
            <a:noAutofit/>
          </a:bodyPr>
          <a:lstStyle>
            <a:lvl1pPr marL="0" indent="0">
              <a:buNone/>
              <a:defRPr sz="2400">
                <a:solidFill>
                  <a:srgbClr val="4E2A84"/>
                </a:solidFill>
              </a:defRPr>
            </a:lvl1pPr>
          </a:lstStyle>
          <a:p>
            <a:r>
              <a:rPr lang="en-US"/>
              <a:t>Subhead 24pt. Arial</a:t>
            </a:r>
          </a:p>
        </p:txBody>
      </p:sp>
      <p:sp>
        <p:nvSpPr>
          <p:cNvPr id="11" name="Content Placeholder 2">
            <a:extLst>
              <a:ext uri="{FF2B5EF4-FFF2-40B4-BE49-F238E27FC236}">
                <a16:creationId xmlns:a16="http://schemas.microsoft.com/office/drawing/2014/main" id="{647FEEC5-EF0A-A24F-82D8-148DF02E94D6}"/>
              </a:ext>
            </a:extLst>
          </p:cNvPr>
          <p:cNvSpPr>
            <a:spLocks noGrp="1"/>
          </p:cNvSpPr>
          <p:nvPr>
            <p:ph sz="half" idx="14" hasCustomPrompt="1"/>
          </p:nvPr>
        </p:nvSpPr>
        <p:spPr>
          <a:xfrm>
            <a:off x="4572000" y="1603485"/>
            <a:ext cx="3857778" cy="3018567"/>
          </a:xfrm>
        </p:spPr>
        <p:txBody>
          <a:bodyPr>
            <a:normAutofit/>
          </a:bodyPr>
          <a:lstStyle>
            <a:lvl1pPr marL="342900" marR="0" indent="-342900" algn="l" defTabSz="457200" rtl="0" eaLnBrk="1" fontAlgn="auto" latinLnBrk="0" hangingPunct="1">
              <a:lnSpc>
                <a:spcPct val="100000"/>
              </a:lnSpc>
              <a:spcBef>
                <a:spcPct val="20000"/>
              </a:spcBef>
              <a:spcAft>
                <a:spcPts val="0"/>
              </a:spcAft>
              <a:buClr>
                <a:srgbClr val="B6ACD1"/>
              </a:buClr>
              <a:buSzTx/>
              <a:buFont typeface="Wingdings" pitchFamily="2" charset="2"/>
              <a:buChar char="§"/>
              <a:tabLst/>
              <a:defRPr sz="1800">
                <a:solidFill>
                  <a:srgbClr val="342F2E"/>
                </a:solidFill>
                <a:latin typeface="Arial"/>
              </a:defRPr>
            </a:lvl1pPr>
            <a:lvl2pPr marL="457200" indent="0">
              <a:buClr>
                <a:srgbClr val="B6ACD1"/>
              </a:buClr>
              <a:buFont typeface="Wingdings" pitchFamily="2" charset="2"/>
              <a:buNone/>
              <a:defRPr sz="2400">
                <a:solidFill>
                  <a:srgbClr val="342F2E"/>
                </a:solidFill>
                <a:latin typeface="Arial"/>
              </a:defRPr>
            </a:lvl2pPr>
            <a:lvl3pPr marL="1143000" indent="-228600">
              <a:buClr>
                <a:srgbClr val="B6ACD1"/>
              </a:buClr>
              <a:buFont typeface="Wingdings" pitchFamily="2" charset="2"/>
              <a:buChar char="§"/>
              <a:defRPr sz="2000">
                <a:solidFill>
                  <a:srgbClr val="342F2E"/>
                </a:solidFill>
                <a:latin typeface="Arial"/>
              </a:defRPr>
            </a:lvl3pPr>
            <a:lvl4pPr marL="1600200" indent="-228600">
              <a:buClr>
                <a:srgbClr val="B6ACD1"/>
              </a:buClr>
              <a:buFont typeface="Wingdings" pitchFamily="2" charset="2"/>
              <a:buChar char="§"/>
              <a:defRPr sz="1800">
                <a:latin typeface="Arial"/>
              </a:defRPr>
            </a:lvl4pPr>
            <a:lvl5pPr marL="2057400" indent="-228600">
              <a:buClr>
                <a:srgbClr val="B6ACD1"/>
              </a:buClr>
              <a:buFont typeface="Wingdings" pitchFamily="2" charset="2"/>
              <a:buChar char="§"/>
              <a:defRPr sz="1800">
                <a:latin typeface="Arial"/>
              </a:defRPr>
            </a:lvl5pPr>
            <a:lvl6pPr>
              <a:defRPr sz="1800"/>
            </a:lvl6pPr>
            <a:lvl7pPr>
              <a:defRPr sz="1800"/>
            </a:lvl7pPr>
            <a:lvl8pPr>
              <a:defRPr sz="1800"/>
            </a:lvl8pPr>
            <a:lvl9pPr>
              <a:defRPr sz="1800"/>
            </a:lvl9pPr>
          </a:lstStyle>
          <a:p>
            <a:r>
              <a:rPr lang="en-US"/>
              <a:t>Lorem ipsum dolor sit amet, consectetur adipiscing elit. Mauris dui mauris.</a:t>
            </a:r>
          </a:p>
          <a:p>
            <a:pPr marL="342900" marR="0" lvl="0" indent="-342900" algn="l" defTabSz="457200" rtl="0" eaLnBrk="1" fontAlgn="auto" latinLnBrk="0" hangingPunct="1">
              <a:lnSpc>
                <a:spcPct val="100000"/>
              </a:lnSpc>
              <a:spcBef>
                <a:spcPct val="20000"/>
              </a:spcBef>
              <a:spcAft>
                <a:spcPts val="0"/>
              </a:spcAft>
              <a:buClr>
                <a:srgbClr val="B6ACD1"/>
              </a:buClr>
              <a:buSzTx/>
              <a:buFont typeface="Wingdings" pitchFamily="2" charset="2"/>
              <a:buChar char="§"/>
              <a:tabLst/>
              <a:defRPr/>
            </a:pPr>
            <a:r>
              <a:rPr lang="en-US"/>
              <a:t>Lorem ipsum dolor sit amet, consectetur adipiscing elit. Mauris dui mauris.</a:t>
            </a:r>
          </a:p>
          <a:p>
            <a:pPr marL="342900" marR="0" lvl="0" indent="-342900" algn="l" defTabSz="457200" rtl="0" eaLnBrk="1" fontAlgn="auto" latinLnBrk="0" hangingPunct="1">
              <a:lnSpc>
                <a:spcPct val="100000"/>
              </a:lnSpc>
              <a:spcBef>
                <a:spcPct val="20000"/>
              </a:spcBef>
              <a:spcAft>
                <a:spcPts val="0"/>
              </a:spcAft>
              <a:buClr>
                <a:srgbClr val="B6ACD1"/>
              </a:buClr>
              <a:buSzTx/>
              <a:buFont typeface="Wingdings" pitchFamily="2" charset="2"/>
              <a:buChar char="§"/>
              <a:tabLst/>
              <a:defRPr/>
            </a:pPr>
            <a:r>
              <a:rPr lang="en-US"/>
              <a:t>Lorem ipsum dolor sit amet, consectetur adipiscing elit. Mauris dui mauris.</a:t>
            </a:r>
          </a:p>
          <a:p>
            <a:endParaRPr lang="en-US"/>
          </a:p>
        </p:txBody>
      </p:sp>
      <p:sp>
        <p:nvSpPr>
          <p:cNvPr id="12" name="Text Placeholder 6">
            <a:extLst>
              <a:ext uri="{FF2B5EF4-FFF2-40B4-BE49-F238E27FC236}">
                <a16:creationId xmlns:a16="http://schemas.microsoft.com/office/drawing/2014/main" id="{C456BA00-F793-AC49-B11C-59DA5A54573B}"/>
              </a:ext>
            </a:extLst>
          </p:cNvPr>
          <p:cNvSpPr>
            <a:spLocks noGrp="1"/>
          </p:cNvSpPr>
          <p:nvPr>
            <p:ph type="body" idx="15" hasCustomPrompt="1"/>
          </p:nvPr>
        </p:nvSpPr>
        <p:spPr>
          <a:xfrm>
            <a:off x="4572000" y="1166816"/>
            <a:ext cx="4379976" cy="295195"/>
          </a:xfrm>
        </p:spPr>
        <p:txBody>
          <a:bodyPr>
            <a:noAutofit/>
          </a:bodyPr>
          <a:lstStyle>
            <a:lvl1pPr marL="0" indent="0">
              <a:buNone/>
              <a:defRPr sz="2400">
                <a:solidFill>
                  <a:srgbClr val="4E2A84"/>
                </a:solidFill>
              </a:defRPr>
            </a:lvl1pPr>
          </a:lstStyle>
          <a:p>
            <a:r>
              <a:rPr lang="en-US"/>
              <a:t>Additional Subhead (if needed)</a:t>
            </a:r>
          </a:p>
        </p:txBody>
      </p:sp>
      <p:sp>
        <p:nvSpPr>
          <p:cNvPr id="13" name="Slide Number Placeholder 5">
            <a:extLst>
              <a:ext uri="{FF2B5EF4-FFF2-40B4-BE49-F238E27FC236}">
                <a16:creationId xmlns:a16="http://schemas.microsoft.com/office/drawing/2014/main" id="{84530CA9-2E72-B440-AD9F-0008F31BAB68}"/>
              </a:ext>
            </a:extLst>
          </p:cNvPr>
          <p:cNvSpPr>
            <a:spLocks noGrp="1"/>
          </p:cNvSpPr>
          <p:nvPr>
            <p:ph type="sldNum" sz="quarter" idx="12"/>
          </p:nvPr>
        </p:nvSpPr>
        <p:spPr>
          <a:xfrm>
            <a:off x="6937248" y="4834272"/>
            <a:ext cx="2133600" cy="273844"/>
          </a:xfrm>
        </p:spPr>
        <p:txBody>
          <a:bodyPr/>
          <a:lstStyle>
            <a:lvl1pPr>
              <a:defRPr>
                <a:latin typeface="Arial"/>
              </a:defRPr>
            </a:lvl1pPr>
          </a:lstStyle>
          <a:p>
            <a:fld id="{106E12CD-FCB1-464E-A775-0B83FDDACE03}" type="slidenum">
              <a:rPr lang="en-US" smtClean="0"/>
              <a:pPr/>
              <a:t>‹#›</a:t>
            </a:fld>
            <a:endParaRPr lang="en-US"/>
          </a:p>
        </p:txBody>
      </p:sp>
      <p:sp>
        <p:nvSpPr>
          <p:cNvPr id="14" name="Title 1">
            <a:extLst>
              <a:ext uri="{FF2B5EF4-FFF2-40B4-BE49-F238E27FC236}">
                <a16:creationId xmlns:a16="http://schemas.microsoft.com/office/drawing/2014/main" id="{E1B01A55-49E0-5642-AB80-FD81067369D2}"/>
              </a:ext>
            </a:extLst>
          </p:cNvPr>
          <p:cNvSpPr>
            <a:spLocks noGrp="1"/>
          </p:cNvSpPr>
          <p:nvPr>
            <p:ph type="title" hasCustomPrompt="1"/>
          </p:nvPr>
        </p:nvSpPr>
        <p:spPr>
          <a:xfrm>
            <a:off x="152400" y="102393"/>
            <a:ext cx="8839200" cy="1143000"/>
          </a:xfrm>
        </p:spPr>
        <p:txBody>
          <a:bodyPr>
            <a:normAutofit/>
          </a:bodyPr>
          <a:lstStyle>
            <a:lvl1pPr algn="l">
              <a:defRPr sz="4800">
                <a:solidFill>
                  <a:srgbClr val="4E2A84"/>
                </a:solidFill>
              </a:defRPr>
            </a:lvl1pPr>
          </a:lstStyle>
          <a:p>
            <a:r>
              <a:rPr lang="en-US"/>
              <a:t>Click to edit title</a:t>
            </a:r>
          </a:p>
        </p:txBody>
      </p:sp>
    </p:spTree>
    <p:extLst>
      <p:ext uri="{BB962C8B-B14F-4D97-AF65-F5344CB8AC3E}">
        <p14:creationId xmlns:p14="http://schemas.microsoft.com/office/powerpoint/2010/main" val="26957278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with Photo">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457200" y="2286000"/>
            <a:ext cx="3857778" cy="2356864"/>
          </a:xfrm>
        </p:spPr>
        <p:txBody>
          <a:bodyPr>
            <a:normAutofit/>
          </a:bodyPr>
          <a:lstStyle>
            <a:lvl1pPr marL="342900" marR="0" indent="-342900" algn="l" defTabSz="457200" rtl="0" eaLnBrk="1" fontAlgn="auto" latinLnBrk="0" hangingPunct="1">
              <a:lnSpc>
                <a:spcPct val="100000"/>
              </a:lnSpc>
              <a:spcBef>
                <a:spcPct val="20000"/>
              </a:spcBef>
              <a:spcAft>
                <a:spcPts val="0"/>
              </a:spcAft>
              <a:buClr>
                <a:srgbClr val="B6ACD1"/>
              </a:buClr>
              <a:buSzTx/>
              <a:buFont typeface="Wingdings" pitchFamily="2" charset="2"/>
              <a:buChar char="§"/>
              <a:tabLst/>
              <a:defRPr sz="1800">
                <a:solidFill>
                  <a:srgbClr val="342F2E"/>
                </a:solidFill>
                <a:latin typeface="Arial"/>
              </a:defRPr>
            </a:lvl1pPr>
            <a:lvl2pPr marL="457200" indent="0">
              <a:buClr>
                <a:srgbClr val="B6ACD1"/>
              </a:buClr>
              <a:buFont typeface="Wingdings" pitchFamily="2" charset="2"/>
              <a:buNone/>
              <a:defRPr sz="2400">
                <a:solidFill>
                  <a:srgbClr val="342F2E"/>
                </a:solidFill>
                <a:latin typeface="Arial"/>
              </a:defRPr>
            </a:lvl2pPr>
            <a:lvl3pPr marL="1143000" indent="-228600">
              <a:buClr>
                <a:srgbClr val="B6ACD1"/>
              </a:buClr>
              <a:buFont typeface="Wingdings" pitchFamily="2" charset="2"/>
              <a:buChar char="§"/>
              <a:defRPr sz="2000">
                <a:solidFill>
                  <a:srgbClr val="342F2E"/>
                </a:solidFill>
                <a:latin typeface="Arial"/>
              </a:defRPr>
            </a:lvl3pPr>
            <a:lvl4pPr marL="1600200" indent="-228600">
              <a:buClr>
                <a:srgbClr val="B6ACD1"/>
              </a:buClr>
              <a:buFont typeface="Wingdings" pitchFamily="2" charset="2"/>
              <a:buChar char="§"/>
              <a:defRPr sz="1800">
                <a:latin typeface="Arial"/>
              </a:defRPr>
            </a:lvl4pPr>
            <a:lvl5pPr marL="2057400" indent="-228600">
              <a:buClr>
                <a:srgbClr val="B6ACD1"/>
              </a:buClr>
              <a:buFont typeface="Wingdings" pitchFamily="2" charset="2"/>
              <a:buChar char="§"/>
              <a:defRPr sz="1800">
                <a:latin typeface="Arial"/>
              </a:defRPr>
            </a:lvl5pPr>
            <a:lvl6pPr>
              <a:defRPr sz="1800"/>
            </a:lvl6pPr>
            <a:lvl7pPr>
              <a:defRPr sz="1800"/>
            </a:lvl7pPr>
            <a:lvl8pPr>
              <a:defRPr sz="1800"/>
            </a:lvl8pPr>
            <a:lvl9pPr>
              <a:defRPr sz="1800"/>
            </a:lvl9pPr>
          </a:lstStyle>
          <a:p>
            <a:r>
              <a:rPr lang="en-US"/>
              <a:t>Placeholder on right can be used  with photos or icons.</a:t>
            </a:r>
          </a:p>
          <a:p>
            <a:r>
              <a:rPr lang="en-US"/>
              <a:t>Example of placing an image, size per the placeholder and bleed to edge.</a:t>
            </a:r>
          </a:p>
          <a:p>
            <a:endParaRPr lang="en-US"/>
          </a:p>
          <a:p>
            <a:endParaRPr lang="en-US"/>
          </a:p>
        </p:txBody>
      </p:sp>
      <p:sp>
        <p:nvSpPr>
          <p:cNvPr id="5" name="Date Placeholder 4"/>
          <p:cNvSpPr>
            <a:spLocks noGrp="1"/>
          </p:cNvSpPr>
          <p:nvPr>
            <p:ph type="dt" sz="half" idx="10"/>
          </p:nvPr>
        </p:nvSpPr>
        <p:spPr/>
        <p:txBody>
          <a:bodyPr/>
          <a:lstStyle>
            <a:lvl1pPr>
              <a:defRPr>
                <a:latin typeface="Arial"/>
              </a:defRPr>
            </a:lvl1pPr>
          </a:lstStyle>
          <a:p>
            <a:fld id="{1FFF386F-14E4-954A-9EC2-E277FFD66D49}" type="datetime1">
              <a:rPr lang="en-US" smtClean="0"/>
              <a:pPr/>
              <a:t>7/6/2023</a:t>
            </a:fld>
            <a:endParaRPr lang="en-US"/>
          </a:p>
        </p:txBody>
      </p:sp>
      <p:sp>
        <p:nvSpPr>
          <p:cNvPr id="6" name="Footer Placeholder 5"/>
          <p:cNvSpPr>
            <a:spLocks noGrp="1"/>
          </p:cNvSpPr>
          <p:nvPr>
            <p:ph type="ftr" sz="quarter" idx="11"/>
          </p:nvPr>
        </p:nvSpPr>
        <p:spPr/>
        <p:txBody>
          <a:bodyPr/>
          <a:lstStyle>
            <a:lvl1pPr>
              <a:defRPr>
                <a:latin typeface="Arial"/>
              </a:defRPr>
            </a:lvl1pPr>
          </a:lstStyle>
          <a:p>
            <a:endParaRPr lang="en-US"/>
          </a:p>
        </p:txBody>
      </p:sp>
      <p:sp>
        <p:nvSpPr>
          <p:cNvPr id="10" name="Text Placeholder 6">
            <a:extLst>
              <a:ext uri="{FF2B5EF4-FFF2-40B4-BE49-F238E27FC236}">
                <a16:creationId xmlns:a16="http://schemas.microsoft.com/office/drawing/2014/main" id="{B728F934-A67F-0F4A-83B4-2CF2B57AA2C3}"/>
              </a:ext>
            </a:extLst>
          </p:cNvPr>
          <p:cNvSpPr>
            <a:spLocks noGrp="1"/>
          </p:cNvSpPr>
          <p:nvPr>
            <p:ph type="body" idx="13" hasCustomPrompt="1"/>
          </p:nvPr>
        </p:nvSpPr>
        <p:spPr>
          <a:xfrm>
            <a:off x="457200" y="1187628"/>
            <a:ext cx="3857778" cy="295195"/>
          </a:xfrm>
        </p:spPr>
        <p:txBody>
          <a:bodyPr>
            <a:noAutofit/>
          </a:bodyPr>
          <a:lstStyle>
            <a:lvl1pPr marL="0" indent="0">
              <a:buNone/>
              <a:defRPr sz="2400">
                <a:solidFill>
                  <a:srgbClr val="4E2A84"/>
                </a:solidFill>
              </a:defRPr>
            </a:lvl1pPr>
          </a:lstStyle>
          <a:p>
            <a:r>
              <a:rPr lang="en-US"/>
              <a:t>Options for content Placeholder on Right</a:t>
            </a:r>
          </a:p>
        </p:txBody>
      </p:sp>
      <p:sp>
        <p:nvSpPr>
          <p:cNvPr id="13" name="Slide Number Placeholder 5">
            <a:extLst>
              <a:ext uri="{FF2B5EF4-FFF2-40B4-BE49-F238E27FC236}">
                <a16:creationId xmlns:a16="http://schemas.microsoft.com/office/drawing/2014/main" id="{84530CA9-2E72-B440-AD9F-0008F31BAB68}"/>
              </a:ext>
            </a:extLst>
          </p:cNvPr>
          <p:cNvSpPr>
            <a:spLocks noGrp="1"/>
          </p:cNvSpPr>
          <p:nvPr>
            <p:ph type="sldNum" sz="quarter" idx="12"/>
          </p:nvPr>
        </p:nvSpPr>
        <p:spPr>
          <a:xfrm>
            <a:off x="6937248" y="4834272"/>
            <a:ext cx="2133600" cy="273844"/>
          </a:xfrm>
        </p:spPr>
        <p:txBody>
          <a:bodyPr/>
          <a:lstStyle>
            <a:lvl1pPr>
              <a:defRPr>
                <a:latin typeface="Arial"/>
              </a:defRPr>
            </a:lvl1pPr>
          </a:lstStyle>
          <a:p>
            <a:fld id="{106E12CD-FCB1-464E-A775-0B83FDDACE03}" type="slidenum">
              <a:rPr lang="en-US" smtClean="0"/>
              <a:pPr/>
              <a:t>‹#›</a:t>
            </a:fld>
            <a:endParaRPr lang="en-US"/>
          </a:p>
        </p:txBody>
      </p:sp>
      <p:sp>
        <p:nvSpPr>
          <p:cNvPr id="14" name="Content Placeholder 5">
            <a:extLst>
              <a:ext uri="{FF2B5EF4-FFF2-40B4-BE49-F238E27FC236}">
                <a16:creationId xmlns:a16="http://schemas.microsoft.com/office/drawing/2014/main" id="{0CC5851D-6DDC-C648-9E3F-29F41187A353}"/>
              </a:ext>
            </a:extLst>
          </p:cNvPr>
          <p:cNvSpPr>
            <a:spLocks noGrp="1"/>
          </p:cNvSpPr>
          <p:nvPr>
            <p:ph sz="half" idx="24" hasCustomPrompt="1"/>
          </p:nvPr>
        </p:nvSpPr>
        <p:spPr>
          <a:xfrm>
            <a:off x="5195169" y="1524466"/>
            <a:ext cx="3948831" cy="2971333"/>
          </a:xfrm>
        </p:spPr>
        <p:txBody>
          <a:bodyPr/>
          <a:lstStyle>
            <a:lvl1pPr marL="0" indent="0">
              <a:buNone/>
              <a:defRPr/>
            </a:lvl1pPr>
          </a:lstStyle>
          <a:p>
            <a:r>
              <a:rPr lang="en-US"/>
              <a:t>Placeholder</a:t>
            </a:r>
          </a:p>
        </p:txBody>
      </p:sp>
      <p:sp>
        <p:nvSpPr>
          <p:cNvPr id="9" name="Title 1">
            <a:extLst>
              <a:ext uri="{FF2B5EF4-FFF2-40B4-BE49-F238E27FC236}">
                <a16:creationId xmlns:a16="http://schemas.microsoft.com/office/drawing/2014/main" id="{B96553D5-04C1-1B4B-85FE-E5B5FF7CC800}"/>
              </a:ext>
            </a:extLst>
          </p:cNvPr>
          <p:cNvSpPr>
            <a:spLocks noGrp="1"/>
          </p:cNvSpPr>
          <p:nvPr>
            <p:ph type="title" hasCustomPrompt="1"/>
          </p:nvPr>
        </p:nvSpPr>
        <p:spPr>
          <a:xfrm>
            <a:off x="152400" y="102393"/>
            <a:ext cx="8839200" cy="1143000"/>
          </a:xfrm>
        </p:spPr>
        <p:txBody>
          <a:bodyPr>
            <a:normAutofit/>
          </a:bodyPr>
          <a:lstStyle>
            <a:lvl1pPr algn="l">
              <a:defRPr sz="4800">
                <a:solidFill>
                  <a:srgbClr val="4E2A84"/>
                </a:solidFill>
              </a:defRPr>
            </a:lvl1pPr>
          </a:lstStyle>
          <a:p>
            <a:r>
              <a:rPr lang="en-US"/>
              <a:t>Click to edit title</a:t>
            </a:r>
          </a:p>
        </p:txBody>
      </p:sp>
    </p:spTree>
    <p:extLst>
      <p:ext uri="{BB962C8B-B14F-4D97-AF65-F5344CB8AC3E}">
        <p14:creationId xmlns:p14="http://schemas.microsoft.com/office/powerpoint/2010/main" val="2136823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with images">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lvl1pPr>
              <a:defRPr>
                <a:latin typeface="Arial"/>
              </a:defRPr>
            </a:lvl1pPr>
          </a:lstStyle>
          <a:p>
            <a:fld id="{1FFF386F-14E4-954A-9EC2-E277FFD66D49}" type="datetime1">
              <a:rPr lang="en-US" smtClean="0"/>
              <a:pPr/>
              <a:t>7/6/2023</a:t>
            </a:fld>
            <a:endParaRPr lang="en-US"/>
          </a:p>
        </p:txBody>
      </p:sp>
      <p:sp>
        <p:nvSpPr>
          <p:cNvPr id="6" name="Footer Placeholder 5"/>
          <p:cNvSpPr>
            <a:spLocks noGrp="1"/>
          </p:cNvSpPr>
          <p:nvPr>
            <p:ph type="ftr" sz="quarter" idx="11"/>
          </p:nvPr>
        </p:nvSpPr>
        <p:spPr/>
        <p:txBody>
          <a:bodyPr/>
          <a:lstStyle>
            <a:lvl1pPr>
              <a:defRPr>
                <a:latin typeface="Arial"/>
              </a:defRPr>
            </a:lvl1pPr>
          </a:lstStyle>
          <a:p>
            <a:endParaRPr lang="en-US"/>
          </a:p>
        </p:txBody>
      </p:sp>
      <p:sp>
        <p:nvSpPr>
          <p:cNvPr id="13" name="Slide Number Placeholder 5">
            <a:extLst>
              <a:ext uri="{FF2B5EF4-FFF2-40B4-BE49-F238E27FC236}">
                <a16:creationId xmlns:a16="http://schemas.microsoft.com/office/drawing/2014/main" id="{84530CA9-2E72-B440-AD9F-0008F31BAB68}"/>
              </a:ext>
            </a:extLst>
          </p:cNvPr>
          <p:cNvSpPr>
            <a:spLocks noGrp="1"/>
          </p:cNvSpPr>
          <p:nvPr>
            <p:ph type="sldNum" sz="quarter" idx="12"/>
          </p:nvPr>
        </p:nvSpPr>
        <p:spPr>
          <a:xfrm>
            <a:off x="6937248" y="4834272"/>
            <a:ext cx="2133600" cy="273844"/>
          </a:xfrm>
        </p:spPr>
        <p:txBody>
          <a:bodyPr/>
          <a:lstStyle>
            <a:lvl1pPr>
              <a:defRPr>
                <a:latin typeface="Arial"/>
              </a:defRPr>
            </a:lvl1pPr>
          </a:lstStyle>
          <a:p>
            <a:fld id="{106E12CD-FCB1-464E-A775-0B83FDDACE03}" type="slidenum">
              <a:rPr lang="en-US" smtClean="0"/>
              <a:pPr/>
              <a:t>‹#›</a:t>
            </a:fld>
            <a:endParaRPr lang="en-US"/>
          </a:p>
        </p:txBody>
      </p:sp>
      <p:sp>
        <p:nvSpPr>
          <p:cNvPr id="14" name="Content Placeholder 5">
            <a:extLst>
              <a:ext uri="{FF2B5EF4-FFF2-40B4-BE49-F238E27FC236}">
                <a16:creationId xmlns:a16="http://schemas.microsoft.com/office/drawing/2014/main" id="{0CC5851D-6DDC-C648-9E3F-29F41187A353}"/>
              </a:ext>
            </a:extLst>
          </p:cNvPr>
          <p:cNvSpPr>
            <a:spLocks noGrp="1"/>
          </p:cNvSpPr>
          <p:nvPr>
            <p:ph sz="half" idx="24" hasCustomPrompt="1"/>
          </p:nvPr>
        </p:nvSpPr>
        <p:spPr>
          <a:xfrm>
            <a:off x="535026" y="1046039"/>
            <a:ext cx="3857778" cy="2078684"/>
          </a:xfrm>
        </p:spPr>
        <p:txBody>
          <a:bodyPr/>
          <a:lstStyle>
            <a:lvl1pPr marL="0" indent="0">
              <a:buNone/>
              <a:defRPr/>
            </a:lvl1pPr>
          </a:lstStyle>
          <a:p>
            <a:r>
              <a:rPr lang="en-US"/>
              <a:t>Placeholder</a:t>
            </a:r>
          </a:p>
        </p:txBody>
      </p:sp>
      <p:sp>
        <p:nvSpPr>
          <p:cNvPr id="9" name="Text Placeholder 2">
            <a:extLst>
              <a:ext uri="{FF2B5EF4-FFF2-40B4-BE49-F238E27FC236}">
                <a16:creationId xmlns:a16="http://schemas.microsoft.com/office/drawing/2014/main" id="{3F408DE2-3A24-E241-939C-3506967A0D03}"/>
              </a:ext>
            </a:extLst>
          </p:cNvPr>
          <p:cNvSpPr>
            <a:spLocks noGrp="1"/>
          </p:cNvSpPr>
          <p:nvPr>
            <p:ph type="body" idx="1" hasCustomPrompt="1"/>
          </p:nvPr>
        </p:nvSpPr>
        <p:spPr>
          <a:xfrm>
            <a:off x="535025" y="3124722"/>
            <a:ext cx="3413806" cy="347472"/>
          </a:xfrm>
        </p:spPr>
        <p:txBody>
          <a:bodyPr>
            <a:noAutofit/>
          </a:bodyPr>
          <a:lstStyle>
            <a:lvl1pPr marL="0" indent="0">
              <a:buFontTx/>
              <a:buNone/>
              <a:defRPr sz="2400">
                <a:solidFill>
                  <a:srgbClr val="4E2A84"/>
                </a:solidFill>
              </a:defRPr>
            </a:lvl1pPr>
          </a:lstStyle>
          <a:p>
            <a:r>
              <a:rPr lang="en-US"/>
              <a:t>Subhead 24pt. Arial</a:t>
            </a:r>
          </a:p>
        </p:txBody>
      </p:sp>
      <p:sp>
        <p:nvSpPr>
          <p:cNvPr id="12" name="Content Placeholder 2">
            <a:extLst>
              <a:ext uri="{FF2B5EF4-FFF2-40B4-BE49-F238E27FC236}">
                <a16:creationId xmlns:a16="http://schemas.microsoft.com/office/drawing/2014/main" id="{ACFB0BB7-B9F8-F341-829F-5A512C505B74}"/>
              </a:ext>
            </a:extLst>
          </p:cNvPr>
          <p:cNvSpPr>
            <a:spLocks noGrp="1"/>
          </p:cNvSpPr>
          <p:nvPr>
            <p:ph sz="half" idx="25" hasCustomPrompt="1"/>
          </p:nvPr>
        </p:nvSpPr>
        <p:spPr>
          <a:xfrm>
            <a:off x="535025" y="3540060"/>
            <a:ext cx="3857778" cy="1091471"/>
          </a:xfrm>
        </p:spPr>
        <p:txBody>
          <a:bodyPr>
            <a:normAutofit/>
          </a:bodyPr>
          <a:lstStyle>
            <a:lvl1pPr marL="0" marR="0" indent="0" algn="l" defTabSz="457200" rtl="0" eaLnBrk="1" fontAlgn="auto" latinLnBrk="0" hangingPunct="1">
              <a:lnSpc>
                <a:spcPct val="100000"/>
              </a:lnSpc>
              <a:spcBef>
                <a:spcPct val="20000"/>
              </a:spcBef>
              <a:spcAft>
                <a:spcPts val="0"/>
              </a:spcAft>
              <a:buClr>
                <a:srgbClr val="B6ACD1"/>
              </a:buClr>
              <a:buSzTx/>
              <a:buFont typeface="Wingdings" pitchFamily="2" charset="2"/>
              <a:buNone/>
              <a:tabLst/>
              <a:defRPr sz="1800">
                <a:solidFill>
                  <a:srgbClr val="342F2E"/>
                </a:solidFill>
                <a:latin typeface="Arial"/>
              </a:defRPr>
            </a:lvl1pPr>
            <a:lvl2pPr marL="457200" indent="0">
              <a:buClr>
                <a:srgbClr val="B6ACD1"/>
              </a:buClr>
              <a:buFont typeface="Wingdings" pitchFamily="2" charset="2"/>
              <a:buNone/>
              <a:defRPr sz="2400">
                <a:solidFill>
                  <a:srgbClr val="342F2E"/>
                </a:solidFill>
                <a:latin typeface="Arial"/>
              </a:defRPr>
            </a:lvl2pPr>
            <a:lvl3pPr marL="1143000" indent="-228600">
              <a:buClr>
                <a:srgbClr val="B6ACD1"/>
              </a:buClr>
              <a:buFont typeface="Wingdings" pitchFamily="2" charset="2"/>
              <a:buChar char="§"/>
              <a:defRPr sz="2000">
                <a:solidFill>
                  <a:srgbClr val="342F2E"/>
                </a:solidFill>
                <a:latin typeface="Arial"/>
              </a:defRPr>
            </a:lvl3pPr>
            <a:lvl4pPr marL="1600200" indent="-228600">
              <a:buClr>
                <a:srgbClr val="B6ACD1"/>
              </a:buClr>
              <a:buFont typeface="Wingdings" pitchFamily="2" charset="2"/>
              <a:buChar char="§"/>
              <a:defRPr sz="1800">
                <a:latin typeface="Arial"/>
              </a:defRPr>
            </a:lvl4pPr>
            <a:lvl5pPr marL="2057400" indent="-228600">
              <a:buClr>
                <a:srgbClr val="B6ACD1"/>
              </a:buClr>
              <a:buFont typeface="Wingdings" pitchFamily="2" charset="2"/>
              <a:buChar char="§"/>
              <a:defRPr sz="1800">
                <a:latin typeface="Arial"/>
              </a:defRPr>
            </a:lvl5pPr>
            <a:lvl6pPr>
              <a:defRPr sz="1800"/>
            </a:lvl6pPr>
            <a:lvl7pPr>
              <a:defRPr sz="1800"/>
            </a:lvl7pPr>
            <a:lvl8pPr>
              <a:defRPr sz="1800"/>
            </a:lvl8pPr>
            <a:lvl9pPr>
              <a:defRPr sz="1800"/>
            </a:lvl9pPr>
          </a:lstStyle>
          <a:p>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Mauris</a:t>
            </a:r>
            <a:r>
              <a:rPr lang="en-US"/>
              <a:t> dui </a:t>
            </a:r>
            <a:r>
              <a:rPr lang="en-US" err="1"/>
              <a:t>mauris</a:t>
            </a:r>
            <a:r>
              <a:rPr lang="en-US"/>
              <a:t>.</a:t>
            </a:r>
          </a:p>
          <a:p>
            <a:endParaRPr lang="en-US"/>
          </a:p>
          <a:p>
            <a:endParaRPr lang="en-US"/>
          </a:p>
        </p:txBody>
      </p:sp>
      <p:sp>
        <p:nvSpPr>
          <p:cNvPr id="15" name="Content Placeholder 5">
            <a:extLst>
              <a:ext uri="{FF2B5EF4-FFF2-40B4-BE49-F238E27FC236}">
                <a16:creationId xmlns:a16="http://schemas.microsoft.com/office/drawing/2014/main" id="{728593AA-90CE-FF46-A776-A2BB41AD622B}"/>
              </a:ext>
            </a:extLst>
          </p:cNvPr>
          <p:cNvSpPr>
            <a:spLocks noGrp="1"/>
          </p:cNvSpPr>
          <p:nvPr>
            <p:ph sz="half" idx="26" hasCustomPrompt="1"/>
          </p:nvPr>
        </p:nvSpPr>
        <p:spPr>
          <a:xfrm>
            <a:off x="4805274" y="1046039"/>
            <a:ext cx="3857778" cy="2078684"/>
          </a:xfrm>
        </p:spPr>
        <p:txBody>
          <a:bodyPr/>
          <a:lstStyle>
            <a:lvl1pPr marL="0" indent="0">
              <a:buNone/>
              <a:defRPr/>
            </a:lvl1pPr>
          </a:lstStyle>
          <a:p>
            <a:r>
              <a:rPr lang="en-US"/>
              <a:t>Placeholder</a:t>
            </a:r>
          </a:p>
        </p:txBody>
      </p:sp>
      <p:sp>
        <p:nvSpPr>
          <p:cNvPr id="16" name="Text Placeholder 2">
            <a:extLst>
              <a:ext uri="{FF2B5EF4-FFF2-40B4-BE49-F238E27FC236}">
                <a16:creationId xmlns:a16="http://schemas.microsoft.com/office/drawing/2014/main" id="{17187A61-7BEA-494E-B85E-0EEC1056B120}"/>
              </a:ext>
            </a:extLst>
          </p:cNvPr>
          <p:cNvSpPr>
            <a:spLocks noGrp="1"/>
          </p:cNvSpPr>
          <p:nvPr>
            <p:ph type="body" idx="27" hasCustomPrompt="1"/>
          </p:nvPr>
        </p:nvSpPr>
        <p:spPr>
          <a:xfrm>
            <a:off x="4805273" y="3124722"/>
            <a:ext cx="3413806" cy="347472"/>
          </a:xfrm>
        </p:spPr>
        <p:txBody>
          <a:bodyPr>
            <a:noAutofit/>
          </a:bodyPr>
          <a:lstStyle>
            <a:lvl1pPr marL="0" indent="0">
              <a:buFontTx/>
              <a:buNone/>
              <a:defRPr sz="2400">
                <a:solidFill>
                  <a:srgbClr val="4E2A84"/>
                </a:solidFill>
              </a:defRPr>
            </a:lvl1pPr>
          </a:lstStyle>
          <a:p>
            <a:r>
              <a:rPr lang="en-US"/>
              <a:t>Subhead 24pt. Arial</a:t>
            </a:r>
          </a:p>
        </p:txBody>
      </p:sp>
      <p:sp>
        <p:nvSpPr>
          <p:cNvPr id="17" name="Content Placeholder 2">
            <a:extLst>
              <a:ext uri="{FF2B5EF4-FFF2-40B4-BE49-F238E27FC236}">
                <a16:creationId xmlns:a16="http://schemas.microsoft.com/office/drawing/2014/main" id="{EA0D2500-BC3A-334B-86BA-3A0CC794B652}"/>
              </a:ext>
            </a:extLst>
          </p:cNvPr>
          <p:cNvSpPr>
            <a:spLocks noGrp="1"/>
          </p:cNvSpPr>
          <p:nvPr>
            <p:ph sz="half" idx="28" hasCustomPrompt="1"/>
          </p:nvPr>
        </p:nvSpPr>
        <p:spPr>
          <a:xfrm>
            <a:off x="4805273" y="3540060"/>
            <a:ext cx="3857778" cy="1091471"/>
          </a:xfrm>
        </p:spPr>
        <p:txBody>
          <a:bodyPr>
            <a:normAutofit/>
          </a:bodyPr>
          <a:lstStyle>
            <a:lvl1pPr marL="0" marR="0" indent="0" algn="l" defTabSz="457200" rtl="0" eaLnBrk="1" fontAlgn="auto" latinLnBrk="0" hangingPunct="1">
              <a:lnSpc>
                <a:spcPct val="100000"/>
              </a:lnSpc>
              <a:spcBef>
                <a:spcPct val="20000"/>
              </a:spcBef>
              <a:spcAft>
                <a:spcPts val="0"/>
              </a:spcAft>
              <a:buClr>
                <a:srgbClr val="B6ACD1"/>
              </a:buClr>
              <a:buSzTx/>
              <a:buFont typeface="Wingdings" pitchFamily="2" charset="2"/>
              <a:buNone/>
              <a:tabLst/>
              <a:defRPr sz="1800">
                <a:solidFill>
                  <a:srgbClr val="342F2E"/>
                </a:solidFill>
                <a:latin typeface="Arial"/>
              </a:defRPr>
            </a:lvl1pPr>
            <a:lvl2pPr marL="457200" indent="0">
              <a:buClr>
                <a:srgbClr val="B6ACD1"/>
              </a:buClr>
              <a:buFont typeface="Wingdings" pitchFamily="2" charset="2"/>
              <a:buNone/>
              <a:defRPr sz="2400">
                <a:solidFill>
                  <a:srgbClr val="342F2E"/>
                </a:solidFill>
                <a:latin typeface="Arial"/>
              </a:defRPr>
            </a:lvl2pPr>
            <a:lvl3pPr marL="1143000" indent="-228600">
              <a:buClr>
                <a:srgbClr val="B6ACD1"/>
              </a:buClr>
              <a:buFont typeface="Wingdings" pitchFamily="2" charset="2"/>
              <a:buChar char="§"/>
              <a:defRPr sz="2000">
                <a:solidFill>
                  <a:srgbClr val="342F2E"/>
                </a:solidFill>
                <a:latin typeface="Arial"/>
              </a:defRPr>
            </a:lvl3pPr>
            <a:lvl4pPr marL="1600200" indent="-228600">
              <a:buClr>
                <a:srgbClr val="B6ACD1"/>
              </a:buClr>
              <a:buFont typeface="Wingdings" pitchFamily="2" charset="2"/>
              <a:buChar char="§"/>
              <a:defRPr sz="1800">
                <a:latin typeface="Arial"/>
              </a:defRPr>
            </a:lvl4pPr>
            <a:lvl5pPr marL="2057400" indent="-228600">
              <a:buClr>
                <a:srgbClr val="B6ACD1"/>
              </a:buClr>
              <a:buFont typeface="Wingdings" pitchFamily="2" charset="2"/>
              <a:buChar char="§"/>
              <a:defRPr sz="1800">
                <a:latin typeface="Arial"/>
              </a:defRPr>
            </a:lvl5pPr>
            <a:lvl6pPr>
              <a:defRPr sz="1800"/>
            </a:lvl6pPr>
            <a:lvl7pPr>
              <a:defRPr sz="1800"/>
            </a:lvl7pPr>
            <a:lvl8pPr>
              <a:defRPr sz="1800"/>
            </a:lvl8pPr>
            <a:lvl9pPr>
              <a:defRPr sz="1800"/>
            </a:lvl9pPr>
          </a:lstStyle>
          <a:p>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Mauris</a:t>
            </a:r>
            <a:r>
              <a:rPr lang="en-US"/>
              <a:t> dui </a:t>
            </a:r>
            <a:r>
              <a:rPr lang="en-US" err="1"/>
              <a:t>mauris</a:t>
            </a:r>
            <a:r>
              <a:rPr lang="en-US"/>
              <a:t>.</a:t>
            </a:r>
          </a:p>
          <a:p>
            <a:endParaRPr lang="en-US"/>
          </a:p>
          <a:p>
            <a:endParaRPr lang="en-US"/>
          </a:p>
        </p:txBody>
      </p:sp>
      <p:sp>
        <p:nvSpPr>
          <p:cNvPr id="18" name="Title 1">
            <a:extLst>
              <a:ext uri="{FF2B5EF4-FFF2-40B4-BE49-F238E27FC236}">
                <a16:creationId xmlns:a16="http://schemas.microsoft.com/office/drawing/2014/main" id="{B9A165EF-69A4-D94D-9C05-28A3DEBF13C0}"/>
              </a:ext>
            </a:extLst>
          </p:cNvPr>
          <p:cNvSpPr>
            <a:spLocks noGrp="1"/>
          </p:cNvSpPr>
          <p:nvPr>
            <p:ph type="title" hasCustomPrompt="1"/>
          </p:nvPr>
        </p:nvSpPr>
        <p:spPr>
          <a:xfrm>
            <a:off x="152400" y="102393"/>
            <a:ext cx="8839200" cy="1143000"/>
          </a:xfrm>
        </p:spPr>
        <p:txBody>
          <a:bodyPr>
            <a:normAutofit/>
          </a:bodyPr>
          <a:lstStyle>
            <a:lvl1pPr algn="l">
              <a:defRPr sz="4800">
                <a:solidFill>
                  <a:srgbClr val="4E2A84"/>
                </a:solidFill>
              </a:defRPr>
            </a:lvl1pPr>
          </a:lstStyle>
          <a:p>
            <a:r>
              <a:rPr lang="en-US"/>
              <a:t>Click to edit title</a:t>
            </a:r>
          </a:p>
        </p:txBody>
      </p:sp>
    </p:spTree>
    <p:extLst>
      <p:ext uri="{BB962C8B-B14F-4D97-AF65-F5344CB8AC3E}">
        <p14:creationId xmlns:p14="http://schemas.microsoft.com/office/powerpoint/2010/main" val="16808889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normAutofit/>
          </a:bodyPr>
          <a:lstStyle>
            <a:lvl1pPr marL="0" indent="0">
              <a:buNone/>
              <a:defRPr sz="2000" b="1">
                <a:latin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atin typeface="Arial"/>
              </a:defRPr>
            </a:lvl1pPr>
            <a:lvl2pPr>
              <a:defRPr sz="2000">
                <a:latin typeface="Arial"/>
              </a:defRPr>
            </a:lvl2pPr>
            <a:lvl3pPr>
              <a:defRPr sz="1800">
                <a:latin typeface="Arial"/>
              </a:defRPr>
            </a:lvl3pPr>
            <a:lvl4pPr>
              <a:defRPr sz="1600">
                <a:latin typeface="Arial"/>
              </a:defRPr>
            </a:lvl4pPr>
            <a:lvl5pPr>
              <a:defRPr sz="1600">
                <a:latin typeface="Aria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normAutofit/>
          </a:bodyPr>
          <a:lstStyle>
            <a:lvl1pPr marL="0" indent="0">
              <a:buNone/>
              <a:defRPr sz="2000" b="1">
                <a:latin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atin typeface="Arial"/>
              </a:defRPr>
            </a:lvl1pPr>
            <a:lvl2pPr>
              <a:defRPr sz="2000">
                <a:latin typeface="Arial"/>
              </a:defRPr>
            </a:lvl2pPr>
            <a:lvl3pPr>
              <a:defRPr sz="1800">
                <a:latin typeface="Arial"/>
              </a:defRPr>
            </a:lvl3pPr>
            <a:lvl4pPr>
              <a:defRPr sz="1600">
                <a:latin typeface="Arial"/>
              </a:defRPr>
            </a:lvl4pPr>
            <a:lvl5pPr>
              <a:defRPr sz="1600">
                <a:latin typeface="Aria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atin typeface="Arial"/>
              </a:defRPr>
            </a:lvl1pPr>
          </a:lstStyle>
          <a:p>
            <a:fld id="{D8FFCF06-3344-8345-BEA6-DDAEFCC6ECCE}" type="datetime1">
              <a:rPr lang="en-US" smtClean="0"/>
              <a:pPr/>
              <a:t>7/6/2023</a:t>
            </a:fld>
            <a:endParaRPr lang="en-US"/>
          </a:p>
        </p:txBody>
      </p:sp>
      <p:sp>
        <p:nvSpPr>
          <p:cNvPr id="8" name="Footer Placeholder 7"/>
          <p:cNvSpPr>
            <a:spLocks noGrp="1"/>
          </p:cNvSpPr>
          <p:nvPr>
            <p:ph type="ftr" sz="quarter" idx="11"/>
          </p:nvPr>
        </p:nvSpPr>
        <p:spPr/>
        <p:txBody>
          <a:bodyPr/>
          <a:lstStyle>
            <a:lvl1pPr>
              <a:defRPr>
                <a:latin typeface="Arial"/>
              </a:defRPr>
            </a:lvl1pPr>
          </a:lstStyle>
          <a:p>
            <a:endParaRPr lang="en-US"/>
          </a:p>
        </p:txBody>
      </p:sp>
      <p:sp>
        <p:nvSpPr>
          <p:cNvPr id="9" name="Slide Number Placeholder 8"/>
          <p:cNvSpPr>
            <a:spLocks noGrp="1"/>
          </p:cNvSpPr>
          <p:nvPr>
            <p:ph type="sldNum" sz="quarter" idx="12"/>
          </p:nvPr>
        </p:nvSpPr>
        <p:spPr/>
        <p:txBody>
          <a:bodyPr/>
          <a:lstStyle>
            <a:lvl1pPr>
              <a:defRPr>
                <a:latin typeface="Arial"/>
              </a:defRPr>
            </a:lvl1pPr>
          </a:lstStyle>
          <a:p>
            <a:fld id="{106E12CD-FCB1-464E-A775-0B83FDDACE03}" type="slidenum">
              <a:rPr lang="en-US" smtClean="0"/>
              <a:pPr/>
              <a:t>‹#›</a:t>
            </a:fld>
            <a:endParaRPr lang="en-US"/>
          </a:p>
        </p:txBody>
      </p:sp>
    </p:spTree>
    <p:extLst>
      <p:ext uri="{BB962C8B-B14F-4D97-AF65-F5344CB8AC3E}">
        <p14:creationId xmlns:p14="http://schemas.microsoft.com/office/powerpoint/2010/main" val="19437705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a:defRPr>
            </a:lvl1pPr>
          </a:lstStyle>
          <a:p>
            <a:r>
              <a:rPr lang="en-US"/>
              <a:t>Click to edit Master title style</a:t>
            </a:r>
          </a:p>
        </p:txBody>
      </p:sp>
      <p:sp>
        <p:nvSpPr>
          <p:cNvPr id="3" name="Date Placeholder 2"/>
          <p:cNvSpPr>
            <a:spLocks noGrp="1"/>
          </p:cNvSpPr>
          <p:nvPr>
            <p:ph type="dt" sz="half" idx="10"/>
          </p:nvPr>
        </p:nvSpPr>
        <p:spPr/>
        <p:txBody>
          <a:bodyPr/>
          <a:lstStyle>
            <a:lvl1pPr>
              <a:defRPr>
                <a:latin typeface="Arial"/>
              </a:defRPr>
            </a:lvl1pPr>
          </a:lstStyle>
          <a:p>
            <a:fld id="{84C6D879-35D4-554E-9D6D-93E8130AA922}" type="datetime1">
              <a:rPr lang="en-US" smtClean="0"/>
              <a:pPr/>
              <a:t>7/6/2023</a:t>
            </a:fld>
            <a:endParaRPr lang="en-US"/>
          </a:p>
        </p:txBody>
      </p:sp>
      <p:sp>
        <p:nvSpPr>
          <p:cNvPr id="4" name="Footer Placeholder 3"/>
          <p:cNvSpPr>
            <a:spLocks noGrp="1"/>
          </p:cNvSpPr>
          <p:nvPr>
            <p:ph type="ftr" sz="quarter" idx="11"/>
          </p:nvPr>
        </p:nvSpPr>
        <p:spPr/>
        <p:txBody>
          <a:bodyPr/>
          <a:lstStyle>
            <a:lvl1pPr>
              <a:defRPr>
                <a:latin typeface="Arial"/>
              </a:defRPr>
            </a:lvl1pPr>
          </a:lstStyle>
          <a:p>
            <a:endParaRPr lang="en-US"/>
          </a:p>
        </p:txBody>
      </p:sp>
      <p:sp>
        <p:nvSpPr>
          <p:cNvPr id="5" name="Slide Number Placeholder 4"/>
          <p:cNvSpPr>
            <a:spLocks noGrp="1"/>
          </p:cNvSpPr>
          <p:nvPr>
            <p:ph type="sldNum" sz="quarter" idx="12"/>
          </p:nvPr>
        </p:nvSpPr>
        <p:spPr/>
        <p:txBody>
          <a:bodyPr/>
          <a:lstStyle>
            <a:lvl1pPr>
              <a:defRPr>
                <a:latin typeface="Arial"/>
              </a:defRPr>
            </a:lvl1pPr>
          </a:lstStyle>
          <a:p>
            <a:fld id="{106E12CD-FCB1-464E-A775-0B83FDDACE03}" type="slidenum">
              <a:rPr lang="en-US" smtClean="0"/>
              <a:pPr/>
              <a:t>‹#›</a:t>
            </a:fld>
            <a:endParaRPr lang="en-US"/>
          </a:p>
        </p:txBody>
      </p:sp>
    </p:spTree>
    <p:extLst>
      <p:ext uri="{BB962C8B-B14F-4D97-AF65-F5344CB8AC3E}">
        <p14:creationId xmlns:p14="http://schemas.microsoft.com/office/powerpoint/2010/main" val="2783208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6" Type="http://schemas.openxmlformats.org/officeDocument/2006/relationships/image" Target="../media/image1.png"/><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image" Target="../media/image7.jpeg"/><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D98C176C-065F-124D-AAA4-94F2B7A2EC7C}" type="datetime1">
              <a:rPr lang="en-US" smtClean="0"/>
              <a:t>7/6/2023</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b"/>
          <a:lstStyle>
            <a:lvl1pPr algn="r">
              <a:defRPr sz="1200">
                <a:solidFill>
                  <a:srgbClr val="FFFFFF"/>
                </a:solidFill>
                <a:latin typeface="Arial"/>
                <a:cs typeface="Arial"/>
              </a:defRPr>
            </a:lvl1pPr>
          </a:lstStyle>
          <a:p>
            <a:fld id="{106E12CD-FCB1-464E-A775-0B83FDDACE03}" type="slidenum">
              <a:rPr lang="en-US" smtClean="0"/>
              <a:pPr/>
              <a:t>‹#›</a:t>
            </a:fld>
            <a:endParaRPr lang="en-US"/>
          </a:p>
        </p:txBody>
      </p:sp>
      <p:sp>
        <p:nvSpPr>
          <p:cNvPr id="10" name="Rectangle 9">
            <a:extLst>
              <a:ext uri="{FF2B5EF4-FFF2-40B4-BE49-F238E27FC236}">
                <a16:creationId xmlns:a16="http://schemas.microsoft.com/office/drawing/2014/main" id="{A044454B-AF17-8948-A331-F26766D21F10}"/>
              </a:ext>
            </a:extLst>
          </p:cNvPr>
          <p:cNvSpPr/>
          <p:nvPr userDrawn="1"/>
        </p:nvSpPr>
        <p:spPr>
          <a:xfrm>
            <a:off x="269738" y="4851105"/>
            <a:ext cx="1325797" cy="228600"/>
          </a:xfrm>
          <a:prstGeom prst="rect">
            <a:avLst/>
          </a:prstGeom>
          <a:solidFill>
            <a:srgbClr val="4E2A8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descr="A picture containing logo&#10;&#10;Description automatically generated">
            <a:extLst>
              <a:ext uri="{FF2B5EF4-FFF2-40B4-BE49-F238E27FC236}">
                <a16:creationId xmlns:a16="http://schemas.microsoft.com/office/drawing/2014/main" id="{2D74FAE3-7060-2B48-BA6B-3B63FBB2E127}"/>
              </a:ext>
            </a:extLst>
          </p:cNvPr>
          <p:cNvPicPr>
            <a:picLocks noChangeAspect="1"/>
          </p:cNvPicPr>
          <p:nvPr userDrawn="1"/>
        </p:nvPicPr>
        <p:blipFill>
          <a:blip r:embed="rId15"/>
          <a:stretch>
            <a:fillRect/>
          </a:stretch>
        </p:blipFill>
        <p:spPr>
          <a:xfrm>
            <a:off x="76200" y="4796740"/>
            <a:ext cx="2590800" cy="337329"/>
          </a:xfrm>
          <a:prstGeom prst="rect">
            <a:avLst/>
          </a:prstGeom>
        </p:spPr>
      </p:pic>
      <p:pic>
        <p:nvPicPr>
          <p:cNvPr id="11" name="Picture 10" descr="NWU PPT Wide Opt 1 - No Wordmark_Master.jpg">
            <a:extLst>
              <a:ext uri="{FF2B5EF4-FFF2-40B4-BE49-F238E27FC236}">
                <a16:creationId xmlns:a16="http://schemas.microsoft.com/office/drawing/2014/main" id="{842A7C2E-ADF5-1E4E-BB89-17C0FBDD8B1E}"/>
              </a:ext>
            </a:extLst>
          </p:cNvPr>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12436" y="9431"/>
            <a:ext cx="9131564" cy="5141071"/>
          </a:xfrm>
          <a:prstGeom prst="rect">
            <a:avLst/>
          </a:prstGeom>
        </p:spPr>
      </p:pic>
      <p:sp>
        <p:nvSpPr>
          <p:cNvPr id="12" name="Slide Number Placeholder 5">
            <a:extLst>
              <a:ext uri="{FF2B5EF4-FFF2-40B4-BE49-F238E27FC236}">
                <a16:creationId xmlns:a16="http://schemas.microsoft.com/office/drawing/2014/main" id="{50082CD1-FFA6-8E42-8935-E4761DA9DA74}"/>
              </a:ext>
            </a:extLst>
          </p:cNvPr>
          <p:cNvSpPr txBox="1">
            <a:spLocks/>
          </p:cNvSpPr>
          <p:nvPr userDrawn="1"/>
        </p:nvSpPr>
        <p:spPr>
          <a:xfrm>
            <a:off x="8215554" y="4772345"/>
            <a:ext cx="796764" cy="365125"/>
          </a:xfrm>
          <a:prstGeom prst="rect">
            <a:avLst/>
          </a:prstGeom>
        </p:spPr>
        <p:txBody>
          <a:bodyPr vert="horz" lIns="91440" tIns="45720" rIns="91440" bIns="45720" rtlCol="0" anchor="ctr"/>
          <a:lstStyle>
            <a:defPPr>
              <a:defRPr lang="en-US"/>
            </a:defPPr>
            <a:lvl1pPr marL="0" algn="r" defTabSz="457200" rtl="0" eaLnBrk="1" latinLnBrk="0" hangingPunct="1">
              <a:defRPr sz="1600" kern="1200">
                <a:solidFill>
                  <a:srgbClr val="342F2E"/>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106E12CD-FCB1-464E-A775-0B83FDDACE03}" type="slidenum">
              <a:rPr lang="en-US" smtClean="0"/>
              <a:pPr/>
              <a:t>‹#›</a:t>
            </a:fld>
            <a:endParaRPr lang="en-US"/>
          </a:p>
        </p:txBody>
      </p:sp>
      <p:pic>
        <p:nvPicPr>
          <p:cNvPr id="13" name="Picture 12">
            <a:extLst>
              <a:ext uri="{FF2B5EF4-FFF2-40B4-BE49-F238E27FC236}">
                <a16:creationId xmlns:a16="http://schemas.microsoft.com/office/drawing/2014/main" id="{A790DC7E-8301-BA4F-B641-4D93E512ED41}"/>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4702119" y="4718142"/>
            <a:ext cx="3636885" cy="473533"/>
          </a:xfrm>
          <a:prstGeom prst="rect">
            <a:avLst/>
          </a:prstGeom>
        </p:spPr>
      </p:pic>
    </p:spTree>
    <p:extLst>
      <p:ext uri="{BB962C8B-B14F-4D97-AF65-F5344CB8AC3E}">
        <p14:creationId xmlns:p14="http://schemas.microsoft.com/office/powerpoint/2010/main" val="864960203"/>
      </p:ext>
    </p:extLst>
  </p:cSld>
  <p:clrMap bg1="lt1" tx1="dk1" bg2="lt2" tx2="dk2" accent1="accent1" accent2="accent2" accent3="accent3" accent4="accent4" accent5="accent5" accent6="accent6" hlink="hlink" folHlink="folHlink"/>
  <p:sldLayoutIdLst>
    <p:sldLayoutId id="2147483702" r:id="rId1"/>
    <p:sldLayoutId id="2147483649" r:id="rId2"/>
    <p:sldLayoutId id="2147483650" r:id="rId3"/>
    <p:sldLayoutId id="2147483694" r:id="rId4"/>
    <p:sldLayoutId id="2147483652" r:id="rId5"/>
    <p:sldLayoutId id="2147483693" r:id="rId6"/>
    <p:sldLayoutId id="2147483692" r:id="rId7"/>
    <p:sldLayoutId id="2147483653" r:id="rId8"/>
    <p:sldLayoutId id="2147483654" r:id="rId9"/>
    <p:sldLayoutId id="2147483691" r:id="rId10"/>
    <p:sldLayoutId id="2147483656" r:id="rId11"/>
    <p:sldLayoutId id="2147483697" r:id="rId12"/>
    <p:sldLayoutId id="2147483696" r:id="rId13"/>
  </p:sldLayoutIdLst>
  <p:hf hdr="0" ftr="0" dt="0"/>
  <p:txStyles>
    <p:titleStyle>
      <a:lvl1pPr algn="ctr" defTabSz="457200" rtl="0" eaLnBrk="1" latinLnBrk="0" hangingPunct="1">
        <a:spcBef>
          <a:spcPct val="0"/>
        </a:spcBef>
        <a:buNone/>
        <a:defRPr sz="4400" kern="1200">
          <a:solidFill>
            <a:schemeClr val="tx1"/>
          </a:solidFill>
          <a:latin typeface="Arial"/>
          <a:ea typeface="+mj-ea"/>
          <a:cs typeface="Arial"/>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Picture 6" descr="Picture 6"/>
          <p:cNvPicPr>
            <a:picLocks noChangeAspect="1"/>
          </p:cNvPicPr>
          <p:nvPr/>
        </p:nvPicPr>
        <p:blipFill>
          <a:blip r:embed="rId15"/>
          <a:stretch>
            <a:fillRect/>
          </a:stretch>
        </p:blipFill>
        <p:spPr>
          <a:xfrm>
            <a:off x="0" y="0"/>
            <a:ext cx="9144000" cy="5143500"/>
          </a:xfrm>
          <a:prstGeom prst="rect">
            <a:avLst/>
          </a:prstGeom>
          <a:ln w="12700">
            <a:miter lim="400000"/>
          </a:ln>
        </p:spPr>
      </p:pic>
      <p:sp>
        <p:nvSpPr>
          <p:cNvPr id="3" name="Rectangle 9"/>
          <p:cNvSpPr/>
          <p:nvPr/>
        </p:nvSpPr>
        <p:spPr>
          <a:xfrm>
            <a:off x="269737" y="4851105"/>
            <a:ext cx="1325798" cy="228601"/>
          </a:xfrm>
          <a:prstGeom prst="rect">
            <a:avLst/>
          </a:prstGeom>
          <a:solidFill>
            <a:srgbClr val="4E2A84"/>
          </a:solidFill>
          <a:ln w="12700">
            <a:miter lim="400000"/>
          </a:ln>
        </p:spPr>
        <p:txBody>
          <a:bodyPr lIns="45719" rIns="45719" anchor="ctr"/>
          <a:lstStyle/>
          <a:p>
            <a:pPr algn="ctr">
              <a:defRPr>
                <a:solidFill>
                  <a:srgbClr val="FFFFFF"/>
                </a:solidFill>
              </a:defRPr>
            </a:pPr>
            <a:endParaRPr/>
          </a:p>
        </p:txBody>
      </p:sp>
      <p:pic>
        <p:nvPicPr>
          <p:cNvPr id="4" name="Picture 8" descr="Picture 8"/>
          <p:cNvPicPr>
            <a:picLocks noChangeAspect="1"/>
          </p:cNvPicPr>
          <p:nvPr/>
        </p:nvPicPr>
        <p:blipFill>
          <a:blip r:embed="rId16"/>
          <a:stretch>
            <a:fillRect/>
          </a:stretch>
        </p:blipFill>
        <p:spPr>
          <a:xfrm>
            <a:off x="76200" y="4796740"/>
            <a:ext cx="2590800" cy="337330"/>
          </a:xfrm>
          <a:prstGeom prst="rect">
            <a:avLst/>
          </a:prstGeom>
          <a:ln w="12700">
            <a:miter lim="400000"/>
          </a:ln>
        </p:spPr>
      </p:pic>
      <p:sp>
        <p:nvSpPr>
          <p:cNvPr id="5" name="Title Text"/>
          <p:cNvSpPr txBox="1">
            <a:spLocks noGrp="1"/>
          </p:cNvSpPr>
          <p:nvPr>
            <p:ph type="title"/>
          </p:nvPr>
        </p:nvSpPr>
        <p:spPr>
          <a:xfrm>
            <a:off x="457200" y="205978"/>
            <a:ext cx="8229600" cy="857251"/>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nchor="ctr">
            <a:normAutofit/>
          </a:bodyPr>
          <a:lstStyle/>
          <a:p>
            <a:r>
              <a:t>Title Text</a:t>
            </a:r>
          </a:p>
        </p:txBody>
      </p:sp>
      <p:sp>
        <p:nvSpPr>
          <p:cNvPr id="6" name="Slide Number"/>
          <p:cNvSpPr txBox="1">
            <a:spLocks noGrp="1"/>
          </p:cNvSpPr>
          <p:nvPr>
            <p:ph type="sldNum" sz="quarter" idx="2"/>
          </p:nvPr>
        </p:nvSpPr>
        <p:spPr>
          <a:xfrm>
            <a:off x="8413144" y="4776852"/>
            <a:ext cx="273657" cy="264256"/>
          </a:xfrm>
          <a:prstGeom prst="rect">
            <a:avLst/>
          </a:prstGeom>
          <a:ln w="12700">
            <a:miter lim="400000"/>
          </a:ln>
        </p:spPr>
        <p:txBody>
          <a:bodyPr wrap="none" lIns="45719" rIns="45719" anchor="b">
            <a:spAutoFit/>
          </a:bodyPr>
          <a:lstStyle>
            <a:lvl1pPr algn="r">
              <a:defRPr sz="1200">
                <a:solidFill>
                  <a:srgbClr val="FFFFFF"/>
                </a:solidFill>
                <a:latin typeface="Arial"/>
                <a:ea typeface="Arial"/>
                <a:cs typeface="Arial"/>
                <a:sym typeface="Arial"/>
              </a:defRPr>
            </a:lvl1pPr>
          </a:lstStyle>
          <a:p>
            <a:fld id="{86CB4B4D-7CA3-9044-876B-883B54F8677D}" type="slidenum">
              <a:t>‹#›</a:t>
            </a:fld>
            <a:endParaRPr/>
          </a:p>
        </p:txBody>
      </p:sp>
      <p:sp>
        <p:nvSpPr>
          <p:cNvPr id="7" name="Body Level One…"/>
          <p:cNvSpPr txBox="1">
            <a:spLocks noGrp="1"/>
          </p:cNvSpPr>
          <p:nvPr>
            <p:ph type="body" idx="1"/>
          </p:nvPr>
        </p:nvSpPr>
        <p:spPr>
          <a:xfrm>
            <a:off x="457200" y="1200150"/>
            <a:ext cx="8229600" cy="394335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Tree>
  </p:cSld>
  <p:clrMap bg1="lt1" tx1="dk1" bg2="lt2" tx2="dk2" accent1="accent1" accent2="accent2" accent3="accent3" accent4="accent4" accent5="accent5" accent6="accent6" hlink="hlink" folHlink="folHlink"/>
  <p:sldLayoutIdLst>
    <p:sldLayoutId id="2147483667" r:id="rId1"/>
    <p:sldLayoutId id="2147483669" r:id="rId2"/>
    <p:sldLayoutId id="2147483670" r:id="rId3"/>
    <p:sldLayoutId id="2147483671" r:id="rId4"/>
    <p:sldLayoutId id="2147483672" r:id="rId5"/>
    <p:sldLayoutId id="2147483666" r:id="rId6"/>
    <p:sldLayoutId id="2147483673" r:id="rId7"/>
    <p:sldLayoutId id="2147483674" r:id="rId8"/>
    <p:sldLayoutId id="2147483675" r:id="rId9"/>
    <p:sldLayoutId id="2147483676" r:id="rId10"/>
    <p:sldLayoutId id="2147483665" r:id="rId11"/>
    <p:sldLayoutId id="2147483689" r:id="rId12"/>
    <p:sldLayoutId id="2147483690" r:id="rId13"/>
  </p:sldLayoutIdLst>
  <p:transition spd="med"/>
  <p:txStyles>
    <p:titleStyle>
      <a:lvl1pPr marL="0" marR="0" indent="0" algn="ctr" defTabSz="4572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Arial"/>
          <a:ea typeface="Arial"/>
          <a:cs typeface="Arial"/>
          <a:sym typeface="Arial"/>
        </a:defRPr>
      </a:lvl1pPr>
      <a:lvl2pPr marL="0" marR="0" indent="0" algn="ctr" defTabSz="4572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Arial"/>
          <a:ea typeface="Arial"/>
          <a:cs typeface="Arial"/>
          <a:sym typeface="Arial"/>
        </a:defRPr>
      </a:lvl2pPr>
      <a:lvl3pPr marL="0" marR="0" indent="0" algn="ctr" defTabSz="4572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Arial"/>
          <a:ea typeface="Arial"/>
          <a:cs typeface="Arial"/>
          <a:sym typeface="Arial"/>
        </a:defRPr>
      </a:lvl3pPr>
      <a:lvl4pPr marL="0" marR="0" indent="0" algn="ctr" defTabSz="4572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Arial"/>
          <a:ea typeface="Arial"/>
          <a:cs typeface="Arial"/>
          <a:sym typeface="Arial"/>
        </a:defRPr>
      </a:lvl4pPr>
      <a:lvl5pPr marL="0" marR="0" indent="0" algn="ctr" defTabSz="4572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Arial"/>
          <a:ea typeface="Arial"/>
          <a:cs typeface="Arial"/>
          <a:sym typeface="Arial"/>
        </a:defRPr>
      </a:lvl5pPr>
      <a:lvl6pPr marL="0" marR="0" indent="0" algn="ctr" defTabSz="4572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Arial"/>
          <a:ea typeface="Arial"/>
          <a:cs typeface="Arial"/>
          <a:sym typeface="Arial"/>
        </a:defRPr>
      </a:lvl6pPr>
      <a:lvl7pPr marL="0" marR="0" indent="0" algn="ctr" defTabSz="4572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Arial"/>
          <a:ea typeface="Arial"/>
          <a:cs typeface="Arial"/>
          <a:sym typeface="Arial"/>
        </a:defRPr>
      </a:lvl7pPr>
      <a:lvl8pPr marL="0" marR="0" indent="0" algn="ctr" defTabSz="4572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Arial"/>
          <a:ea typeface="Arial"/>
          <a:cs typeface="Arial"/>
          <a:sym typeface="Arial"/>
        </a:defRPr>
      </a:lvl8pPr>
      <a:lvl9pPr marL="0" marR="0" indent="0" algn="ctr" defTabSz="4572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Arial"/>
          <a:ea typeface="Arial"/>
          <a:cs typeface="Arial"/>
          <a:sym typeface="Arial"/>
        </a:defRPr>
      </a:lvl9pPr>
    </p:titleStyle>
    <p:bodyStyle>
      <a:lvl1pPr marL="342900" marR="0" indent="-342900" algn="l" defTabSz="4572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Arial"/>
          <a:ea typeface="Arial"/>
          <a:cs typeface="Arial"/>
          <a:sym typeface="Arial"/>
        </a:defRPr>
      </a:lvl1pPr>
      <a:lvl2pPr marL="783771" marR="0" indent="-326571" algn="l" defTabSz="4572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Arial"/>
          <a:ea typeface="Arial"/>
          <a:cs typeface="Arial"/>
          <a:sym typeface="Arial"/>
        </a:defRPr>
      </a:lvl2pPr>
      <a:lvl3pPr marL="1219200" marR="0" indent="-304800" algn="l" defTabSz="4572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Arial"/>
          <a:ea typeface="Arial"/>
          <a:cs typeface="Arial"/>
          <a:sym typeface="Arial"/>
        </a:defRPr>
      </a:lvl3pPr>
      <a:lvl4pPr marL="1737360" marR="0" indent="-365760" algn="l" defTabSz="4572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Arial"/>
          <a:ea typeface="Arial"/>
          <a:cs typeface="Arial"/>
          <a:sym typeface="Arial"/>
        </a:defRPr>
      </a:lvl4pPr>
      <a:lvl5pPr marL="2194560" marR="0" indent="-365760" algn="l" defTabSz="4572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Arial"/>
          <a:ea typeface="Arial"/>
          <a:cs typeface="Arial"/>
          <a:sym typeface="Arial"/>
        </a:defRPr>
      </a:lvl5pPr>
      <a:lvl6pPr marL="2651760" marR="0" indent="-365760" algn="l" defTabSz="4572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Arial"/>
          <a:ea typeface="Arial"/>
          <a:cs typeface="Arial"/>
          <a:sym typeface="Arial"/>
        </a:defRPr>
      </a:lvl6pPr>
      <a:lvl7pPr marL="3108960" marR="0" indent="-365760" algn="l" defTabSz="4572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Arial"/>
          <a:ea typeface="Arial"/>
          <a:cs typeface="Arial"/>
          <a:sym typeface="Arial"/>
        </a:defRPr>
      </a:lvl7pPr>
      <a:lvl8pPr marL="3566159" marR="0" indent="-365759" algn="l" defTabSz="4572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Arial"/>
          <a:ea typeface="Arial"/>
          <a:cs typeface="Arial"/>
          <a:sym typeface="Arial"/>
        </a:defRPr>
      </a:lvl8pPr>
      <a:lvl9pPr marL="4023359" marR="0" indent="-365759" algn="l" defTabSz="4572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Arial"/>
          <a:ea typeface="Arial"/>
          <a:cs typeface="Arial"/>
          <a:sym typeface="Arial"/>
        </a:defRPr>
      </a:lvl9pPr>
    </p:bodyStyle>
    <p:otherStyle>
      <a:lvl1pPr marL="0" marR="0" indent="0" algn="r" defTabSz="4572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1pPr>
      <a:lvl2pPr marL="0" marR="0" indent="457200" algn="r" defTabSz="4572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2pPr>
      <a:lvl3pPr marL="0" marR="0" indent="914400" algn="r" defTabSz="4572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3pPr>
      <a:lvl4pPr marL="0" marR="0" indent="1371600" algn="r" defTabSz="4572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4pPr>
      <a:lvl5pPr marL="0" marR="0" indent="1828800" algn="r" defTabSz="4572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5pPr>
      <a:lvl6pPr marL="0" marR="0" indent="2286000" algn="r" defTabSz="4572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6pPr>
      <a:lvl7pPr marL="0" marR="0" indent="2743200" algn="r" defTabSz="4572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7pPr>
      <a:lvl8pPr marL="0" marR="0" indent="3200400" algn="r" defTabSz="4572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8pPr>
      <a:lvl9pPr marL="0" marR="0" indent="3657600" algn="r" defTabSz="4572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nuitrcs/rdm-for-coding" TargetMode="External"/><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20.png"/><Relationship Id="rId4" Type="http://schemas.openxmlformats.org/officeDocument/2006/relationships/image" Target="../media/image19.png"/></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20.png"/><Relationship Id="rId4" Type="http://schemas.openxmlformats.org/officeDocument/2006/relationships/image" Target="../media/image19.png"/></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20.png"/><Relationship Id="rId4" Type="http://schemas.openxmlformats.org/officeDocument/2006/relationships/image" Target="../media/image19.png"/></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20.png"/><Relationship Id="rId5" Type="http://schemas.openxmlformats.org/officeDocument/2006/relationships/image" Target="../media/image21.png"/><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20.png"/><Relationship Id="rId5" Type="http://schemas.openxmlformats.org/officeDocument/2006/relationships/image" Target="../media/image21.png"/><Relationship Id="rId4" Type="http://schemas.openxmlformats.org/officeDocument/2006/relationships/image" Target="../media/image19.png"/></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22.png"/></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22.png"/></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s://www.it.northwestern.edu/services/storage-finder/" TargetMode="External"/><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diagramData" Target="../diagrams/data2.xml"/><Relationship Id="rId7" Type="http://schemas.microsoft.com/office/2007/relationships/diagramDrawing" Target="../diagrams/drawing2.xml"/><Relationship Id="rId12"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9.xml"/><Relationship Id="rId6" Type="http://schemas.openxmlformats.org/officeDocument/2006/relationships/diagramColors" Target="../diagrams/colors2.xml"/><Relationship Id="rId11" Type="http://schemas.openxmlformats.org/officeDocument/2006/relationships/image" Target="../media/image16.png"/><Relationship Id="rId5" Type="http://schemas.openxmlformats.org/officeDocument/2006/relationships/diagramQuickStyle" Target="../diagrams/quickStyle2.xml"/><Relationship Id="rId10" Type="http://schemas.openxmlformats.org/officeDocument/2006/relationships/image" Target="../media/image15.png"/><Relationship Id="rId4" Type="http://schemas.openxmlformats.org/officeDocument/2006/relationships/diagramLayout" Target="../diagrams/layout2.xml"/><Relationship Id="rId9" Type="http://schemas.openxmlformats.org/officeDocument/2006/relationships/image" Target="../media/image14.png"/></Relationships>
</file>

<file path=ppt/slides/_rels/slide35.xml.rels><?xml version="1.0" encoding="UTF-8" standalone="yes"?>
<Relationships xmlns="http://schemas.openxmlformats.org/package/2006/relationships"><Relationship Id="rId2" Type="http://schemas.openxmlformats.org/officeDocument/2006/relationships/hyperlink" Target="https://kbroman.org/" TargetMode="Externa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https://kbroman.org/Tools4RR/assets/lectures/06_org_eda_withnotes.pdf" TargetMode="Externa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9.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9.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9.xml.rels><?xml version="1.0" encoding="UTF-8" standalone="yes"?>
<Relationships xmlns="http://schemas.openxmlformats.org/package/2006/relationships"><Relationship Id="rId3" Type="http://schemas.openxmlformats.org/officeDocument/2006/relationships/hyperlink" Target="https://github.com/moldach/project-directory" TargetMode="External"/><Relationship Id="rId2" Type="http://schemas.openxmlformats.org/officeDocument/2006/relationships/image" Target="../media/image25.jpe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diagramData" Target="../diagrams/data5.xml"/><Relationship Id="rId7" Type="http://schemas.microsoft.com/office/2007/relationships/diagramDrawing" Target="../diagrams/drawing5.xml"/><Relationship Id="rId12"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9.xml"/><Relationship Id="rId6" Type="http://schemas.openxmlformats.org/officeDocument/2006/relationships/diagramColors" Target="../diagrams/colors5.xml"/><Relationship Id="rId11" Type="http://schemas.openxmlformats.org/officeDocument/2006/relationships/image" Target="../media/image16.png"/><Relationship Id="rId5" Type="http://schemas.openxmlformats.org/officeDocument/2006/relationships/diagramQuickStyle" Target="../diagrams/quickStyle5.xml"/><Relationship Id="rId10" Type="http://schemas.openxmlformats.org/officeDocument/2006/relationships/image" Target="../media/image15.png"/><Relationship Id="rId4" Type="http://schemas.openxmlformats.org/officeDocument/2006/relationships/diagramLayout" Target="../diagrams/layout5.xml"/><Relationship Id="rId9" Type="http://schemas.openxmlformats.org/officeDocument/2006/relationships/image" Target="../media/image14.png"/></Relationships>
</file>

<file path=ppt/slides/_rels/slide4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hyperlink" Target="https://www.oreilly.com/library/view/learning-the-bash/" TargetMode="Externa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hyperlink" Target="https://xkcd.com/1179/" TargetMode="External"/><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hyperlink" Target="https://vita.had.co.nz/papers/tidy-data.pdf" TargetMode="Externa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hyperlink" Target="https://vita.had.co.nz/papers/tidy-data.pdf" TargetMode="Externa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hyperlink" Target="https://vita.had.co.nz/papers/tidy-data.pdf" TargetMode="Externa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hyperlink" Target="https://vita.had.co.nz/papers/tidy-data.pdf"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www2.stat.duke.edu/~rcs46/lectures_2015/01-markdown-git/slides/organization-slides/organization-slides.pdf" TargetMode="Externa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hyperlink" Target="https://vita.had.co.nz/papers/tidy-data.pdf" TargetMode="Externa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hyperlink" Target="https://docs.python-guide.org/writing/structure/" TargetMode="External"/><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diagramData" Target="../diagrams/data6.xml"/><Relationship Id="rId7" Type="http://schemas.microsoft.com/office/2007/relationships/diagramDrawing" Target="../diagrams/drawing6.xml"/><Relationship Id="rId12"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9.xml"/><Relationship Id="rId6" Type="http://schemas.openxmlformats.org/officeDocument/2006/relationships/diagramColors" Target="../diagrams/colors6.xml"/><Relationship Id="rId11" Type="http://schemas.openxmlformats.org/officeDocument/2006/relationships/image" Target="../media/image16.png"/><Relationship Id="rId5" Type="http://schemas.openxmlformats.org/officeDocument/2006/relationships/diagramQuickStyle" Target="../diagrams/quickStyle6.xml"/><Relationship Id="rId10" Type="http://schemas.openxmlformats.org/officeDocument/2006/relationships/image" Target="../media/image15.png"/><Relationship Id="rId4" Type="http://schemas.openxmlformats.org/officeDocument/2006/relationships/diagramLayout" Target="../diagrams/layout6.xml"/><Relationship Id="rId9" Type="http://schemas.openxmlformats.org/officeDocument/2006/relationships/image" Target="../media/image14.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3" Type="http://schemas.openxmlformats.org/officeDocument/2006/relationships/hyperlink" Target="https://www.biostat.wisc.edu/~kbroman/presentations/steps2rr.pdf" TargetMode="External"/><Relationship Id="rId2" Type="http://schemas.openxmlformats.org/officeDocument/2006/relationships/image" Target="../media/image30.png"/><Relationship Id="rId1" Type="http://schemas.openxmlformats.org/officeDocument/2006/relationships/slideLayout" Target="../slideLayouts/slideLayout10.xml"/></Relationships>
</file>

<file path=ppt/slides/_rels/slide7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hyperlink" Target="https://www.tidyverse.org/blog/2017/12/workflow-vs-script/" TargetMode="Externa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diagramData" Target="../diagrams/data7.xml"/><Relationship Id="rId7" Type="http://schemas.microsoft.com/office/2007/relationships/diagramDrawing" Target="../diagrams/drawing7.xml"/><Relationship Id="rId12"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9.xml"/><Relationship Id="rId6" Type="http://schemas.openxmlformats.org/officeDocument/2006/relationships/diagramColors" Target="../diagrams/colors7.xml"/><Relationship Id="rId11" Type="http://schemas.openxmlformats.org/officeDocument/2006/relationships/image" Target="../media/image16.png"/><Relationship Id="rId5" Type="http://schemas.openxmlformats.org/officeDocument/2006/relationships/diagramQuickStyle" Target="../diagrams/quickStyle7.xml"/><Relationship Id="rId10" Type="http://schemas.openxmlformats.org/officeDocument/2006/relationships/image" Target="../media/image15.png"/><Relationship Id="rId4" Type="http://schemas.openxmlformats.org/officeDocument/2006/relationships/diagramLayout" Target="../diagrams/layout7.xml"/><Relationship Id="rId9" Type="http://schemas.openxmlformats.org/officeDocument/2006/relationships/image" Target="../media/image14.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8" Type="http://schemas.openxmlformats.org/officeDocument/2006/relationships/hyperlink" Target="https://speakerdeck.com/jennybc/how-to-name-files" TargetMode="External"/><Relationship Id="rId3" Type="http://schemas.openxmlformats.org/officeDocument/2006/relationships/hyperlink" Target="https://docs.python-guide.org/writing/structure/" TargetMode="External"/><Relationship Id="rId7" Type="http://schemas.openxmlformats.org/officeDocument/2006/relationships/hyperlink" Target="https://github.com/moldach/project-directory" TargetMode="External"/><Relationship Id="rId2" Type="http://schemas.openxmlformats.org/officeDocument/2006/relationships/hyperlink" Target="http://www2.stat.duke.edu/~rcs46/lectures_2015/01-markdown-git/slides/organization-slides/organization-slides.pdf" TargetMode="External"/><Relationship Id="rId1" Type="http://schemas.openxmlformats.org/officeDocument/2006/relationships/slideLayout" Target="../slideLayouts/slideLayout3.xml"/><Relationship Id="rId6" Type="http://schemas.openxmlformats.org/officeDocument/2006/relationships/hyperlink" Target="https://kbroman.org/" TargetMode="External"/><Relationship Id="rId11" Type="http://schemas.openxmlformats.org/officeDocument/2006/relationships/hyperlink" Target="https://www.tidyverse.org/blog/2017/12/workflow-vs-script/&#8203;" TargetMode="External"/><Relationship Id="rId5" Type="http://schemas.openxmlformats.org/officeDocument/2006/relationships/hyperlink" Target="https://kbroman.org/Tools4RR/assets/lectures/06_org_eda_withnotes.pdf&#8203;" TargetMode="External"/><Relationship Id="rId10" Type="http://schemas.openxmlformats.org/officeDocument/2006/relationships/hyperlink" Target="https://www.biostat.wisc.edu/~kbroman/presentations/steps2rr.pdf" TargetMode="External"/><Relationship Id="rId4" Type="http://schemas.openxmlformats.org/officeDocument/2006/relationships/hyperlink" Target="https://www.it.northwestern.edu/services/storage-finder/" TargetMode="External"/><Relationship Id="rId9" Type="http://schemas.openxmlformats.org/officeDocument/2006/relationships/hyperlink" Target="https://vita.had.co.nz/papers/tidy-data.pdf" TargetMode="Externa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9.xml"/><Relationship Id="rId6" Type="http://schemas.openxmlformats.org/officeDocument/2006/relationships/diagramColors" Target="../diagrams/colors1.xml"/><Relationship Id="rId11" Type="http://schemas.openxmlformats.org/officeDocument/2006/relationships/image" Target="../media/image16.png"/><Relationship Id="rId5" Type="http://schemas.openxmlformats.org/officeDocument/2006/relationships/diagramQuickStyle" Target="../diagrams/quickStyle1.xml"/><Relationship Id="rId10" Type="http://schemas.openxmlformats.org/officeDocument/2006/relationships/image" Target="../media/image15.png"/><Relationship Id="rId4" Type="http://schemas.openxmlformats.org/officeDocument/2006/relationships/diagramLayout" Target="../diagrams/layout1.xml"/><Relationship Id="rId9"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35359BA-2B81-6174-5C15-331D42381330}"/>
              </a:ext>
            </a:extLst>
          </p:cNvPr>
          <p:cNvSpPr>
            <a:spLocks noGrp="1"/>
          </p:cNvSpPr>
          <p:nvPr>
            <p:ph type="sldNum" sz="quarter" idx="12"/>
          </p:nvPr>
        </p:nvSpPr>
        <p:spPr/>
        <p:txBody>
          <a:bodyPr/>
          <a:lstStyle/>
          <a:p>
            <a:fld id="{106E12CD-FCB1-464E-A775-0B83FDDACE03}" type="slidenum">
              <a:rPr lang="en-US" smtClean="0"/>
              <a:pPr/>
              <a:t>0</a:t>
            </a:fld>
            <a:endParaRPr lang="en-US"/>
          </a:p>
        </p:txBody>
      </p:sp>
      <p:sp>
        <p:nvSpPr>
          <p:cNvPr id="4" name="TextBox 3">
            <a:extLst>
              <a:ext uri="{FF2B5EF4-FFF2-40B4-BE49-F238E27FC236}">
                <a16:creationId xmlns:a16="http://schemas.microsoft.com/office/drawing/2014/main" id="{AFD471DA-868A-81A1-DDAD-F02BFDB6DA94}"/>
              </a:ext>
            </a:extLst>
          </p:cNvPr>
          <p:cNvSpPr txBox="1"/>
          <p:nvPr/>
        </p:nvSpPr>
        <p:spPr>
          <a:xfrm>
            <a:off x="273393" y="2173245"/>
            <a:ext cx="8504537"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dirty="0">
                <a:solidFill>
                  <a:srgbClr val="4E2A84"/>
                </a:solidFill>
                <a:latin typeface="Arial"/>
              </a:rPr>
              <a:t>https://github.com/nuitrcs/rdm-for-coding</a:t>
            </a:r>
            <a:r>
              <a:rPr lang="en-US" sz="3600" dirty="0">
                <a:solidFill>
                  <a:srgbClr val="4E2A84"/>
                </a:solidFill>
                <a:latin typeface="Arial"/>
                <a:cs typeface="Arial"/>
              </a:rPr>
              <a:t>​</a:t>
            </a:r>
            <a:endParaRPr lang="en-US" sz="3600">
              <a:cs typeface="Calibri"/>
            </a:endParaRPr>
          </a:p>
        </p:txBody>
      </p:sp>
    </p:spTree>
    <p:extLst>
      <p:ext uri="{BB962C8B-B14F-4D97-AF65-F5344CB8AC3E}">
        <p14:creationId xmlns:p14="http://schemas.microsoft.com/office/powerpoint/2010/main" val="13513495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194FC-AFAA-817A-98B3-71BE52DED8BC}"/>
              </a:ext>
            </a:extLst>
          </p:cNvPr>
          <p:cNvSpPr>
            <a:spLocks noGrp="1"/>
          </p:cNvSpPr>
          <p:nvPr>
            <p:ph type="title"/>
          </p:nvPr>
        </p:nvSpPr>
        <p:spPr>
          <a:xfrm>
            <a:off x="644979" y="1460417"/>
            <a:ext cx="7854043" cy="2054160"/>
          </a:xfrm>
        </p:spPr>
        <p:txBody>
          <a:bodyPr>
            <a:normAutofit/>
          </a:bodyPr>
          <a:lstStyle/>
          <a:p>
            <a:r>
              <a:rPr lang="en-US" sz="5300">
                <a:solidFill>
                  <a:schemeClr val="accent4">
                    <a:lumMod val="40000"/>
                    <a:lumOff val="60000"/>
                  </a:schemeClr>
                </a:solidFill>
              </a:rPr>
              <a:t>Data storage</a:t>
            </a:r>
            <a:r>
              <a:rPr lang="en-US"/>
              <a:t> </a:t>
            </a:r>
            <a:br>
              <a:rPr lang="en-US"/>
            </a:br>
            <a:r>
              <a:rPr lang="en-US" sz="3600"/>
              <a:t>where to store it depends on what you want to do with it</a:t>
            </a:r>
          </a:p>
        </p:txBody>
      </p:sp>
    </p:spTree>
    <p:extLst>
      <p:ext uri="{BB962C8B-B14F-4D97-AF65-F5344CB8AC3E}">
        <p14:creationId xmlns:p14="http://schemas.microsoft.com/office/powerpoint/2010/main" val="14315552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9FD083C7-2238-50E6-8CAE-7E4039D52CB6}"/>
              </a:ext>
            </a:extLst>
          </p:cNvPr>
          <p:cNvSpPr/>
          <p:nvPr/>
        </p:nvSpPr>
        <p:spPr>
          <a:xfrm>
            <a:off x="209573" y="768642"/>
            <a:ext cx="4766302" cy="2492988"/>
          </a:xfrm>
          <a:prstGeom prst="rect">
            <a:avLst/>
          </a:prstGeom>
          <a:solidFill>
            <a:schemeClr val="bg1">
              <a:lumMod val="85000"/>
            </a:schemeClr>
          </a:solidFill>
          <a:ln w="25400" cap="flat">
            <a:solidFill>
              <a:schemeClr val="tx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r>
              <a:rPr lang="en-US" sz="2200">
                <a:latin typeface="Arial"/>
              </a:rPr>
              <a:t>Active Data Storage</a:t>
            </a:r>
            <a:endParaRPr lang="en-US"/>
          </a:p>
          <a:p>
            <a:pPr algn="ctr"/>
            <a:endParaRPr lang="en-US" sz="2200">
              <a:latin typeface="Arial"/>
            </a:endParaRPr>
          </a:p>
          <a:p>
            <a:pPr algn="ctr"/>
            <a:endParaRPr lang="en-US" sz="2200">
              <a:latin typeface="Arial"/>
            </a:endParaRPr>
          </a:p>
          <a:p>
            <a:pPr algn="ctr"/>
            <a:endParaRPr lang="en-US">
              <a:latin typeface="Arial"/>
            </a:endParaRPr>
          </a:p>
          <a:p>
            <a:pPr algn="ctr"/>
            <a:endParaRPr lang="en-US">
              <a:latin typeface="Arial"/>
            </a:endParaRPr>
          </a:p>
          <a:p>
            <a:pPr algn="ctr"/>
            <a:endParaRPr lang="en-US">
              <a:latin typeface="Arial"/>
            </a:endParaRPr>
          </a:p>
          <a:p>
            <a:pPr algn="ctr"/>
            <a:endParaRPr lang="en-US">
              <a:latin typeface="Arial"/>
            </a:endParaRPr>
          </a:p>
          <a:p>
            <a:pPr algn="ctr"/>
            <a:endParaRPr lang="en-US">
              <a:latin typeface="Arial"/>
            </a:endParaRPr>
          </a:p>
        </p:txBody>
      </p:sp>
      <p:sp>
        <p:nvSpPr>
          <p:cNvPr id="10" name="Rectangle 9">
            <a:extLst>
              <a:ext uri="{FF2B5EF4-FFF2-40B4-BE49-F238E27FC236}">
                <a16:creationId xmlns:a16="http://schemas.microsoft.com/office/drawing/2014/main" id="{8E6B7C1C-E4E6-97F4-B884-C4FA6428BCFD}"/>
              </a:ext>
            </a:extLst>
          </p:cNvPr>
          <p:cNvSpPr/>
          <p:nvPr/>
        </p:nvSpPr>
        <p:spPr>
          <a:xfrm>
            <a:off x="277442" y="1205468"/>
            <a:ext cx="1708397" cy="369330"/>
          </a:xfrm>
          <a:prstGeom prst="rect">
            <a:avLst/>
          </a:prstGeom>
          <a:solidFill>
            <a:schemeClr val="bg1"/>
          </a:solidFill>
          <a:ln w="25400" cap="flat">
            <a:solidFill>
              <a:schemeClr val="tx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algn="ctr"/>
            <a:r>
              <a:rPr lang="en-US">
                <a:latin typeface="Arial"/>
              </a:rPr>
              <a:t>Quest Storage</a:t>
            </a:r>
          </a:p>
        </p:txBody>
      </p:sp>
      <p:sp>
        <p:nvSpPr>
          <p:cNvPr id="2" name="Title 1">
            <a:extLst>
              <a:ext uri="{FF2B5EF4-FFF2-40B4-BE49-F238E27FC236}">
                <a16:creationId xmlns:a16="http://schemas.microsoft.com/office/drawing/2014/main" id="{DDFA2306-F6C6-1510-C1EF-984CAEED8416}"/>
              </a:ext>
            </a:extLst>
          </p:cNvPr>
          <p:cNvSpPr>
            <a:spLocks noGrp="1"/>
          </p:cNvSpPr>
          <p:nvPr>
            <p:ph type="title"/>
          </p:nvPr>
        </p:nvSpPr>
        <p:spPr>
          <a:xfrm>
            <a:off x="208156" y="1137"/>
            <a:ext cx="8839200" cy="744030"/>
          </a:xfrm>
        </p:spPr>
        <p:txBody>
          <a:bodyPr lIns="45719" tIns="45720" rIns="45719" bIns="45720" anchor="ctr">
            <a:normAutofit fontScale="90000"/>
          </a:bodyPr>
          <a:lstStyle/>
          <a:p>
            <a:pPr algn="ctr"/>
            <a:r>
              <a:rPr lang="en-US" sz="4400"/>
              <a:t>Places to store your data</a:t>
            </a:r>
            <a:endParaRPr lang="en-US"/>
          </a:p>
        </p:txBody>
      </p:sp>
      <p:sp>
        <p:nvSpPr>
          <p:cNvPr id="9" name="Rectangle 8">
            <a:extLst>
              <a:ext uri="{FF2B5EF4-FFF2-40B4-BE49-F238E27FC236}">
                <a16:creationId xmlns:a16="http://schemas.microsoft.com/office/drawing/2014/main" id="{79FF43BA-C8CA-451E-E441-5A6AA7D65363}"/>
              </a:ext>
            </a:extLst>
          </p:cNvPr>
          <p:cNvSpPr/>
          <p:nvPr/>
        </p:nvSpPr>
        <p:spPr>
          <a:xfrm>
            <a:off x="279257" y="1645856"/>
            <a:ext cx="1820172" cy="923328"/>
          </a:xfrm>
          <a:prstGeom prst="rect">
            <a:avLst/>
          </a:prstGeom>
          <a:solidFill>
            <a:schemeClr val="bg1"/>
          </a:solidFill>
          <a:ln w="25400" cap="flat">
            <a:solidFill>
              <a:schemeClr val="tx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algn="ctr"/>
            <a:r>
              <a:rPr lang="en-US">
                <a:latin typeface="Arial"/>
              </a:rPr>
              <a:t>Research Data Storage Service (RDSS)</a:t>
            </a:r>
          </a:p>
        </p:txBody>
      </p:sp>
      <p:sp>
        <p:nvSpPr>
          <p:cNvPr id="3" name="Rectangle 2">
            <a:extLst>
              <a:ext uri="{FF2B5EF4-FFF2-40B4-BE49-F238E27FC236}">
                <a16:creationId xmlns:a16="http://schemas.microsoft.com/office/drawing/2014/main" id="{12EC79BD-BA85-6C21-397D-F841D43FFD91}"/>
              </a:ext>
            </a:extLst>
          </p:cNvPr>
          <p:cNvSpPr/>
          <p:nvPr/>
        </p:nvSpPr>
        <p:spPr>
          <a:xfrm>
            <a:off x="279257" y="2720125"/>
            <a:ext cx="1820172" cy="369330"/>
          </a:xfrm>
          <a:prstGeom prst="rect">
            <a:avLst/>
          </a:prstGeom>
          <a:solidFill>
            <a:schemeClr val="bg1"/>
          </a:solidFill>
          <a:ln w="25400" cap="flat">
            <a:solidFill>
              <a:schemeClr val="tx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algn="ctr"/>
            <a:r>
              <a:rPr lang="en-US" err="1">
                <a:latin typeface="Arial"/>
              </a:rPr>
              <a:t>FSMResfiles</a:t>
            </a:r>
            <a:endParaRPr lang="en-US" err="1"/>
          </a:p>
        </p:txBody>
      </p:sp>
      <p:sp>
        <p:nvSpPr>
          <p:cNvPr id="31" name="Rectangle 30">
            <a:extLst>
              <a:ext uri="{FF2B5EF4-FFF2-40B4-BE49-F238E27FC236}">
                <a16:creationId xmlns:a16="http://schemas.microsoft.com/office/drawing/2014/main" id="{9E00802A-83A9-D66D-F01C-46E794040888}"/>
              </a:ext>
            </a:extLst>
          </p:cNvPr>
          <p:cNvSpPr/>
          <p:nvPr/>
        </p:nvSpPr>
        <p:spPr>
          <a:xfrm>
            <a:off x="3095235" y="1197969"/>
            <a:ext cx="1643349" cy="369330"/>
          </a:xfrm>
          <a:prstGeom prst="rect">
            <a:avLst/>
          </a:prstGeom>
          <a:solidFill>
            <a:schemeClr val="bg1"/>
          </a:solidFill>
          <a:ln w="25400" cap="flat">
            <a:solidFill>
              <a:schemeClr val="tx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a:latin typeface="Arial"/>
              </a:rPr>
              <a:t>Your computer</a:t>
            </a:r>
            <a:endParaRPr lang="en-US"/>
          </a:p>
        </p:txBody>
      </p:sp>
      <p:sp>
        <p:nvSpPr>
          <p:cNvPr id="33" name="Rectangle 32">
            <a:extLst>
              <a:ext uri="{FF2B5EF4-FFF2-40B4-BE49-F238E27FC236}">
                <a16:creationId xmlns:a16="http://schemas.microsoft.com/office/drawing/2014/main" id="{08A277B5-88C0-B60E-850D-22632A193FDC}"/>
              </a:ext>
            </a:extLst>
          </p:cNvPr>
          <p:cNvSpPr/>
          <p:nvPr/>
        </p:nvSpPr>
        <p:spPr>
          <a:xfrm>
            <a:off x="3178869" y="2090067"/>
            <a:ext cx="1494666" cy="369330"/>
          </a:xfrm>
          <a:prstGeom prst="rect">
            <a:avLst/>
          </a:prstGeom>
          <a:solidFill>
            <a:schemeClr val="bg1"/>
          </a:solidFill>
          <a:ln w="25400" cap="flat">
            <a:solidFill>
              <a:schemeClr val="tx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a:latin typeface="Arial"/>
              </a:rPr>
              <a:t>NAS</a:t>
            </a:r>
            <a:endParaRPr lang="en-US"/>
          </a:p>
        </p:txBody>
      </p:sp>
      <p:sp>
        <p:nvSpPr>
          <p:cNvPr id="34" name="Rectangle 33">
            <a:extLst>
              <a:ext uri="{FF2B5EF4-FFF2-40B4-BE49-F238E27FC236}">
                <a16:creationId xmlns:a16="http://schemas.microsoft.com/office/drawing/2014/main" id="{88965211-3A43-AE63-BEE4-826B690F205F}"/>
              </a:ext>
            </a:extLst>
          </p:cNvPr>
          <p:cNvSpPr/>
          <p:nvPr/>
        </p:nvSpPr>
        <p:spPr>
          <a:xfrm>
            <a:off x="209572" y="3405354"/>
            <a:ext cx="4766302" cy="1261882"/>
          </a:xfrm>
          <a:prstGeom prst="rect">
            <a:avLst/>
          </a:prstGeom>
          <a:solidFill>
            <a:schemeClr val="bg1">
              <a:lumMod val="85000"/>
            </a:schemeClr>
          </a:solidFill>
          <a:ln w="25400" cap="flat">
            <a:solidFill>
              <a:schemeClr val="tx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r>
              <a:rPr lang="en-US" sz="2200">
                <a:latin typeface="Arial"/>
              </a:rPr>
              <a:t>Archival Data Storage</a:t>
            </a:r>
            <a:endParaRPr lang="en-US"/>
          </a:p>
          <a:p>
            <a:pPr algn="ctr"/>
            <a:endParaRPr lang="en-US">
              <a:latin typeface="Arial"/>
            </a:endParaRPr>
          </a:p>
          <a:p>
            <a:pPr algn="ctr"/>
            <a:endParaRPr lang="en-US">
              <a:latin typeface="Arial"/>
            </a:endParaRPr>
          </a:p>
          <a:p>
            <a:pPr algn="ctr"/>
            <a:endParaRPr lang="en-US">
              <a:latin typeface="Arial"/>
            </a:endParaRPr>
          </a:p>
        </p:txBody>
      </p:sp>
      <p:sp>
        <p:nvSpPr>
          <p:cNvPr id="35" name="Rectangle 34">
            <a:extLst>
              <a:ext uri="{FF2B5EF4-FFF2-40B4-BE49-F238E27FC236}">
                <a16:creationId xmlns:a16="http://schemas.microsoft.com/office/drawing/2014/main" id="{F5050031-005E-8E7E-C9F2-EA9EAF4EDCAA}"/>
              </a:ext>
            </a:extLst>
          </p:cNvPr>
          <p:cNvSpPr/>
          <p:nvPr/>
        </p:nvSpPr>
        <p:spPr>
          <a:xfrm>
            <a:off x="5106026" y="3403030"/>
            <a:ext cx="3469799" cy="1261882"/>
          </a:xfrm>
          <a:prstGeom prst="rect">
            <a:avLst/>
          </a:prstGeom>
          <a:solidFill>
            <a:schemeClr val="bg1">
              <a:lumMod val="85000"/>
            </a:schemeClr>
          </a:solidFill>
          <a:ln w="25400" cap="flat">
            <a:solidFill>
              <a:schemeClr val="tx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r>
              <a:rPr lang="en-US" sz="2200">
                <a:latin typeface="Arial"/>
              </a:rPr>
              <a:t>Sharing publicly</a:t>
            </a:r>
            <a:endParaRPr lang="en-US"/>
          </a:p>
          <a:p>
            <a:pPr algn="ctr"/>
            <a:endParaRPr lang="en-US">
              <a:latin typeface="Arial"/>
            </a:endParaRPr>
          </a:p>
          <a:p>
            <a:pPr algn="ctr"/>
            <a:endParaRPr lang="en-US">
              <a:latin typeface="Arial"/>
            </a:endParaRPr>
          </a:p>
          <a:p>
            <a:pPr algn="ctr"/>
            <a:endParaRPr lang="en-US">
              <a:latin typeface="Arial"/>
            </a:endParaRPr>
          </a:p>
        </p:txBody>
      </p:sp>
      <p:sp>
        <p:nvSpPr>
          <p:cNvPr id="36" name="Rectangle 35">
            <a:extLst>
              <a:ext uri="{FF2B5EF4-FFF2-40B4-BE49-F238E27FC236}">
                <a16:creationId xmlns:a16="http://schemas.microsoft.com/office/drawing/2014/main" id="{1F710598-C33D-889F-419C-A8C9BB6214A8}"/>
              </a:ext>
            </a:extLst>
          </p:cNvPr>
          <p:cNvSpPr/>
          <p:nvPr/>
        </p:nvSpPr>
        <p:spPr>
          <a:xfrm>
            <a:off x="7001881" y="3846530"/>
            <a:ext cx="1259456" cy="369330"/>
          </a:xfrm>
          <a:prstGeom prst="rect">
            <a:avLst/>
          </a:prstGeom>
          <a:solidFill>
            <a:srgbClr val="FFFFFF"/>
          </a:solidFill>
          <a:ln w="25400" cap="flat">
            <a:solidFill>
              <a:schemeClr val="tx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indent="0" algn="ctr" defTabSz="457200">
              <a:lnSpc>
                <a:spcPct val="100000"/>
              </a:lnSpc>
              <a:spcBef>
                <a:spcPts val="0"/>
              </a:spcBef>
              <a:spcAft>
                <a:spcPts val="0"/>
              </a:spcAft>
              <a:buNone/>
              <a:tabLst/>
            </a:pPr>
            <a:r>
              <a:rPr lang="en-US">
                <a:latin typeface="Arial"/>
              </a:rPr>
              <a:t>Arch</a:t>
            </a:r>
            <a:endParaRPr lang="en-US"/>
          </a:p>
        </p:txBody>
      </p:sp>
      <p:sp>
        <p:nvSpPr>
          <p:cNvPr id="37" name="Rectangle 36">
            <a:extLst>
              <a:ext uri="{FF2B5EF4-FFF2-40B4-BE49-F238E27FC236}">
                <a16:creationId xmlns:a16="http://schemas.microsoft.com/office/drawing/2014/main" id="{185C238A-CCB5-DF84-128A-24C4ED97E660}"/>
              </a:ext>
            </a:extLst>
          </p:cNvPr>
          <p:cNvSpPr/>
          <p:nvPr/>
        </p:nvSpPr>
        <p:spPr>
          <a:xfrm>
            <a:off x="7001882" y="4256358"/>
            <a:ext cx="1259456" cy="369330"/>
          </a:xfrm>
          <a:prstGeom prst="rect">
            <a:avLst/>
          </a:prstGeom>
          <a:solidFill>
            <a:srgbClr val="FFFFFF"/>
          </a:solidFill>
          <a:ln w="25400" cap="flat">
            <a:solidFill>
              <a:schemeClr val="tx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indent="0" algn="ctr" defTabSz="457200">
              <a:lnSpc>
                <a:spcPct val="100000"/>
              </a:lnSpc>
              <a:spcBef>
                <a:spcPts val="0"/>
              </a:spcBef>
              <a:spcAft>
                <a:spcPts val="0"/>
              </a:spcAft>
              <a:buNone/>
              <a:tabLst/>
            </a:pPr>
            <a:r>
              <a:rPr lang="en-US">
                <a:latin typeface="Arial"/>
              </a:rPr>
              <a:t>Dryad</a:t>
            </a:r>
            <a:endParaRPr lang="en-US"/>
          </a:p>
        </p:txBody>
      </p:sp>
      <p:sp>
        <p:nvSpPr>
          <p:cNvPr id="39" name="Rectangle 38">
            <a:extLst>
              <a:ext uri="{FF2B5EF4-FFF2-40B4-BE49-F238E27FC236}">
                <a16:creationId xmlns:a16="http://schemas.microsoft.com/office/drawing/2014/main" id="{C1E22C79-9F89-114A-8922-0853CF694D3A}"/>
              </a:ext>
            </a:extLst>
          </p:cNvPr>
          <p:cNvSpPr/>
          <p:nvPr/>
        </p:nvSpPr>
        <p:spPr>
          <a:xfrm>
            <a:off x="5106026" y="768064"/>
            <a:ext cx="3469800" cy="2568482"/>
          </a:xfrm>
          <a:prstGeom prst="rect">
            <a:avLst/>
          </a:prstGeom>
          <a:solidFill>
            <a:schemeClr val="bg1">
              <a:lumMod val="85000"/>
            </a:schemeClr>
          </a:solidFill>
          <a:ln w="25400" cap="flat">
            <a:solidFill>
              <a:schemeClr val="tx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r>
              <a:rPr lang="en-US" sz="2200">
                <a:latin typeface="Arial"/>
              </a:rPr>
              <a:t>Sharing with collaborators</a:t>
            </a:r>
            <a:endParaRPr lang="en-US"/>
          </a:p>
          <a:p>
            <a:pPr algn="ctr"/>
            <a:endParaRPr lang="en-US" sz="2200">
              <a:latin typeface="Arial"/>
            </a:endParaRPr>
          </a:p>
          <a:p>
            <a:pPr algn="ctr"/>
            <a:endParaRPr lang="en-US" sz="2200">
              <a:latin typeface="Arial"/>
            </a:endParaRPr>
          </a:p>
          <a:p>
            <a:pPr algn="ctr"/>
            <a:endParaRPr lang="en-US" sz="2200">
              <a:latin typeface="Arial"/>
            </a:endParaRPr>
          </a:p>
          <a:p>
            <a:pPr algn="ctr"/>
            <a:endParaRPr lang="en-US">
              <a:latin typeface="Arial"/>
            </a:endParaRPr>
          </a:p>
          <a:p>
            <a:pPr algn="ctr"/>
            <a:endParaRPr lang="en-US">
              <a:latin typeface="Arial"/>
            </a:endParaRPr>
          </a:p>
          <a:p>
            <a:pPr algn="ctr"/>
            <a:endParaRPr lang="en-US">
              <a:latin typeface="Arial"/>
            </a:endParaRPr>
          </a:p>
          <a:p>
            <a:pPr algn="ctr"/>
            <a:endParaRPr lang="en-US">
              <a:latin typeface="Arial"/>
            </a:endParaRPr>
          </a:p>
        </p:txBody>
      </p:sp>
      <p:sp>
        <p:nvSpPr>
          <p:cNvPr id="40" name="Rectangle 39">
            <a:extLst>
              <a:ext uri="{FF2B5EF4-FFF2-40B4-BE49-F238E27FC236}">
                <a16:creationId xmlns:a16="http://schemas.microsoft.com/office/drawing/2014/main" id="{8FDA4903-9B1A-0CF1-81E7-FB026F74AC6D}"/>
              </a:ext>
            </a:extLst>
          </p:cNvPr>
          <p:cNvSpPr/>
          <p:nvPr/>
        </p:nvSpPr>
        <p:spPr>
          <a:xfrm>
            <a:off x="6843167" y="1345954"/>
            <a:ext cx="1259456" cy="369330"/>
          </a:xfrm>
          <a:prstGeom prst="rect">
            <a:avLst/>
          </a:prstGeom>
          <a:solidFill>
            <a:srgbClr val="FFFFFF"/>
          </a:solidFill>
          <a:ln w="25400" cap="flat">
            <a:solidFill>
              <a:schemeClr val="tx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indent="0" algn="ctr" defTabSz="457200">
              <a:lnSpc>
                <a:spcPct val="100000"/>
              </a:lnSpc>
              <a:spcBef>
                <a:spcPts val="0"/>
              </a:spcBef>
              <a:spcAft>
                <a:spcPts val="0"/>
              </a:spcAft>
              <a:buNone/>
              <a:tabLst/>
            </a:pPr>
            <a:r>
              <a:rPr lang="en-US">
                <a:latin typeface="Arial"/>
              </a:rPr>
              <a:t>SharePoint</a:t>
            </a:r>
          </a:p>
        </p:txBody>
      </p:sp>
      <p:sp>
        <p:nvSpPr>
          <p:cNvPr id="41" name="Rectangle 40">
            <a:extLst>
              <a:ext uri="{FF2B5EF4-FFF2-40B4-BE49-F238E27FC236}">
                <a16:creationId xmlns:a16="http://schemas.microsoft.com/office/drawing/2014/main" id="{77998AA4-65EE-45E0-BF52-2E90B2781EA0}"/>
              </a:ext>
            </a:extLst>
          </p:cNvPr>
          <p:cNvSpPr/>
          <p:nvPr/>
        </p:nvSpPr>
        <p:spPr>
          <a:xfrm>
            <a:off x="6892261" y="1831059"/>
            <a:ext cx="1083490" cy="369330"/>
          </a:xfrm>
          <a:prstGeom prst="rect">
            <a:avLst/>
          </a:prstGeom>
          <a:solidFill>
            <a:srgbClr val="FFFFFF"/>
          </a:solidFill>
          <a:ln w="25400" cap="flat">
            <a:solidFill>
              <a:schemeClr val="tx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indent="0" algn="ctr" defTabSz="457200">
              <a:lnSpc>
                <a:spcPct val="100000"/>
              </a:lnSpc>
              <a:spcBef>
                <a:spcPts val="0"/>
              </a:spcBef>
              <a:spcAft>
                <a:spcPts val="0"/>
              </a:spcAft>
              <a:buNone/>
              <a:tabLst/>
            </a:pPr>
            <a:r>
              <a:rPr lang="en-US">
                <a:latin typeface="Arial"/>
              </a:rPr>
              <a:t>OneDrive</a:t>
            </a:r>
          </a:p>
        </p:txBody>
      </p:sp>
      <p:sp>
        <p:nvSpPr>
          <p:cNvPr id="42" name="Rectangle 41">
            <a:extLst>
              <a:ext uri="{FF2B5EF4-FFF2-40B4-BE49-F238E27FC236}">
                <a16:creationId xmlns:a16="http://schemas.microsoft.com/office/drawing/2014/main" id="{77B9B7AE-3633-4D57-35FC-1A6556982E86}"/>
              </a:ext>
            </a:extLst>
          </p:cNvPr>
          <p:cNvSpPr/>
          <p:nvPr/>
        </p:nvSpPr>
        <p:spPr>
          <a:xfrm>
            <a:off x="6940037" y="2399811"/>
            <a:ext cx="997226" cy="646329"/>
          </a:xfrm>
          <a:prstGeom prst="rect">
            <a:avLst/>
          </a:prstGeom>
          <a:solidFill>
            <a:schemeClr val="bg1">
              <a:lumMod val="65000"/>
            </a:schemeClr>
          </a:solidFill>
          <a:ln w="25400" cap="flat">
            <a:solidFill>
              <a:schemeClr val="tx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a:latin typeface="Arial"/>
              </a:rPr>
              <a:t>Google Drive</a:t>
            </a:r>
          </a:p>
        </p:txBody>
      </p:sp>
      <p:sp>
        <p:nvSpPr>
          <p:cNvPr id="16" name="Rectangle 15">
            <a:extLst>
              <a:ext uri="{FF2B5EF4-FFF2-40B4-BE49-F238E27FC236}">
                <a16:creationId xmlns:a16="http://schemas.microsoft.com/office/drawing/2014/main" id="{70FE4B19-13ED-68A6-1511-E18B011843DC}"/>
              </a:ext>
            </a:extLst>
          </p:cNvPr>
          <p:cNvSpPr/>
          <p:nvPr/>
        </p:nvSpPr>
        <p:spPr>
          <a:xfrm>
            <a:off x="3436175" y="2716944"/>
            <a:ext cx="2805140" cy="1200327"/>
          </a:xfrm>
          <a:prstGeom prst="rect">
            <a:avLst/>
          </a:prstGeom>
          <a:solidFill>
            <a:srgbClr val="FFFFFF"/>
          </a:solidFill>
          <a:ln w="25400" cap="flat">
            <a:solidFill>
              <a:schemeClr val="tx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algn="ctr"/>
            <a:r>
              <a:rPr lang="en-US">
                <a:latin typeface="Arial"/>
              </a:rPr>
              <a:t>Public Cloud Storage: </a:t>
            </a:r>
            <a:endParaRPr lang="en-US"/>
          </a:p>
          <a:p>
            <a:pPr marL="285750" indent="-285750">
              <a:buFont typeface="Arial"/>
              <a:buChar char="•"/>
            </a:pPr>
            <a:r>
              <a:rPr lang="en-US">
                <a:latin typeface="Arial"/>
              </a:rPr>
              <a:t>Amazon Web Service</a:t>
            </a:r>
            <a:endParaRPr lang="en-US">
              <a:latin typeface="Helvetica"/>
            </a:endParaRPr>
          </a:p>
          <a:p>
            <a:pPr marL="285750" indent="-285750">
              <a:buFont typeface="Arial"/>
              <a:buChar char="•"/>
            </a:pPr>
            <a:r>
              <a:rPr lang="en-US">
                <a:latin typeface="Arial"/>
                <a:cs typeface="Arial"/>
              </a:rPr>
              <a:t>Microsoft Azure</a:t>
            </a:r>
            <a:endParaRPr lang="en-US">
              <a:latin typeface="Arial"/>
              <a:cs typeface="Helvetica"/>
            </a:endParaRPr>
          </a:p>
          <a:p>
            <a:pPr marL="285750" indent="-285750">
              <a:buFont typeface="Arial"/>
              <a:buChar char="•"/>
            </a:pPr>
            <a:r>
              <a:rPr lang="en-US">
                <a:latin typeface="Arial"/>
                <a:cs typeface="Arial"/>
              </a:rPr>
              <a:t>Google Cloud Platform</a:t>
            </a:r>
          </a:p>
        </p:txBody>
      </p:sp>
      <p:sp>
        <p:nvSpPr>
          <p:cNvPr id="32" name="Rectangle 31">
            <a:extLst>
              <a:ext uri="{FF2B5EF4-FFF2-40B4-BE49-F238E27FC236}">
                <a16:creationId xmlns:a16="http://schemas.microsoft.com/office/drawing/2014/main" id="{7575F02D-AAA8-C299-5179-073702893F8B}"/>
              </a:ext>
            </a:extLst>
          </p:cNvPr>
          <p:cNvSpPr/>
          <p:nvPr/>
        </p:nvSpPr>
        <p:spPr>
          <a:xfrm>
            <a:off x="2242735" y="2818768"/>
            <a:ext cx="781242" cy="646329"/>
          </a:xfrm>
          <a:prstGeom prst="rect">
            <a:avLst/>
          </a:prstGeom>
          <a:solidFill>
            <a:schemeClr val="bg1"/>
          </a:solidFill>
          <a:ln w="25400" cap="flat">
            <a:solidFill>
              <a:schemeClr val="tx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a:latin typeface="Arial"/>
              </a:rPr>
              <a:t>Hard Drives</a:t>
            </a:r>
            <a:endParaRPr lang="en-US"/>
          </a:p>
        </p:txBody>
      </p:sp>
    </p:spTree>
    <p:extLst>
      <p:ext uri="{BB962C8B-B14F-4D97-AF65-F5344CB8AC3E}">
        <p14:creationId xmlns:p14="http://schemas.microsoft.com/office/powerpoint/2010/main" val="4168708229"/>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7593B-9A9F-32DB-0B23-9BD11183D17C}"/>
              </a:ext>
            </a:extLst>
          </p:cNvPr>
          <p:cNvSpPr>
            <a:spLocks noGrp="1"/>
          </p:cNvSpPr>
          <p:nvPr>
            <p:ph type="title"/>
          </p:nvPr>
        </p:nvSpPr>
        <p:spPr/>
        <p:txBody>
          <a:bodyPr/>
          <a:lstStyle/>
          <a:p>
            <a:r>
              <a:rPr lang="en-US"/>
              <a:t>Choosing data storage</a:t>
            </a:r>
          </a:p>
        </p:txBody>
      </p:sp>
      <p:sp>
        <p:nvSpPr>
          <p:cNvPr id="3" name="Text Placeholder 2">
            <a:extLst>
              <a:ext uri="{FF2B5EF4-FFF2-40B4-BE49-F238E27FC236}">
                <a16:creationId xmlns:a16="http://schemas.microsoft.com/office/drawing/2014/main" id="{0FD5AE01-76CF-C918-14FC-5C59EB67AB2D}"/>
              </a:ext>
            </a:extLst>
          </p:cNvPr>
          <p:cNvSpPr>
            <a:spLocks noGrp="1"/>
          </p:cNvSpPr>
          <p:nvPr>
            <p:ph type="body" sz="quarter" idx="13"/>
          </p:nvPr>
        </p:nvSpPr>
        <p:spPr>
          <a:xfrm>
            <a:off x="78059" y="1169949"/>
            <a:ext cx="8991600" cy="3326779"/>
          </a:xfrm>
        </p:spPr>
        <p:txBody>
          <a:bodyPr vert="horz" lIns="91440" tIns="45720" rIns="91440" bIns="45720" rtlCol="0" anchor="t">
            <a:noAutofit/>
          </a:bodyPr>
          <a:lstStyle/>
          <a:p>
            <a:r>
              <a:rPr lang="en-US" sz="2400" b="1">
                <a:solidFill>
                  <a:schemeClr val="accent4">
                    <a:lumMod val="75000"/>
                  </a:schemeClr>
                </a:solidFill>
              </a:rPr>
              <a:t>Security</a:t>
            </a:r>
            <a:r>
              <a:rPr lang="en-US" sz="2400"/>
              <a:t>: Is your data "legally or contractually </a:t>
            </a:r>
            <a:r>
              <a:rPr lang="en-US" sz="2400">
                <a:solidFill>
                  <a:schemeClr val="tx1"/>
                </a:solidFill>
              </a:rPr>
              <a:t>restricted"</a:t>
            </a:r>
            <a:r>
              <a:rPr lang="en-US" sz="2400"/>
              <a:t>? What requirements must be satisfied? </a:t>
            </a:r>
          </a:p>
        </p:txBody>
      </p:sp>
      <p:sp>
        <p:nvSpPr>
          <p:cNvPr id="4" name="Slide Number Placeholder 3">
            <a:extLst>
              <a:ext uri="{FF2B5EF4-FFF2-40B4-BE49-F238E27FC236}">
                <a16:creationId xmlns:a16="http://schemas.microsoft.com/office/drawing/2014/main" id="{0E4C19D3-3F51-5F64-5217-CE7E80519795}"/>
              </a:ext>
            </a:extLst>
          </p:cNvPr>
          <p:cNvSpPr>
            <a:spLocks noGrp="1"/>
          </p:cNvSpPr>
          <p:nvPr>
            <p:ph type="sldNum" sz="quarter" idx="12"/>
          </p:nvPr>
        </p:nvSpPr>
        <p:spPr/>
        <p:txBody>
          <a:bodyPr/>
          <a:lstStyle/>
          <a:p>
            <a:fld id="{106E12CD-FCB1-464E-A775-0B83FDDACE03}" type="slidenum">
              <a:rPr lang="en-US" smtClean="0"/>
              <a:pPr/>
              <a:t>11</a:t>
            </a:fld>
            <a:endParaRPr lang="en-US"/>
          </a:p>
        </p:txBody>
      </p:sp>
    </p:spTree>
    <p:extLst>
      <p:ext uri="{BB962C8B-B14F-4D97-AF65-F5344CB8AC3E}">
        <p14:creationId xmlns:p14="http://schemas.microsoft.com/office/powerpoint/2010/main" val="34570520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9FD083C7-2238-50E6-8CAE-7E4039D52CB6}"/>
              </a:ext>
            </a:extLst>
          </p:cNvPr>
          <p:cNvSpPr/>
          <p:nvPr/>
        </p:nvSpPr>
        <p:spPr>
          <a:xfrm>
            <a:off x="209573" y="768642"/>
            <a:ext cx="4766302" cy="2492988"/>
          </a:xfrm>
          <a:prstGeom prst="rect">
            <a:avLst/>
          </a:prstGeom>
          <a:solidFill>
            <a:schemeClr val="bg1">
              <a:lumMod val="85000"/>
            </a:schemeClr>
          </a:solidFill>
          <a:ln w="25400" cap="flat">
            <a:solidFill>
              <a:schemeClr val="tx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r>
              <a:rPr lang="en-US" sz="2200">
                <a:latin typeface="Arial"/>
              </a:rPr>
              <a:t>Active Data Storage</a:t>
            </a:r>
            <a:endParaRPr lang="en-US"/>
          </a:p>
          <a:p>
            <a:pPr algn="ctr"/>
            <a:endParaRPr lang="en-US" sz="2200">
              <a:latin typeface="Arial"/>
            </a:endParaRPr>
          </a:p>
          <a:p>
            <a:pPr algn="ctr"/>
            <a:endParaRPr lang="en-US" sz="2200">
              <a:latin typeface="Arial"/>
            </a:endParaRPr>
          </a:p>
          <a:p>
            <a:pPr algn="ctr"/>
            <a:endParaRPr lang="en-US">
              <a:latin typeface="Arial"/>
            </a:endParaRPr>
          </a:p>
          <a:p>
            <a:pPr algn="ctr"/>
            <a:endParaRPr lang="en-US">
              <a:latin typeface="Arial"/>
            </a:endParaRPr>
          </a:p>
          <a:p>
            <a:pPr algn="ctr"/>
            <a:endParaRPr lang="en-US">
              <a:latin typeface="Arial"/>
            </a:endParaRPr>
          </a:p>
          <a:p>
            <a:pPr algn="ctr"/>
            <a:endParaRPr lang="en-US">
              <a:latin typeface="Arial"/>
            </a:endParaRPr>
          </a:p>
          <a:p>
            <a:pPr algn="ctr"/>
            <a:endParaRPr lang="en-US">
              <a:latin typeface="Arial"/>
            </a:endParaRPr>
          </a:p>
        </p:txBody>
      </p:sp>
      <p:sp>
        <p:nvSpPr>
          <p:cNvPr id="10" name="Rectangle 9">
            <a:extLst>
              <a:ext uri="{FF2B5EF4-FFF2-40B4-BE49-F238E27FC236}">
                <a16:creationId xmlns:a16="http://schemas.microsoft.com/office/drawing/2014/main" id="{8E6B7C1C-E4E6-97F4-B884-C4FA6428BCFD}"/>
              </a:ext>
            </a:extLst>
          </p:cNvPr>
          <p:cNvSpPr/>
          <p:nvPr/>
        </p:nvSpPr>
        <p:spPr>
          <a:xfrm>
            <a:off x="277442" y="1205468"/>
            <a:ext cx="1708397" cy="369330"/>
          </a:xfrm>
          <a:prstGeom prst="rect">
            <a:avLst/>
          </a:prstGeom>
          <a:solidFill>
            <a:schemeClr val="tx1">
              <a:lumMod val="50000"/>
              <a:lumOff val="50000"/>
            </a:schemeClr>
          </a:solidFill>
          <a:ln w="25400" cap="flat">
            <a:solidFill>
              <a:schemeClr val="tx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algn="ctr"/>
            <a:r>
              <a:rPr lang="en-US">
                <a:latin typeface="Arial"/>
              </a:rPr>
              <a:t>Quest Storage</a:t>
            </a:r>
          </a:p>
        </p:txBody>
      </p:sp>
      <p:sp>
        <p:nvSpPr>
          <p:cNvPr id="2" name="Title 1">
            <a:extLst>
              <a:ext uri="{FF2B5EF4-FFF2-40B4-BE49-F238E27FC236}">
                <a16:creationId xmlns:a16="http://schemas.microsoft.com/office/drawing/2014/main" id="{DDFA2306-F6C6-1510-C1EF-984CAEED8416}"/>
              </a:ext>
            </a:extLst>
          </p:cNvPr>
          <p:cNvSpPr>
            <a:spLocks noGrp="1"/>
          </p:cNvSpPr>
          <p:nvPr>
            <p:ph type="title"/>
          </p:nvPr>
        </p:nvSpPr>
        <p:spPr>
          <a:xfrm>
            <a:off x="208156" y="1137"/>
            <a:ext cx="8839200" cy="744030"/>
          </a:xfrm>
        </p:spPr>
        <p:txBody>
          <a:bodyPr lIns="45719" tIns="45720" rIns="45719" bIns="45720" anchor="ctr">
            <a:normAutofit fontScale="90000"/>
          </a:bodyPr>
          <a:lstStyle/>
          <a:p>
            <a:pPr algn="ctr"/>
            <a:r>
              <a:rPr lang="en-US" sz="4400"/>
              <a:t>HIPAA</a:t>
            </a:r>
            <a:endParaRPr lang="en-US"/>
          </a:p>
        </p:txBody>
      </p:sp>
      <p:sp>
        <p:nvSpPr>
          <p:cNvPr id="9" name="Rectangle 8">
            <a:extLst>
              <a:ext uri="{FF2B5EF4-FFF2-40B4-BE49-F238E27FC236}">
                <a16:creationId xmlns:a16="http://schemas.microsoft.com/office/drawing/2014/main" id="{79FF43BA-C8CA-451E-E441-5A6AA7D65363}"/>
              </a:ext>
            </a:extLst>
          </p:cNvPr>
          <p:cNvSpPr/>
          <p:nvPr/>
        </p:nvSpPr>
        <p:spPr>
          <a:xfrm>
            <a:off x="279257" y="1645856"/>
            <a:ext cx="1820172" cy="923328"/>
          </a:xfrm>
          <a:prstGeom prst="rect">
            <a:avLst/>
          </a:prstGeom>
          <a:solidFill>
            <a:srgbClr val="58B947"/>
          </a:solidFill>
          <a:ln w="25400" cap="flat">
            <a:solidFill>
              <a:schemeClr val="tx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algn="ctr"/>
            <a:r>
              <a:rPr lang="en-US">
                <a:latin typeface="Arial"/>
              </a:rPr>
              <a:t>Research Data Storage Service (RDSS)</a:t>
            </a:r>
          </a:p>
        </p:txBody>
      </p:sp>
      <p:sp>
        <p:nvSpPr>
          <p:cNvPr id="3" name="Rectangle 2">
            <a:extLst>
              <a:ext uri="{FF2B5EF4-FFF2-40B4-BE49-F238E27FC236}">
                <a16:creationId xmlns:a16="http://schemas.microsoft.com/office/drawing/2014/main" id="{12EC79BD-BA85-6C21-397D-F841D43FFD91}"/>
              </a:ext>
            </a:extLst>
          </p:cNvPr>
          <p:cNvSpPr/>
          <p:nvPr/>
        </p:nvSpPr>
        <p:spPr>
          <a:xfrm>
            <a:off x="279257" y="2720125"/>
            <a:ext cx="1820172" cy="369330"/>
          </a:xfrm>
          <a:prstGeom prst="rect">
            <a:avLst/>
          </a:prstGeom>
          <a:solidFill>
            <a:srgbClr val="58B947"/>
          </a:solidFill>
          <a:ln w="25400" cap="flat">
            <a:solidFill>
              <a:schemeClr val="tx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algn="ctr"/>
            <a:r>
              <a:rPr lang="en-US" err="1">
                <a:latin typeface="Arial"/>
              </a:rPr>
              <a:t>FSMResfiles</a:t>
            </a:r>
            <a:endParaRPr lang="en-US" err="1"/>
          </a:p>
        </p:txBody>
      </p:sp>
      <p:sp>
        <p:nvSpPr>
          <p:cNvPr id="31" name="Rectangle 30">
            <a:extLst>
              <a:ext uri="{FF2B5EF4-FFF2-40B4-BE49-F238E27FC236}">
                <a16:creationId xmlns:a16="http://schemas.microsoft.com/office/drawing/2014/main" id="{9E00802A-83A9-D66D-F01C-46E794040888}"/>
              </a:ext>
            </a:extLst>
          </p:cNvPr>
          <p:cNvSpPr/>
          <p:nvPr/>
        </p:nvSpPr>
        <p:spPr>
          <a:xfrm>
            <a:off x="3095235" y="1197969"/>
            <a:ext cx="1643349" cy="369330"/>
          </a:xfrm>
          <a:prstGeom prst="rect">
            <a:avLst/>
          </a:prstGeom>
          <a:solidFill>
            <a:srgbClr val="FFC520"/>
          </a:solidFill>
          <a:ln w="25400" cap="flat">
            <a:solidFill>
              <a:schemeClr val="tx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a:latin typeface="Arial"/>
              </a:rPr>
              <a:t>Your computer</a:t>
            </a:r>
            <a:endParaRPr lang="en-US"/>
          </a:p>
        </p:txBody>
      </p:sp>
      <p:sp>
        <p:nvSpPr>
          <p:cNvPr id="33" name="Rectangle 32">
            <a:extLst>
              <a:ext uri="{FF2B5EF4-FFF2-40B4-BE49-F238E27FC236}">
                <a16:creationId xmlns:a16="http://schemas.microsoft.com/office/drawing/2014/main" id="{08A277B5-88C0-B60E-850D-22632A193FDC}"/>
              </a:ext>
            </a:extLst>
          </p:cNvPr>
          <p:cNvSpPr/>
          <p:nvPr/>
        </p:nvSpPr>
        <p:spPr>
          <a:xfrm>
            <a:off x="3178869" y="2090067"/>
            <a:ext cx="1494666" cy="369330"/>
          </a:xfrm>
          <a:prstGeom prst="rect">
            <a:avLst/>
          </a:prstGeom>
          <a:solidFill>
            <a:srgbClr val="FFC520"/>
          </a:solidFill>
          <a:ln w="25400" cap="flat">
            <a:solidFill>
              <a:schemeClr val="tx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a:latin typeface="Arial"/>
              </a:rPr>
              <a:t>NAS</a:t>
            </a:r>
            <a:endParaRPr lang="en-US"/>
          </a:p>
        </p:txBody>
      </p:sp>
      <p:sp>
        <p:nvSpPr>
          <p:cNvPr id="34" name="Rectangle 33">
            <a:extLst>
              <a:ext uri="{FF2B5EF4-FFF2-40B4-BE49-F238E27FC236}">
                <a16:creationId xmlns:a16="http://schemas.microsoft.com/office/drawing/2014/main" id="{88965211-3A43-AE63-BEE4-826B690F205F}"/>
              </a:ext>
            </a:extLst>
          </p:cNvPr>
          <p:cNvSpPr/>
          <p:nvPr/>
        </p:nvSpPr>
        <p:spPr>
          <a:xfrm>
            <a:off x="209572" y="3405354"/>
            <a:ext cx="4766302" cy="1261882"/>
          </a:xfrm>
          <a:prstGeom prst="rect">
            <a:avLst/>
          </a:prstGeom>
          <a:solidFill>
            <a:schemeClr val="bg1">
              <a:lumMod val="85000"/>
            </a:schemeClr>
          </a:solidFill>
          <a:ln w="25400" cap="flat">
            <a:solidFill>
              <a:schemeClr val="tx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r>
              <a:rPr lang="en-US" sz="2200">
                <a:latin typeface="Arial"/>
              </a:rPr>
              <a:t>Archival Data Storage</a:t>
            </a:r>
            <a:endParaRPr lang="en-US"/>
          </a:p>
          <a:p>
            <a:pPr algn="ctr"/>
            <a:endParaRPr lang="en-US">
              <a:latin typeface="Arial"/>
            </a:endParaRPr>
          </a:p>
          <a:p>
            <a:pPr algn="ctr"/>
            <a:endParaRPr lang="en-US">
              <a:latin typeface="Arial"/>
            </a:endParaRPr>
          </a:p>
          <a:p>
            <a:pPr algn="ctr"/>
            <a:endParaRPr lang="en-US">
              <a:latin typeface="Arial"/>
            </a:endParaRPr>
          </a:p>
        </p:txBody>
      </p:sp>
      <p:sp>
        <p:nvSpPr>
          <p:cNvPr id="35" name="Rectangle 34">
            <a:extLst>
              <a:ext uri="{FF2B5EF4-FFF2-40B4-BE49-F238E27FC236}">
                <a16:creationId xmlns:a16="http://schemas.microsoft.com/office/drawing/2014/main" id="{F5050031-005E-8E7E-C9F2-EA9EAF4EDCAA}"/>
              </a:ext>
            </a:extLst>
          </p:cNvPr>
          <p:cNvSpPr/>
          <p:nvPr/>
        </p:nvSpPr>
        <p:spPr>
          <a:xfrm>
            <a:off x="5106026" y="3403030"/>
            <a:ext cx="3469799" cy="1261882"/>
          </a:xfrm>
          <a:prstGeom prst="rect">
            <a:avLst/>
          </a:prstGeom>
          <a:solidFill>
            <a:schemeClr val="bg1">
              <a:lumMod val="85000"/>
            </a:schemeClr>
          </a:solidFill>
          <a:ln w="25400" cap="flat">
            <a:solidFill>
              <a:schemeClr val="tx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r>
              <a:rPr lang="en-US" sz="2200">
                <a:latin typeface="Arial"/>
              </a:rPr>
              <a:t>Sharing publicly</a:t>
            </a:r>
            <a:endParaRPr lang="en-US"/>
          </a:p>
          <a:p>
            <a:pPr algn="ctr"/>
            <a:endParaRPr lang="en-US">
              <a:latin typeface="Arial"/>
            </a:endParaRPr>
          </a:p>
          <a:p>
            <a:pPr algn="ctr"/>
            <a:endParaRPr lang="en-US">
              <a:latin typeface="Arial"/>
            </a:endParaRPr>
          </a:p>
          <a:p>
            <a:pPr algn="ctr"/>
            <a:endParaRPr lang="en-US">
              <a:latin typeface="Arial"/>
            </a:endParaRPr>
          </a:p>
        </p:txBody>
      </p:sp>
      <p:sp>
        <p:nvSpPr>
          <p:cNvPr id="36" name="Rectangle 35">
            <a:extLst>
              <a:ext uri="{FF2B5EF4-FFF2-40B4-BE49-F238E27FC236}">
                <a16:creationId xmlns:a16="http://schemas.microsoft.com/office/drawing/2014/main" id="{1F710598-C33D-889F-419C-A8C9BB6214A8}"/>
              </a:ext>
            </a:extLst>
          </p:cNvPr>
          <p:cNvSpPr/>
          <p:nvPr/>
        </p:nvSpPr>
        <p:spPr>
          <a:xfrm>
            <a:off x="7001881" y="3846530"/>
            <a:ext cx="1259456" cy="369330"/>
          </a:xfrm>
          <a:prstGeom prst="rect">
            <a:avLst/>
          </a:prstGeom>
          <a:solidFill>
            <a:schemeClr val="tx1">
              <a:lumMod val="50000"/>
              <a:lumOff val="50000"/>
            </a:schemeClr>
          </a:solidFill>
          <a:ln w="25400" cap="flat">
            <a:solidFill>
              <a:schemeClr val="tx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indent="0" algn="ctr" defTabSz="457200">
              <a:lnSpc>
                <a:spcPct val="100000"/>
              </a:lnSpc>
              <a:spcBef>
                <a:spcPts val="0"/>
              </a:spcBef>
              <a:spcAft>
                <a:spcPts val="0"/>
              </a:spcAft>
              <a:buNone/>
              <a:tabLst/>
            </a:pPr>
            <a:r>
              <a:rPr lang="en-US">
                <a:latin typeface="Arial"/>
              </a:rPr>
              <a:t>Arch</a:t>
            </a:r>
            <a:endParaRPr lang="en-US"/>
          </a:p>
        </p:txBody>
      </p:sp>
      <p:sp>
        <p:nvSpPr>
          <p:cNvPr id="37" name="Rectangle 36">
            <a:extLst>
              <a:ext uri="{FF2B5EF4-FFF2-40B4-BE49-F238E27FC236}">
                <a16:creationId xmlns:a16="http://schemas.microsoft.com/office/drawing/2014/main" id="{185C238A-CCB5-DF84-128A-24C4ED97E660}"/>
              </a:ext>
            </a:extLst>
          </p:cNvPr>
          <p:cNvSpPr/>
          <p:nvPr/>
        </p:nvSpPr>
        <p:spPr>
          <a:xfrm>
            <a:off x="7001882" y="4256358"/>
            <a:ext cx="1259456" cy="369330"/>
          </a:xfrm>
          <a:prstGeom prst="rect">
            <a:avLst/>
          </a:prstGeom>
          <a:solidFill>
            <a:schemeClr val="tx1">
              <a:lumMod val="50000"/>
              <a:lumOff val="50000"/>
            </a:schemeClr>
          </a:solidFill>
          <a:ln w="25400" cap="flat">
            <a:solidFill>
              <a:schemeClr val="tx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indent="0" algn="ctr" defTabSz="457200">
              <a:lnSpc>
                <a:spcPct val="100000"/>
              </a:lnSpc>
              <a:spcBef>
                <a:spcPts val="0"/>
              </a:spcBef>
              <a:spcAft>
                <a:spcPts val="0"/>
              </a:spcAft>
              <a:buNone/>
              <a:tabLst/>
            </a:pPr>
            <a:r>
              <a:rPr lang="en-US">
                <a:latin typeface="Arial"/>
              </a:rPr>
              <a:t>Dryad</a:t>
            </a:r>
            <a:endParaRPr lang="en-US"/>
          </a:p>
        </p:txBody>
      </p:sp>
      <p:sp>
        <p:nvSpPr>
          <p:cNvPr id="39" name="Rectangle 38">
            <a:extLst>
              <a:ext uri="{FF2B5EF4-FFF2-40B4-BE49-F238E27FC236}">
                <a16:creationId xmlns:a16="http://schemas.microsoft.com/office/drawing/2014/main" id="{C1E22C79-9F89-114A-8922-0853CF694D3A}"/>
              </a:ext>
            </a:extLst>
          </p:cNvPr>
          <p:cNvSpPr/>
          <p:nvPr/>
        </p:nvSpPr>
        <p:spPr>
          <a:xfrm>
            <a:off x="5106026" y="768064"/>
            <a:ext cx="3469800" cy="2568482"/>
          </a:xfrm>
          <a:prstGeom prst="rect">
            <a:avLst/>
          </a:prstGeom>
          <a:solidFill>
            <a:schemeClr val="bg1">
              <a:lumMod val="85000"/>
            </a:schemeClr>
          </a:solidFill>
          <a:ln w="25400" cap="flat">
            <a:solidFill>
              <a:schemeClr val="tx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r>
              <a:rPr lang="en-US" sz="2200">
                <a:latin typeface="Arial"/>
              </a:rPr>
              <a:t>Sharing with collaborators</a:t>
            </a:r>
            <a:endParaRPr lang="en-US"/>
          </a:p>
          <a:p>
            <a:pPr algn="ctr"/>
            <a:endParaRPr lang="en-US" sz="2200">
              <a:latin typeface="Arial"/>
            </a:endParaRPr>
          </a:p>
          <a:p>
            <a:pPr algn="ctr"/>
            <a:endParaRPr lang="en-US" sz="2200">
              <a:latin typeface="Arial"/>
            </a:endParaRPr>
          </a:p>
          <a:p>
            <a:pPr algn="ctr"/>
            <a:endParaRPr lang="en-US" sz="2200">
              <a:latin typeface="Arial"/>
            </a:endParaRPr>
          </a:p>
          <a:p>
            <a:pPr algn="ctr"/>
            <a:endParaRPr lang="en-US">
              <a:latin typeface="Arial"/>
            </a:endParaRPr>
          </a:p>
          <a:p>
            <a:pPr algn="ctr"/>
            <a:endParaRPr lang="en-US">
              <a:latin typeface="Arial"/>
            </a:endParaRPr>
          </a:p>
          <a:p>
            <a:pPr algn="ctr"/>
            <a:endParaRPr lang="en-US">
              <a:latin typeface="Arial"/>
            </a:endParaRPr>
          </a:p>
          <a:p>
            <a:pPr algn="ctr"/>
            <a:endParaRPr lang="en-US">
              <a:latin typeface="Arial"/>
            </a:endParaRPr>
          </a:p>
        </p:txBody>
      </p:sp>
      <p:sp>
        <p:nvSpPr>
          <p:cNvPr id="40" name="Rectangle 39">
            <a:extLst>
              <a:ext uri="{FF2B5EF4-FFF2-40B4-BE49-F238E27FC236}">
                <a16:creationId xmlns:a16="http://schemas.microsoft.com/office/drawing/2014/main" id="{8FDA4903-9B1A-0CF1-81E7-FB026F74AC6D}"/>
              </a:ext>
            </a:extLst>
          </p:cNvPr>
          <p:cNvSpPr/>
          <p:nvPr/>
        </p:nvSpPr>
        <p:spPr>
          <a:xfrm>
            <a:off x="6843167" y="1345954"/>
            <a:ext cx="1259456" cy="369330"/>
          </a:xfrm>
          <a:prstGeom prst="rect">
            <a:avLst/>
          </a:prstGeom>
          <a:solidFill>
            <a:srgbClr val="58B947"/>
          </a:solidFill>
          <a:ln w="25400" cap="flat">
            <a:solidFill>
              <a:schemeClr val="tx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indent="0" algn="ctr" defTabSz="457200">
              <a:lnSpc>
                <a:spcPct val="100000"/>
              </a:lnSpc>
              <a:spcBef>
                <a:spcPts val="0"/>
              </a:spcBef>
              <a:spcAft>
                <a:spcPts val="0"/>
              </a:spcAft>
              <a:buNone/>
              <a:tabLst/>
            </a:pPr>
            <a:r>
              <a:rPr lang="en-US">
                <a:latin typeface="Arial"/>
              </a:rPr>
              <a:t>SharePoint</a:t>
            </a:r>
          </a:p>
        </p:txBody>
      </p:sp>
      <p:sp>
        <p:nvSpPr>
          <p:cNvPr id="41" name="Rectangle 40">
            <a:extLst>
              <a:ext uri="{FF2B5EF4-FFF2-40B4-BE49-F238E27FC236}">
                <a16:creationId xmlns:a16="http://schemas.microsoft.com/office/drawing/2014/main" id="{77998AA4-65EE-45E0-BF52-2E90B2781EA0}"/>
              </a:ext>
            </a:extLst>
          </p:cNvPr>
          <p:cNvSpPr/>
          <p:nvPr/>
        </p:nvSpPr>
        <p:spPr>
          <a:xfrm>
            <a:off x="6892261" y="1831059"/>
            <a:ext cx="1083490" cy="369330"/>
          </a:xfrm>
          <a:prstGeom prst="rect">
            <a:avLst/>
          </a:prstGeom>
          <a:solidFill>
            <a:srgbClr val="58B947"/>
          </a:solidFill>
          <a:ln w="25400" cap="flat">
            <a:solidFill>
              <a:schemeClr val="tx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indent="0" algn="ctr" defTabSz="457200">
              <a:lnSpc>
                <a:spcPct val="100000"/>
              </a:lnSpc>
              <a:spcBef>
                <a:spcPts val="0"/>
              </a:spcBef>
              <a:spcAft>
                <a:spcPts val="0"/>
              </a:spcAft>
              <a:buNone/>
              <a:tabLst/>
            </a:pPr>
            <a:r>
              <a:rPr lang="en-US">
                <a:latin typeface="Arial"/>
              </a:rPr>
              <a:t>OneDrive</a:t>
            </a:r>
          </a:p>
        </p:txBody>
      </p:sp>
      <p:sp>
        <p:nvSpPr>
          <p:cNvPr id="42" name="Rectangle 41">
            <a:extLst>
              <a:ext uri="{FF2B5EF4-FFF2-40B4-BE49-F238E27FC236}">
                <a16:creationId xmlns:a16="http://schemas.microsoft.com/office/drawing/2014/main" id="{77B9B7AE-3633-4D57-35FC-1A6556982E86}"/>
              </a:ext>
            </a:extLst>
          </p:cNvPr>
          <p:cNvSpPr/>
          <p:nvPr/>
        </p:nvSpPr>
        <p:spPr>
          <a:xfrm>
            <a:off x="6940037" y="2399811"/>
            <a:ext cx="997226" cy="646329"/>
          </a:xfrm>
          <a:prstGeom prst="rect">
            <a:avLst/>
          </a:prstGeom>
          <a:solidFill>
            <a:schemeClr val="tx1">
              <a:lumMod val="50000"/>
              <a:lumOff val="50000"/>
            </a:schemeClr>
          </a:solidFill>
          <a:ln w="25400" cap="flat">
            <a:solidFill>
              <a:schemeClr val="tx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a:latin typeface="Arial"/>
              </a:rPr>
              <a:t>Google Drive</a:t>
            </a:r>
          </a:p>
        </p:txBody>
      </p:sp>
      <p:sp>
        <p:nvSpPr>
          <p:cNvPr id="16" name="Rectangle 15">
            <a:extLst>
              <a:ext uri="{FF2B5EF4-FFF2-40B4-BE49-F238E27FC236}">
                <a16:creationId xmlns:a16="http://schemas.microsoft.com/office/drawing/2014/main" id="{70FE4B19-13ED-68A6-1511-E18B011843DC}"/>
              </a:ext>
            </a:extLst>
          </p:cNvPr>
          <p:cNvSpPr/>
          <p:nvPr/>
        </p:nvSpPr>
        <p:spPr>
          <a:xfrm>
            <a:off x="3436175" y="2716944"/>
            <a:ext cx="2805140" cy="1200327"/>
          </a:xfrm>
          <a:prstGeom prst="rect">
            <a:avLst/>
          </a:prstGeom>
          <a:solidFill>
            <a:srgbClr val="FFC520"/>
          </a:solidFill>
          <a:ln w="25400" cap="flat">
            <a:solidFill>
              <a:schemeClr val="tx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algn="ctr"/>
            <a:r>
              <a:rPr lang="en-US">
                <a:latin typeface="Arial"/>
              </a:rPr>
              <a:t>Public Cloud Storage: </a:t>
            </a:r>
            <a:endParaRPr lang="en-US"/>
          </a:p>
          <a:p>
            <a:pPr marL="285750" indent="-285750">
              <a:buFont typeface="Arial"/>
              <a:buChar char="•"/>
            </a:pPr>
            <a:r>
              <a:rPr lang="en-US">
                <a:latin typeface="Arial"/>
              </a:rPr>
              <a:t>Amazon Web Service</a:t>
            </a:r>
            <a:endParaRPr lang="en-US">
              <a:latin typeface="Helvetica"/>
            </a:endParaRPr>
          </a:p>
          <a:p>
            <a:pPr marL="285750" indent="-285750">
              <a:buFont typeface="Arial"/>
              <a:buChar char="•"/>
            </a:pPr>
            <a:r>
              <a:rPr lang="en-US">
                <a:latin typeface="Arial"/>
                <a:cs typeface="Arial"/>
              </a:rPr>
              <a:t>Microsoft Azure</a:t>
            </a:r>
            <a:endParaRPr lang="en-US">
              <a:latin typeface="Arial"/>
              <a:cs typeface="Helvetica"/>
            </a:endParaRPr>
          </a:p>
          <a:p>
            <a:pPr marL="285750" indent="-285750">
              <a:buFont typeface="Arial"/>
              <a:buChar char="•"/>
            </a:pPr>
            <a:r>
              <a:rPr lang="en-US">
                <a:latin typeface="Arial"/>
                <a:cs typeface="Arial"/>
              </a:rPr>
              <a:t>Google Cloud Platform</a:t>
            </a:r>
          </a:p>
        </p:txBody>
      </p:sp>
      <p:sp>
        <p:nvSpPr>
          <p:cNvPr id="32" name="Rectangle 31">
            <a:extLst>
              <a:ext uri="{FF2B5EF4-FFF2-40B4-BE49-F238E27FC236}">
                <a16:creationId xmlns:a16="http://schemas.microsoft.com/office/drawing/2014/main" id="{7575F02D-AAA8-C299-5179-073702893F8B}"/>
              </a:ext>
            </a:extLst>
          </p:cNvPr>
          <p:cNvSpPr/>
          <p:nvPr/>
        </p:nvSpPr>
        <p:spPr>
          <a:xfrm>
            <a:off x="2242735" y="2818768"/>
            <a:ext cx="781242" cy="646329"/>
          </a:xfrm>
          <a:prstGeom prst="rect">
            <a:avLst/>
          </a:prstGeom>
          <a:solidFill>
            <a:srgbClr val="FFC520"/>
          </a:solidFill>
          <a:ln w="25400" cap="flat">
            <a:solidFill>
              <a:schemeClr val="tx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a:latin typeface="Arial"/>
              </a:rPr>
              <a:t>Hard Drives</a:t>
            </a:r>
            <a:endParaRPr lang="en-US"/>
          </a:p>
        </p:txBody>
      </p:sp>
      <p:sp>
        <p:nvSpPr>
          <p:cNvPr id="4" name="Rectangle 3">
            <a:extLst>
              <a:ext uri="{FF2B5EF4-FFF2-40B4-BE49-F238E27FC236}">
                <a16:creationId xmlns:a16="http://schemas.microsoft.com/office/drawing/2014/main" id="{49765DCD-09DC-3D11-32AE-82DC9AC876E7}"/>
              </a:ext>
            </a:extLst>
          </p:cNvPr>
          <p:cNvSpPr/>
          <p:nvPr/>
        </p:nvSpPr>
        <p:spPr>
          <a:xfrm>
            <a:off x="6043821" y="-969"/>
            <a:ext cx="997226" cy="369330"/>
          </a:xfrm>
          <a:prstGeom prst="rect">
            <a:avLst/>
          </a:prstGeom>
          <a:solidFill>
            <a:schemeClr val="tx1">
              <a:lumMod val="50000"/>
              <a:lumOff val="50000"/>
            </a:schemeClr>
          </a:solidFill>
          <a:ln w="25400" cap="flat">
            <a:solidFill>
              <a:schemeClr val="tx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a:latin typeface="Arial"/>
              </a:rPr>
              <a:t>No</a:t>
            </a:r>
            <a:endParaRPr lang="en-US"/>
          </a:p>
        </p:txBody>
      </p:sp>
      <p:sp>
        <p:nvSpPr>
          <p:cNvPr id="5" name="Rectangle 4">
            <a:extLst>
              <a:ext uri="{FF2B5EF4-FFF2-40B4-BE49-F238E27FC236}">
                <a16:creationId xmlns:a16="http://schemas.microsoft.com/office/drawing/2014/main" id="{ABCB747B-E3D4-F155-01F5-61E9552DDF7F}"/>
              </a:ext>
            </a:extLst>
          </p:cNvPr>
          <p:cNvSpPr/>
          <p:nvPr/>
        </p:nvSpPr>
        <p:spPr>
          <a:xfrm>
            <a:off x="7081953" y="-1103"/>
            <a:ext cx="903684" cy="369330"/>
          </a:xfrm>
          <a:prstGeom prst="rect">
            <a:avLst/>
          </a:prstGeom>
          <a:solidFill>
            <a:srgbClr val="FFC520"/>
          </a:solidFill>
          <a:ln w="25400" cap="flat">
            <a:solidFill>
              <a:schemeClr val="tx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a:latin typeface="Arial"/>
              </a:rPr>
              <a:t>Maybe</a:t>
            </a:r>
            <a:endParaRPr lang="en-US"/>
          </a:p>
        </p:txBody>
      </p:sp>
      <p:sp>
        <p:nvSpPr>
          <p:cNvPr id="6" name="Rectangle 5">
            <a:extLst>
              <a:ext uri="{FF2B5EF4-FFF2-40B4-BE49-F238E27FC236}">
                <a16:creationId xmlns:a16="http://schemas.microsoft.com/office/drawing/2014/main" id="{0BCE2670-F8B5-16E8-D51E-18D11B497811}"/>
              </a:ext>
            </a:extLst>
          </p:cNvPr>
          <p:cNvSpPr/>
          <p:nvPr/>
        </p:nvSpPr>
        <p:spPr>
          <a:xfrm>
            <a:off x="8039966" y="-995"/>
            <a:ext cx="1105797" cy="369330"/>
          </a:xfrm>
          <a:prstGeom prst="rect">
            <a:avLst/>
          </a:prstGeom>
          <a:solidFill>
            <a:srgbClr val="58B947"/>
          </a:solidFill>
          <a:ln w="25400" cap="flat">
            <a:solidFill>
              <a:schemeClr val="tx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algn="ctr"/>
            <a:r>
              <a:rPr lang="en-US">
                <a:latin typeface="Arial"/>
              </a:rPr>
              <a:t>Yes</a:t>
            </a:r>
            <a:endParaRPr lang="en-US"/>
          </a:p>
        </p:txBody>
      </p:sp>
    </p:spTree>
    <p:extLst>
      <p:ext uri="{BB962C8B-B14F-4D97-AF65-F5344CB8AC3E}">
        <p14:creationId xmlns:p14="http://schemas.microsoft.com/office/powerpoint/2010/main" val="2599182348"/>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7593B-9A9F-32DB-0B23-9BD11183D17C}"/>
              </a:ext>
            </a:extLst>
          </p:cNvPr>
          <p:cNvSpPr>
            <a:spLocks noGrp="1"/>
          </p:cNvSpPr>
          <p:nvPr>
            <p:ph type="title"/>
          </p:nvPr>
        </p:nvSpPr>
        <p:spPr/>
        <p:txBody>
          <a:bodyPr/>
          <a:lstStyle/>
          <a:p>
            <a:r>
              <a:rPr lang="en-US"/>
              <a:t>Choosing data storage</a:t>
            </a:r>
          </a:p>
        </p:txBody>
      </p:sp>
      <p:sp>
        <p:nvSpPr>
          <p:cNvPr id="3" name="Text Placeholder 2">
            <a:extLst>
              <a:ext uri="{FF2B5EF4-FFF2-40B4-BE49-F238E27FC236}">
                <a16:creationId xmlns:a16="http://schemas.microsoft.com/office/drawing/2014/main" id="{0FD5AE01-76CF-C918-14FC-5C59EB67AB2D}"/>
              </a:ext>
            </a:extLst>
          </p:cNvPr>
          <p:cNvSpPr>
            <a:spLocks noGrp="1"/>
          </p:cNvSpPr>
          <p:nvPr>
            <p:ph type="body" sz="quarter" idx="13"/>
          </p:nvPr>
        </p:nvSpPr>
        <p:spPr>
          <a:xfrm>
            <a:off x="78059" y="1169949"/>
            <a:ext cx="8991600" cy="3326779"/>
          </a:xfrm>
        </p:spPr>
        <p:txBody>
          <a:bodyPr vert="horz" lIns="91440" tIns="45720" rIns="91440" bIns="45720" rtlCol="0" anchor="t">
            <a:noAutofit/>
          </a:bodyPr>
          <a:lstStyle/>
          <a:p>
            <a:r>
              <a:rPr lang="en-US" sz="2400" b="1">
                <a:solidFill>
                  <a:schemeClr val="tx1">
                    <a:lumMod val="50000"/>
                    <a:lumOff val="50000"/>
                  </a:schemeClr>
                </a:solidFill>
              </a:rPr>
              <a:t>Security</a:t>
            </a:r>
            <a:r>
              <a:rPr lang="en-US" sz="2400">
                <a:solidFill>
                  <a:schemeClr val="tx1">
                    <a:lumMod val="50000"/>
                    <a:lumOff val="50000"/>
                  </a:schemeClr>
                </a:solidFill>
              </a:rPr>
              <a:t>: Is your data "legally or contractually restricted"? What requirements must be satisfied? </a:t>
            </a:r>
          </a:p>
          <a:p>
            <a:r>
              <a:rPr lang="en-US" sz="2400" b="1">
                <a:solidFill>
                  <a:schemeClr val="accent4">
                    <a:lumMod val="75000"/>
                  </a:schemeClr>
                </a:solidFill>
              </a:rPr>
              <a:t>Volume: </a:t>
            </a:r>
            <a:r>
              <a:rPr lang="en-US" sz="2400">
                <a:solidFill>
                  <a:schemeClr val="tx1"/>
                </a:solidFill>
              </a:rPr>
              <a:t>How much data </a:t>
            </a:r>
            <a:r>
              <a:rPr lang="en-US" sz="2400"/>
              <a:t>do you have? Where will it fit? How much will it </a:t>
            </a:r>
            <a:r>
              <a:rPr lang="en-US" sz="2400">
                <a:solidFill>
                  <a:schemeClr val="tx1"/>
                </a:solidFill>
              </a:rPr>
              <a:t>cost</a:t>
            </a:r>
            <a:r>
              <a:rPr lang="en-US" sz="2400"/>
              <a:t>?</a:t>
            </a:r>
          </a:p>
        </p:txBody>
      </p:sp>
      <p:sp>
        <p:nvSpPr>
          <p:cNvPr id="4" name="Slide Number Placeholder 3">
            <a:extLst>
              <a:ext uri="{FF2B5EF4-FFF2-40B4-BE49-F238E27FC236}">
                <a16:creationId xmlns:a16="http://schemas.microsoft.com/office/drawing/2014/main" id="{0E4C19D3-3F51-5F64-5217-CE7E80519795}"/>
              </a:ext>
            </a:extLst>
          </p:cNvPr>
          <p:cNvSpPr>
            <a:spLocks noGrp="1"/>
          </p:cNvSpPr>
          <p:nvPr>
            <p:ph type="sldNum" sz="quarter" idx="12"/>
          </p:nvPr>
        </p:nvSpPr>
        <p:spPr/>
        <p:txBody>
          <a:bodyPr/>
          <a:lstStyle/>
          <a:p>
            <a:fld id="{106E12CD-FCB1-464E-A775-0B83FDDACE03}" type="slidenum">
              <a:rPr lang="en-US" smtClean="0"/>
              <a:pPr/>
              <a:t>13</a:t>
            </a:fld>
            <a:endParaRPr lang="en-US"/>
          </a:p>
        </p:txBody>
      </p:sp>
    </p:spTree>
    <p:extLst>
      <p:ext uri="{BB962C8B-B14F-4D97-AF65-F5344CB8AC3E}">
        <p14:creationId xmlns:p14="http://schemas.microsoft.com/office/powerpoint/2010/main" val="41684392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9FD083C7-2238-50E6-8CAE-7E4039D52CB6}"/>
              </a:ext>
            </a:extLst>
          </p:cNvPr>
          <p:cNvSpPr/>
          <p:nvPr/>
        </p:nvSpPr>
        <p:spPr>
          <a:xfrm>
            <a:off x="209573" y="768642"/>
            <a:ext cx="4766302" cy="2492988"/>
          </a:xfrm>
          <a:prstGeom prst="rect">
            <a:avLst/>
          </a:prstGeom>
          <a:solidFill>
            <a:schemeClr val="bg1">
              <a:lumMod val="85000"/>
            </a:schemeClr>
          </a:solidFill>
          <a:ln w="25400" cap="flat">
            <a:solidFill>
              <a:schemeClr val="tx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r>
              <a:rPr lang="en-US" sz="2200">
                <a:latin typeface="Arial"/>
              </a:rPr>
              <a:t>Active Data Storage</a:t>
            </a:r>
            <a:endParaRPr lang="en-US"/>
          </a:p>
          <a:p>
            <a:pPr algn="ctr"/>
            <a:endParaRPr lang="en-US" sz="2200">
              <a:latin typeface="Arial"/>
            </a:endParaRPr>
          </a:p>
          <a:p>
            <a:pPr algn="ctr"/>
            <a:endParaRPr lang="en-US" sz="2200">
              <a:latin typeface="Arial"/>
            </a:endParaRPr>
          </a:p>
          <a:p>
            <a:pPr algn="ctr"/>
            <a:endParaRPr lang="en-US">
              <a:latin typeface="Arial"/>
            </a:endParaRPr>
          </a:p>
          <a:p>
            <a:pPr algn="ctr"/>
            <a:endParaRPr lang="en-US">
              <a:latin typeface="Arial"/>
            </a:endParaRPr>
          </a:p>
          <a:p>
            <a:pPr algn="ctr"/>
            <a:endParaRPr lang="en-US">
              <a:latin typeface="Arial"/>
            </a:endParaRPr>
          </a:p>
          <a:p>
            <a:pPr algn="ctr"/>
            <a:endParaRPr lang="en-US">
              <a:latin typeface="Arial"/>
            </a:endParaRPr>
          </a:p>
          <a:p>
            <a:pPr algn="ctr"/>
            <a:endParaRPr lang="en-US">
              <a:latin typeface="Arial"/>
            </a:endParaRPr>
          </a:p>
        </p:txBody>
      </p:sp>
      <p:sp>
        <p:nvSpPr>
          <p:cNvPr id="10" name="Rectangle 9">
            <a:extLst>
              <a:ext uri="{FF2B5EF4-FFF2-40B4-BE49-F238E27FC236}">
                <a16:creationId xmlns:a16="http://schemas.microsoft.com/office/drawing/2014/main" id="{8E6B7C1C-E4E6-97F4-B884-C4FA6428BCFD}"/>
              </a:ext>
            </a:extLst>
          </p:cNvPr>
          <p:cNvSpPr/>
          <p:nvPr/>
        </p:nvSpPr>
        <p:spPr>
          <a:xfrm>
            <a:off x="277442" y="1205468"/>
            <a:ext cx="1708397" cy="369330"/>
          </a:xfrm>
          <a:prstGeom prst="rect">
            <a:avLst/>
          </a:prstGeom>
          <a:solidFill>
            <a:srgbClr val="FFC520"/>
          </a:solidFill>
          <a:ln w="25400" cap="flat">
            <a:solidFill>
              <a:schemeClr val="tx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algn="ctr"/>
            <a:r>
              <a:rPr lang="en-US">
                <a:latin typeface="Arial"/>
              </a:rPr>
              <a:t>Quest Storage</a:t>
            </a:r>
          </a:p>
        </p:txBody>
      </p:sp>
      <p:sp>
        <p:nvSpPr>
          <p:cNvPr id="2" name="Title 1">
            <a:extLst>
              <a:ext uri="{FF2B5EF4-FFF2-40B4-BE49-F238E27FC236}">
                <a16:creationId xmlns:a16="http://schemas.microsoft.com/office/drawing/2014/main" id="{DDFA2306-F6C6-1510-C1EF-984CAEED8416}"/>
              </a:ext>
            </a:extLst>
          </p:cNvPr>
          <p:cNvSpPr>
            <a:spLocks noGrp="1"/>
          </p:cNvSpPr>
          <p:nvPr>
            <p:ph type="title"/>
          </p:nvPr>
        </p:nvSpPr>
        <p:spPr>
          <a:xfrm>
            <a:off x="-623117" y="1137"/>
            <a:ext cx="6605155" cy="757018"/>
          </a:xfrm>
        </p:spPr>
        <p:txBody>
          <a:bodyPr lIns="45719" tIns="45720" rIns="45719" bIns="45720" anchor="ctr">
            <a:normAutofit fontScale="90000"/>
          </a:bodyPr>
          <a:lstStyle/>
          <a:p>
            <a:pPr algn="ctr"/>
            <a:r>
              <a:rPr lang="en-US" sz="4400"/>
              <a:t>No Extra Cost Options</a:t>
            </a:r>
            <a:endParaRPr lang="en-US"/>
          </a:p>
        </p:txBody>
      </p:sp>
      <p:sp>
        <p:nvSpPr>
          <p:cNvPr id="9" name="Rectangle 8">
            <a:extLst>
              <a:ext uri="{FF2B5EF4-FFF2-40B4-BE49-F238E27FC236}">
                <a16:creationId xmlns:a16="http://schemas.microsoft.com/office/drawing/2014/main" id="{79FF43BA-C8CA-451E-E441-5A6AA7D65363}"/>
              </a:ext>
            </a:extLst>
          </p:cNvPr>
          <p:cNvSpPr/>
          <p:nvPr/>
        </p:nvSpPr>
        <p:spPr>
          <a:xfrm>
            <a:off x="279257" y="1645856"/>
            <a:ext cx="1820172" cy="923328"/>
          </a:xfrm>
          <a:prstGeom prst="rect">
            <a:avLst/>
          </a:prstGeom>
          <a:solidFill>
            <a:schemeClr val="tx1">
              <a:lumMod val="50000"/>
              <a:lumOff val="50000"/>
            </a:schemeClr>
          </a:solidFill>
          <a:ln w="25400" cap="flat">
            <a:solidFill>
              <a:schemeClr val="tx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algn="ctr"/>
            <a:r>
              <a:rPr lang="en-US">
                <a:latin typeface="Arial"/>
              </a:rPr>
              <a:t>Research Data Storage Service (RDSS)</a:t>
            </a:r>
          </a:p>
        </p:txBody>
      </p:sp>
      <p:sp>
        <p:nvSpPr>
          <p:cNvPr id="3" name="Rectangle 2">
            <a:extLst>
              <a:ext uri="{FF2B5EF4-FFF2-40B4-BE49-F238E27FC236}">
                <a16:creationId xmlns:a16="http://schemas.microsoft.com/office/drawing/2014/main" id="{12EC79BD-BA85-6C21-397D-F841D43FFD91}"/>
              </a:ext>
            </a:extLst>
          </p:cNvPr>
          <p:cNvSpPr/>
          <p:nvPr/>
        </p:nvSpPr>
        <p:spPr>
          <a:xfrm>
            <a:off x="279257" y="2720125"/>
            <a:ext cx="1820172" cy="369330"/>
          </a:xfrm>
          <a:prstGeom prst="rect">
            <a:avLst/>
          </a:prstGeom>
          <a:solidFill>
            <a:srgbClr val="58B947"/>
          </a:solidFill>
          <a:ln w="25400" cap="flat">
            <a:solidFill>
              <a:schemeClr val="tx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algn="ctr"/>
            <a:r>
              <a:rPr lang="en-US" err="1">
                <a:latin typeface="Arial"/>
              </a:rPr>
              <a:t>FSMResfiles</a:t>
            </a:r>
            <a:endParaRPr lang="en-US" err="1"/>
          </a:p>
        </p:txBody>
      </p:sp>
      <p:sp>
        <p:nvSpPr>
          <p:cNvPr id="31" name="Rectangle 30">
            <a:extLst>
              <a:ext uri="{FF2B5EF4-FFF2-40B4-BE49-F238E27FC236}">
                <a16:creationId xmlns:a16="http://schemas.microsoft.com/office/drawing/2014/main" id="{9E00802A-83A9-D66D-F01C-46E794040888}"/>
              </a:ext>
            </a:extLst>
          </p:cNvPr>
          <p:cNvSpPr/>
          <p:nvPr/>
        </p:nvSpPr>
        <p:spPr>
          <a:xfrm>
            <a:off x="3095235" y="1197969"/>
            <a:ext cx="1643349" cy="369330"/>
          </a:xfrm>
          <a:prstGeom prst="rect">
            <a:avLst/>
          </a:prstGeom>
          <a:solidFill>
            <a:srgbClr val="58B947"/>
          </a:solidFill>
          <a:ln w="25400" cap="flat">
            <a:solidFill>
              <a:schemeClr val="tx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a:solidFill>
                  <a:srgbClr val="000000"/>
                </a:solidFill>
                <a:latin typeface="Arial"/>
              </a:rPr>
              <a:t>Your</a:t>
            </a:r>
            <a:r>
              <a:rPr lang="en-US">
                <a:latin typeface="Arial"/>
              </a:rPr>
              <a:t> computer</a:t>
            </a:r>
            <a:endParaRPr lang="en-US"/>
          </a:p>
        </p:txBody>
      </p:sp>
      <p:sp>
        <p:nvSpPr>
          <p:cNvPr id="33" name="Rectangle 32">
            <a:extLst>
              <a:ext uri="{FF2B5EF4-FFF2-40B4-BE49-F238E27FC236}">
                <a16:creationId xmlns:a16="http://schemas.microsoft.com/office/drawing/2014/main" id="{08A277B5-88C0-B60E-850D-22632A193FDC}"/>
              </a:ext>
            </a:extLst>
          </p:cNvPr>
          <p:cNvSpPr/>
          <p:nvPr/>
        </p:nvSpPr>
        <p:spPr>
          <a:xfrm>
            <a:off x="3178869" y="2090067"/>
            <a:ext cx="1494666" cy="369330"/>
          </a:xfrm>
          <a:prstGeom prst="rect">
            <a:avLst/>
          </a:prstGeom>
          <a:solidFill>
            <a:schemeClr val="tx1">
              <a:lumMod val="50000"/>
              <a:lumOff val="50000"/>
            </a:schemeClr>
          </a:solidFill>
          <a:ln w="25400" cap="flat">
            <a:solidFill>
              <a:schemeClr val="tx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a:latin typeface="Arial"/>
              </a:rPr>
              <a:t>NAS</a:t>
            </a:r>
            <a:endParaRPr lang="en-US"/>
          </a:p>
        </p:txBody>
      </p:sp>
      <p:sp>
        <p:nvSpPr>
          <p:cNvPr id="34" name="Rectangle 33">
            <a:extLst>
              <a:ext uri="{FF2B5EF4-FFF2-40B4-BE49-F238E27FC236}">
                <a16:creationId xmlns:a16="http://schemas.microsoft.com/office/drawing/2014/main" id="{88965211-3A43-AE63-BEE4-826B690F205F}"/>
              </a:ext>
            </a:extLst>
          </p:cNvPr>
          <p:cNvSpPr/>
          <p:nvPr/>
        </p:nvSpPr>
        <p:spPr>
          <a:xfrm>
            <a:off x="209572" y="3405354"/>
            <a:ext cx="4766302" cy="1261882"/>
          </a:xfrm>
          <a:prstGeom prst="rect">
            <a:avLst/>
          </a:prstGeom>
          <a:solidFill>
            <a:schemeClr val="bg1">
              <a:lumMod val="85000"/>
            </a:schemeClr>
          </a:solidFill>
          <a:ln w="25400" cap="flat">
            <a:solidFill>
              <a:schemeClr val="tx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r>
              <a:rPr lang="en-US" sz="2200">
                <a:latin typeface="Arial"/>
              </a:rPr>
              <a:t>Archival Data Storage</a:t>
            </a:r>
            <a:endParaRPr lang="en-US"/>
          </a:p>
          <a:p>
            <a:pPr algn="ctr"/>
            <a:endParaRPr lang="en-US">
              <a:latin typeface="Arial"/>
            </a:endParaRPr>
          </a:p>
          <a:p>
            <a:pPr algn="ctr"/>
            <a:endParaRPr lang="en-US">
              <a:latin typeface="Arial"/>
            </a:endParaRPr>
          </a:p>
          <a:p>
            <a:pPr algn="ctr"/>
            <a:endParaRPr lang="en-US">
              <a:latin typeface="Arial"/>
            </a:endParaRPr>
          </a:p>
        </p:txBody>
      </p:sp>
      <p:sp>
        <p:nvSpPr>
          <p:cNvPr id="35" name="Rectangle 34">
            <a:extLst>
              <a:ext uri="{FF2B5EF4-FFF2-40B4-BE49-F238E27FC236}">
                <a16:creationId xmlns:a16="http://schemas.microsoft.com/office/drawing/2014/main" id="{F5050031-005E-8E7E-C9F2-EA9EAF4EDCAA}"/>
              </a:ext>
            </a:extLst>
          </p:cNvPr>
          <p:cNvSpPr/>
          <p:nvPr/>
        </p:nvSpPr>
        <p:spPr>
          <a:xfrm>
            <a:off x="5106026" y="3403030"/>
            <a:ext cx="3469799" cy="1261882"/>
          </a:xfrm>
          <a:prstGeom prst="rect">
            <a:avLst/>
          </a:prstGeom>
          <a:solidFill>
            <a:schemeClr val="bg1">
              <a:lumMod val="85000"/>
            </a:schemeClr>
          </a:solidFill>
          <a:ln w="25400" cap="flat">
            <a:solidFill>
              <a:schemeClr val="tx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r>
              <a:rPr lang="en-US" sz="2200">
                <a:latin typeface="Arial"/>
              </a:rPr>
              <a:t>Sharing publicly</a:t>
            </a:r>
            <a:endParaRPr lang="en-US"/>
          </a:p>
          <a:p>
            <a:pPr algn="ctr"/>
            <a:endParaRPr lang="en-US">
              <a:latin typeface="Arial"/>
            </a:endParaRPr>
          </a:p>
          <a:p>
            <a:pPr algn="ctr"/>
            <a:endParaRPr lang="en-US">
              <a:latin typeface="Arial"/>
            </a:endParaRPr>
          </a:p>
          <a:p>
            <a:pPr algn="ctr"/>
            <a:endParaRPr lang="en-US">
              <a:latin typeface="Arial"/>
            </a:endParaRPr>
          </a:p>
        </p:txBody>
      </p:sp>
      <p:sp>
        <p:nvSpPr>
          <p:cNvPr id="36" name="Rectangle 35">
            <a:extLst>
              <a:ext uri="{FF2B5EF4-FFF2-40B4-BE49-F238E27FC236}">
                <a16:creationId xmlns:a16="http://schemas.microsoft.com/office/drawing/2014/main" id="{1F710598-C33D-889F-419C-A8C9BB6214A8}"/>
              </a:ext>
            </a:extLst>
          </p:cNvPr>
          <p:cNvSpPr/>
          <p:nvPr/>
        </p:nvSpPr>
        <p:spPr>
          <a:xfrm>
            <a:off x="7001881" y="3846530"/>
            <a:ext cx="1259456" cy="369330"/>
          </a:xfrm>
          <a:prstGeom prst="rect">
            <a:avLst/>
          </a:prstGeom>
          <a:solidFill>
            <a:srgbClr val="58B947"/>
          </a:solidFill>
          <a:ln w="25400" cap="flat">
            <a:solidFill>
              <a:schemeClr val="tx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indent="0" algn="ctr" defTabSz="457200">
              <a:lnSpc>
                <a:spcPct val="100000"/>
              </a:lnSpc>
              <a:spcBef>
                <a:spcPts val="0"/>
              </a:spcBef>
              <a:spcAft>
                <a:spcPts val="0"/>
              </a:spcAft>
              <a:buNone/>
              <a:tabLst/>
            </a:pPr>
            <a:r>
              <a:rPr lang="en-US">
                <a:latin typeface="Arial"/>
              </a:rPr>
              <a:t>Arch</a:t>
            </a:r>
            <a:endParaRPr lang="en-US"/>
          </a:p>
        </p:txBody>
      </p:sp>
      <p:sp>
        <p:nvSpPr>
          <p:cNvPr id="37" name="Rectangle 36">
            <a:extLst>
              <a:ext uri="{FF2B5EF4-FFF2-40B4-BE49-F238E27FC236}">
                <a16:creationId xmlns:a16="http://schemas.microsoft.com/office/drawing/2014/main" id="{185C238A-CCB5-DF84-128A-24C4ED97E660}"/>
              </a:ext>
            </a:extLst>
          </p:cNvPr>
          <p:cNvSpPr/>
          <p:nvPr/>
        </p:nvSpPr>
        <p:spPr>
          <a:xfrm>
            <a:off x="7001882" y="4256358"/>
            <a:ext cx="1259456" cy="369330"/>
          </a:xfrm>
          <a:prstGeom prst="rect">
            <a:avLst/>
          </a:prstGeom>
          <a:solidFill>
            <a:srgbClr val="58B947"/>
          </a:solidFill>
          <a:ln w="25400" cap="flat">
            <a:solidFill>
              <a:schemeClr val="tx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indent="0" algn="ctr" defTabSz="457200">
              <a:lnSpc>
                <a:spcPct val="100000"/>
              </a:lnSpc>
              <a:spcBef>
                <a:spcPts val="0"/>
              </a:spcBef>
              <a:spcAft>
                <a:spcPts val="0"/>
              </a:spcAft>
              <a:buNone/>
              <a:tabLst/>
            </a:pPr>
            <a:r>
              <a:rPr lang="en-US">
                <a:latin typeface="Arial"/>
              </a:rPr>
              <a:t>Dryad</a:t>
            </a:r>
            <a:endParaRPr lang="en-US"/>
          </a:p>
        </p:txBody>
      </p:sp>
      <p:sp>
        <p:nvSpPr>
          <p:cNvPr id="39" name="Rectangle 38">
            <a:extLst>
              <a:ext uri="{FF2B5EF4-FFF2-40B4-BE49-F238E27FC236}">
                <a16:creationId xmlns:a16="http://schemas.microsoft.com/office/drawing/2014/main" id="{C1E22C79-9F89-114A-8922-0853CF694D3A}"/>
              </a:ext>
            </a:extLst>
          </p:cNvPr>
          <p:cNvSpPr/>
          <p:nvPr/>
        </p:nvSpPr>
        <p:spPr>
          <a:xfrm>
            <a:off x="5106026" y="768064"/>
            <a:ext cx="3469800" cy="2568482"/>
          </a:xfrm>
          <a:prstGeom prst="rect">
            <a:avLst/>
          </a:prstGeom>
          <a:solidFill>
            <a:schemeClr val="bg1">
              <a:lumMod val="85000"/>
            </a:schemeClr>
          </a:solidFill>
          <a:ln w="25400" cap="flat">
            <a:solidFill>
              <a:schemeClr val="tx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r>
              <a:rPr lang="en-US" sz="2200">
                <a:latin typeface="Arial"/>
              </a:rPr>
              <a:t>Sharing with collaborators</a:t>
            </a:r>
            <a:endParaRPr lang="en-US"/>
          </a:p>
          <a:p>
            <a:pPr algn="ctr"/>
            <a:endParaRPr lang="en-US" sz="2200">
              <a:latin typeface="Arial"/>
            </a:endParaRPr>
          </a:p>
          <a:p>
            <a:pPr algn="ctr"/>
            <a:endParaRPr lang="en-US" sz="2200">
              <a:latin typeface="Arial"/>
            </a:endParaRPr>
          </a:p>
          <a:p>
            <a:pPr algn="ctr"/>
            <a:endParaRPr lang="en-US" sz="2200">
              <a:latin typeface="Arial"/>
            </a:endParaRPr>
          </a:p>
          <a:p>
            <a:pPr algn="ctr"/>
            <a:endParaRPr lang="en-US">
              <a:latin typeface="Arial"/>
            </a:endParaRPr>
          </a:p>
          <a:p>
            <a:pPr algn="ctr"/>
            <a:endParaRPr lang="en-US">
              <a:latin typeface="Arial"/>
            </a:endParaRPr>
          </a:p>
          <a:p>
            <a:pPr algn="ctr"/>
            <a:endParaRPr lang="en-US">
              <a:latin typeface="Arial"/>
            </a:endParaRPr>
          </a:p>
          <a:p>
            <a:pPr algn="ctr"/>
            <a:endParaRPr lang="en-US">
              <a:latin typeface="Arial"/>
            </a:endParaRPr>
          </a:p>
        </p:txBody>
      </p:sp>
      <p:sp>
        <p:nvSpPr>
          <p:cNvPr id="40" name="Rectangle 39">
            <a:extLst>
              <a:ext uri="{FF2B5EF4-FFF2-40B4-BE49-F238E27FC236}">
                <a16:creationId xmlns:a16="http://schemas.microsoft.com/office/drawing/2014/main" id="{8FDA4903-9B1A-0CF1-81E7-FB026F74AC6D}"/>
              </a:ext>
            </a:extLst>
          </p:cNvPr>
          <p:cNvSpPr/>
          <p:nvPr/>
        </p:nvSpPr>
        <p:spPr>
          <a:xfrm>
            <a:off x="6843167" y="1345954"/>
            <a:ext cx="1259456" cy="369330"/>
          </a:xfrm>
          <a:prstGeom prst="rect">
            <a:avLst/>
          </a:prstGeom>
          <a:solidFill>
            <a:srgbClr val="58B947"/>
          </a:solidFill>
          <a:ln w="25400" cap="flat">
            <a:solidFill>
              <a:schemeClr val="tx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indent="0" algn="ctr" defTabSz="457200">
              <a:lnSpc>
                <a:spcPct val="100000"/>
              </a:lnSpc>
              <a:spcBef>
                <a:spcPts val="0"/>
              </a:spcBef>
              <a:spcAft>
                <a:spcPts val="0"/>
              </a:spcAft>
              <a:buNone/>
              <a:tabLst/>
            </a:pPr>
            <a:r>
              <a:rPr lang="en-US">
                <a:latin typeface="Arial"/>
              </a:rPr>
              <a:t>SharePoint</a:t>
            </a:r>
          </a:p>
        </p:txBody>
      </p:sp>
      <p:sp>
        <p:nvSpPr>
          <p:cNvPr id="41" name="Rectangle 40">
            <a:extLst>
              <a:ext uri="{FF2B5EF4-FFF2-40B4-BE49-F238E27FC236}">
                <a16:creationId xmlns:a16="http://schemas.microsoft.com/office/drawing/2014/main" id="{77998AA4-65EE-45E0-BF52-2E90B2781EA0}"/>
              </a:ext>
            </a:extLst>
          </p:cNvPr>
          <p:cNvSpPr/>
          <p:nvPr/>
        </p:nvSpPr>
        <p:spPr>
          <a:xfrm>
            <a:off x="6892261" y="1831059"/>
            <a:ext cx="1083490" cy="369330"/>
          </a:xfrm>
          <a:prstGeom prst="rect">
            <a:avLst/>
          </a:prstGeom>
          <a:solidFill>
            <a:srgbClr val="58B947"/>
          </a:solidFill>
          <a:ln w="25400" cap="flat">
            <a:solidFill>
              <a:schemeClr val="tx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indent="0" algn="ctr" defTabSz="457200">
              <a:lnSpc>
                <a:spcPct val="100000"/>
              </a:lnSpc>
              <a:spcBef>
                <a:spcPts val="0"/>
              </a:spcBef>
              <a:spcAft>
                <a:spcPts val="0"/>
              </a:spcAft>
              <a:buNone/>
              <a:tabLst/>
            </a:pPr>
            <a:r>
              <a:rPr lang="en-US">
                <a:latin typeface="Arial"/>
              </a:rPr>
              <a:t>OneDrive</a:t>
            </a:r>
          </a:p>
        </p:txBody>
      </p:sp>
      <p:sp>
        <p:nvSpPr>
          <p:cNvPr id="42" name="Rectangle 41">
            <a:extLst>
              <a:ext uri="{FF2B5EF4-FFF2-40B4-BE49-F238E27FC236}">
                <a16:creationId xmlns:a16="http://schemas.microsoft.com/office/drawing/2014/main" id="{77B9B7AE-3633-4D57-35FC-1A6556982E86}"/>
              </a:ext>
            </a:extLst>
          </p:cNvPr>
          <p:cNvSpPr/>
          <p:nvPr/>
        </p:nvSpPr>
        <p:spPr>
          <a:xfrm>
            <a:off x="6940037" y="2399811"/>
            <a:ext cx="997226" cy="646329"/>
          </a:xfrm>
          <a:prstGeom prst="rect">
            <a:avLst/>
          </a:prstGeom>
          <a:solidFill>
            <a:schemeClr val="bg1">
              <a:lumMod val="65000"/>
            </a:schemeClr>
          </a:solidFill>
          <a:ln w="25400" cap="flat">
            <a:solidFill>
              <a:schemeClr val="tx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a:latin typeface="Arial"/>
              </a:rPr>
              <a:t>Google Drive</a:t>
            </a:r>
          </a:p>
        </p:txBody>
      </p:sp>
      <p:sp>
        <p:nvSpPr>
          <p:cNvPr id="16" name="Rectangle 15">
            <a:extLst>
              <a:ext uri="{FF2B5EF4-FFF2-40B4-BE49-F238E27FC236}">
                <a16:creationId xmlns:a16="http://schemas.microsoft.com/office/drawing/2014/main" id="{70FE4B19-13ED-68A6-1511-E18B011843DC}"/>
              </a:ext>
            </a:extLst>
          </p:cNvPr>
          <p:cNvSpPr/>
          <p:nvPr/>
        </p:nvSpPr>
        <p:spPr>
          <a:xfrm>
            <a:off x="3436175" y="2716944"/>
            <a:ext cx="2805140" cy="1200327"/>
          </a:xfrm>
          <a:prstGeom prst="rect">
            <a:avLst/>
          </a:prstGeom>
          <a:solidFill>
            <a:schemeClr val="tx1">
              <a:lumMod val="50000"/>
              <a:lumOff val="50000"/>
            </a:schemeClr>
          </a:solidFill>
          <a:ln w="25400" cap="flat">
            <a:solidFill>
              <a:schemeClr val="tx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algn="ctr"/>
            <a:r>
              <a:rPr lang="en-US">
                <a:latin typeface="Arial"/>
              </a:rPr>
              <a:t>Public Cloud Storage: </a:t>
            </a:r>
            <a:endParaRPr lang="en-US"/>
          </a:p>
          <a:p>
            <a:pPr marL="285750" indent="-285750">
              <a:buFont typeface="Arial"/>
              <a:buChar char="•"/>
            </a:pPr>
            <a:r>
              <a:rPr lang="en-US">
                <a:latin typeface="Arial"/>
              </a:rPr>
              <a:t>Amazon Web Service</a:t>
            </a:r>
            <a:endParaRPr lang="en-US">
              <a:latin typeface="Helvetica"/>
            </a:endParaRPr>
          </a:p>
          <a:p>
            <a:pPr marL="285750" indent="-285750">
              <a:buFont typeface="Arial"/>
              <a:buChar char="•"/>
            </a:pPr>
            <a:r>
              <a:rPr lang="en-US">
                <a:latin typeface="Arial"/>
                <a:cs typeface="Arial"/>
              </a:rPr>
              <a:t>Microsoft Azure</a:t>
            </a:r>
            <a:endParaRPr lang="en-US">
              <a:latin typeface="Arial"/>
              <a:cs typeface="Helvetica"/>
            </a:endParaRPr>
          </a:p>
          <a:p>
            <a:pPr marL="285750" indent="-285750">
              <a:buFont typeface="Arial"/>
              <a:buChar char="•"/>
            </a:pPr>
            <a:r>
              <a:rPr lang="en-US">
                <a:latin typeface="Arial"/>
                <a:cs typeface="Arial"/>
              </a:rPr>
              <a:t>Google Cloud Platform</a:t>
            </a:r>
          </a:p>
        </p:txBody>
      </p:sp>
      <p:sp>
        <p:nvSpPr>
          <p:cNvPr id="32" name="Rectangle 31">
            <a:extLst>
              <a:ext uri="{FF2B5EF4-FFF2-40B4-BE49-F238E27FC236}">
                <a16:creationId xmlns:a16="http://schemas.microsoft.com/office/drawing/2014/main" id="{7575F02D-AAA8-C299-5179-073702893F8B}"/>
              </a:ext>
            </a:extLst>
          </p:cNvPr>
          <p:cNvSpPr/>
          <p:nvPr/>
        </p:nvSpPr>
        <p:spPr>
          <a:xfrm>
            <a:off x="2242735" y="2818768"/>
            <a:ext cx="781242" cy="646329"/>
          </a:xfrm>
          <a:prstGeom prst="rect">
            <a:avLst/>
          </a:prstGeom>
          <a:solidFill>
            <a:schemeClr val="tx1">
              <a:lumMod val="50000"/>
              <a:lumOff val="50000"/>
            </a:schemeClr>
          </a:solidFill>
          <a:ln w="25400" cap="flat">
            <a:solidFill>
              <a:schemeClr val="tx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a:latin typeface="Arial"/>
              </a:rPr>
              <a:t>Hard Drives</a:t>
            </a:r>
            <a:endParaRPr lang="en-US"/>
          </a:p>
        </p:txBody>
      </p:sp>
      <p:sp>
        <p:nvSpPr>
          <p:cNvPr id="5" name="Rectangle 4">
            <a:extLst>
              <a:ext uri="{FF2B5EF4-FFF2-40B4-BE49-F238E27FC236}">
                <a16:creationId xmlns:a16="http://schemas.microsoft.com/office/drawing/2014/main" id="{C543599A-0A06-5433-59F4-8207BCAD123C}"/>
              </a:ext>
            </a:extLst>
          </p:cNvPr>
          <p:cNvSpPr/>
          <p:nvPr/>
        </p:nvSpPr>
        <p:spPr>
          <a:xfrm>
            <a:off x="6043821" y="-969"/>
            <a:ext cx="997226" cy="369330"/>
          </a:xfrm>
          <a:prstGeom prst="rect">
            <a:avLst/>
          </a:prstGeom>
          <a:solidFill>
            <a:schemeClr val="tx1">
              <a:lumMod val="50000"/>
              <a:lumOff val="50000"/>
            </a:schemeClr>
          </a:solidFill>
          <a:ln w="25400" cap="flat">
            <a:solidFill>
              <a:schemeClr val="tx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a:latin typeface="Arial"/>
              </a:rPr>
              <a:t>No</a:t>
            </a:r>
            <a:endParaRPr lang="en-US"/>
          </a:p>
        </p:txBody>
      </p:sp>
      <p:sp>
        <p:nvSpPr>
          <p:cNvPr id="7" name="Rectangle 6">
            <a:extLst>
              <a:ext uri="{FF2B5EF4-FFF2-40B4-BE49-F238E27FC236}">
                <a16:creationId xmlns:a16="http://schemas.microsoft.com/office/drawing/2014/main" id="{B5668D3B-40DD-9616-E1A2-7A20BB7EF08B}"/>
              </a:ext>
            </a:extLst>
          </p:cNvPr>
          <p:cNvSpPr/>
          <p:nvPr/>
        </p:nvSpPr>
        <p:spPr>
          <a:xfrm>
            <a:off x="7081953" y="-1103"/>
            <a:ext cx="903684" cy="369330"/>
          </a:xfrm>
          <a:prstGeom prst="rect">
            <a:avLst/>
          </a:prstGeom>
          <a:solidFill>
            <a:srgbClr val="FFC520"/>
          </a:solidFill>
          <a:ln w="25400" cap="flat">
            <a:solidFill>
              <a:schemeClr val="tx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a:latin typeface="Arial"/>
              </a:rPr>
              <a:t>Maybe</a:t>
            </a:r>
            <a:endParaRPr lang="en-US"/>
          </a:p>
        </p:txBody>
      </p:sp>
      <p:sp>
        <p:nvSpPr>
          <p:cNvPr id="11" name="Rectangle 10">
            <a:extLst>
              <a:ext uri="{FF2B5EF4-FFF2-40B4-BE49-F238E27FC236}">
                <a16:creationId xmlns:a16="http://schemas.microsoft.com/office/drawing/2014/main" id="{9F41C28C-1C6D-7140-6227-9462015B7E83}"/>
              </a:ext>
            </a:extLst>
          </p:cNvPr>
          <p:cNvSpPr/>
          <p:nvPr/>
        </p:nvSpPr>
        <p:spPr>
          <a:xfrm>
            <a:off x="8039966" y="-995"/>
            <a:ext cx="1105797" cy="369330"/>
          </a:xfrm>
          <a:prstGeom prst="rect">
            <a:avLst/>
          </a:prstGeom>
          <a:solidFill>
            <a:srgbClr val="58B947"/>
          </a:solidFill>
          <a:ln w="25400" cap="flat">
            <a:solidFill>
              <a:schemeClr val="tx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algn="ctr"/>
            <a:r>
              <a:rPr lang="en-US">
                <a:latin typeface="Arial"/>
              </a:rPr>
              <a:t>Yes</a:t>
            </a:r>
            <a:endParaRPr lang="en-US"/>
          </a:p>
        </p:txBody>
      </p:sp>
    </p:spTree>
    <p:extLst>
      <p:ext uri="{BB962C8B-B14F-4D97-AF65-F5344CB8AC3E}">
        <p14:creationId xmlns:p14="http://schemas.microsoft.com/office/powerpoint/2010/main" val="1336799893"/>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7593B-9A9F-32DB-0B23-9BD11183D17C}"/>
              </a:ext>
            </a:extLst>
          </p:cNvPr>
          <p:cNvSpPr>
            <a:spLocks noGrp="1"/>
          </p:cNvSpPr>
          <p:nvPr>
            <p:ph type="title"/>
          </p:nvPr>
        </p:nvSpPr>
        <p:spPr/>
        <p:txBody>
          <a:bodyPr/>
          <a:lstStyle/>
          <a:p>
            <a:r>
              <a:rPr lang="en-US"/>
              <a:t>Capacity limits</a:t>
            </a:r>
          </a:p>
        </p:txBody>
      </p:sp>
      <p:sp>
        <p:nvSpPr>
          <p:cNvPr id="4" name="Slide Number Placeholder 3">
            <a:extLst>
              <a:ext uri="{FF2B5EF4-FFF2-40B4-BE49-F238E27FC236}">
                <a16:creationId xmlns:a16="http://schemas.microsoft.com/office/drawing/2014/main" id="{0E4C19D3-3F51-5F64-5217-CE7E80519795}"/>
              </a:ext>
            </a:extLst>
          </p:cNvPr>
          <p:cNvSpPr>
            <a:spLocks noGrp="1"/>
          </p:cNvSpPr>
          <p:nvPr>
            <p:ph type="sldNum" sz="quarter" idx="12"/>
          </p:nvPr>
        </p:nvSpPr>
        <p:spPr/>
        <p:txBody>
          <a:bodyPr/>
          <a:lstStyle/>
          <a:p>
            <a:fld id="{106E12CD-FCB1-464E-A775-0B83FDDACE03}" type="slidenum">
              <a:rPr lang="en-US" dirty="0" smtClean="0"/>
              <a:pPr/>
              <a:t>15</a:t>
            </a:fld>
            <a:endParaRPr lang="en-US"/>
          </a:p>
        </p:txBody>
      </p:sp>
      <p:graphicFrame>
        <p:nvGraphicFramePr>
          <p:cNvPr id="7" name="Table 7">
            <a:extLst>
              <a:ext uri="{FF2B5EF4-FFF2-40B4-BE49-F238E27FC236}">
                <a16:creationId xmlns:a16="http://schemas.microsoft.com/office/drawing/2014/main" id="{6E3A96B0-17F7-7C28-1008-00737BBB9F99}"/>
              </a:ext>
            </a:extLst>
          </p:cNvPr>
          <p:cNvGraphicFramePr>
            <a:graphicFrameLocks noGrp="1"/>
          </p:cNvGraphicFramePr>
          <p:nvPr>
            <p:extLst>
              <p:ext uri="{D42A27DB-BD31-4B8C-83A1-F6EECF244321}">
                <p14:modId xmlns:p14="http://schemas.microsoft.com/office/powerpoint/2010/main" val="2407519991"/>
              </p:ext>
            </p:extLst>
          </p:nvPr>
        </p:nvGraphicFramePr>
        <p:xfrm>
          <a:off x="311304" y="1231280"/>
          <a:ext cx="8271109" cy="2931159"/>
        </p:xfrm>
        <a:graphic>
          <a:graphicData uri="http://schemas.openxmlformats.org/drawingml/2006/table">
            <a:tbl>
              <a:tblPr firstRow="1" bandRow="1">
                <a:tableStyleId>{ED083AE6-46FA-4A59-8FB0-9F97EB10719F}</a:tableStyleId>
              </a:tblPr>
              <a:tblGrid>
                <a:gridCol w="1407840">
                  <a:extLst>
                    <a:ext uri="{9D8B030D-6E8A-4147-A177-3AD203B41FA5}">
                      <a16:colId xmlns:a16="http://schemas.microsoft.com/office/drawing/2014/main" val="3685206976"/>
                    </a:ext>
                  </a:extLst>
                </a:gridCol>
                <a:gridCol w="1621567">
                  <a:extLst>
                    <a:ext uri="{9D8B030D-6E8A-4147-A177-3AD203B41FA5}">
                      <a16:colId xmlns:a16="http://schemas.microsoft.com/office/drawing/2014/main" val="3330332377"/>
                    </a:ext>
                  </a:extLst>
                </a:gridCol>
                <a:gridCol w="1923585">
                  <a:extLst>
                    <a:ext uri="{9D8B030D-6E8A-4147-A177-3AD203B41FA5}">
                      <a16:colId xmlns:a16="http://schemas.microsoft.com/office/drawing/2014/main" val="3557547547"/>
                    </a:ext>
                  </a:extLst>
                </a:gridCol>
                <a:gridCol w="1788840">
                  <a:extLst>
                    <a:ext uri="{9D8B030D-6E8A-4147-A177-3AD203B41FA5}">
                      <a16:colId xmlns:a16="http://schemas.microsoft.com/office/drawing/2014/main" val="3056782676"/>
                    </a:ext>
                  </a:extLst>
                </a:gridCol>
                <a:gridCol w="1529277">
                  <a:extLst>
                    <a:ext uri="{9D8B030D-6E8A-4147-A177-3AD203B41FA5}">
                      <a16:colId xmlns:a16="http://schemas.microsoft.com/office/drawing/2014/main" val="3910545468"/>
                    </a:ext>
                  </a:extLst>
                </a:gridCol>
              </a:tblGrid>
              <a:tr h="370839">
                <a:tc>
                  <a:txBody>
                    <a:bodyPr/>
                    <a:lstStyle/>
                    <a:p>
                      <a:pPr lvl="0">
                        <a:buNone/>
                      </a:pPr>
                      <a:r>
                        <a:rPr lang="en-US">
                          <a:latin typeface="Arial"/>
                        </a:rPr>
                        <a:t>Platform</a:t>
                      </a:r>
                    </a:p>
                  </a:txBody>
                  <a:tcPr/>
                </a:tc>
                <a:tc>
                  <a:txBody>
                    <a:bodyPr/>
                    <a:lstStyle/>
                    <a:p>
                      <a:pPr algn="ctr"/>
                      <a:r>
                        <a:rPr lang="en-US">
                          <a:latin typeface="Arial"/>
                        </a:rPr>
                        <a:t>OneDrive</a:t>
                      </a:r>
                    </a:p>
                  </a:txBody>
                  <a:tcPr/>
                </a:tc>
                <a:tc>
                  <a:txBody>
                    <a:bodyPr/>
                    <a:lstStyle/>
                    <a:p>
                      <a:pPr algn="ctr"/>
                      <a:r>
                        <a:rPr lang="en-US">
                          <a:latin typeface="Arial"/>
                        </a:rPr>
                        <a:t>SharePoint</a:t>
                      </a:r>
                    </a:p>
                  </a:txBody>
                  <a:tcPr/>
                </a:tc>
                <a:tc>
                  <a:txBody>
                    <a:bodyPr/>
                    <a:lstStyle/>
                    <a:p>
                      <a:pPr algn="ctr"/>
                      <a:r>
                        <a:rPr lang="en-US" err="1">
                          <a:latin typeface="Arial"/>
                        </a:rPr>
                        <a:t>GoogleDrive</a:t>
                      </a:r>
                      <a:endParaRPr lang="en-US">
                        <a:latin typeface="Arial"/>
                      </a:endParaRPr>
                    </a:p>
                  </a:txBody>
                  <a:tcPr/>
                </a:tc>
                <a:tc>
                  <a:txBody>
                    <a:bodyPr/>
                    <a:lstStyle/>
                    <a:p>
                      <a:pPr algn="ctr"/>
                      <a:r>
                        <a:rPr lang="en-US">
                          <a:latin typeface="Arial"/>
                        </a:rPr>
                        <a:t>Dryad</a:t>
                      </a:r>
                    </a:p>
                  </a:txBody>
                  <a:tcPr/>
                </a:tc>
                <a:extLst>
                  <a:ext uri="{0D108BD9-81ED-4DB2-BD59-A6C34878D82A}">
                    <a16:rowId xmlns:a16="http://schemas.microsoft.com/office/drawing/2014/main" val="1609270788"/>
                  </a:ext>
                </a:extLst>
              </a:tr>
              <a:tr h="370840">
                <a:tc>
                  <a:txBody>
                    <a:bodyPr/>
                    <a:lstStyle/>
                    <a:p>
                      <a:pPr lvl="0">
                        <a:buNone/>
                      </a:pPr>
                      <a:r>
                        <a:rPr lang="en-US">
                          <a:latin typeface="Arial"/>
                        </a:rPr>
                        <a:t>Total Capacity</a:t>
                      </a:r>
                    </a:p>
                  </a:txBody>
                  <a:tcPr/>
                </a:tc>
                <a:tc>
                  <a:txBody>
                    <a:bodyPr/>
                    <a:lstStyle/>
                    <a:p>
                      <a:pPr algn="ctr"/>
                      <a:r>
                        <a:rPr lang="en-US">
                          <a:latin typeface="Arial"/>
                        </a:rPr>
                        <a:t>5 TB/user</a:t>
                      </a:r>
                    </a:p>
                  </a:txBody>
                  <a:tcPr anchor="ctr"/>
                </a:tc>
                <a:tc>
                  <a:txBody>
                    <a:bodyPr/>
                    <a:lstStyle/>
                    <a:p>
                      <a:pPr algn="ctr"/>
                      <a:r>
                        <a:rPr lang="en-US">
                          <a:latin typeface="Arial"/>
                        </a:rPr>
                        <a:t>25 TB/site</a:t>
                      </a:r>
                    </a:p>
                  </a:txBody>
                  <a:tcPr anchor="ctr"/>
                </a:tc>
                <a:tc>
                  <a:txBody>
                    <a:bodyPr/>
                    <a:lstStyle/>
                    <a:p>
                      <a:pPr algn="ctr"/>
                      <a:r>
                        <a:rPr lang="en-US">
                          <a:latin typeface="Arial"/>
                        </a:rPr>
                        <a:t>Unlimited*</a:t>
                      </a:r>
                    </a:p>
                  </a:txBody>
                  <a:tcPr anchor="ctr"/>
                </a:tc>
                <a:tc>
                  <a:txBody>
                    <a:bodyPr/>
                    <a:lstStyle/>
                    <a:p>
                      <a:pPr algn="ctr"/>
                      <a:r>
                        <a:rPr lang="en-US">
                          <a:latin typeface="Arial"/>
                        </a:rPr>
                        <a:t>300 GB/ submission</a:t>
                      </a:r>
                    </a:p>
                  </a:txBody>
                  <a:tcPr/>
                </a:tc>
                <a:extLst>
                  <a:ext uri="{0D108BD9-81ED-4DB2-BD59-A6C34878D82A}">
                    <a16:rowId xmlns:a16="http://schemas.microsoft.com/office/drawing/2014/main" val="2347794042"/>
                  </a:ext>
                </a:extLst>
              </a:tr>
              <a:tr h="370840">
                <a:tc>
                  <a:txBody>
                    <a:bodyPr/>
                    <a:lstStyle/>
                    <a:p>
                      <a:pPr lvl="0">
                        <a:buNone/>
                      </a:pPr>
                      <a:r>
                        <a:rPr lang="en-US">
                          <a:latin typeface="Arial"/>
                        </a:rPr>
                        <a:t>Individual file size</a:t>
                      </a:r>
                    </a:p>
                  </a:txBody>
                  <a:tcPr/>
                </a:tc>
                <a:tc>
                  <a:txBody>
                    <a:bodyPr/>
                    <a:lstStyle/>
                    <a:p>
                      <a:pPr algn="ctr"/>
                      <a:r>
                        <a:rPr lang="en-US">
                          <a:latin typeface="Arial"/>
                        </a:rPr>
                        <a:t>250 GB</a:t>
                      </a:r>
                    </a:p>
                  </a:txBody>
                  <a:tcPr anchor="ctr"/>
                </a:tc>
                <a:tc>
                  <a:txBody>
                    <a:bodyPr/>
                    <a:lstStyle/>
                    <a:p>
                      <a:pPr algn="ctr"/>
                      <a:r>
                        <a:rPr lang="en-US">
                          <a:latin typeface="Arial"/>
                        </a:rPr>
                        <a:t>250 GB</a:t>
                      </a:r>
                    </a:p>
                  </a:txBody>
                  <a:tcPr anchor="ctr"/>
                </a:tc>
                <a:tc>
                  <a:txBody>
                    <a:bodyPr/>
                    <a:lstStyle/>
                    <a:p>
                      <a:pPr algn="ctr"/>
                      <a:r>
                        <a:rPr lang="en-US">
                          <a:latin typeface="Arial"/>
                        </a:rPr>
                        <a:t>5 TB</a:t>
                      </a:r>
                    </a:p>
                  </a:txBody>
                  <a:tcPr anchor="ctr"/>
                </a:tc>
                <a:tc>
                  <a:txBody>
                    <a:bodyPr/>
                    <a:lstStyle/>
                    <a:p>
                      <a:pPr algn="ctr"/>
                      <a:r>
                        <a:rPr lang="en-US">
                          <a:latin typeface="Arial"/>
                        </a:rPr>
                        <a:t>10 GB</a:t>
                      </a:r>
                    </a:p>
                  </a:txBody>
                  <a:tcPr anchor="ctr"/>
                </a:tc>
                <a:extLst>
                  <a:ext uri="{0D108BD9-81ED-4DB2-BD59-A6C34878D82A}">
                    <a16:rowId xmlns:a16="http://schemas.microsoft.com/office/drawing/2014/main" val="720390112"/>
                  </a:ext>
                </a:extLst>
              </a:tr>
              <a:tr h="370840">
                <a:tc>
                  <a:txBody>
                    <a:bodyPr/>
                    <a:lstStyle/>
                    <a:p>
                      <a:pPr lvl="0">
                        <a:buNone/>
                      </a:pPr>
                      <a:r>
                        <a:rPr lang="en-US">
                          <a:latin typeface="Arial"/>
                        </a:rPr>
                        <a:t>Number </a:t>
                      </a:r>
                    </a:p>
                    <a:p>
                      <a:pPr lvl="0">
                        <a:buNone/>
                      </a:pPr>
                      <a:r>
                        <a:rPr lang="en-US">
                          <a:latin typeface="Arial"/>
                        </a:rPr>
                        <a:t>of files</a:t>
                      </a:r>
                    </a:p>
                  </a:txBody>
                  <a:tcPr/>
                </a:tc>
                <a:tc>
                  <a:txBody>
                    <a:bodyPr/>
                    <a:lstStyle/>
                    <a:p>
                      <a:pPr algn="ctr"/>
                      <a:r>
                        <a:rPr lang="en-US">
                          <a:latin typeface="Arial"/>
                        </a:rPr>
                        <a:t>30,000,000/ user</a:t>
                      </a:r>
                    </a:p>
                  </a:txBody>
                  <a:tcPr anchor="ctr"/>
                </a:tc>
                <a:tc>
                  <a:txBody>
                    <a:bodyPr/>
                    <a:lstStyle/>
                    <a:p>
                      <a:pPr lvl="0" algn="ctr">
                        <a:buNone/>
                      </a:pPr>
                      <a:r>
                        <a:rPr lang="en-US" sz="1800" b="0" i="0" u="none" strike="noStrike" noProof="0">
                          <a:solidFill>
                            <a:srgbClr val="000000"/>
                          </a:solidFill>
                          <a:latin typeface="Arial"/>
                        </a:rPr>
                        <a:t>30,000,000/site</a:t>
                      </a:r>
                      <a:endParaRPr lang="en-US">
                        <a:latin typeface="Arial"/>
                      </a:endParaRPr>
                    </a:p>
                  </a:txBody>
                  <a:tcPr anchor="ctr"/>
                </a:tc>
                <a:tc>
                  <a:txBody>
                    <a:bodyPr/>
                    <a:lstStyle/>
                    <a:p>
                      <a:pPr algn="ctr"/>
                      <a:r>
                        <a:rPr lang="en-US">
                          <a:latin typeface="Arial"/>
                        </a:rPr>
                        <a:t>500,000/folder</a:t>
                      </a:r>
                    </a:p>
                  </a:txBody>
                  <a:tcPr anchor="ctr"/>
                </a:tc>
                <a:tc>
                  <a:txBody>
                    <a:bodyPr/>
                    <a:lstStyle/>
                    <a:p>
                      <a:pPr algn="ctr"/>
                      <a:r>
                        <a:rPr lang="en-US">
                          <a:latin typeface="Arial"/>
                        </a:rPr>
                        <a:t>none</a:t>
                      </a:r>
                    </a:p>
                  </a:txBody>
                  <a:tcPr anchor="ctr"/>
                </a:tc>
                <a:extLst>
                  <a:ext uri="{0D108BD9-81ED-4DB2-BD59-A6C34878D82A}">
                    <a16:rowId xmlns:a16="http://schemas.microsoft.com/office/drawing/2014/main" val="1327484512"/>
                  </a:ext>
                </a:extLst>
              </a:tr>
              <a:tr h="370840">
                <a:tc>
                  <a:txBody>
                    <a:bodyPr/>
                    <a:lstStyle/>
                    <a:p>
                      <a:pPr lvl="0">
                        <a:buNone/>
                      </a:pPr>
                      <a:r>
                        <a:rPr lang="en-US">
                          <a:latin typeface="Arial"/>
                        </a:rPr>
                        <a:t>Movement</a:t>
                      </a:r>
                    </a:p>
                  </a:txBody>
                  <a:tcPr anchor="ctr"/>
                </a:tc>
                <a:tc gridSpan="2">
                  <a:txBody>
                    <a:bodyPr/>
                    <a:lstStyle/>
                    <a:p>
                      <a:pPr algn="ctr"/>
                      <a:r>
                        <a:rPr lang="en-US">
                          <a:latin typeface="Arial"/>
                        </a:rPr>
                        <a:t>250 GB or 10,000 files download</a:t>
                      </a:r>
                    </a:p>
                  </a:txBody>
                  <a:tcPr anchor="ctr"/>
                </a:tc>
                <a:tc hMerge="1">
                  <a:txBody>
                    <a:bodyPr/>
                    <a:lstStyle/>
                    <a:p>
                      <a:endParaRPr lang="en-US"/>
                    </a:p>
                  </a:txBody>
                  <a:tcPr/>
                </a:tc>
                <a:tc>
                  <a:txBody>
                    <a:bodyPr/>
                    <a:lstStyle/>
                    <a:p>
                      <a:pPr lvl="0" algn="ctr">
                        <a:buNone/>
                      </a:pPr>
                      <a:r>
                        <a:rPr lang="en-US" sz="1800" b="0" i="0" u="none" strike="noStrike" noProof="0">
                          <a:solidFill>
                            <a:srgbClr val="000000"/>
                          </a:solidFill>
                          <a:latin typeface="Arial"/>
                        </a:rPr>
                        <a:t>750 GB/ day upload</a:t>
                      </a:r>
                      <a:endParaRPr lang="en-US">
                        <a:latin typeface="Arial"/>
                      </a:endParaRPr>
                    </a:p>
                  </a:txBody>
                  <a:tcPr/>
                </a:tc>
                <a:tc>
                  <a:txBody>
                    <a:bodyPr/>
                    <a:lstStyle/>
                    <a:p>
                      <a:pPr algn="ctr"/>
                      <a:r>
                        <a:rPr lang="en-US">
                          <a:latin typeface="Arial"/>
                        </a:rPr>
                        <a:t>NA</a:t>
                      </a:r>
                    </a:p>
                  </a:txBody>
                  <a:tcPr anchor="ctr"/>
                </a:tc>
                <a:extLst>
                  <a:ext uri="{0D108BD9-81ED-4DB2-BD59-A6C34878D82A}">
                    <a16:rowId xmlns:a16="http://schemas.microsoft.com/office/drawing/2014/main" val="353505151"/>
                  </a:ext>
                </a:extLst>
              </a:tr>
            </a:tbl>
          </a:graphicData>
        </a:graphic>
      </p:graphicFrame>
      <p:sp>
        <p:nvSpPr>
          <p:cNvPr id="8" name="TextBox 7">
            <a:extLst>
              <a:ext uri="{FF2B5EF4-FFF2-40B4-BE49-F238E27FC236}">
                <a16:creationId xmlns:a16="http://schemas.microsoft.com/office/drawing/2014/main" id="{2F3EE816-D767-1F5E-8D57-2D82B30AC43E}"/>
              </a:ext>
            </a:extLst>
          </p:cNvPr>
          <p:cNvSpPr txBox="1"/>
          <p:nvPr/>
        </p:nvSpPr>
        <p:spPr>
          <a:xfrm>
            <a:off x="5185316" y="4228170"/>
            <a:ext cx="156303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Arial"/>
                <a:cs typeface="Calibri"/>
              </a:rPr>
              <a:t>*Not for long</a:t>
            </a:r>
          </a:p>
        </p:txBody>
      </p:sp>
    </p:spTree>
    <p:extLst>
      <p:ext uri="{BB962C8B-B14F-4D97-AF65-F5344CB8AC3E}">
        <p14:creationId xmlns:p14="http://schemas.microsoft.com/office/powerpoint/2010/main" val="17017471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7593B-9A9F-32DB-0B23-9BD11183D17C}"/>
              </a:ext>
            </a:extLst>
          </p:cNvPr>
          <p:cNvSpPr>
            <a:spLocks noGrp="1"/>
          </p:cNvSpPr>
          <p:nvPr>
            <p:ph type="title"/>
          </p:nvPr>
        </p:nvSpPr>
        <p:spPr/>
        <p:txBody>
          <a:bodyPr/>
          <a:lstStyle/>
          <a:p>
            <a:r>
              <a:rPr lang="en-US"/>
              <a:t>Choosing data storage</a:t>
            </a:r>
          </a:p>
        </p:txBody>
      </p:sp>
      <p:sp>
        <p:nvSpPr>
          <p:cNvPr id="3" name="Text Placeholder 2">
            <a:extLst>
              <a:ext uri="{FF2B5EF4-FFF2-40B4-BE49-F238E27FC236}">
                <a16:creationId xmlns:a16="http://schemas.microsoft.com/office/drawing/2014/main" id="{0FD5AE01-76CF-C918-14FC-5C59EB67AB2D}"/>
              </a:ext>
            </a:extLst>
          </p:cNvPr>
          <p:cNvSpPr>
            <a:spLocks noGrp="1"/>
          </p:cNvSpPr>
          <p:nvPr>
            <p:ph type="body" sz="quarter" idx="13"/>
          </p:nvPr>
        </p:nvSpPr>
        <p:spPr>
          <a:xfrm>
            <a:off x="78059" y="1169949"/>
            <a:ext cx="8991600" cy="3326779"/>
          </a:xfrm>
        </p:spPr>
        <p:txBody>
          <a:bodyPr vert="horz" lIns="91440" tIns="45720" rIns="91440" bIns="45720" rtlCol="0" anchor="t">
            <a:noAutofit/>
          </a:bodyPr>
          <a:lstStyle/>
          <a:p>
            <a:r>
              <a:rPr lang="en-US" sz="2400" b="1">
                <a:solidFill>
                  <a:schemeClr val="tx1">
                    <a:lumMod val="50000"/>
                    <a:lumOff val="50000"/>
                  </a:schemeClr>
                </a:solidFill>
              </a:rPr>
              <a:t>Security</a:t>
            </a:r>
            <a:r>
              <a:rPr lang="en-US" sz="2400">
                <a:solidFill>
                  <a:schemeClr val="tx1">
                    <a:lumMod val="50000"/>
                    <a:lumOff val="50000"/>
                  </a:schemeClr>
                </a:solidFill>
              </a:rPr>
              <a:t>: Is your data "legally or contractually restricted"? What requirements must be satisfied? </a:t>
            </a:r>
          </a:p>
          <a:p>
            <a:r>
              <a:rPr lang="en-US" sz="2400" b="1">
                <a:solidFill>
                  <a:schemeClr val="tx1">
                    <a:lumMod val="50000"/>
                    <a:lumOff val="50000"/>
                  </a:schemeClr>
                </a:solidFill>
              </a:rPr>
              <a:t>Volume: </a:t>
            </a:r>
            <a:r>
              <a:rPr lang="en-US" sz="2400">
                <a:solidFill>
                  <a:schemeClr val="tx1">
                    <a:lumMod val="50000"/>
                    <a:lumOff val="50000"/>
                  </a:schemeClr>
                </a:solidFill>
              </a:rPr>
              <a:t>How much data do you have? Where will it fit? How much will it cost?</a:t>
            </a:r>
          </a:p>
          <a:p>
            <a:r>
              <a:rPr lang="en-US" sz="2400" b="1">
                <a:solidFill>
                  <a:schemeClr val="accent4">
                    <a:lumMod val="75000"/>
                  </a:schemeClr>
                </a:solidFill>
              </a:rPr>
              <a:t>Durability</a:t>
            </a:r>
            <a:r>
              <a:rPr lang="en-US" sz="2400"/>
              <a:t>: Does your data storage back it up for you?</a:t>
            </a:r>
          </a:p>
        </p:txBody>
      </p:sp>
      <p:sp>
        <p:nvSpPr>
          <p:cNvPr id="4" name="Slide Number Placeholder 3">
            <a:extLst>
              <a:ext uri="{FF2B5EF4-FFF2-40B4-BE49-F238E27FC236}">
                <a16:creationId xmlns:a16="http://schemas.microsoft.com/office/drawing/2014/main" id="{0E4C19D3-3F51-5F64-5217-CE7E80519795}"/>
              </a:ext>
            </a:extLst>
          </p:cNvPr>
          <p:cNvSpPr>
            <a:spLocks noGrp="1"/>
          </p:cNvSpPr>
          <p:nvPr>
            <p:ph type="sldNum" sz="quarter" idx="12"/>
          </p:nvPr>
        </p:nvSpPr>
        <p:spPr/>
        <p:txBody>
          <a:bodyPr/>
          <a:lstStyle/>
          <a:p>
            <a:fld id="{106E12CD-FCB1-464E-A775-0B83FDDACE03}" type="slidenum">
              <a:rPr lang="en-US" smtClean="0"/>
              <a:pPr/>
              <a:t>16</a:t>
            </a:fld>
            <a:endParaRPr lang="en-US"/>
          </a:p>
        </p:txBody>
      </p:sp>
    </p:spTree>
    <p:extLst>
      <p:ext uri="{BB962C8B-B14F-4D97-AF65-F5344CB8AC3E}">
        <p14:creationId xmlns:p14="http://schemas.microsoft.com/office/powerpoint/2010/main" val="32802399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9FD083C7-2238-50E6-8CAE-7E4039D52CB6}"/>
              </a:ext>
            </a:extLst>
          </p:cNvPr>
          <p:cNvSpPr/>
          <p:nvPr/>
        </p:nvSpPr>
        <p:spPr>
          <a:xfrm>
            <a:off x="209573" y="768642"/>
            <a:ext cx="4766302" cy="2492988"/>
          </a:xfrm>
          <a:prstGeom prst="rect">
            <a:avLst/>
          </a:prstGeom>
          <a:solidFill>
            <a:schemeClr val="bg1">
              <a:lumMod val="85000"/>
            </a:schemeClr>
          </a:solidFill>
          <a:ln w="25400" cap="flat">
            <a:solidFill>
              <a:schemeClr val="tx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r>
              <a:rPr lang="en-US" sz="2200">
                <a:latin typeface="Arial"/>
              </a:rPr>
              <a:t>Active Data Storage</a:t>
            </a:r>
            <a:endParaRPr lang="en-US"/>
          </a:p>
          <a:p>
            <a:pPr algn="ctr"/>
            <a:endParaRPr lang="en-US" sz="2200">
              <a:latin typeface="Arial"/>
            </a:endParaRPr>
          </a:p>
          <a:p>
            <a:pPr algn="ctr"/>
            <a:endParaRPr lang="en-US" sz="2200">
              <a:latin typeface="Arial"/>
            </a:endParaRPr>
          </a:p>
          <a:p>
            <a:pPr algn="ctr"/>
            <a:endParaRPr lang="en-US">
              <a:latin typeface="Arial"/>
            </a:endParaRPr>
          </a:p>
          <a:p>
            <a:pPr algn="ctr"/>
            <a:endParaRPr lang="en-US">
              <a:latin typeface="Arial"/>
            </a:endParaRPr>
          </a:p>
          <a:p>
            <a:pPr algn="ctr"/>
            <a:endParaRPr lang="en-US">
              <a:latin typeface="Arial"/>
            </a:endParaRPr>
          </a:p>
          <a:p>
            <a:pPr algn="ctr"/>
            <a:endParaRPr lang="en-US">
              <a:latin typeface="Arial"/>
            </a:endParaRPr>
          </a:p>
          <a:p>
            <a:pPr algn="ctr"/>
            <a:endParaRPr lang="en-US">
              <a:latin typeface="Arial"/>
            </a:endParaRPr>
          </a:p>
        </p:txBody>
      </p:sp>
      <p:sp>
        <p:nvSpPr>
          <p:cNvPr id="10" name="Rectangle 9">
            <a:extLst>
              <a:ext uri="{FF2B5EF4-FFF2-40B4-BE49-F238E27FC236}">
                <a16:creationId xmlns:a16="http://schemas.microsoft.com/office/drawing/2014/main" id="{8E6B7C1C-E4E6-97F4-B884-C4FA6428BCFD}"/>
              </a:ext>
            </a:extLst>
          </p:cNvPr>
          <p:cNvSpPr/>
          <p:nvPr/>
        </p:nvSpPr>
        <p:spPr>
          <a:xfrm>
            <a:off x="277442" y="1205468"/>
            <a:ext cx="1708397" cy="369330"/>
          </a:xfrm>
          <a:prstGeom prst="rect">
            <a:avLst/>
          </a:prstGeom>
          <a:solidFill>
            <a:schemeClr val="tx1">
              <a:lumMod val="50000"/>
              <a:lumOff val="50000"/>
            </a:schemeClr>
          </a:solidFill>
          <a:ln w="25400" cap="flat">
            <a:solidFill>
              <a:schemeClr val="tx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algn="ctr"/>
            <a:r>
              <a:rPr lang="en-US">
                <a:latin typeface="Arial"/>
              </a:rPr>
              <a:t>Quest Storage</a:t>
            </a:r>
          </a:p>
        </p:txBody>
      </p:sp>
      <p:sp>
        <p:nvSpPr>
          <p:cNvPr id="2" name="Title 1">
            <a:extLst>
              <a:ext uri="{FF2B5EF4-FFF2-40B4-BE49-F238E27FC236}">
                <a16:creationId xmlns:a16="http://schemas.microsoft.com/office/drawing/2014/main" id="{DDFA2306-F6C6-1510-C1EF-984CAEED8416}"/>
              </a:ext>
            </a:extLst>
          </p:cNvPr>
          <p:cNvSpPr>
            <a:spLocks noGrp="1"/>
          </p:cNvSpPr>
          <p:nvPr>
            <p:ph type="title"/>
          </p:nvPr>
        </p:nvSpPr>
        <p:spPr>
          <a:xfrm>
            <a:off x="208156" y="1137"/>
            <a:ext cx="8839200" cy="744030"/>
          </a:xfrm>
        </p:spPr>
        <p:txBody>
          <a:bodyPr lIns="45719" tIns="45720" rIns="45719" bIns="45720" anchor="ctr">
            <a:normAutofit fontScale="90000"/>
          </a:bodyPr>
          <a:lstStyle/>
          <a:p>
            <a:pPr algn="ctr"/>
            <a:r>
              <a:rPr lang="en-US" sz="4400"/>
              <a:t>Storage that has backups</a:t>
            </a:r>
            <a:endParaRPr lang="en-US"/>
          </a:p>
        </p:txBody>
      </p:sp>
      <p:sp>
        <p:nvSpPr>
          <p:cNvPr id="9" name="Rectangle 8">
            <a:extLst>
              <a:ext uri="{FF2B5EF4-FFF2-40B4-BE49-F238E27FC236}">
                <a16:creationId xmlns:a16="http://schemas.microsoft.com/office/drawing/2014/main" id="{79FF43BA-C8CA-451E-E441-5A6AA7D65363}"/>
              </a:ext>
            </a:extLst>
          </p:cNvPr>
          <p:cNvSpPr/>
          <p:nvPr/>
        </p:nvSpPr>
        <p:spPr>
          <a:xfrm>
            <a:off x="279257" y="1645856"/>
            <a:ext cx="1820172" cy="923328"/>
          </a:xfrm>
          <a:prstGeom prst="rect">
            <a:avLst/>
          </a:prstGeom>
          <a:solidFill>
            <a:srgbClr val="58B947"/>
          </a:solidFill>
          <a:ln w="25400" cap="flat">
            <a:solidFill>
              <a:schemeClr val="tx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algn="ctr"/>
            <a:r>
              <a:rPr lang="en-US">
                <a:latin typeface="Arial"/>
              </a:rPr>
              <a:t>Research Data Storage Service (RDSS)</a:t>
            </a:r>
          </a:p>
        </p:txBody>
      </p:sp>
      <p:sp>
        <p:nvSpPr>
          <p:cNvPr id="3" name="Rectangle 2">
            <a:extLst>
              <a:ext uri="{FF2B5EF4-FFF2-40B4-BE49-F238E27FC236}">
                <a16:creationId xmlns:a16="http://schemas.microsoft.com/office/drawing/2014/main" id="{12EC79BD-BA85-6C21-397D-F841D43FFD91}"/>
              </a:ext>
            </a:extLst>
          </p:cNvPr>
          <p:cNvSpPr/>
          <p:nvPr/>
        </p:nvSpPr>
        <p:spPr>
          <a:xfrm>
            <a:off x="279257" y="2720125"/>
            <a:ext cx="1820172" cy="369330"/>
          </a:xfrm>
          <a:prstGeom prst="rect">
            <a:avLst/>
          </a:prstGeom>
          <a:solidFill>
            <a:srgbClr val="58B947"/>
          </a:solidFill>
          <a:ln w="25400" cap="flat">
            <a:solidFill>
              <a:schemeClr val="tx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algn="ctr"/>
            <a:r>
              <a:rPr lang="en-US" err="1">
                <a:latin typeface="Arial"/>
              </a:rPr>
              <a:t>FSMResfiles</a:t>
            </a:r>
            <a:endParaRPr lang="en-US" err="1"/>
          </a:p>
        </p:txBody>
      </p:sp>
      <p:sp>
        <p:nvSpPr>
          <p:cNvPr id="31" name="Rectangle 30">
            <a:extLst>
              <a:ext uri="{FF2B5EF4-FFF2-40B4-BE49-F238E27FC236}">
                <a16:creationId xmlns:a16="http://schemas.microsoft.com/office/drawing/2014/main" id="{9E00802A-83A9-D66D-F01C-46E794040888}"/>
              </a:ext>
            </a:extLst>
          </p:cNvPr>
          <p:cNvSpPr/>
          <p:nvPr/>
        </p:nvSpPr>
        <p:spPr>
          <a:xfrm>
            <a:off x="3095235" y="1197969"/>
            <a:ext cx="1643349" cy="369330"/>
          </a:xfrm>
          <a:prstGeom prst="rect">
            <a:avLst/>
          </a:prstGeom>
          <a:solidFill>
            <a:srgbClr val="FFC520"/>
          </a:solidFill>
          <a:ln w="25400" cap="flat">
            <a:solidFill>
              <a:schemeClr val="tx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a:latin typeface="Arial"/>
              </a:rPr>
              <a:t>Your computer</a:t>
            </a:r>
            <a:endParaRPr lang="en-US"/>
          </a:p>
        </p:txBody>
      </p:sp>
      <p:sp>
        <p:nvSpPr>
          <p:cNvPr id="33" name="Rectangle 32">
            <a:extLst>
              <a:ext uri="{FF2B5EF4-FFF2-40B4-BE49-F238E27FC236}">
                <a16:creationId xmlns:a16="http://schemas.microsoft.com/office/drawing/2014/main" id="{08A277B5-88C0-B60E-850D-22632A193FDC}"/>
              </a:ext>
            </a:extLst>
          </p:cNvPr>
          <p:cNvSpPr/>
          <p:nvPr/>
        </p:nvSpPr>
        <p:spPr>
          <a:xfrm>
            <a:off x="3178869" y="2090067"/>
            <a:ext cx="1494666" cy="369330"/>
          </a:xfrm>
          <a:prstGeom prst="rect">
            <a:avLst/>
          </a:prstGeom>
          <a:solidFill>
            <a:srgbClr val="FFC520"/>
          </a:solidFill>
          <a:ln w="25400" cap="flat">
            <a:solidFill>
              <a:schemeClr val="tx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a:latin typeface="Arial"/>
              </a:rPr>
              <a:t>NAS</a:t>
            </a:r>
            <a:endParaRPr lang="en-US"/>
          </a:p>
        </p:txBody>
      </p:sp>
      <p:sp>
        <p:nvSpPr>
          <p:cNvPr id="34" name="Rectangle 33">
            <a:extLst>
              <a:ext uri="{FF2B5EF4-FFF2-40B4-BE49-F238E27FC236}">
                <a16:creationId xmlns:a16="http://schemas.microsoft.com/office/drawing/2014/main" id="{88965211-3A43-AE63-BEE4-826B690F205F}"/>
              </a:ext>
            </a:extLst>
          </p:cNvPr>
          <p:cNvSpPr/>
          <p:nvPr/>
        </p:nvSpPr>
        <p:spPr>
          <a:xfrm>
            <a:off x="209572" y="3405354"/>
            <a:ext cx="4766302" cy="1261882"/>
          </a:xfrm>
          <a:prstGeom prst="rect">
            <a:avLst/>
          </a:prstGeom>
          <a:solidFill>
            <a:schemeClr val="bg1">
              <a:lumMod val="85000"/>
            </a:schemeClr>
          </a:solidFill>
          <a:ln w="25400" cap="flat">
            <a:solidFill>
              <a:schemeClr val="tx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r>
              <a:rPr lang="en-US" sz="2200">
                <a:latin typeface="Arial"/>
              </a:rPr>
              <a:t>Archival Data Storage</a:t>
            </a:r>
            <a:endParaRPr lang="en-US"/>
          </a:p>
          <a:p>
            <a:pPr algn="ctr"/>
            <a:endParaRPr lang="en-US">
              <a:latin typeface="Arial"/>
            </a:endParaRPr>
          </a:p>
          <a:p>
            <a:pPr algn="ctr"/>
            <a:endParaRPr lang="en-US">
              <a:latin typeface="Arial"/>
            </a:endParaRPr>
          </a:p>
          <a:p>
            <a:pPr algn="ctr"/>
            <a:endParaRPr lang="en-US">
              <a:latin typeface="Arial"/>
            </a:endParaRPr>
          </a:p>
        </p:txBody>
      </p:sp>
      <p:sp>
        <p:nvSpPr>
          <p:cNvPr id="35" name="Rectangle 34">
            <a:extLst>
              <a:ext uri="{FF2B5EF4-FFF2-40B4-BE49-F238E27FC236}">
                <a16:creationId xmlns:a16="http://schemas.microsoft.com/office/drawing/2014/main" id="{F5050031-005E-8E7E-C9F2-EA9EAF4EDCAA}"/>
              </a:ext>
            </a:extLst>
          </p:cNvPr>
          <p:cNvSpPr/>
          <p:nvPr/>
        </p:nvSpPr>
        <p:spPr>
          <a:xfrm>
            <a:off x="5106026" y="3403030"/>
            <a:ext cx="3469799" cy="1261882"/>
          </a:xfrm>
          <a:prstGeom prst="rect">
            <a:avLst/>
          </a:prstGeom>
          <a:solidFill>
            <a:schemeClr val="bg1">
              <a:lumMod val="85000"/>
            </a:schemeClr>
          </a:solidFill>
          <a:ln w="25400" cap="flat">
            <a:solidFill>
              <a:schemeClr val="tx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r>
              <a:rPr lang="en-US" sz="2200">
                <a:latin typeface="Arial"/>
              </a:rPr>
              <a:t>Sharing publicly</a:t>
            </a:r>
            <a:endParaRPr lang="en-US"/>
          </a:p>
          <a:p>
            <a:pPr algn="ctr"/>
            <a:endParaRPr lang="en-US">
              <a:latin typeface="Arial"/>
            </a:endParaRPr>
          </a:p>
          <a:p>
            <a:pPr algn="ctr"/>
            <a:endParaRPr lang="en-US">
              <a:latin typeface="Arial"/>
            </a:endParaRPr>
          </a:p>
          <a:p>
            <a:pPr algn="ctr"/>
            <a:endParaRPr lang="en-US">
              <a:latin typeface="Arial"/>
            </a:endParaRPr>
          </a:p>
        </p:txBody>
      </p:sp>
      <p:sp>
        <p:nvSpPr>
          <p:cNvPr id="36" name="Rectangle 35">
            <a:extLst>
              <a:ext uri="{FF2B5EF4-FFF2-40B4-BE49-F238E27FC236}">
                <a16:creationId xmlns:a16="http://schemas.microsoft.com/office/drawing/2014/main" id="{1F710598-C33D-889F-419C-A8C9BB6214A8}"/>
              </a:ext>
            </a:extLst>
          </p:cNvPr>
          <p:cNvSpPr/>
          <p:nvPr/>
        </p:nvSpPr>
        <p:spPr>
          <a:xfrm>
            <a:off x="7001881" y="3846530"/>
            <a:ext cx="1259456" cy="369330"/>
          </a:xfrm>
          <a:prstGeom prst="rect">
            <a:avLst/>
          </a:prstGeom>
          <a:solidFill>
            <a:srgbClr val="58B947"/>
          </a:solidFill>
          <a:ln w="25400" cap="flat">
            <a:solidFill>
              <a:schemeClr val="tx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indent="0" algn="ctr" defTabSz="457200">
              <a:lnSpc>
                <a:spcPct val="100000"/>
              </a:lnSpc>
              <a:spcBef>
                <a:spcPts val="0"/>
              </a:spcBef>
              <a:spcAft>
                <a:spcPts val="0"/>
              </a:spcAft>
              <a:buNone/>
              <a:tabLst/>
            </a:pPr>
            <a:r>
              <a:rPr lang="en-US">
                <a:latin typeface="Arial"/>
              </a:rPr>
              <a:t>Arch</a:t>
            </a:r>
            <a:endParaRPr lang="en-US"/>
          </a:p>
        </p:txBody>
      </p:sp>
      <p:sp>
        <p:nvSpPr>
          <p:cNvPr id="37" name="Rectangle 36">
            <a:extLst>
              <a:ext uri="{FF2B5EF4-FFF2-40B4-BE49-F238E27FC236}">
                <a16:creationId xmlns:a16="http://schemas.microsoft.com/office/drawing/2014/main" id="{185C238A-CCB5-DF84-128A-24C4ED97E660}"/>
              </a:ext>
            </a:extLst>
          </p:cNvPr>
          <p:cNvSpPr/>
          <p:nvPr/>
        </p:nvSpPr>
        <p:spPr>
          <a:xfrm>
            <a:off x="7001882" y="4256358"/>
            <a:ext cx="1259456" cy="369330"/>
          </a:xfrm>
          <a:prstGeom prst="rect">
            <a:avLst/>
          </a:prstGeom>
          <a:solidFill>
            <a:srgbClr val="58B947"/>
          </a:solidFill>
          <a:ln w="25400" cap="flat">
            <a:solidFill>
              <a:schemeClr val="tx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indent="0" algn="ctr" defTabSz="457200">
              <a:lnSpc>
                <a:spcPct val="100000"/>
              </a:lnSpc>
              <a:spcBef>
                <a:spcPts val="0"/>
              </a:spcBef>
              <a:spcAft>
                <a:spcPts val="0"/>
              </a:spcAft>
              <a:buNone/>
              <a:tabLst/>
            </a:pPr>
            <a:r>
              <a:rPr lang="en-US">
                <a:latin typeface="Arial"/>
              </a:rPr>
              <a:t>Dryad</a:t>
            </a:r>
            <a:endParaRPr lang="en-US"/>
          </a:p>
        </p:txBody>
      </p:sp>
      <p:sp>
        <p:nvSpPr>
          <p:cNvPr id="39" name="Rectangle 38">
            <a:extLst>
              <a:ext uri="{FF2B5EF4-FFF2-40B4-BE49-F238E27FC236}">
                <a16:creationId xmlns:a16="http://schemas.microsoft.com/office/drawing/2014/main" id="{C1E22C79-9F89-114A-8922-0853CF694D3A}"/>
              </a:ext>
            </a:extLst>
          </p:cNvPr>
          <p:cNvSpPr/>
          <p:nvPr/>
        </p:nvSpPr>
        <p:spPr>
          <a:xfrm>
            <a:off x="5106026" y="768064"/>
            <a:ext cx="3469800" cy="2568482"/>
          </a:xfrm>
          <a:prstGeom prst="rect">
            <a:avLst/>
          </a:prstGeom>
          <a:solidFill>
            <a:schemeClr val="bg1">
              <a:lumMod val="85000"/>
            </a:schemeClr>
          </a:solidFill>
          <a:ln w="25400" cap="flat">
            <a:solidFill>
              <a:schemeClr val="tx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r>
              <a:rPr lang="en-US" sz="2200">
                <a:latin typeface="Arial"/>
              </a:rPr>
              <a:t>Sharing with collaborators</a:t>
            </a:r>
            <a:endParaRPr lang="en-US"/>
          </a:p>
          <a:p>
            <a:pPr algn="ctr"/>
            <a:endParaRPr lang="en-US" sz="2200">
              <a:latin typeface="Arial"/>
            </a:endParaRPr>
          </a:p>
          <a:p>
            <a:pPr algn="ctr"/>
            <a:endParaRPr lang="en-US" sz="2200">
              <a:latin typeface="Arial"/>
            </a:endParaRPr>
          </a:p>
          <a:p>
            <a:pPr algn="ctr"/>
            <a:endParaRPr lang="en-US" sz="2200">
              <a:latin typeface="Arial"/>
            </a:endParaRPr>
          </a:p>
          <a:p>
            <a:pPr algn="ctr"/>
            <a:endParaRPr lang="en-US">
              <a:latin typeface="Arial"/>
            </a:endParaRPr>
          </a:p>
          <a:p>
            <a:pPr algn="ctr"/>
            <a:endParaRPr lang="en-US">
              <a:latin typeface="Arial"/>
            </a:endParaRPr>
          </a:p>
          <a:p>
            <a:pPr algn="ctr"/>
            <a:endParaRPr lang="en-US">
              <a:latin typeface="Arial"/>
            </a:endParaRPr>
          </a:p>
          <a:p>
            <a:pPr algn="ctr"/>
            <a:endParaRPr lang="en-US">
              <a:latin typeface="Arial"/>
            </a:endParaRPr>
          </a:p>
        </p:txBody>
      </p:sp>
      <p:sp>
        <p:nvSpPr>
          <p:cNvPr id="40" name="Rectangle 39">
            <a:extLst>
              <a:ext uri="{FF2B5EF4-FFF2-40B4-BE49-F238E27FC236}">
                <a16:creationId xmlns:a16="http://schemas.microsoft.com/office/drawing/2014/main" id="{8FDA4903-9B1A-0CF1-81E7-FB026F74AC6D}"/>
              </a:ext>
            </a:extLst>
          </p:cNvPr>
          <p:cNvSpPr/>
          <p:nvPr/>
        </p:nvSpPr>
        <p:spPr>
          <a:xfrm>
            <a:off x="6843167" y="1345954"/>
            <a:ext cx="1259456" cy="369330"/>
          </a:xfrm>
          <a:prstGeom prst="rect">
            <a:avLst/>
          </a:prstGeom>
          <a:solidFill>
            <a:srgbClr val="58B947"/>
          </a:solidFill>
          <a:ln w="25400" cap="flat">
            <a:solidFill>
              <a:schemeClr val="tx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indent="0" algn="ctr" defTabSz="457200">
              <a:lnSpc>
                <a:spcPct val="100000"/>
              </a:lnSpc>
              <a:spcBef>
                <a:spcPts val="0"/>
              </a:spcBef>
              <a:spcAft>
                <a:spcPts val="0"/>
              </a:spcAft>
              <a:buNone/>
              <a:tabLst/>
            </a:pPr>
            <a:r>
              <a:rPr lang="en-US">
                <a:latin typeface="Arial"/>
              </a:rPr>
              <a:t>SharePoint</a:t>
            </a:r>
          </a:p>
        </p:txBody>
      </p:sp>
      <p:sp>
        <p:nvSpPr>
          <p:cNvPr id="41" name="Rectangle 40">
            <a:extLst>
              <a:ext uri="{FF2B5EF4-FFF2-40B4-BE49-F238E27FC236}">
                <a16:creationId xmlns:a16="http://schemas.microsoft.com/office/drawing/2014/main" id="{77998AA4-65EE-45E0-BF52-2E90B2781EA0}"/>
              </a:ext>
            </a:extLst>
          </p:cNvPr>
          <p:cNvSpPr/>
          <p:nvPr/>
        </p:nvSpPr>
        <p:spPr>
          <a:xfrm>
            <a:off x="6892261" y="1831059"/>
            <a:ext cx="1083490" cy="369330"/>
          </a:xfrm>
          <a:prstGeom prst="rect">
            <a:avLst/>
          </a:prstGeom>
          <a:solidFill>
            <a:srgbClr val="58B947"/>
          </a:solidFill>
          <a:ln w="25400" cap="flat">
            <a:solidFill>
              <a:schemeClr val="tx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indent="0" algn="ctr" defTabSz="457200">
              <a:lnSpc>
                <a:spcPct val="100000"/>
              </a:lnSpc>
              <a:spcBef>
                <a:spcPts val="0"/>
              </a:spcBef>
              <a:spcAft>
                <a:spcPts val="0"/>
              </a:spcAft>
              <a:buNone/>
              <a:tabLst/>
            </a:pPr>
            <a:r>
              <a:rPr lang="en-US">
                <a:latin typeface="Arial"/>
              </a:rPr>
              <a:t>OneDrive</a:t>
            </a:r>
          </a:p>
        </p:txBody>
      </p:sp>
      <p:sp>
        <p:nvSpPr>
          <p:cNvPr id="42" name="Rectangle 41">
            <a:extLst>
              <a:ext uri="{FF2B5EF4-FFF2-40B4-BE49-F238E27FC236}">
                <a16:creationId xmlns:a16="http://schemas.microsoft.com/office/drawing/2014/main" id="{77B9B7AE-3633-4D57-35FC-1A6556982E86}"/>
              </a:ext>
            </a:extLst>
          </p:cNvPr>
          <p:cNvSpPr/>
          <p:nvPr/>
        </p:nvSpPr>
        <p:spPr>
          <a:xfrm>
            <a:off x="6940037" y="2399811"/>
            <a:ext cx="997226" cy="646329"/>
          </a:xfrm>
          <a:prstGeom prst="rect">
            <a:avLst/>
          </a:prstGeom>
          <a:solidFill>
            <a:srgbClr val="58B947"/>
          </a:solidFill>
          <a:ln w="25400" cap="flat">
            <a:solidFill>
              <a:schemeClr val="tx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a:latin typeface="Arial"/>
              </a:rPr>
              <a:t>Google Drive</a:t>
            </a:r>
          </a:p>
        </p:txBody>
      </p:sp>
      <p:sp>
        <p:nvSpPr>
          <p:cNvPr id="16" name="Rectangle 15">
            <a:extLst>
              <a:ext uri="{FF2B5EF4-FFF2-40B4-BE49-F238E27FC236}">
                <a16:creationId xmlns:a16="http://schemas.microsoft.com/office/drawing/2014/main" id="{70FE4B19-13ED-68A6-1511-E18B011843DC}"/>
              </a:ext>
            </a:extLst>
          </p:cNvPr>
          <p:cNvSpPr/>
          <p:nvPr/>
        </p:nvSpPr>
        <p:spPr>
          <a:xfrm>
            <a:off x="3436175" y="2716944"/>
            <a:ext cx="2805140" cy="1200327"/>
          </a:xfrm>
          <a:prstGeom prst="rect">
            <a:avLst/>
          </a:prstGeom>
          <a:solidFill>
            <a:srgbClr val="FFC520"/>
          </a:solidFill>
          <a:ln w="25400" cap="flat">
            <a:solidFill>
              <a:schemeClr val="tx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algn="ctr"/>
            <a:r>
              <a:rPr lang="en-US">
                <a:latin typeface="Arial"/>
              </a:rPr>
              <a:t>Public Cloud Storage: </a:t>
            </a:r>
            <a:endParaRPr lang="en-US"/>
          </a:p>
          <a:p>
            <a:pPr marL="285750" indent="-285750">
              <a:buFont typeface="Arial"/>
              <a:buChar char="•"/>
            </a:pPr>
            <a:r>
              <a:rPr lang="en-US">
                <a:latin typeface="Arial"/>
              </a:rPr>
              <a:t>Amazon Web Service</a:t>
            </a:r>
            <a:endParaRPr lang="en-US">
              <a:latin typeface="Helvetica"/>
            </a:endParaRPr>
          </a:p>
          <a:p>
            <a:pPr marL="285750" indent="-285750">
              <a:buFont typeface="Arial"/>
              <a:buChar char="•"/>
            </a:pPr>
            <a:r>
              <a:rPr lang="en-US">
                <a:latin typeface="Arial"/>
                <a:cs typeface="Arial"/>
              </a:rPr>
              <a:t>Microsoft Azure</a:t>
            </a:r>
            <a:endParaRPr lang="en-US">
              <a:latin typeface="Arial"/>
              <a:cs typeface="Helvetica"/>
            </a:endParaRPr>
          </a:p>
          <a:p>
            <a:pPr marL="285750" indent="-285750">
              <a:buFont typeface="Arial"/>
              <a:buChar char="•"/>
            </a:pPr>
            <a:r>
              <a:rPr lang="en-US">
                <a:latin typeface="Arial"/>
                <a:cs typeface="Arial"/>
              </a:rPr>
              <a:t>Google Cloud Platform</a:t>
            </a:r>
          </a:p>
        </p:txBody>
      </p:sp>
      <p:sp>
        <p:nvSpPr>
          <p:cNvPr id="32" name="Rectangle 31">
            <a:extLst>
              <a:ext uri="{FF2B5EF4-FFF2-40B4-BE49-F238E27FC236}">
                <a16:creationId xmlns:a16="http://schemas.microsoft.com/office/drawing/2014/main" id="{7575F02D-AAA8-C299-5179-073702893F8B}"/>
              </a:ext>
            </a:extLst>
          </p:cNvPr>
          <p:cNvSpPr/>
          <p:nvPr/>
        </p:nvSpPr>
        <p:spPr>
          <a:xfrm>
            <a:off x="2242735" y="2818768"/>
            <a:ext cx="781242" cy="646329"/>
          </a:xfrm>
          <a:prstGeom prst="rect">
            <a:avLst/>
          </a:prstGeom>
          <a:solidFill>
            <a:srgbClr val="FFC520"/>
          </a:solidFill>
          <a:ln w="25400" cap="flat">
            <a:solidFill>
              <a:schemeClr val="tx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a:latin typeface="Arial"/>
              </a:rPr>
              <a:t>Hard Drives</a:t>
            </a:r>
            <a:endParaRPr lang="en-US"/>
          </a:p>
        </p:txBody>
      </p:sp>
    </p:spTree>
    <p:extLst>
      <p:ext uri="{BB962C8B-B14F-4D97-AF65-F5344CB8AC3E}">
        <p14:creationId xmlns:p14="http://schemas.microsoft.com/office/powerpoint/2010/main" val="3496139399"/>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7593B-9A9F-32DB-0B23-9BD11183D17C}"/>
              </a:ext>
            </a:extLst>
          </p:cNvPr>
          <p:cNvSpPr>
            <a:spLocks noGrp="1"/>
          </p:cNvSpPr>
          <p:nvPr>
            <p:ph type="title"/>
          </p:nvPr>
        </p:nvSpPr>
        <p:spPr/>
        <p:txBody>
          <a:bodyPr/>
          <a:lstStyle/>
          <a:p>
            <a:r>
              <a:rPr lang="en-US"/>
              <a:t>Choosing data storage</a:t>
            </a:r>
          </a:p>
        </p:txBody>
      </p:sp>
      <p:sp>
        <p:nvSpPr>
          <p:cNvPr id="3" name="Text Placeholder 2">
            <a:extLst>
              <a:ext uri="{FF2B5EF4-FFF2-40B4-BE49-F238E27FC236}">
                <a16:creationId xmlns:a16="http://schemas.microsoft.com/office/drawing/2014/main" id="{0FD5AE01-76CF-C918-14FC-5C59EB67AB2D}"/>
              </a:ext>
            </a:extLst>
          </p:cNvPr>
          <p:cNvSpPr>
            <a:spLocks noGrp="1"/>
          </p:cNvSpPr>
          <p:nvPr>
            <p:ph type="body" sz="quarter" idx="13"/>
          </p:nvPr>
        </p:nvSpPr>
        <p:spPr>
          <a:xfrm>
            <a:off x="78059" y="1169949"/>
            <a:ext cx="8991600" cy="3326779"/>
          </a:xfrm>
        </p:spPr>
        <p:txBody>
          <a:bodyPr vert="horz" lIns="91440" tIns="45720" rIns="91440" bIns="45720" rtlCol="0" anchor="t">
            <a:noAutofit/>
          </a:bodyPr>
          <a:lstStyle/>
          <a:p>
            <a:r>
              <a:rPr lang="en-US" sz="2400" b="1">
                <a:solidFill>
                  <a:schemeClr val="tx1">
                    <a:lumMod val="50000"/>
                    <a:lumOff val="50000"/>
                  </a:schemeClr>
                </a:solidFill>
              </a:rPr>
              <a:t>Security</a:t>
            </a:r>
            <a:r>
              <a:rPr lang="en-US" sz="2400">
                <a:solidFill>
                  <a:schemeClr val="tx1">
                    <a:lumMod val="50000"/>
                    <a:lumOff val="50000"/>
                  </a:schemeClr>
                </a:solidFill>
              </a:rPr>
              <a:t>: Is your data "legally or contractually restricted"? What requirements must be satisfied? </a:t>
            </a:r>
          </a:p>
          <a:p>
            <a:r>
              <a:rPr lang="en-US" sz="2400" b="1">
                <a:solidFill>
                  <a:schemeClr val="tx1">
                    <a:lumMod val="50000"/>
                    <a:lumOff val="50000"/>
                  </a:schemeClr>
                </a:solidFill>
              </a:rPr>
              <a:t>Volume: </a:t>
            </a:r>
            <a:r>
              <a:rPr lang="en-US" sz="2400">
                <a:solidFill>
                  <a:schemeClr val="tx1">
                    <a:lumMod val="50000"/>
                    <a:lumOff val="50000"/>
                  </a:schemeClr>
                </a:solidFill>
              </a:rPr>
              <a:t>How much data do you have? Where will it fit? How much will it cost?</a:t>
            </a:r>
          </a:p>
          <a:p>
            <a:r>
              <a:rPr lang="en-US" sz="2400" b="1">
                <a:solidFill>
                  <a:schemeClr val="tx1">
                    <a:lumMod val="50000"/>
                    <a:lumOff val="50000"/>
                  </a:schemeClr>
                </a:solidFill>
              </a:rPr>
              <a:t>Durability</a:t>
            </a:r>
            <a:r>
              <a:rPr lang="en-US" sz="2400">
                <a:solidFill>
                  <a:schemeClr val="tx1">
                    <a:lumMod val="50000"/>
                    <a:lumOff val="50000"/>
                  </a:schemeClr>
                </a:solidFill>
              </a:rPr>
              <a:t>: Does your data storage back it up for you?</a:t>
            </a:r>
          </a:p>
          <a:p>
            <a:r>
              <a:rPr lang="en-US" sz="2400" b="1">
                <a:solidFill>
                  <a:schemeClr val="accent4">
                    <a:lumMod val="75000"/>
                  </a:schemeClr>
                </a:solidFill>
              </a:rPr>
              <a:t>Access</a:t>
            </a:r>
            <a:r>
              <a:rPr lang="en-US" sz="2400"/>
              <a:t>: Who needs access to your data? What level?</a:t>
            </a:r>
          </a:p>
        </p:txBody>
      </p:sp>
      <p:sp>
        <p:nvSpPr>
          <p:cNvPr id="4" name="Slide Number Placeholder 3">
            <a:extLst>
              <a:ext uri="{FF2B5EF4-FFF2-40B4-BE49-F238E27FC236}">
                <a16:creationId xmlns:a16="http://schemas.microsoft.com/office/drawing/2014/main" id="{0E4C19D3-3F51-5F64-5217-CE7E80519795}"/>
              </a:ext>
            </a:extLst>
          </p:cNvPr>
          <p:cNvSpPr>
            <a:spLocks noGrp="1"/>
          </p:cNvSpPr>
          <p:nvPr>
            <p:ph type="sldNum" sz="quarter" idx="12"/>
          </p:nvPr>
        </p:nvSpPr>
        <p:spPr/>
        <p:txBody>
          <a:bodyPr/>
          <a:lstStyle/>
          <a:p>
            <a:fld id="{106E12CD-FCB1-464E-A775-0B83FDDACE03}" type="slidenum">
              <a:rPr lang="en-US" smtClean="0"/>
              <a:pPr/>
              <a:t>18</a:t>
            </a:fld>
            <a:endParaRPr lang="en-US"/>
          </a:p>
        </p:txBody>
      </p:sp>
    </p:spTree>
    <p:extLst>
      <p:ext uri="{BB962C8B-B14F-4D97-AF65-F5344CB8AC3E}">
        <p14:creationId xmlns:p14="http://schemas.microsoft.com/office/powerpoint/2010/main" val="6716412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NWU PPT Wide Opt 1 - No Wordmark_Cover.jpg">
            <a:extLst>
              <a:ext uri="{FF2B5EF4-FFF2-40B4-BE49-F238E27FC236}">
                <a16:creationId xmlns:a16="http://schemas.microsoft.com/office/drawing/2014/main" id="{AEE7A21F-DDB5-EB47-A3D7-7A5B8D2C07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27681"/>
            <a:ext cx="9244012" cy="5199757"/>
          </a:xfrm>
          <a:prstGeom prst="rect">
            <a:avLst/>
          </a:prstGeom>
        </p:spPr>
      </p:pic>
      <p:sp>
        <p:nvSpPr>
          <p:cNvPr id="11" name="Subtitle 2">
            <a:extLst>
              <a:ext uri="{FF2B5EF4-FFF2-40B4-BE49-F238E27FC236}">
                <a16:creationId xmlns:a16="http://schemas.microsoft.com/office/drawing/2014/main" id="{2472458B-87B2-F44C-ADBF-72B887E46655}"/>
              </a:ext>
            </a:extLst>
          </p:cNvPr>
          <p:cNvSpPr txBox="1">
            <a:spLocks/>
          </p:cNvSpPr>
          <p:nvPr/>
        </p:nvSpPr>
        <p:spPr>
          <a:xfrm>
            <a:off x="3068514" y="3446631"/>
            <a:ext cx="6074386" cy="1410731"/>
          </a:xfrm>
          <a:prstGeom prst="rect">
            <a:avLst/>
          </a:prstGeom>
        </p:spPr>
        <p:txBody>
          <a:bodyPr vert="horz" lIns="91440" tIns="45720" rIns="91440" bIns="45720" rtlCol="0" anchor="t">
            <a:normAutofit/>
          </a:bodyPr>
          <a:lstStyle>
            <a:lvl1pPr marL="0" indent="0" algn="l" defTabSz="609585" rtl="0" eaLnBrk="1" latinLnBrk="0" hangingPunct="1">
              <a:spcBef>
                <a:spcPct val="20000"/>
              </a:spcBef>
              <a:buClr>
                <a:srgbClr val="B6ACD1"/>
              </a:buClr>
              <a:buFontTx/>
              <a:buNone/>
              <a:defRPr sz="4000" kern="1200">
                <a:solidFill>
                  <a:srgbClr val="342F2E"/>
                </a:solidFill>
                <a:latin typeface="Arial"/>
                <a:ea typeface="+mn-ea"/>
                <a:cs typeface="Arial"/>
              </a:defRPr>
            </a:lvl1pPr>
            <a:lvl2pPr marL="990575" indent="-380990" algn="l" defTabSz="609585" rtl="0" eaLnBrk="1" latinLnBrk="0" hangingPunct="1">
              <a:spcBef>
                <a:spcPct val="20000"/>
              </a:spcBef>
              <a:buClr>
                <a:srgbClr val="B6ACD1"/>
              </a:buClr>
              <a:buFont typeface="Wingdings" pitchFamily="2" charset="2"/>
              <a:buChar char="§"/>
              <a:defRPr sz="3600" kern="1200">
                <a:solidFill>
                  <a:srgbClr val="342F2E"/>
                </a:solidFill>
                <a:latin typeface="Arial"/>
                <a:ea typeface="+mn-ea"/>
                <a:cs typeface="Arial"/>
              </a:defRPr>
            </a:lvl2pPr>
            <a:lvl3pPr marL="1523962" indent="-304792" algn="l" defTabSz="609585" rtl="0" eaLnBrk="1" latinLnBrk="0" hangingPunct="1">
              <a:spcBef>
                <a:spcPct val="20000"/>
              </a:spcBef>
              <a:buClr>
                <a:srgbClr val="716C6B"/>
              </a:buClr>
              <a:buFont typeface="Arial"/>
              <a:buChar char="•"/>
              <a:defRPr sz="3200" kern="1200">
                <a:solidFill>
                  <a:srgbClr val="342F2E"/>
                </a:solidFill>
                <a:latin typeface="Arial"/>
                <a:ea typeface="+mn-ea"/>
                <a:cs typeface="Arial"/>
              </a:defRPr>
            </a:lvl3pPr>
            <a:lvl4pPr marL="2133547" indent="-304792" algn="l" defTabSz="609585" rtl="0" eaLnBrk="1" latinLnBrk="0" hangingPunct="1">
              <a:spcBef>
                <a:spcPct val="20000"/>
              </a:spcBef>
              <a:buClr>
                <a:srgbClr val="716C6B"/>
              </a:buClr>
              <a:buFont typeface="Arial"/>
              <a:buChar char="–"/>
              <a:defRPr sz="2667" kern="1200">
                <a:solidFill>
                  <a:srgbClr val="342F2E"/>
                </a:solidFill>
                <a:latin typeface="Arial"/>
                <a:ea typeface="+mn-ea"/>
                <a:cs typeface="Arial"/>
              </a:defRPr>
            </a:lvl4pPr>
            <a:lvl5pPr marL="2743131" indent="-304792" algn="l" defTabSz="609585" rtl="0" eaLnBrk="1" latinLnBrk="0" hangingPunct="1">
              <a:spcBef>
                <a:spcPct val="20000"/>
              </a:spcBef>
              <a:buClr>
                <a:srgbClr val="716C6B"/>
              </a:buClr>
              <a:buFont typeface="Arial" panose="020B0604020202020204" pitchFamily="34" charset="0"/>
              <a:buChar char="•"/>
              <a:defRPr sz="2667" kern="1200">
                <a:solidFill>
                  <a:srgbClr val="342F2E"/>
                </a:solidFill>
                <a:latin typeface="Arial"/>
                <a:ea typeface="+mn-ea"/>
                <a:cs typeface="Arial"/>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pPr>
              <a:spcBef>
                <a:spcPts val="1400"/>
              </a:spcBef>
            </a:pPr>
            <a:r>
              <a:rPr lang="en-US" sz="1800" b="1">
                <a:solidFill>
                  <a:schemeClr val="tx1"/>
                </a:solidFill>
              </a:rPr>
              <a:t>Instructor</a:t>
            </a:r>
            <a:r>
              <a:rPr lang="en-US" sz="1800">
                <a:solidFill>
                  <a:srgbClr val="716C6B"/>
                </a:solidFill>
              </a:rPr>
              <a:t>: Tobin Magle, PhD</a:t>
            </a:r>
            <a:endParaRPr lang="en-US" sz="1800"/>
          </a:p>
          <a:p>
            <a:pPr>
              <a:spcBef>
                <a:spcPts val="1400"/>
              </a:spcBef>
            </a:pPr>
            <a:r>
              <a:rPr lang="en-US" sz="1800" b="1">
                <a:solidFill>
                  <a:schemeClr val="tx1"/>
                </a:solidFill>
              </a:rPr>
              <a:t>Date</a:t>
            </a:r>
            <a:r>
              <a:rPr lang="en-US" sz="1800">
                <a:solidFill>
                  <a:srgbClr val="716C6B"/>
                </a:solidFill>
              </a:rPr>
              <a:t>: July 6, 2023</a:t>
            </a:r>
          </a:p>
          <a:p>
            <a:pPr>
              <a:spcBef>
                <a:spcPts val="1400"/>
              </a:spcBef>
            </a:pPr>
            <a:r>
              <a:rPr lang="en-US" sz="1800" b="1">
                <a:solidFill>
                  <a:schemeClr val="tx1"/>
                </a:solidFill>
              </a:rPr>
              <a:t>Materials</a:t>
            </a:r>
            <a:r>
              <a:rPr lang="en-US" sz="1800">
                <a:solidFill>
                  <a:srgbClr val="716C6B"/>
                </a:solidFill>
              </a:rPr>
              <a:t>: </a:t>
            </a:r>
            <a:r>
              <a:rPr lang="en-US" sz="1800">
                <a:solidFill>
                  <a:srgbClr val="0000FF"/>
                </a:solidFill>
                <a:hlinkClick r:id="rId3">
                  <a:extLst>
                    <a:ext uri="{A12FA001-AC4F-418D-AE19-62706E023703}">
                      <ahyp:hlinkClr xmlns:ahyp="http://schemas.microsoft.com/office/drawing/2018/hyperlinkcolor" val="tx"/>
                    </a:ext>
                  </a:extLst>
                </a:hlinkClick>
              </a:rPr>
              <a:t>https://github.com/nuitrcs/rdm-for-coding</a:t>
            </a:r>
            <a:endParaRPr lang="en-US" sz="1800">
              <a:solidFill>
                <a:srgbClr val="000000"/>
              </a:solidFill>
            </a:endParaRPr>
          </a:p>
        </p:txBody>
      </p:sp>
      <p:sp>
        <p:nvSpPr>
          <p:cNvPr id="12" name="Title 1">
            <a:extLst>
              <a:ext uri="{FF2B5EF4-FFF2-40B4-BE49-F238E27FC236}">
                <a16:creationId xmlns:a16="http://schemas.microsoft.com/office/drawing/2014/main" id="{5B70744A-7A0F-B547-B6FE-20191EA5858E}"/>
              </a:ext>
            </a:extLst>
          </p:cNvPr>
          <p:cNvSpPr txBox="1">
            <a:spLocks/>
          </p:cNvSpPr>
          <p:nvPr/>
        </p:nvSpPr>
        <p:spPr>
          <a:xfrm>
            <a:off x="195079" y="730023"/>
            <a:ext cx="8536781" cy="1470025"/>
          </a:xfrm>
          <a:prstGeom prst="rect">
            <a:avLst/>
          </a:prstGeom>
        </p:spPr>
        <p:txBody>
          <a:bodyPr vert="horz" lIns="121920" tIns="60960" rIns="121920" bIns="60960" rtlCol="0" anchor="ctr">
            <a:normAutofit fontScale="92500" lnSpcReduction="20000"/>
          </a:bodyPr>
          <a:lstStyle>
            <a:lvl1pPr algn="ctr" defTabSz="457200" rtl="0" eaLnBrk="1" latinLnBrk="0" hangingPunct="1">
              <a:spcBef>
                <a:spcPct val="0"/>
              </a:spcBef>
              <a:buNone/>
              <a:defRPr sz="4400" kern="1200">
                <a:solidFill>
                  <a:schemeClr val="tx1"/>
                </a:solidFill>
                <a:latin typeface="Arial"/>
                <a:ea typeface="+mj-ea"/>
                <a:cs typeface="Arial"/>
              </a:defRPr>
            </a:lvl1pPr>
          </a:lstStyle>
          <a:p>
            <a:r>
              <a:rPr lang="en-US" sz="5400">
                <a:solidFill>
                  <a:srgbClr val="4E2A84"/>
                </a:solidFill>
              </a:rPr>
              <a:t>Data management for computational research</a:t>
            </a:r>
            <a:endParaRPr lang="en-US"/>
          </a:p>
        </p:txBody>
      </p:sp>
      <p:sp>
        <p:nvSpPr>
          <p:cNvPr id="13" name="Title 1">
            <a:extLst>
              <a:ext uri="{FF2B5EF4-FFF2-40B4-BE49-F238E27FC236}">
                <a16:creationId xmlns:a16="http://schemas.microsoft.com/office/drawing/2014/main" id="{80A035B6-7A78-344A-B37E-6CC9517E61F4}"/>
              </a:ext>
            </a:extLst>
          </p:cNvPr>
          <p:cNvSpPr txBox="1">
            <a:spLocks/>
          </p:cNvSpPr>
          <p:nvPr/>
        </p:nvSpPr>
        <p:spPr>
          <a:xfrm>
            <a:off x="158262" y="2312126"/>
            <a:ext cx="9244012" cy="443578"/>
          </a:xfrm>
          <a:prstGeom prst="rect">
            <a:avLst/>
          </a:prstGeom>
        </p:spPr>
        <p:txBody>
          <a:bodyPr vert="horz" lIns="121920" tIns="60960" rIns="121920" bIns="60960" rtlCol="0" anchor="ctr">
            <a:normAutofit fontScale="92500" lnSpcReduction="20000"/>
          </a:bodyPr>
          <a:lstStyle>
            <a:lvl1pPr algn="ctr" defTabSz="457200" rtl="0" eaLnBrk="1" latinLnBrk="0" hangingPunct="1">
              <a:spcBef>
                <a:spcPct val="0"/>
              </a:spcBef>
              <a:buNone/>
              <a:defRPr sz="4400" kern="1200">
                <a:solidFill>
                  <a:schemeClr val="tx1"/>
                </a:solidFill>
                <a:latin typeface="Arial"/>
                <a:ea typeface="+mj-ea"/>
                <a:cs typeface="Arial"/>
              </a:defRPr>
            </a:lvl1pPr>
          </a:lstStyle>
          <a:p>
            <a:r>
              <a:rPr lang="en-US" sz="2800">
                <a:solidFill>
                  <a:srgbClr val="342F2E"/>
                </a:solidFill>
              </a:rPr>
              <a:t>Project organization, file formats, tidy data</a:t>
            </a:r>
            <a:endParaRPr lang="en-US"/>
          </a:p>
        </p:txBody>
      </p:sp>
      <p:pic>
        <p:nvPicPr>
          <p:cNvPr id="15" name="Picture 14">
            <a:extLst>
              <a:ext uri="{FF2B5EF4-FFF2-40B4-BE49-F238E27FC236}">
                <a16:creationId xmlns:a16="http://schemas.microsoft.com/office/drawing/2014/main" id="{4F320296-5457-254C-ADA4-080E6B708B4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686" y="3847798"/>
            <a:ext cx="2843814" cy="1319343"/>
          </a:xfrm>
          <a:prstGeom prst="rect">
            <a:avLst/>
          </a:prstGeom>
        </p:spPr>
      </p:pic>
    </p:spTree>
    <p:extLst>
      <p:ext uri="{BB962C8B-B14F-4D97-AF65-F5344CB8AC3E}">
        <p14:creationId xmlns:p14="http://schemas.microsoft.com/office/powerpoint/2010/main" val="41543333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7593B-9A9F-32DB-0B23-9BD11183D17C}"/>
              </a:ext>
            </a:extLst>
          </p:cNvPr>
          <p:cNvSpPr>
            <a:spLocks noGrp="1"/>
          </p:cNvSpPr>
          <p:nvPr>
            <p:ph type="title"/>
          </p:nvPr>
        </p:nvSpPr>
        <p:spPr>
          <a:xfrm>
            <a:off x="152400" y="173"/>
            <a:ext cx="8839200" cy="1143000"/>
          </a:xfrm>
        </p:spPr>
        <p:txBody>
          <a:bodyPr/>
          <a:lstStyle/>
          <a:p>
            <a:r>
              <a:rPr lang="en-US"/>
              <a:t>Access</a:t>
            </a:r>
          </a:p>
        </p:txBody>
      </p:sp>
      <p:sp>
        <p:nvSpPr>
          <p:cNvPr id="4" name="Slide Number Placeholder 3">
            <a:extLst>
              <a:ext uri="{FF2B5EF4-FFF2-40B4-BE49-F238E27FC236}">
                <a16:creationId xmlns:a16="http://schemas.microsoft.com/office/drawing/2014/main" id="{0E4C19D3-3F51-5F64-5217-CE7E80519795}"/>
              </a:ext>
            </a:extLst>
          </p:cNvPr>
          <p:cNvSpPr>
            <a:spLocks noGrp="1"/>
          </p:cNvSpPr>
          <p:nvPr>
            <p:ph type="sldNum" sz="quarter" idx="12"/>
          </p:nvPr>
        </p:nvSpPr>
        <p:spPr/>
        <p:txBody>
          <a:bodyPr/>
          <a:lstStyle/>
          <a:p>
            <a:fld id="{106E12CD-FCB1-464E-A775-0B83FDDACE03}" type="slidenum">
              <a:rPr lang="en-US" smtClean="0"/>
              <a:pPr/>
              <a:t>19</a:t>
            </a:fld>
            <a:endParaRPr lang="en-US"/>
          </a:p>
        </p:txBody>
      </p:sp>
      <p:graphicFrame>
        <p:nvGraphicFramePr>
          <p:cNvPr id="8" name="Table 7">
            <a:extLst>
              <a:ext uri="{FF2B5EF4-FFF2-40B4-BE49-F238E27FC236}">
                <a16:creationId xmlns:a16="http://schemas.microsoft.com/office/drawing/2014/main" id="{8FD2307D-8564-1745-3C11-6148B0C42943}"/>
              </a:ext>
            </a:extLst>
          </p:cNvPr>
          <p:cNvGraphicFramePr>
            <a:graphicFrameLocks noGrp="1"/>
          </p:cNvGraphicFramePr>
          <p:nvPr>
            <p:extLst>
              <p:ext uri="{D42A27DB-BD31-4B8C-83A1-F6EECF244321}">
                <p14:modId xmlns:p14="http://schemas.microsoft.com/office/powerpoint/2010/main" val="2921717522"/>
              </p:ext>
            </p:extLst>
          </p:nvPr>
        </p:nvGraphicFramePr>
        <p:xfrm>
          <a:off x="297365" y="1254512"/>
          <a:ext cx="8503761" cy="2839719"/>
        </p:xfrm>
        <a:graphic>
          <a:graphicData uri="http://schemas.openxmlformats.org/drawingml/2006/table">
            <a:tbl>
              <a:tblPr firstRow="1" bandRow="1">
                <a:tableStyleId>{ED083AE6-46FA-4A59-8FB0-9F97EB10719F}</a:tableStyleId>
              </a:tblPr>
              <a:tblGrid>
                <a:gridCol w="1399421">
                  <a:extLst>
                    <a:ext uri="{9D8B030D-6E8A-4147-A177-3AD203B41FA5}">
                      <a16:colId xmlns:a16="http://schemas.microsoft.com/office/drawing/2014/main" val="3685206976"/>
                    </a:ext>
                  </a:extLst>
                </a:gridCol>
                <a:gridCol w="1644803">
                  <a:extLst>
                    <a:ext uri="{9D8B030D-6E8A-4147-A177-3AD203B41FA5}">
                      <a16:colId xmlns:a16="http://schemas.microsoft.com/office/drawing/2014/main" val="3671949316"/>
                    </a:ext>
                  </a:extLst>
                </a:gridCol>
                <a:gridCol w="1421780">
                  <a:extLst>
                    <a:ext uri="{9D8B030D-6E8A-4147-A177-3AD203B41FA5}">
                      <a16:colId xmlns:a16="http://schemas.microsoft.com/office/drawing/2014/main" val="1923225635"/>
                    </a:ext>
                  </a:extLst>
                </a:gridCol>
                <a:gridCol w="1442626">
                  <a:extLst>
                    <a:ext uri="{9D8B030D-6E8A-4147-A177-3AD203B41FA5}">
                      <a16:colId xmlns:a16="http://schemas.microsoft.com/office/drawing/2014/main" val="3330332377"/>
                    </a:ext>
                  </a:extLst>
                </a:gridCol>
                <a:gridCol w="1479908">
                  <a:extLst>
                    <a:ext uri="{9D8B030D-6E8A-4147-A177-3AD203B41FA5}">
                      <a16:colId xmlns:a16="http://schemas.microsoft.com/office/drawing/2014/main" val="3056782676"/>
                    </a:ext>
                  </a:extLst>
                </a:gridCol>
                <a:gridCol w="1115223">
                  <a:extLst>
                    <a:ext uri="{9D8B030D-6E8A-4147-A177-3AD203B41FA5}">
                      <a16:colId xmlns:a16="http://schemas.microsoft.com/office/drawing/2014/main" val="3910545468"/>
                    </a:ext>
                  </a:extLst>
                </a:gridCol>
              </a:tblGrid>
              <a:tr h="370839">
                <a:tc>
                  <a:txBody>
                    <a:bodyPr/>
                    <a:lstStyle/>
                    <a:p>
                      <a:pPr lvl="0" algn="ctr">
                        <a:buNone/>
                      </a:pPr>
                      <a:r>
                        <a:rPr lang="en-US" sz="1600">
                          <a:latin typeface="Arial"/>
                        </a:rPr>
                        <a:t>Platform</a:t>
                      </a:r>
                    </a:p>
                  </a:txBody>
                  <a:tcPr anchor="ctr"/>
                </a:tc>
                <a:tc>
                  <a:txBody>
                    <a:bodyPr/>
                    <a:lstStyle/>
                    <a:p>
                      <a:pPr lvl="0" algn="ctr">
                        <a:buNone/>
                      </a:pPr>
                      <a:r>
                        <a:rPr lang="en-US" sz="1600">
                          <a:latin typeface="Arial"/>
                        </a:rPr>
                        <a:t>Quest</a:t>
                      </a:r>
                    </a:p>
                  </a:txBody>
                  <a:tcPr anchor="ctr"/>
                </a:tc>
                <a:tc>
                  <a:txBody>
                    <a:bodyPr/>
                    <a:lstStyle/>
                    <a:p>
                      <a:pPr lvl="0" algn="ctr">
                        <a:buNone/>
                      </a:pPr>
                      <a:r>
                        <a:rPr lang="en-US" sz="1600">
                          <a:latin typeface="Arial"/>
                        </a:rPr>
                        <a:t>RDSS</a:t>
                      </a:r>
                    </a:p>
                  </a:txBody>
                  <a:tcPr anchor="ctr"/>
                </a:tc>
                <a:tc>
                  <a:txBody>
                    <a:bodyPr/>
                    <a:lstStyle/>
                    <a:p>
                      <a:pPr algn="ctr"/>
                      <a:r>
                        <a:rPr lang="en-US" sz="1600">
                          <a:latin typeface="Arial"/>
                        </a:rPr>
                        <a:t> SharePoint</a:t>
                      </a:r>
                    </a:p>
                  </a:txBody>
                  <a:tcPr anchor="ctr"/>
                </a:tc>
                <a:tc>
                  <a:txBody>
                    <a:bodyPr/>
                    <a:lstStyle/>
                    <a:p>
                      <a:pPr algn="ctr"/>
                      <a:r>
                        <a:rPr lang="en-US" sz="1600" err="1">
                          <a:latin typeface="Arial"/>
                        </a:rPr>
                        <a:t>GoogleDrive</a:t>
                      </a:r>
                      <a:endParaRPr lang="en-US" sz="1600">
                        <a:latin typeface="Arial"/>
                      </a:endParaRPr>
                    </a:p>
                  </a:txBody>
                  <a:tcPr anchor="ctr"/>
                </a:tc>
                <a:tc>
                  <a:txBody>
                    <a:bodyPr/>
                    <a:lstStyle/>
                    <a:p>
                      <a:pPr algn="ctr"/>
                      <a:r>
                        <a:rPr lang="en-US" sz="1600">
                          <a:latin typeface="Arial"/>
                        </a:rPr>
                        <a:t>Dryad</a:t>
                      </a:r>
                    </a:p>
                  </a:txBody>
                  <a:tcPr anchor="ctr"/>
                </a:tc>
                <a:extLst>
                  <a:ext uri="{0D108BD9-81ED-4DB2-BD59-A6C34878D82A}">
                    <a16:rowId xmlns:a16="http://schemas.microsoft.com/office/drawing/2014/main" val="1609270788"/>
                  </a:ext>
                </a:extLst>
              </a:tr>
              <a:tr h="370840">
                <a:tc>
                  <a:txBody>
                    <a:bodyPr/>
                    <a:lstStyle/>
                    <a:p>
                      <a:pPr lvl="0">
                        <a:buNone/>
                      </a:pPr>
                      <a:r>
                        <a:rPr lang="en-US" sz="1600">
                          <a:latin typeface="Arial"/>
                        </a:rPr>
                        <a:t>Who can get access?</a:t>
                      </a:r>
                    </a:p>
                  </a:txBody>
                  <a:tcPr/>
                </a:tc>
                <a:tc>
                  <a:txBody>
                    <a:bodyPr/>
                    <a:lstStyle/>
                    <a:p>
                      <a:pPr lvl="0" algn="ctr">
                        <a:buNone/>
                      </a:pPr>
                      <a:r>
                        <a:rPr lang="en-US" sz="1600">
                          <a:latin typeface="Arial"/>
                        </a:rPr>
                        <a:t>Anyone with a Quest account</a:t>
                      </a:r>
                    </a:p>
                  </a:txBody>
                  <a:tcPr anchor="ctr"/>
                </a:tc>
                <a:tc>
                  <a:txBody>
                    <a:bodyPr/>
                    <a:lstStyle/>
                    <a:p>
                      <a:pPr lvl="0" algn="ctr">
                        <a:buNone/>
                      </a:pPr>
                      <a:r>
                        <a:rPr lang="en-US" sz="1600">
                          <a:latin typeface="Arial"/>
                        </a:rPr>
                        <a:t>Anyone with a NetID</a:t>
                      </a:r>
                    </a:p>
                  </a:txBody>
                  <a:tcPr anchor="ctr"/>
                </a:tc>
                <a:tc>
                  <a:txBody>
                    <a:bodyPr/>
                    <a:lstStyle/>
                    <a:p>
                      <a:pPr lvl="0" algn="ctr">
                        <a:buNone/>
                      </a:pPr>
                      <a:r>
                        <a:rPr lang="en-US" sz="1600">
                          <a:latin typeface="Arial"/>
                        </a:rPr>
                        <a:t>Anyone with Microsoft account</a:t>
                      </a:r>
                    </a:p>
                  </a:txBody>
                  <a:tcPr anchor="ctr"/>
                </a:tc>
                <a:tc>
                  <a:txBody>
                    <a:bodyPr/>
                    <a:lstStyle/>
                    <a:p>
                      <a:pPr lvl="0" algn="ctr">
                        <a:buNone/>
                      </a:pPr>
                      <a:r>
                        <a:rPr lang="en-US" sz="1600" b="0" i="0" u="none" strike="noStrike" noProof="0">
                          <a:solidFill>
                            <a:srgbClr val="000000"/>
                          </a:solidFill>
                          <a:latin typeface="Arial"/>
                        </a:rPr>
                        <a:t>Anyone with Google</a:t>
                      </a:r>
                      <a:endParaRPr lang="en-US" sz="1600">
                        <a:latin typeface="Arial"/>
                      </a:endParaRPr>
                    </a:p>
                    <a:p>
                      <a:pPr lvl="0" algn="ctr">
                        <a:buNone/>
                      </a:pPr>
                      <a:r>
                        <a:rPr lang="en-US" sz="1600" b="0" i="0" u="none" strike="noStrike" noProof="0">
                          <a:solidFill>
                            <a:srgbClr val="000000"/>
                          </a:solidFill>
                          <a:latin typeface="Arial"/>
                        </a:rPr>
                        <a:t> account</a:t>
                      </a:r>
                      <a:endParaRPr lang="en-US" sz="1600">
                        <a:latin typeface="Arial"/>
                      </a:endParaRPr>
                    </a:p>
                  </a:txBody>
                  <a:tcPr anchor="ctr"/>
                </a:tc>
                <a:tc>
                  <a:txBody>
                    <a:bodyPr/>
                    <a:lstStyle/>
                    <a:p>
                      <a:pPr lvl="0" algn="ctr">
                        <a:buNone/>
                      </a:pPr>
                      <a:r>
                        <a:rPr lang="en-US" sz="1600">
                          <a:latin typeface="Arial"/>
                        </a:rPr>
                        <a:t>Everyone (public)</a:t>
                      </a:r>
                    </a:p>
                  </a:txBody>
                  <a:tcPr/>
                </a:tc>
                <a:extLst>
                  <a:ext uri="{0D108BD9-81ED-4DB2-BD59-A6C34878D82A}">
                    <a16:rowId xmlns:a16="http://schemas.microsoft.com/office/drawing/2014/main" val="2347794042"/>
                  </a:ext>
                </a:extLst>
              </a:tr>
              <a:tr h="370840">
                <a:tc>
                  <a:txBody>
                    <a:bodyPr/>
                    <a:lstStyle/>
                    <a:p>
                      <a:pPr lvl="0">
                        <a:buNone/>
                      </a:pPr>
                      <a:r>
                        <a:rPr lang="en-US" sz="1600">
                          <a:latin typeface="Arial"/>
                        </a:rPr>
                        <a:t>Types of access</a:t>
                      </a:r>
                    </a:p>
                  </a:txBody>
                  <a:tcPr/>
                </a:tc>
                <a:tc>
                  <a:txBody>
                    <a:bodyPr/>
                    <a:lstStyle/>
                    <a:p>
                      <a:pPr lvl="0" algn="ctr">
                        <a:buNone/>
                      </a:pPr>
                      <a:r>
                        <a:rPr lang="en-US" sz="1600">
                          <a:latin typeface="Arial"/>
                        </a:rPr>
                        <a:t>Whole project, permissions can be edited by file/folder</a:t>
                      </a:r>
                    </a:p>
                  </a:txBody>
                  <a:tcPr anchor="ctr"/>
                </a:tc>
                <a:tc>
                  <a:txBody>
                    <a:bodyPr/>
                    <a:lstStyle/>
                    <a:p>
                      <a:pPr lvl="0" algn="ctr">
                        <a:buNone/>
                      </a:pPr>
                      <a:r>
                        <a:rPr lang="en-US" sz="1600">
                          <a:latin typeface="Arial"/>
                        </a:rPr>
                        <a:t>Whole Share</a:t>
                      </a:r>
                    </a:p>
                  </a:txBody>
                  <a:tcPr anchor="ctr"/>
                </a:tc>
                <a:tc>
                  <a:txBody>
                    <a:bodyPr/>
                    <a:lstStyle/>
                    <a:p>
                      <a:pPr algn="ctr"/>
                      <a:r>
                        <a:rPr lang="en-US" sz="1600">
                          <a:latin typeface="Arial"/>
                        </a:rPr>
                        <a:t>Whole library, By file or folder</a:t>
                      </a:r>
                    </a:p>
                  </a:txBody>
                  <a:tcPr anchor="ctr"/>
                </a:tc>
                <a:tc>
                  <a:txBody>
                    <a:bodyPr/>
                    <a:lstStyle/>
                    <a:p>
                      <a:pPr algn="ctr"/>
                      <a:r>
                        <a:rPr lang="en-US" sz="1600">
                          <a:latin typeface="Arial"/>
                        </a:rPr>
                        <a:t>By file/folder</a:t>
                      </a:r>
                    </a:p>
                  </a:txBody>
                  <a:tcPr anchor="ctr"/>
                </a:tc>
                <a:tc>
                  <a:txBody>
                    <a:bodyPr/>
                    <a:lstStyle/>
                    <a:p>
                      <a:pPr lvl="0" algn="ctr">
                        <a:buNone/>
                      </a:pPr>
                      <a:r>
                        <a:rPr lang="en-US" sz="1600">
                          <a:latin typeface="Arial"/>
                        </a:rPr>
                        <a:t>public</a:t>
                      </a:r>
                    </a:p>
                  </a:txBody>
                  <a:tcPr anchor="ctr"/>
                </a:tc>
                <a:extLst>
                  <a:ext uri="{0D108BD9-81ED-4DB2-BD59-A6C34878D82A}">
                    <a16:rowId xmlns:a16="http://schemas.microsoft.com/office/drawing/2014/main" val="720390112"/>
                  </a:ext>
                </a:extLst>
              </a:tr>
              <a:tr h="370839">
                <a:tc>
                  <a:txBody>
                    <a:bodyPr/>
                    <a:lstStyle/>
                    <a:p>
                      <a:pPr lvl="0">
                        <a:buNone/>
                      </a:pPr>
                      <a:r>
                        <a:rPr lang="en-US" sz="1600">
                          <a:latin typeface="Arial"/>
                        </a:rPr>
                        <a:t>Permissions</a:t>
                      </a:r>
                    </a:p>
                  </a:txBody>
                  <a:tcPr/>
                </a:tc>
                <a:tc>
                  <a:txBody>
                    <a:bodyPr/>
                    <a:lstStyle/>
                    <a:p>
                      <a:pPr lvl="0" algn="ctr">
                        <a:buNone/>
                      </a:pPr>
                      <a:r>
                        <a:rPr lang="en-US" sz="1600">
                          <a:latin typeface="Arial"/>
                        </a:rPr>
                        <a:t>read/write/ execute</a:t>
                      </a:r>
                    </a:p>
                  </a:txBody>
                  <a:tcPr anchor="ctr"/>
                </a:tc>
                <a:tc>
                  <a:txBody>
                    <a:bodyPr/>
                    <a:lstStyle/>
                    <a:p>
                      <a:pPr lvl="0" algn="ctr">
                        <a:buNone/>
                      </a:pPr>
                      <a:r>
                        <a:rPr lang="en-US" sz="1600" b="0" i="0" u="none" strike="noStrike" noProof="0">
                          <a:solidFill>
                            <a:srgbClr val="000000"/>
                          </a:solidFill>
                          <a:latin typeface="Arial"/>
                        </a:rPr>
                        <a:t>read only or </a:t>
                      </a:r>
                      <a:endParaRPr lang="en-US" sz="1600">
                        <a:latin typeface="Arial"/>
                      </a:endParaRPr>
                    </a:p>
                    <a:p>
                      <a:pPr lvl="0" algn="ctr">
                        <a:buNone/>
                      </a:pPr>
                      <a:r>
                        <a:rPr lang="en-US" sz="1600" b="0" i="0" u="none" strike="noStrike" noProof="0">
                          <a:solidFill>
                            <a:srgbClr val="000000"/>
                          </a:solidFill>
                          <a:latin typeface="Arial"/>
                        </a:rPr>
                        <a:t>read/write</a:t>
                      </a:r>
                      <a:endParaRPr lang="en-US" sz="1600">
                        <a:latin typeface="Arial"/>
                      </a:endParaRPr>
                    </a:p>
                  </a:txBody>
                  <a:tcPr anchor="ctr"/>
                </a:tc>
                <a:tc>
                  <a:txBody>
                    <a:bodyPr/>
                    <a:lstStyle/>
                    <a:p>
                      <a:pPr lvl="0" algn="ctr">
                        <a:buNone/>
                      </a:pPr>
                      <a:r>
                        <a:rPr lang="en-US" sz="1600">
                          <a:latin typeface="Arial"/>
                        </a:rPr>
                        <a:t>View, edit or review</a:t>
                      </a:r>
                    </a:p>
                  </a:txBody>
                  <a:tcPr anchor="ctr"/>
                </a:tc>
                <a:tc>
                  <a:txBody>
                    <a:bodyPr/>
                    <a:lstStyle/>
                    <a:p>
                      <a:pPr lvl="0" algn="ctr">
                        <a:buNone/>
                      </a:pPr>
                      <a:r>
                        <a:rPr lang="en-US" sz="1600">
                          <a:latin typeface="Arial"/>
                        </a:rPr>
                        <a:t>View, edit, comment</a:t>
                      </a:r>
                    </a:p>
                  </a:txBody>
                  <a:tcPr anchor="ctr"/>
                </a:tc>
                <a:tc>
                  <a:txBody>
                    <a:bodyPr/>
                    <a:lstStyle/>
                    <a:p>
                      <a:pPr lvl="0" algn="ctr">
                        <a:buNone/>
                      </a:pPr>
                      <a:r>
                        <a:rPr lang="en-US" sz="1600">
                          <a:latin typeface="Arial"/>
                        </a:rPr>
                        <a:t>Read only</a:t>
                      </a:r>
                    </a:p>
                  </a:txBody>
                  <a:tcPr anchor="ctr"/>
                </a:tc>
                <a:extLst>
                  <a:ext uri="{0D108BD9-81ED-4DB2-BD59-A6C34878D82A}">
                    <a16:rowId xmlns:a16="http://schemas.microsoft.com/office/drawing/2014/main" val="2658881487"/>
                  </a:ext>
                </a:extLst>
              </a:tr>
            </a:tbl>
          </a:graphicData>
        </a:graphic>
      </p:graphicFrame>
    </p:spTree>
    <p:extLst>
      <p:ext uri="{BB962C8B-B14F-4D97-AF65-F5344CB8AC3E}">
        <p14:creationId xmlns:p14="http://schemas.microsoft.com/office/powerpoint/2010/main" val="31350392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7593B-9A9F-32DB-0B23-9BD11183D17C}"/>
              </a:ext>
            </a:extLst>
          </p:cNvPr>
          <p:cNvSpPr>
            <a:spLocks noGrp="1"/>
          </p:cNvSpPr>
          <p:nvPr>
            <p:ph type="title"/>
          </p:nvPr>
        </p:nvSpPr>
        <p:spPr/>
        <p:txBody>
          <a:bodyPr/>
          <a:lstStyle/>
          <a:p>
            <a:r>
              <a:rPr lang="en-US"/>
              <a:t>Choosing data storage</a:t>
            </a:r>
          </a:p>
        </p:txBody>
      </p:sp>
      <p:sp>
        <p:nvSpPr>
          <p:cNvPr id="3" name="Text Placeholder 2">
            <a:extLst>
              <a:ext uri="{FF2B5EF4-FFF2-40B4-BE49-F238E27FC236}">
                <a16:creationId xmlns:a16="http://schemas.microsoft.com/office/drawing/2014/main" id="{0FD5AE01-76CF-C918-14FC-5C59EB67AB2D}"/>
              </a:ext>
            </a:extLst>
          </p:cNvPr>
          <p:cNvSpPr>
            <a:spLocks noGrp="1"/>
          </p:cNvSpPr>
          <p:nvPr>
            <p:ph type="body" sz="quarter" idx="13"/>
          </p:nvPr>
        </p:nvSpPr>
        <p:spPr>
          <a:xfrm>
            <a:off x="78059" y="1169949"/>
            <a:ext cx="8991600" cy="3326779"/>
          </a:xfrm>
        </p:spPr>
        <p:txBody>
          <a:bodyPr vert="horz" lIns="91440" tIns="45720" rIns="91440" bIns="45720" rtlCol="0" anchor="t">
            <a:noAutofit/>
          </a:bodyPr>
          <a:lstStyle/>
          <a:p>
            <a:r>
              <a:rPr lang="en-US" sz="2400" b="1">
                <a:solidFill>
                  <a:schemeClr val="tx1">
                    <a:lumMod val="50000"/>
                    <a:lumOff val="50000"/>
                  </a:schemeClr>
                </a:solidFill>
              </a:rPr>
              <a:t>Security</a:t>
            </a:r>
            <a:r>
              <a:rPr lang="en-US" sz="2400">
                <a:solidFill>
                  <a:schemeClr val="tx1">
                    <a:lumMod val="50000"/>
                    <a:lumOff val="50000"/>
                  </a:schemeClr>
                </a:solidFill>
              </a:rPr>
              <a:t>: Is your data "legally or contractually restricted"? What requirements must be satisfied? </a:t>
            </a:r>
          </a:p>
          <a:p>
            <a:r>
              <a:rPr lang="en-US" sz="2400" b="1">
                <a:solidFill>
                  <a:schemeClr val="tx1">
                    <a:lumMod val="50000"/>
                    <a:lumOff val="50000"/>
                  </a:schemeClr>
                </a:solidFill>
              </a:rPr>
              <a:t>Volume: </a:t>
            </a:r>
            <a:r>
              <a:rPr lang="en-US" sz="2400">
                <a:solidFill>
                  <a:schemeClr val="tx1">
                    <a:lumMod val="50000"/>
                    <a:lumOff val="50000"/>
                  </a:schemeClr>
                </a:solidFill>
              </a:rPr>
              <a:t>How much data do you have? Where will it fit? How much will it cost?</a:t>
            </a:r>
          </a:p>
          <a:p>
            <a:r>
              <a:rPr lang="en-US" sz="2400" b="1">
                <a:solidFill>
                  <a:schemeClr val="tx1">
                    <a:lumMod val="50000"/>
                    <a:lumOff val="50000"/>
                  </a:schemeClr>
                </a:solidFill>
              </a:rPr>
              <a:t>Durability</a:t>
            </a:r>
            <a:r>
              <a:rPr lang="en-US" sz="2400">
                <a:solidFill>
                  <a:schemeClr val="tx1">
                    <a:lumMod val="50000"/>
                    <a:lumOff val="50000"/>
                  </a:schemeClr>
                </a:solidFill>
              </a:rPr>
              <a:t>: Does your data storage back it up for you?</a:t>
            </a:r>
          </a:p>
          <a:p>
            <a:r>
              <a:rPr lang="en-US" sz="2400" b="1">
                <a:solidFill>
                  <a:schemeClr val="tx1">
                    <a:lumMod val="50000"/>
                    <a:lumOff val="50000"/>
                  </a:schemeClr>
                </a:solidFill>
              </a:rPr>
              <a:t>Access</a:t>
            </a:r>
            <a:r>
              <a:rPr lang="en-US" sz="2400">
                <a:solidFill>
                  <a:schemeClr val="tx1">
                    <a:lumMod val="50000"/>
                    <a:lumOff val="50000"/>
                  </a:schemeClr>
                </a:solidFill>
              </a:rPr>
              <a:t>: Who needs access to your data? What level?</a:t>
            </a:r>
          </a:p>
          <a:p>
            <a:r>
              <a:rPr lang="en-US" sz="2400" b="1">
                <a:solidFill>
                  <a:schemeClr val="accent4">
                    <a:lumMod val="75000"/>
                  </a:schemeClr>
                </a:solidFill>
              </a:rPr>
              <a:t>Workflow</a:t>
            </a:r>
            <a:r>
              <a:rPr lang="en-US" sz="2400"/>
              <a:t>: Where is the data produced? Where do you analyze it?</a:t>
            </a:r>
          </a:p>
        </p:txBody>
      </p:sp>
      <p:sp>
        <p:nvSpPr>
          <p:cNvPr id="4" name="Slide Number Placeholder 3">
            <a:extLst>
              <a:ext uri="{FF2B5EF4-FFF2-40B4-BE49-F238E27FC236}">
                <a16:creationId xmlns:a16="http://schemas.microsoft.com/office/drawing/2014/main" id="{0E4C19D3-3F51-5F64-5217-CE7E80519795}"/>
              </a:ext>
            </a:extLst>
          </p:cNvPr>
          <p:cNvSpPr>
            <a:spLocks noGrp="1"/>
          </p:cNvSpPr>
          <p:nvPr>
            <p:ph type="sldNum" sz="quarter" idx="12"/>
          </p:nvPr>
        </p:nvSpPr>
        <p:spPr/>
        <p:txBody>
          <a:bodyPr/>
          <a:lstStyle/>
          <a:p>
            <a:fld id="{106E12CD-FCB1-464E-A775-0B83FDDACE03}" type="slidenum">
              <a:rPr lang="en-US" smtClean="0"/>
              <a:pPr/>
              <a:t>20</a:t>
            </a:fld>
            <a:endParaRPr lang="en-US"/>
          </a:p>
        </p:txBody>
      </p:sp>
    </p:spTree>
    <p:extLst>
      <p:ext uri="{BB962C8B-B14F-4D97-AF65-F5344CB8AC3E}">
        <p14:creationId xmlns:p14="http://schemas.microsoft.com/office/powerpoint/2010/main" val="15412930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4C188-6B0D-58DF-10E7-DC4B66AB93EF}"/>
              </a:ext>
            </a:extLst>
          </p:cNvPr>
          <p:cNvSpPr>
            <a:spLocks noGrp="1"/>
          </p:cNvSpPr>
          <p:nvPr>
            <p:ph type="title"/>
          </p:nvPr>
        </p:nvSpPr>
        <p:spPr/>
        <p:txBody>
          <a:bodyPr/>
          <a:lstStyle/>
          <a:p>
            <a:pPr algn="ctr"/>
            <a:r>
              <a:rPr lang="en-US"/>
              <a:t>Data workflows</a:t>
            </a:r>
          </a:p>
        </p:txBody>
      </p:sp>
      <p:sp>
        <p:nvSpPr>
          <p:cNvPr id="3" name="Text Placeholder 2">
            <a:extLst>
              <a:ext uri="{FF2B5EF4-FFF2-40B4-BE49-F238E27FC236}">
                <a16:creationId xmlns:a16="http://schemas.microsoft.com/office/drawing/2014/main" id="{E362BE2C-6117-2CB9-2AD5-CD2DB8EA5BB9}"/>
              </a:ext>
            </a:extLst>
          </p:cNvPr>
          <p:cNvSpPr>
            <a:spLocks noGrp="1"/>
          </p:cNvSpPr>
          <p:nvPr>
            <p:ph type="body" sz="quarter" idx="13"/>
          </p:nvPr>
        </p:nvSpPr>
        <p:spPr/>
        <p:txBody>
          <a:bodyPr vert="horz" lIns="91440" tIns="45720" rIns="91440" bIns="45720" rtlCol="0" anchor="t">
            <a:normAutofit lnSpcReduction="10000"/>
          </a:bodyPr>
          <a:lstStyle/>
          <a:p>
            <a:pPr marL="0" indent="0" algn="ctr">
              <a:buNone/>
            </a:pPr>
            <a:r>
              <a:rPr lang="en-US"/>
              <a:t>Make sure your data is </a:t>
            </a:r>
            <a:r>
              <a:rPr lang="en-US" b="1" err="1">
                <a:solidFill>
                  <a:srgbClr val="36065C"/>
                </a:solidFill>
              </a:rPr>
              <a:t>accessable</a:t>
            </a:r>
            <a:r>
              <a:rPr lang="en-US"/>
              <a:t> </a:t>
            </a:r>
            <a:r>
              <a:rPr lang="en-US" b="1">
                <a:solidFill>
                  <a:srgbClr val="36065C"/>
                </a:solidFill>
              </a:rPr>
              <a:t>to your compute</a:t>
            </a:r>
          </a:p>
          <a:p>
            <a:pPr marL="0" indent="0" algn="ctr">
              <a:buNone/>
            </a:pPr>
            <a:r>
              <a:rPr lang="en-US"/>
              <a:t>or</a:t>
            </a:r>
          </a:p>
          <a:p>
            <a:pPr marL="0" indent="0" algn="ctr">
              <a:buNone/>
            </a:pPr>
            <a:r>
              <a:rPr lang="en-US"/>
              <a:t>Have a plan to </a:t>
            </a:r>
            <a:r>
              <a:rPr lang="en-US" b="1">
                <a:solidFill>
                  <a:srgbClr val="36065C"/>
                </a:solidFill>
              </a:rPr>
              <a:t>move it</a:t>
            </a:r>
          </a:p>
        </p:txBody>
      </p:sp>
      <p:sp>
        <p:nvSpPr>
          <p:cNvPr id="4" name="Slide Number Placeholder 3">
            <a:extLst>
              <a:ext uri="{FF2B5EF4-FFF2-40B4-BE49-F238E27FC236}">
                <a16:creationId xmlns:a16="http://schemas.microsoft.com/office/drawing/2014/main" id="{93A88BAA-2D5E-6851-FE3A-D6C767C337DC}"/>
              </a:ext>
            </a:extLst>
          </p:cNvPr>
          <p:cNvSpPr>
            <a:spLocks noGrp="1"/>
          </p:cNvSpPr>
          <p:nvPr>
            <p:ph type="sldNum" sz="quarter" idx="12"/>
          </p:nvPr>
        </p:nvSpPr>
        <p:spPr/>
        <p:txBody>
          <a:bodyPr/>
          <a:lstStyle/>
          <a:p>
            <a:fld id="{106E12CD-FCB1-464E-A775-0B83FDDACE03}" type="slidenum">
              <a:rPr lang="en-US" smtClean="0"/>
              <a:pPr/>
              <a:t>21</a:t>
            </a:fld>
            <a:endParaRPr lang="en-US"/>
          </a:p>
        </p:txBody>
      </p:sp>
    </p:spTree>
    <p:extLst>
      <p:ext uri="{BB962C8B-B14F-4D97-AF65-F5344CB8AC3E}">
        <p14:creationId xmlns:p14="http://schemas.microsoft.com/office/powerpoint/2010/main" val="29608973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8">
            <a:extLst>
              <a:ext uri="{FF2B5EF4-FFF2-40B4-BE49-F238E27FC236}">
                <a16:creationId xmlns:a16="http://schemas.microsoft.com/office/drawing/2014/main" id="{5A09C76F-3B07-D023-5D2B-43B5718DA423}"/>
              </a:ext>
            </a:extLst>
          </p:cNvPr>
          <p:cNvGraphicFramePr>
            <a:graphicFrameLocks noGrp="1"/>
          </p:cNvGraphicFramePr>
          <p:nvPr>
            <p:ph sz="half" idx="14"/>
            <p:extLst>
              <p:ext uri="{D42A27DB-BD31-4B8C-83A1-F6EECF244321}">
                <p14:modId xmlns:p14="http://schemas.microsoft.com/office/powerpoint/2010/main" val="482722606"/>
              </p:ext>
            </p:extLst>
          </p:nvPr>
        </p:nvGraphicFramePr>
        <p:xfrm>
          <a:off x="405244" y="1371601"/>
          <a:ext cx="7952773" cy="3032756"/>
        </p:xfrm>
        <a:graphic>
          <a:graphicData uri="http://schemas.openxmlformats.org/drawingml/2006/table">
            <a:tbl>
              <a:tblPr firstRow="1" bandRow="1">
                <a:tableStyleId>{ED083AE6-46FA-4A59-8FB0-9F97EB10719F}</a:tableStyleId>
              </a:tblPr>
              <a:tblGrid>
                <a:gridCol w="2119745">
                  <a:extLst>
                    <a:ext uri="{9D8B030D-6E8A-4147-A177-3AD203B41FA5}">
                      <a16:colId xmlns:a16="http://schemas.microsoft.com/office/drawing/2014/main" val="1347252533"/>
                    </a:ext>
                  </a:extLst>
                </a:gridCol>
                <a:gridCol w="2966536">
                  <a:extLst>
                    <a:ext uri="{9D8B030D-6E8A-4147-A177-3AD203B41FA5}">
                      <a16:colId xmlns:a16="http://schemas.microsoft.com/office/drawing/2014/main" val="153954166"/>
                    </a:ext>
                  </a:extLst>
                </a:gridCol>
                <a:gridCol w="2866492">
                  <a:extLst>
                    <a:ext uri="{9D8B030D-6E8A-4147-A177-3AD203B41FA5}">
                      <a16:colId xmlns:a16="http://schemas.microsoft.com/office/drawing/2014/main" val="2782707629"/>
                    </a:ext>
                  </a:extLst>
                </a:gridCol>
              </a:tblGrid>
              <a:tr h="370840">
                <a:tc>
                  <a:txBody>
                    <a:bodyPr/>
                    <a:lstStyle/>
                    <a:p>
                      <a:pPr algn="ctr"/>
                      <a:r>
                        <a:rPr lang="en-US">
                          <a:latin typeface="Arial"/>
                        </a:rPr>
                        <a:t>Compute Source</a:t>
                      </a:r>
                    </a:p>
                  </a:txBody>
                  <a:tcPr/>
                </a:tc>
                <a:tc>
                  <a:txBody>
                    <a:bodyPr/>
                    <a:lstStyle/>
                    <a:p>
                      <a:pPr algn="ctr"/>
                      <a:r>
                        <a:rPr lang="en-US">
                          <a:latin typeface="Arial"/>
                        </a:rPr>
                        <a:t>Where to store data</a:t>
                      </a:r>
                    </a:p>
                  </a:txBody>
                  <a:tcPr/>
                </a:tc>
                <a:tc>
                  <a:txBody>
                    <a:bodyPr/>
                    <a:lstStyle/>
                    <a:p>
                      <a:pPr algn="ctr"/>
                      <a:r>
                        <a:rPr lang="en-US">
                          <a:latin typeface="Arial"/>
                        </a:rPr>
                        <a:t>Comments</a:t>
                      </a:r>
                    </a:p>
                  </a:txBody>
                  <a:tcPr/>
                </a:tc>
                <a:extLst>
                  <a:ext uri="{0D108BD9-81ED-4DB2-BD59-A6C34878D82A}">
                    <a16:rowId xmlns:a16="http://schemas.microsoft.com/office/drawing/2014/main" val="233035352"/>
                  </a:ext>
                </a:extLst>
              </a:tr>
              <a:tr h="370839">
                <a:tc rowSpan="3">
                  <a:txBody>
                    <a:bodyPr/>
                    <a:lstStyle/>
                    <a:p>
                      <a:pPr lvl="0" algn="ctr">
                        <a:buNone/>
                      </a:pPr>
                      <a:r>
                        <a:rPr lang="en-US">
                          <a:latin typeface="Arial"/>
                        </a:rPr>
                        <a:t>Your computer</a:t>
                      </a:r>
                    </a:p>
                  </a:txBody>
                  <a:tcPr anchor="ctr"/>
                </a:tc>
                <a:tc>
                  <a:txBody>
                    <a:bodyPr/>
                    <a:lstStyle/>
                    <a:p>
                      <a:pPr lvl="0" algn="ctr">
                        <a:buNone/>
                      </a:pPr>
                      <a:r>
                        <a:rPr lang="en-US">
                          <a:latin typeface="Arial"/>
                        </a:rPr>
                        <a:t>Your hard drive</a:t>
                      </a:r>
                    </a:p>
                  </a:txBody>
                  <a:tcPr anchor="ctr"/>
                </a:tc>
                <a:tc>
                  <a:txBody>
                    <a:bodyPr/>
                    <a:lstStyle/>
                    <a:p>
                      <a:pPr lvl="0">
                        <a:buNone/>
                      </a:pPr>
                      <a:r>
                        <a:rPr lang="en-US">
                          <a:latin typeface="Arial"/>
                        </a:rPr>
                        <a:t>Might not be big enough</a:t>
                      </a:r>
                    </a:p>
                    <a:p>
                      <a:pPr lvl="0">
                        <a:buNone/>
                      </a:pPr>
                      <a:r>
                        <a:rPr lang="en-US">
                          <a:latin typeface="Arial"/>
                        </a:rPr>
                        <a:t>Needs a backup</a:t>
                      </a:r>
                    </a:p>
                  </a:txBody>
                  <a:tcPr/>
                </a:tc>
                <a:extLst>
                  <a:ext uri="{0D108BD9-81ED-4DB2-BD59-A6C34878D82A}">
                    <a16:rowId xmlns:a16="http://schemas.microsoft.com/office/drawing/2014/main" val="1108599356"/>
                  </a:ext>
                </a:extLst>
              </a:tr>
              <a:tr h="370838">
                <a:tc vMerge="1">
                  <a:txBody>
                    <a:bodyPr/>
                    <a:lstStyle/>
                    <a:p>
                      <a:endParaRPr lang="en-US"/>
                    </a:p>
                  </a:txBody>
                  <a:tcPr/>
                </a:tc>
                <a:tc>
                  <a:txBody>
                    <a:bodyPr/>
                    <a:lstStyle/>
                    <a:p>
                      <a:pPr lvl="0" algn="ctr">
                        <a:lnSpc>
                          <a:spcPct val="100000"/>
                        </a:lnSpc>
                        <a:spcBef>
                          <a:spcPts val="0"/>
                        </a:spcBef>
                        <a:spcAft>
                          <a:spcPts val="0"/>
                        </a:spcAft>
                        <a:buNone/>
                      </a:pPr>
                      <a:r>
                        <a:rPr lang="en-US" sz="1800" b="0" i="0" u="none" strike="noStrike" noProof="0">
                          <a:solidFill>
                            <a:srgbClr val="000000"/>
                          </a:solidFill>
                          <a:latin typeface="Arial"/>
                        </a:rPr>
                        <a:t>External drive</a:t>
                      </a:r>
                    </a:p>
                  </a:txBody>
                  <a:tcPr anchor="ctr"/>
                </a:tc>
                <a:tc>
                  <a:txBody>
                    <a:bodyPr/>
                    <a:lstStyle/>
                    <a:p>
                      <a:pPr lvl="0">
                        <a:buNone/>
                      </a:pPr>
                      <a:r>
                        <a:rPr lang="en-US">
                          <a:latin typeface="Arial"/>
                        </a:rPr>
                        <a:t>Might not be fast enough</a:t>
                      </a:r>
                    </a:p>
                  </a:txBody>
                  <a:tcPr/>
                </a:tc>
                <a:extLst>
                  <a:ext uri="{0D108BD9-81ED-4DB2-BD59-A6C34878D82A}">
                    <a16:rowId xmlns:a16="http://schemas.microsoft.com/office/drawing/2014/main" val="3441362902"/>
                  </a:ext>
                </a:extLst>
              </a:tr>
              <a:tr h="370838">
                <a:tc vMerge="1">
                  <a:txBody>
                    <a:bodyPr/>
                    <a:lstStyle/>
                    <a:p>
                      <a:endParaRPr lang="en-US"/>
                    </a:p>
                  </a:txBody>
                  <a:tcPr/>
                </a:tc>
                <a:tc>
                  <a:txBody>
                    <a:bodyPr/>
                    <a:lstStyle/>
                    <a:p>
                      <a:pPr lvl="0" algn="ctr">
                        <a:buNone/>
                      </a:pPr>
                      <a:r>
                        <a:rPr lang="en-US" sz="1800" b="0" i="0" u="none" strike="noStrike" noProof="0">
                          <a:solidFill>
                            <a:srgbClr val="000000"/>
                          </a:solidFill>
                          <a:latin typeface="Arial"/>
                        </a:rPr>
                        <a:t>Network Drive (RDSS)</a:t>
                      </a:r>
                      <a:endParaRPr lang="en-US">
                        <a:latin typeface="Arial"/>
                      </a:endParaRPr>
                    </a:p>
                  </a:txBody>
                  <a:tcPr anchor="ctr"/>
                </a:tc>
                <a:tc>
                  <a:txBody>
                    <a:bodyPr/>
                    <a:lstStyle/>
                    <a:p>
                      <a:pPr lvl="0">
                        <a:buNone/>
                      </a:pPr>
                      <a:r>
                        <a:rPr lang="en-US">
                          <a:latin typeface="Arial"/>
                        </a:rPr>
                        <a:t>Might not be fast enough</a:t>
                      </a:r>
                    </a:p>
                  </a:txBody>
                  <a:tcPr/>
                </a:tc>
                <a:extLst>
                  <a:ext uri="{0D108BD9-81ED-4DB2-BD59-A6C34878D82A}">
                    <a16:rowId xmlns:a16="http://schemas.microsoft.com/office/drawing/2014/main" val="2495062090"/>
                  </a:ext>
                </a:extLst>
              </a:tr>
              <a:tr h="370840">
                <a:tc>
                  <a:txBody>
                    <a:bodyPr/>
                    <a:lstStyle/>
                    <a:p>
                      <a:pPr algn="ctr"/>
                      <a:r>
                        <a:rPr lang="en-US">
                          <a:latin typeface="Arial"/>
                        </a:rPr>
                        <a:t>Quest</a:t>
                      </a:r>
                    </a:p>
                  </a:txBody>
                  <a:tcPr anchor="ctr"/>
                </a:tc>
                <a:tc>
                  <a:txBody>
                    <a:bodyPr/>
                    <a:lstStyle/>
                    <a:p>
                      <a:pPr algn="ctr"/>
                      <a:r>
                        <a:rPr lang="en-US">
                          <a:latin typeface="Arial"/>
                        </a:rPr>
                        <a:t>Quest storage</a:t>
                      </a:r>
                    </a:p>
                  </a:txBody>
                  <a:tcPr anchor="ctr"/>
                </a:tc>
                <a:tc>
                  <a:txBody>
                    <a:bodyPr/>
                    <a:lstStyle/>
                    <a:p>
                      <a:r>
                        <a:rPr lang="en-US">
                          <a:latin typeface="Arial"/>
                        </a:rPr>
                        <a:t>Only option</a:t>
                      </a:r>
                    </a:p>
                    <a:p>
                      <a:pPr lvl="0">
                        <a:buNone/>
                      </a:pPr>
                      <a:r>
                        <a:rPr lang="en-US">
                          <a:latin typeface="Arial"/>
                        </a:rPr>
                        <a:t>Needs a backup location</a:t>
                      </a:r>
                    </a:p>
                  </a:txBody>
                  <a:tcPr/>
                </a:tc>
                <a:extLst>
                  <a:ext uri="{0D108BD9-81ED-4DB2-BD59-A6C34878D82A}">
                    <a16:rowId xmlns:a16="http://schemas.microsoft.com/office/drawing/2014/main" val="2224423593"/>
                  </a:ext>
                </a:extLst>
              </a:tr>
              <a:tr h="370839">
                <a:tc>
                  <a:txBody>
                    <a:bodyPr/>
                    <a:lstStyle/>
                    <a:p>
                      <a:pPr lvl="0" algn="ctr">
                        <a:buNone/>
                      </a:pPr>
                      <a:r>
                        <a:rPr lang="en-US">
                          <a:latin typeface="Arial"/>
                        </a:rPr>
                        <a:t>"The Cloud"</a:t>
                      </a:r>
                    </a:p>
                  </a:txBody>
                  <a:tcPr anchor="ctr"/>
                </a:tc>
                <a:tc>
                  <a:txBody>
                    <a:bodyPr/>
                    <a:lstStyle/>
                    <a:p>
                      <a:pPr lvl="0" algn="ctr">
                        <a:buNone/>
                      </a:pPr>
                      <a:r>
                        <a:rPr lang="en-US">
                          <a:latin typeface="Arial"/>
                        </a:rPr>
                        <a:t>In the cloud</a:t>
                      </a:r>
                    </a:p>
                  </a:txBody>
                  <a:tcPr anchor="ctr"/>
                </a:tc>
                <a:tc>
                  <a:txBody>
                    <a:bodyPr/>
                    <a:lstStyle/>
                    <a:p>
                      <a:pPr lvl="0">
                        <a:buNone/>
                      </a:pPr>
                      <a:r>
                        <a:rPr lang="en-US">
                          <a:latin typeface="Arial"/>
                        </a:rPr>
                        <a:t>Pay per use</a:t>
                      </a:r>
                    </a:p>
                    <a:p>
                      <a:pPr lvl="0">
                        <a:buNone/>
                      </a:pPr>
                      <a:r>
                        <a:rPr lang="en-US">
                          <a:latin typeface="Arial"/>
                        </a:rPr>
                        <a:t>Moving data out costs $$</a:t>
                      </a:r>
                    </a:p>
                  </a:txBody>
                  <a:tcPr/>
                </a:tc>
                <a:extLst>
                  <a:ext uri="{0D108BD9-81ED-4DB2-BD59-A6C34878D82A}">
                    <a16:rowId xmlns:a16="http://schemas.microsoft.com/office/drawing/2014/main" val="1647484471"/>
                  </a:ext>
                </a:extLst>
              </a:tr>
            </a:tbl>
          </a:graphicData>
        </a:graphic>
      </p:graphicFrame>
      <p:sp>
        <p:nvSpPr>
          <p:cNvPr id="4" name="Slide Number Placeholder 3">
            <a:extLst>
              <a:ext uri="{FF2B5EF4-FFF2-40B4-BE49-F238E27FC236}">
                <a16:creationId xmlns:a16="http://schemas.microsoft.com/office/drawing/2014/main" id="{A93301C2-1B2E-F42C-B34B-CFB114740194}"/>
              </a:ext>
            </a:extLst>
          </p:cNvPr>
          <p:cNvSpPr>
            <a:spLocks noGrp="1"/>
          </p:cNvSpPr>
          <p:nvPr>
            <p:ph type="sldNum" sz="quarter" idx="12"/>
          </p:nvPr>
        </p:nvSpPr>
        <p:spPr/>
        <p:txBody>
          <a:bodyPr/>
          <a:lstStyle/>
          <a:p>
            <a:fld id="{106E12CD-FCB1-464E-A775-0B83FDDACE03}" type="slidenum">
              <a:rPr lang="en-US" smtClean="0"/>
              <a:pPr/>
              <a:t>22</a:t>
            </a:fld>
            <a:endParaRPr lang="en-US"/>
          </a:p>
        </p:txBody>
      </p:sp>
      <p:sp>
        <p:nvSpPr>
          <p:cNvPr id="2" name="Title 1">
            <a:extLst>
              <a:ext uri="{FF2B5EF4-FFF2-40B4-BE49-F238E27FC236}">
                <a16:creationId xmlns:a16="http://schemas.microsoft.com/office/drawing/2014/main" id="{327EE0C9-6D24-5751-A9C7-F069C54FEEA2}"/>
              </a:ext>
            </a:extLst>
          </p:cNvPr>
          <p:cNvSpPr>
            <a:spLocks noGrp="1"/>
          </p:cNvSpPr>
          <p:nvPr>
            <p:ph type="title"/>
          </p:nvPr>
        </p:nvSpPr>
        <p:spPr/>
        <p:txBody>
          <a:bodyPr/>
          <a:lstStyle/>
          <a:p>
            <a:r>
              <a:rPr lang="en-US"/>
              <a:t>Compute Sources</a:t>
            </a:r>
          </a:p>
        </p:txBody>
      </p:sp>
    </p:spTree>
    <p:extLst>
      <p:ext uri="{BB962C8B-B14F-4D97-AF65-F5344CB8AC3E}">
        <p14:creationId xmlns:p14="http://schemas.microsoft.com/office/powerpoint/2010/main" val="24587384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CC8A8-328A-D294-2F0C-FFB7C6F66862}"/>
              </a:ext>
            </a:extLst>
          </p:cNvPr>
          <p:cNvSpPr>
            <a:spLocks noGrp="1"/>
          </p:cNvSpPr>
          <p:nvPr>
            <p:ph type="title"/>
          </p:nvPr>
        </p:nvSpPr>
        <p:spPr/>
        <p:txBody>
          <a:bodyPr/>
          <a:lstStyle/>
          <a:p>
            <a:r>
              <a:rPr lang="en-US"/>
              <a:t>Tool: Globus</a:t>
            </a:r>
          </a:p>
        </p:txBody>
      </p:sp>
      <p:sp>
        <p:nvSpPr>
          <p:cNvPr id="4" name="Slide Number Placeholder 3">
            <a:extLst>
              <a:ext uri="{FF2B5EF4-FFF2-40B4-BE49-F238E27FC236}">
                <a16:creationId xmlns:a16="http://schemas.microsoft.com/office/drawing/2014/main" id="{D1747DF8-C39A-2933-57BB-ECDF51701BED}"/>
              </a:ext>
            </a:extLst>
          </p:cNvPr>
          <p:cNvSpPr>
            <a:spLocks noGrp="1"/>
          </p:cNvSpPr>
          <p:nvPr>
            <p:ph type="sldNum" sz="quarter" idx="12"/>
          </p:nvPr>
        </p:nvSpPr>
        <p:spPr/>
        <p:txBody>
          <a:bodyPr/>
          <a:lstStyle/>
          <a:p>
            <a:fld id="{106E12CD-FCB1-464E-A775-0B83FDDACE03}" type="slidenum">
              <a:rPr lang="en-US" smtClean="0"/>
              <a:pPr/>
              <a:t>23</a:t>
            </a:fld>
            <a:endParaRPr lang="en-US"/>
          </a:p>
        </p:txBody>
      </p:sp>
      <p:sp>
        <p:nvSpPr>
          <p:cNvPr id="6" name="Rectangle 5">
            <a:extLst>
              <a:ext uri="{FF2B5EF4-FFF2-40B4-BE49-F238E27FC236}">
                <a16:creationId xmlns:a16="http://schemas.microsoft.com/office/drawing/2014/main" id="{ADE162D1-8AE7-F01B-FB0B-72E61D8F3CA1}"/>
              </a:ext>
            </a:extLst>
          </p:cNvPr>
          <p:cNvSpPr/>
          <p:nvPr/>
        </p:nvSpPr>
        <p:spPr>
          <a:xfrm>
            <a:off x="5802960" y="410716"/>
            <a:ext cx="1708397" cy="369330"/>
          </a:xfrm>
          <a:prstGeom prst="rect">
            <a:avLst/>
          </a:prstGeom>
          <a:solidFill>
            <a:schemeClr val="bg1"/>
          </a:solidFill>
          <a:ln w="25400" cap="flat">
            <a:solidFill>
              <a:schemeClr val="tx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algn="ctr"/>
            <a:r>
              <a:rPr lang="en-US">
                <a:latin typeface="Arial"/>
              </a:rPr>
              <a:t>Quest Storage</a:t>
            </a:r>
          </a:p>
        </p:txBody>
      </p:sp>
      <p:sp>
        <p:nvSpPr>
          <p:cNvPr id="8" name="Rectangle 7">
            <a:extLst>
              <a:ext uri="{FF2B5EF4-FFF2-40B4-BE49-F238E27FC236}">
                <a16:creationId xmlns:a16="http://schemas.microsoft.com/office/drawing/2014/main" id="{0B1CE63F-E11B-4444-554F-CA4E26A8221E}"/>
              </a:ext>
            </a:extLst>
          </p:cNvPr>
          <p:cNvSpPr/>
          <p:nvPr/>
        </p:nvSpPr>
        <p:spPr>
          <a:xfrm>
            <a:off x="4569709" y="1288363"/>
            <a:ext cx="1820172" cy="923328"/>
          </a:xfrm>
          <a:prstGeom prst="rect">
            <a:avLst/>
          </a:prstGeom>
          <a:solidFill>
            <a:schemeClr val="bg1"/>
          </a:solidFill>
          <a:ln w="25400" cap="flat">
            <a:solidFill>
              <a:schemeClr val="tx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algn="ctr"/>
            <a:r>
              <a:rPr lang="en-US">
                <a:latin typeface="Arial"/>
              </a:rPr>
              <a:t>Research Data Storage Service (RDSS)</a:t>
            </a:r>
          </a:p>
        </p:txBody>
      </p:sp>
      <p:sp>
        <p:nvSpPr>
          <p:cNvPr id="10" name="Rectangle 9">
            <a:extLst>
              <a:ext uri="{FF2B5EF4-FFF2-40B4-BE49-F238E27FC236}">
                <a16:creationId xmlns:a16="http://schemas.microsoft.com/office/drawing/2014/main" id="{16467EFD-0642-98E0-AF0E-781514DC53E8}"/>
              </a:ext>
            </a:extLst>
          </p:cNvPr>
          <p:cNvSpPr/>
          <p:nvPr/>
        </p:nvSpPr>
        <p:spPr>
          <a:xfrm>
            <a:off x="4569709" y="2202183"/>
            <a:ext cx="1820172" cy="369330"/>
          </a:xfrm>
          <a:prstGeom prst="rect">
            <a:avLst/>
          </a:prstGeom>
          <a:solidFill>
            <a:schemeClr val="bg1"/>
          </a:solidFill>
          <a:ln w="25400" cap="flat">
            <a:solidFill>
              <a:schemeClr val="tx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algn="ctr"/>
            <a:r>
              <a:rPr lang="en-US" err="1">
                <a:latin typeface="Arial"/>
              </a:rPr>
              <a:t>FSMResfiles</a:t>
            </a:r>
            <a:endParaRPr lang="en-US" err="1"/>
          </a:p>
        </p:txBody>
      </p:sp>
      <p:sp>
        <p:nvSpPr>
          <p:cNvPr id="12" name="Rectangle 11">
            <a:extLst>
              <a:ext uri="{FF2B5EF4-FFF2-40B4-BE49-F238E27FC236}">
                <a16:creationId xmlns:a16="http://schemas.microsoft.com/office/drawing/2014/main" id="{CA6F63DE-076E-F81D-0C34-381D0FF13C5F}"/>
              </a:ext>
            </a:extLst>
          </p:cNvPr>
          <p:cNvSpPr/>
          <p:nvPr/>
        </p:nvSpPr>
        <p:spPr>
          <a:xfrm>
            <a:off x="5865329" y="4263898"/>
            <a:ext cx="1643349" cy="369330"/>
          </a:xfrm>
          <a:prstGeom prst="rect">
            <a:avLst/>
          </a:prstGeom>
          <a:solidFill>
            <a:schemeClr val="bg1"/>
          </a:solidFill>
          <a:ln w="25400" cap="flat">
            <a:solidFill>
              <a:schemeClr val="tx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a:latin typeface="Arial"/>
              </a:rPr>
              <a:t>Your computer</a:t>
            </a:r>
            <a:endParaRPr lang="en-US"/>
          </a:p>
        </p:txBody>
      </p:sp>
      <p:sp>
        <p:nvSpPr>
          <p:cNvPr id="14" name="Rectangle 13">
            <a:extLst>
              <a:ext uri="{FF2B5EF4-FFF2-40B4-BE49-F238E27FC236}">
                <a16:creationId xmlns:a16="http://schemas.microsoft.com/office/drawing/2014/main" id="{471C3B56-D511-D0EB-05EC-5255606067BA}"/>
              </a:ext>
            </a:extLst>
          </p:cNvPr>
          <p:cNvSpPr/>
          <p:nvPr/>
        </p:nvSpPr>
        <p:spPr>
          <a:xfrm>
            <a:off x="7703779" y="1298889"/>
            <a:ext cx="1259456" cy="369330"/>
          </a:xfrm>
          <a:prstGeom prst="rect">
            <a:avLst/>
          </a:prstGeom>
          <a:solidFill>
            <a:srgbClr val="FFFFFF"/>
          </a:solidFill>
          <a:ln w="25400" cap="flat">
            <a:solidFill>
              <a:schemeClr val="tx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indent="0" algn="ctr" defTabSz="457200">
              <a:lnSpc>
                <a:spcPct val="100000"/>
              </a:lnSpc>
              <a:spcBef>
                <a:spcPts val="0"/>
              </a:spcBef>
              <a:spcAft>
                <a:spcPts val="0"/>
              </a:spcAft>
              <a:buNone/>
              <a:tabLst/>
            </a:pPr>
            <a:r>
              <a:rPr lang="en-US">
                <a:latin typeface="Arial"/>
              </a:rPr>
              <a:t>SharePoint</a:t>
            </a:r>
          </a:p>
        </p:txBody>
      </p:sp>
      <p:sp>
        <p:nvSpPr>
          <p:cNvPr id="16" name="Rectangle 15">
            <a:extLst>
              <a:ext uri="{FF2B5EF4-FFF2-40B4-BE49-F238E27FC236}">
                <a16:creationId xmlns:a16="http://schemas.microsoft.com/office/drawing/2014/main" id="{5577E0C4-DE4D-E542-5C1B-C4F7EA3D0D67}"/>
              </a:ext>
            </a:extLst>
          </p:cNvPr>
          <p:cNvSpPr/>
          <p:nvPr/>
        </p:nvSpPr>
        <p:spPr>
          <a:xfrm>
            <a:off x="7752873" y="1669694"/>
            <a:ext cx="1083490" cy="369330"/>
          </a:xfrm>
          <a:prstGeom prst="rect">
            <a:avLst/>
          </a:prstGeom>
          <a:solidFill>
            <a:srgbClr val="FFFFFF"/>
          </a:solidFill>
          <a:ln w="25400" cap="flat">
            <a:solidFill>
              <a:schemeClr val="tx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indent="0" algn="ctr" defTabSz="457200">
              <a:lnSpc>
                <a:spcPct val="100000"/>
              </a:lnSpc>
              <a:spcBef>
                <a:spcPts val="0"/>
              </a:spcBef>
              <a:spcAft>
                <a:spcPts val="0"/>
              </a:spcAft>
              <a:buNone/>
              <a:tabLst/>
            </a:pPr>
            <a:r>
              <a:rPr lang="en-US">
                <a:latin typeface="Arial"/>
              </a:rPr>
              <a:t>OneDrive</a:t>
            </a:r>
          </a:p>
        </p:txBody>
      </p:sp>
      <p:sp>
        <p:nvSpPr>
          <p:cNvPr id="18" name="Rectangle 17">
            <a:extLst>
              <a:ext uri="{FF2B5EF4-FFF2-40B4-BE49-F238E27FC236}">
                <a16:creationId xmlns:a16="http://schemas.microsoft.com/office/drawing/2014/main" id="{B8907539-4AC9-3362-D7C8-5C0395B02C0B}"/>
              </a:ext>
            </a:extLst>
          </p:cNvPr>
          <p:cNvSpPr/>
          <p:nvPr/>
        </p:nvSpPr>
        <p:spPr>
          <a:xfrm>
            <a:off x="7408023" y="2903307"/>
            <a:ext cx="1551736" cy="369330"/>
          </a:xfrm>
          <a:prstGeom prst="rect">
            <a:avLst/>
          </a:prstGeom>
          <a:solidFill>
            <a:srgbClr val="FFFFFF"/>
          </a:solidFill>
          <a:ln w="25400" cap="flat">
            <a:solidFill>
              <a:schemeClr val="tx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algn="ctr"/>
            <a:r>
              <a:rPr lang="en-US">
                <a:latin typeface="Arial"/>
              </a:rPr>
              <a:t>Amazon S3</a:t>
            </a:r>
            <a:endParaRPr lang="en-US">
              <a:latin typeface="Arial"/>
              <a:cs typeface="Arial"/>
            </a:endParaRPr>
          </a:p>
        </p:txBody>
      </p:sp>
      <p:cxnSp>
        <p:nvCxnSpPr>
          <p:cNvPr id="21" name="Straight Arrow Connector 20">
            <a:extLst>
              <a:ext uri="{FF2B5EF4-FFF2-40B4-BE49-F238E27FC236}">
                <a16:creationId xmlns:a16="http://schemas.microsoft.com/office/drawing/2014/main" id="{11578E2A-CBCD-8500-42D8-26A8C7FD6A96}"/>
              </a:ext>
            </a:extLst>
          </p:cNvPr>
          <p:cNvCxnSpPr/>
          <p:nvPr/>
        </p:nvCxnSpPr>
        <p:spPr>
          <a:xfrm flipH="1">
            <a:off x="5876364" y="803462"/>
            <a:ext cx="47065" cy="504264"/>
          </a:xfrm>
          <a:prstGeom prst="straightConnector1">
            <a:avLst/>
          </a:prstGeom>
          <a:ln w="57150">
            <a:headEnd type="triangle"/>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4AE4A371-9A6E-B724-69E3-0AAB79CBE2F2}"/>
              </a:ext>
            </a:extLst>
          </p:cNvPr>
          <p:cNvCxnSpPr>
            <a:cxnSpLocks/>
          </p:cNvCxnSpPr>
          <p:nvPr/>
        </p:nvCxnSpPr>
        <p:spPr>
          <a:xfrm flipH="1">
            <a:off x="6562164" y="790016"/>
            <a:ext cx="6725" cy="3476064"/>
          </a:xfrm>
          <a:prstGeom prst="straightConnector1">
            <a:avLst/>
          </a:prstGeom>
          <a:ln w="57150">
            <a:headEnd type="triangle"/>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E5783492-E14F-7EE7-B35E-47FDAAC7499E}"/>
              </a:ext>
            </a:extLst>
          </p:cNvPr>
          <p:cNvCxnSpPr>
            <a:cxnSpLocks/>
          </p:cNvCxnSpPr>
          <p:nvPr/>
        </p:nvCxnSpPr>
        <p:spPr>
          <a:xfrm>
            <a:off x="6757147" y="790016"/>
            <a:ext cx="1196787" cy="2091017"/>
          </a:xfrm>
          <a:prstGeom prst="straightConnector1">
            <a:avLst/>
          </a:prstGeom>
          <a:ln w="57150">
            <a:headEnd type="triangle"/>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5E0909C1-1638-B4A2-23ED-79886E918FE8}"/>
              </a:ext>
            </a:extLst>
          </p:cNvPr>
          <p:cNvCxnSpPr>
            <a:cxnSpLocks/>
          </p:cNvCxnSpPr>
          <p:nvPr/>
        </p:nvCxnSpPr>
        <p:spPr>
          <a:xfrm flipH="1">
            <a:off x="8088405" y="2047315"/>
            <a:ext cx="208430" cy="853889"/>
          </a:xfrm>
          <a:prstGeom prst="straightConnector1">
            <a:avLst/>
          </a:prstGeom>
          <a:ln w="57150">
            <a:headEnd type="triangle"/>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DB6176C5-4632-1755-22DC-D31D4F2C832D}"/>
              </a:ext>
            </a:extLst>
          </p:cNvPr>
          <p:cNvCxnSpPr>
            <a:cxnSpLocks/>
          </p:cNvCxnSpPr>
          <p:nvPr/>
        </p:nvCxnSpPr>
        <p:spPr>
          <a:xfrm>
            <a:off x="7046258" y="796739"/>
            <a:ext cx="1237128" cy="450477"/>
          </a:xfrm>
          <a:prstGeom prst="straightConnector1">
            <a:avLst/>
          </a:prstGeom>
          <a:ln w="57150">
            <a:headEnd type="triangle"/>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4407490D-351C-D3AD-0AE8-AD3C8681DE9C}"/>
              </a:ext>
            </a:extLst>
          </p:cNvPr>
          <p:cNvCxnSpPr>
            <a:cxnSpLocks/>
          </p:cNvCxnSpPr>
          <p:nvPr/>
        </p:nvCxnSpPr>
        <p:spPr>
          <a:xfrm flipH="1">
            <a:off x="6804211" y="3344956"/>
            <a:ext cx="1337983" cy="894230"/>
          </a:xfrm>
          <a:prstGeom prst="straightConnector1">
            <a:avLst/>
          </a:prstGeom>
          <a:ln w="57150">
            <a:headEnd type="triangle"/>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164A1634-1F53-4C6B-7A4E-B20BA42418EE}"/>
              </a:ext>
            </a:extLst>
          </p:cNvPr>
          <p:cNvCxnSpPr>
            <a:cxnSpLocks/>
          </p:cNvCxnSpPr>
          <p:nvPr/>
        </p:nvCxnSpPr>
        <p:spPr>
          <a:xfrm flipH="1">
            <a:off x="6689911" y="1623733"/>
            <a:ext cx="961466" cy="2635624"/>
          </a:xfrm>
          <a:prstGeom prst="straightConnector1">
            <a:avLst/>
          </a:prstGeom>
          <a:ln w="57150">
            <a:headEnd type="triangle"/>
            <a:tailEnd type="triangle"/>
          </a:ln>
        </p:spPr>
        <p:style>
          <a:lnRef idx="1">
            <a:schemeClr val="dk1"/>
          </a:lnRef>
          <a:fillRef idx="0">
            <a:schemeClr val="dk1"/>
          </a:fillRef>
          <a:effectRef idx="0">
            <a:schemeClr val="dk1"/>
          </a:effectRef>
          <a:fontRef idx="minor">
            <a:schemeClr val="tx1"/>
          </a:fontRef>
        </p:style>
      </p:cxnSp>
      <p:sp>
        <p:nvSpPr>
          <p:cNvPr id="30" name="Text Placeholder 2">
            <a:extLst>
              <a:ext uri="{FF2B5EF4-FFF2-40B4-BE49-F238E27FC236}">
                <a16:creationId xmlns:a16="http://schemas.microsoft.com/office/drawing/2014/main" id="{44EF120A-91E4-0847-8081-D426A69C1CC4}"/>
              </a:ext>
            </a:extLst>
          </p:cNvPr>
          <p:cNvSpPr>
            <a:spLocks noGrp="1"/>
          </p:cNvSpPr>
          <p:nvPr>
            <p:ph type="body" sz="quarter" idx="13"/>
          </p:nvPr>
        </p:nvSpPr>
        <p:spPr>
          <a:xfrm>
            <a:off x="152400" y="1256840"/>
            <a:ext cx="4177553" cy="3412549"/>
          </a:xfrm>
        </p:spPr>
        <p:txBody>
          <a:bodyPr vert="horz" lIns="91440" tIns="45720" rIns="91440" bIns="45720" rtlCol="0" anchor="t">
            <a:normAutofit fontScale="62500" lnSpcReduction="20000"/>
          </a:bodyPr>
          <a:lstStyle/>
          <a:p>
            <a:r>
              <a:rPr lang="en-US"/>
              <a:t>Designed for large file transfer</a:t>
            </a:r>
          </a:p>
          <a:p>
            <a:r>
              <a:rPr lang="en-US"/>
              <a:t>Transfer and sync data between "collections"</a:t>
            </a:r>
          </a:p>
          <a:p>
            <a:pPr lvl="1"/>
            <a:r>
              <a:rPr lang="en-US"/>
              <a:t>Many NU storage systems</a:t>
            </a:r>
          </a:p>
          <a:p>
            <a:pPr lvl="1"/>
            <a:r>
              <a:rPr lang="en-US"/>
              <a:t>Your computer</a:t>
            </a:r>
          </a:p>
          <a:p>
            <a:pPr lvl="1"/>
            <a:r>
              <a:rPr lang="en-US"/>
              <a:t>More to come this fall</a:t>
            </a:r>
          </a:p>
          <a:p>
            <a:r>
              <a:rPr lang="en-US"/>
              <a:t>Error handling</a:t>
            </a:r>
          </a:p>
        </p:txBody>
      </p:sp>
    </p:spTree>
    <p:extLst>
      <p:ext uri="{BB962C8B-B14F-4D97-AF65-F5344CB8AC3E}">
        <p14:creationId xmlns:p14="http://schemas.microsoft.com/office/powerpoint/2010/main" val="28946722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9FD083C7-2238-50E6-8CAE-7E4039D52CB6}"/>
              </a:ext>
            </a:extLst>
          </p:cNvPr>
          <p:cNvSpPr/>
          <p:nvPr/>
        </p:nvSpPr>
        <p:spPr>
          <a:xfrm>
            <a:off x="209573" y="768642"/>
            <a:ext cx="4766302" cy="2492988"/>
          </a:xfrm>
          <a:prstGeom prst="rect">
            <a:avLst/>
          </a:prstGeom>
          <a:solidFill>
            <a:schemeClr val="bg1">
              <a:lumMod val="85000"/>
            </a:schemeClr>
          </a:solidFill>
          <a:ln w="25400" cap="flat">
            <a:solidFill>
              <a:schemeClr val="tx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r>
              <a:rPr lang="en-US" sz="2200">
                <a:latin typeface="Arial"/>
              </a:rPr>
              <a:t>Active Data Storage</a:t>
            </a:r>
            <a:endParaRPr lang="en-US"/>
          </a:p>
          <a:p>
            <a:pPr algn="ctr"/>
            <a:endParaRPr lang="en-US" sz="2200">
              <a:latin typeface="Arial"/>
            </a:endParaRPr>
          </a:p>
          <a:p>
            <a:pPr algn="ctr"/>
            <a:endParaRPr lang="en-US" sz="2200">
              <a:latin typeface="Arial"/>
            </a:endParaRPr>
          </a:p>
          <a:p>
            <a:pPr algn="ctr"/>
            <a:endParaRPr lang="en-US">
              <a:latin typeface="Arial"/>
            </a:endParaRPr>
          </a:p>
          <a:p>
            <a:pPr algn="ctr"/>
            <a:endParaRPr lang="en-US">
              <a:latin typeface="Arial"/>
            </a:endParaRPr>
          </a:p>
          <a:p>
            <a:pPr algn="ctr"/>
            <a:endParaRPr lang="en-US">
              <a:latin typeface="Arial"/>
            </a:endParaRPr>
          </a:p>
          <a:p>
            <a:pPr algn="ctr"/>
            <a:endParaRPr lang="en-US">
              <a:latin typeface="Arial"/>
            </a:endParaRPr>
          </a:p>
          <a:p>
            <a:pPr algn="ctr"/>
            <a:endParaRPr lang="en-US">
              <a:latin typeface="Arial"/>
            </a:endParaRPr>
          </a:p>
        </p:txBody>
      </p:sp>
      <p:sp>
        <p:nvSpPr>
          <p:cNvPr id="10" name="Rectangle 9">
            <a:extLst>
              <a:ext uri="{FF2B5EF4-FFF2-40B4-BE49-F238E27FC236}">
                <a16:creationId xmlns:a16="http://schemas.microsoft.com/office/drawing/2014/main" id="{8E6B7C1C-E4E6-97F4-B884-C4FA6428BCFD}"/>
              </a:ext>
            </a:extLst>
          </p:cNvPr>
          <p:cNvSpPr/>
          <p:nvPr/>
        </p:nvSpPr>
        <p:spPr>
          <a:xfrm>
            <a:off x="277442" y="1205468"/>
            <a:ext cx="1708397" cy="369330"/>
          </a:xfrm>
          <a:prstGeom prst="rect">
            <a:avLst/>
          </a:prstGeom>
          <a:solidFill>
            <a:srgbClr val="58B947"/>
          </a:solidFill>
          <a:ln w="25400" cap="flat">
            <a:solidFill>
              <a:schemeClr val="tx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algn="ctr"/>
            <a:r>
              <a:rPr lang="en-US">
                <a:latin typeface="Arial"/>
              </a:rPr>
              <a:t>Quest Storage</a:t>
            </a:r>
          </a:p>
        </p:txBody>
      </p:sp>
      <p:sp>
        <p:nvSpPr>
          <p:cNvPr id="2" name="Title 1">
            <a:extLst>
              <a:ext uri="{FF2B5EF4-FFF2-40B4-BE49-F238E27FC236}">
                <a16:creationId xmlns:a16="http://schemas.microsoft.com/office/drawing/2014/main" id="{DDFA2306-F6C6-1510-C1EF-984CAEED8416}"/>
              </a:ext>
            </a:extLst>
          </p:cNvPr>
          <p:cNvSpPr>
            <a:spLocks noGrp="1"/>
          </p:cNvSpPr>
          <p:nvPr>
            <p:ph type="title"/>
          </p:nvPr>
        </p:nvSpPr>
        <p:spPr>
          <a:xfrm>
            <a:off x="208156" y="1137"/>
            <a:ext cx="8839200" cy="744030"/>
          </a:xfrm>
        </p:spPr>
        <p:txBody>
          <a:bodyPr lIns="45719" tIns="45720" rIns="45719" bIns="45720" anchor="ctr">
            <a:normAutofit fontScale="90000"/>
          </a:bodyPr>
          <a:lstStyle/>
          <a:p>
            <a:pPr algn="ctr"/>
            <a:r>
              <a:rPr lang="en-US" sz="4400"/>
              <a:t>Globus connected</a:t>
            </a:r>
            <a:endParaRPr lang="en-US"/>
          </a:p>
        </p:txBody>
      </p:sp>
      <p:sp>
        <p:nvSpPr>
          <p:cNvPr id="9" name="Rectangle 8">
            <a:extLst>
              <a:ext uri="{FF2B5EF4-FFF2-40B4-BE49-F238E27FC236}">
                <a16:creationId xmlns:a16="http://schemas.microsoft.com/office/drawing/2014/main" id="{79FF43BA-C8CA-451E-E441-5A6AA7D65363}"/>
              </a:ext>
            </a:extLst>
          </p:cNvPr>
          <p:cNvSpPr/>
          <p:nvPr/>
        </p:nvSpPr>
        <p:spPr>
          <a:xfrm>
            <a:off x="279257" y="1645856"/>
            <a:ext cx="1820172" cy="923328"/>
          </a:xfrm>
          <a:prstGeom prst="rect">
            <a:avLst/>
          </a:prstGeom>
          <a:solidFill>
            <a:srgbClr val="58B947"/>
          </a:solidFill>
          <a:ln w="25400" cap="flat">
            <a:solidFill>
              <a:schemeClr val="tx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algn="ctr"/>
            <a:r>
              <a:rPr lang="en-US">
                <a:latin typeface="Arial"/>
              </a:rPr>
              <a:t>Research Data Storage Service (RDSS)</a:t>
            </a:r>
          </a:p>
        </p:txBody>
      </p:sp>
      <p:sp>
        <p:nvSpPr>
          <p:cNvPr id="3" name="Rectangle 2">
            <a:extLst>
              <a:ext uri="{FF2B5EF4-FFF2-40B4-BE49-F238E27FC236}">
                <a16:creationId xmlns:a16="http://schemas.microsoft.com/office/drawing/2014/main" id="{12EC79BD-BA85-6C21-397D-F841D43FFD91}"/>
              </a:ext>
            </a:extLst>
          </p:cNvPr>
          <p:cNvSpPr/>
          <p:nvPr/>
        </p:nvSpPr>
        <p:spPr>
          <a:xfrm>
            <a:off x="279257" y="2720125"/>
            <a:ext cx="1820172" cy="369330"/>
          </a:xfrm>
          <a:prstGeom prst="rect">
            <a:avLst/>
          </a:prstGeom>
          <a:solidFill>
            <a:srgbClr val="58B947"/>
          </a:solidFill>
          <a:ln w="25400" cap="flat">
            <a:solidFill>
              <a:schemeClr val="tx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algn="ctr"/>
            <a:r>
              <a:rPr lang="en-US" err="1">
                <a:latin typeface="Arial"/>
              </a:rPr>
              <a:t>FSMResfiles</a:t>
            </a:r>
            <a:endParaRPr lang="en-US" err="1"/>
          </a:p>
        </p:txBody>
      </p:sp>
      <p:sp>
        <p:nvSpPr>
          <p:cNvPr id="31" name="Rectangle 30">
            <a:extLst>
              <a:ext uri="{FF2B5EF4-FFF2-40B4-BE49-F238E27FC236}">
                <a16:creationId xmlns:a16="http://schemas.microsoft.com/office/drawing/2014/main" id="{9E00802A-83A9-D66D-F01C-46E794040888}"/>
              </a:ext>
            </a:extLst>
          </p:cNvPr>
          <p:cNvSpPr/>
          <p:nvPr/>
        </p:nvSpPr>
        <p:spPr>
          <a:xfrm>
            <a:off x="3095235" y="1197969"/>
            <a:ext cx="1643349" cy="369330"/>
          </a:xfrm>
          <a:prstGeom prst="rect">
            <a:avLst/>
          </a:prstGeom>
          <a:solidFill>
            <a:srgbClr val="FFC520"/>
          </a:solidFill>
          <a:ln w="25400" cap="flat">
            <a:solidFill>
              <a:schemeClr val="tx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a:latin typeface="Arial"/>
              </a:rPr>
              <a:t>Your computer</a:t>
            </a:r>
            <a:endParaRPr lang="en-US"/>
          </a:p>
        </p:txBody>
      </p:sp>
      <p:sp>
        <p:nvSpPr>
          <p:cNvPr id="33" name="Rectangle 32">
            <a:extLst>
              <a:ext uri="{FF2B5EF4-FFF2-40B4-BE49-F238E27FC236}">
                <a16:creationId xmlns:a16="http://schemas.microsoft.com/office/drawing/2014/main" id="{08A277B5-88C0-B60E-850D-22632A193FDC}"/>
              </a:ext>
            </a:extLst>
          </p:cNvPr>
          <p:cNvSpPr/>
          <p:nvPr/>
        </p:nvSpPr>
        <p:spPr>
          <a:xfrm>
            <a:off x="3178869" y="2090067"/>
            <a:ext cx="1494666" cy="369330"/>
          </a:xfrm>
          <a:prstGeom prst="rect">
            <a:avLst/>
          </a:prstGeom>
          <a:solidFill>
            <a:schemeClr val="tx1">
              <a:lumMod val="50000"/>
              <a:lumOff val="50000"/>
            </a:schemeClr>
          </a:solidFill>
          <a:ln w="25400" cap="flat">
            <a:solidFill>
              <a:schemeClr val="tx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a:latin typeface="Arial"/>
              </a:rPr>
              <a:t>NAS</a:t>
            </a:r>
            <a:endParaRPr lang="en-US"/>
          </a:p>
        </p:txBody>
      </p:sp>
      <p:sp>
        <p:nvSpPr>
          <p:cNvPr id="34" name="Rectangle 33">
            <a:extLst>
              <a:ext uri="{FF2B5EF4-FFF2-40B4-BE49-F238E27FC236}">
                <a16:creationId xmlns:a16="http://schemas.microsoft.com/office/drawing/2014/main" id="{88965211-3A43-AE63-BEE4-826B690F205F}"/>
              </a:ext>
            </a:extLst>
          </p:cNvPr>
          <p:cNvSpPr/>
          <p:nvPr/>
        </p:nvSpPr>
        <p:spPr>
          <a:xfrm>
            <a:off x="209572" y="3405354"/>
            <a:ext cx="4766302" cy="1261882"/>
          </a:xfrm>
          <a:prstGeom prst="rect">
            <a:avLst/>
          </a:prstGeom>
          <a:solidFill>
            <a:schemeClr val="bg1">
              <a:lumMod val="85000"/>
            </a:schemeClr>
          </a:solidFill>
          <a:ln w="25400" cap="flat">
            <a:solidFill>
              <a:schemeClr val="tx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r>
              <a:rPr lang="en-US" sz="2200">
                <a:latin typeface="Arial"/>
              </a:rPr>
              <a:t>Archival Data Storage</a:t>
            </a:r>
            <a:endParaRPr lang="en-US"/>
          </a:p>
          <a:p>
            <a:pPr algn="ctr"/>
            <a:endParaRPr lang="en-US">
              <a:latin typeface="Arial"/>
            </a:endParaRPr>
          </a:p>
          <a:p>
            <a:pPr algn="ctr"/>
            <a:endParaRPr lang="en-US">
              <a:latin typeface="Arial"/>
            </a:endParaRPr>
          </a:p>
          <a:p>
            <a:pPr algn="ctr"/>
            <a:endParaRPr lang="en-US">
              <a:latin typeface="Arial"/>
            </a:endParaRPr>
          </a:p>
        </p:txBody>
      </p:sp>
      <p:sp>
        <p:nvSpPr>
          <p:cNvPr id="35" name="Rectangle 34">
            <a:extLst>
              <a:ext uri="{FF2B5EF4-FFF2-40B4-BE49-F238E27FC236}">
                <a16:creationId xmlns:a16="http://schemas.microsoft.com/office/drawing/2014/main" id="{F5050031-005E-8E7E-C9F2-EA9EAF4EDCAA}"/>
              </a:ext>
            </a:extLst>
          </p:cNvPr>
          <p:cNvSpPr/>
          <p:nvPr/>
        </p:nvSpPr>
        <p:spPr>
          <a:xfrm>
            <a:off x="5106026" y="3403030"/>
            <a:ext cx="3469799" cy="1261882"/>
          </a:xfrm>
          <a:prstGeom prst="rect">
            <a:avLst/>
          </a:prstGeom>
          <a:solidFill>
            <a:schemeClr val="bg1">
              <a:lumMod val="85000"/>
            </a:schemeClr>
          </a:solidFill>
          <a:ln w="25400" cap="flat">
            <a:solidFill>
              <a:schemeClr val="tx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r>
              <a:rPr lang="en-US" sz="2200">
                <a:latin typeface="Arial"/>
              </a:rPr>
              <a:t>Sharing publicly</a:t>
            </a:r>
            <a:endParaRPr lang="en-US"/>
          </a:p>
          <a:p>
            <a:pPr algn="ctr"/>
            <a:endParaRPr lang="en-US">
              <a:latin typeface="Arial"/>
            </a:endParaRPr>
          </a:p>
          <a:p>
            <a:pPr algn="ctr"/>
            <a:endParaRPr lang="en-US">
              <a:latin typeface="Arial"/>
            </a:endParaRPr>
          </a:p>
          <a:p>
            <a:pPr algn="ctr"/>
            <a:endParaRPr lang="en-US">
              <a:latin typeface="Arial"/>
            </a:endParaRPr>
          </a:p>
        </p:txBody>
      </p:sp>
      <p:sp>
        <p:nvSpPr>
          <p:cNvPr id="36" name="Rectangle 35">
            <a:extLst>
              <a:ext uri="{FF2B5EF4-FFF2-40B4-BE49-F238E27FC236}">
                <a16:creationId xmlns:a16="http://schemas.microsoft.com/office/drawing/2014/main" id="{1F710598-C33D-889F-419C-A8C9BB6214A8}"/>
              </a:ext>
            </a:extLst>
          </p:cNvPr>
          <p:cNvSpPr/>
          <p:nvPr/>
        </p:nvSpPr>
        <p:spPr>
          <a:xfrm>
            <a:off x="7001881" y="3846530"/>
            <a:ext cx="1259456" cy="369330"/>
          </a:xfrm>
          <a:prstGeom prst="rect">
            <a:avLst/>
          </a:prstGeom>
          <a:solidFill>
            <a:schemeClr val="tx1">
              <a:lumMod val="50000"/>
              <a:lumOff val="50000"/>
            </a:schemeClr>
          </a:solidFill>
          <a:ln w="25400" cap="flat">
            <a:solidFill>
              <a:schemeClr val="tx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indent="0" algn="ctr" defTabSz="457200">
              <a:lnSpc>
                <a:spcPct val="100000"/>
              </a:lnSpc>
              <a:spcBef>
                <a:spcPts val="0"/>
              </a:spcBef>
              <a:spcAft>
                <a:spcPts val="0"/>
              </a:spcAft>
              <a:buNone/>
              <a:tabLst/>
            </a:pPr>
            <a:r>
              <a:rPr lang="en-US">
                <a:latin typeface="Arial"/>
              </a:rPr>
              <a:t>Arch</a:t>
            </a:r>
            <a:endParaRPr lang="en-US"/>
          </a:p>
        </p:txBody>
      </p:sp>
      <p:sp>
        <p:nvSpPr>
          <p:cNvPr id="37" name="Rectangle 36">
            <a:extLst>
              <a:ext uri="{FF2B5EF4-FFF2-40B4-BE49-F238E27FC236}">
                <a16:creationId xmlns:a16="http://schemas.microsoft.com/office/drawing/2014/main" id="{185C238A-CCB5-DF84-128A-24C4ED97E660}"/>
              </a:ext>
            </a:extLst>
          </p:cNvPr>
          <p:cNvSpPr/>
          <p:nvPr/>
        </p:nvSpPr>
        <p:spPr>
          <a:xfrm>
            <a:off x="7001882" y="4256358"/>
            <a:ext cx="1259456" cy="369330"/>
          </a:xfrm>
          <a:prstGeom prst="rect">
            <a:avLst/>
          </a:prstGeom>
          <a:solidFill>
            <a:schemeClr val="tx1">
              <a:lumMod val="50000"/>
              <a:lumOff val="50000"/>
            </a:schemeClr>
          </a:solidFill>
          <a:ln w="25400" cap="flat">
            <a:solidFill>
              <a:schemeClr val="tx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indent="0" algn="ctr" defTabSz="457200">
              <a:lnSpc>
                <a:spcPct val="100000"/>
              </a:lnSpc>
              <a:spcBef>
                <a:spcPts val="0"/>
              </a:spcBef>
              <a:spcAft>
                <a:spcPts val="0"/>
              </a:spcAft>
              <a:buNone/>
              <a:tabLst/>
            </a:pPr>
            <a:r>
              <a:rPr lang="en-US">
                <a:latin typeface="Arial"/>
              </a:rPr>
              <a:t>Dryad</a:t>
            </a:r>
            <a:endParaRPr lang="en-US"/>
          </a:p>
        </p:txBody>
      </p:sp>
      <p:sp>
        <p:nvSpPr>
          <p:cNvPr id="39" name="Rectangle 38">
            <a:extLst>
              <a:ext uri="{FF2B5EF4-FFF2-40B4-BE49-F238E27FC236}">
                <a16:creationId xmlns:a16="http://schemas.microsoft.com/office/drawing/2014/main" id="{C1E22C79-9F89-114A-8922-0853CF694D3A}"/>
              </a:ext>
            </a:extLst>
          </p:cNvPr>
          <p:cNvSpPr/>
          <p:nvPr/>
        </p:nvSpPr>
        <p:spPr>
          <a:xfrm>
            <a:off x="5106026" y="768064"/>
            <a:ext cx="3469800" cy="2568482"/>
          </a:xfrm>
          <a:prstGeom prst="rect">
            <a:avLst/>
          </a:prstGeom>
          <a:solidFill>
            <a:schemeClr val="bg1">
              <a:lumMod val="85000"/>
            </a:schemeClr>
          </a:solidFill>
          <a:ln w="25400" cap="flat">
            <a:solidFill>
              <a:schemeClr val="tx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r>
              <a:rPr lang="en-US" sz="2200">
                <a:latin typeface="Arial"/>
              </a:rPr>
              <a:t>Sharing with collaborators</a:t>
            </a:r>
            <a:endParaRPr lang="en-US"/>
          </a:p>
          <a:p>
            <a:pPr algn="ctr"/>
            <a:endParaRPr lang="en-US" sz="2200">
              <a:latin typeface="Arial"/>
            </a:endParaRPr>
          </a:p>
          <a:p>
            <a:pPr algn="ctr"/>
            <a:endParaRPr lang="en-US" sz="2200">
              <a:latin typeface="Arial"/>
            </a:endParaRPr>
          </a:p>
          <a:p>
            <a:pPr algn="ctr"/>
            <a:endParaRPr lang="en-US" sz="2200">
              <a:latin typeface="Arial"/>
            </a:endParaRPr>
          </a:p>
          <a:p>
            <a:pPr algn="ctr"/>
            <a:endParaRPr lang="en-US">
              <a:latin typeface="Arial"/>
            </a:endParaRPr>
          </a:p>
          <a:p>
            <a:pPr algn="ctr"/>
            <a:endParaRPr lang="en-US">
              <a:latin typeface="Arial"/>
            </a:endParaRPr>
          </a:p>
          <a:p>
            <a:pPr algn="ctr"/>
            <a:endParaRPr lang="en-US">
              <a:latin typeface="Arial"/>
            </a:endParaRPr>
          </a:p>
          <a:p>
            <a:pPr algn="ctr"/>
            <a:endParaRPr lang="en-US">
              <a:latin typeface="Arial"/>
            </a:endParaRPr>
          </a:p>
        </p:txBody>
      </p:sp>
      <p:sp>
        <p:nvSpPr>
          <p:cNvPr id="40" name="Rectangle 39">
            <a:extLst>
              <a:ext uri="{FF2B5EF4-FFF2-40B4-BE49-F238E27FC236}">
                <a16:creationId xmlns:a16="http://schemas.microsoft.com/office/drawing/2014/main" id="{8FDA4903-9B1A-0CF1-81E7-FB026F74AC6D}"/>
              </a:ext>
            </a:extLst>
          </p:cNvPr>
          <p:cNvSpPr/>
          <p:nvPr/>
        </p:nvSpPr>
        <p:spPr>
          <a:xfrm>
            <a:off x="6843167" y="1345954"/>
            <a:ext cx="1259456" cy="369330"/>
          </a:xfrm>
          <a:prstGeom prst="rect">
            <a:avLst/>
          </a:prstGeom>
          <a:solidFill>
            <a:srgbClr val="58B947"/>
          </a:solidFill>
          <a:ln w="25400" cap="flat">
            <a:solidFill>
              <a:schemeClr val="tx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indent="0" algn="ctr" defTabSz="457200">
              <a:lnSpc>
                <a:spcPct val="100000"/>
              </a:lnSpc>
              <a:spcBef>
                <a:spcPts val="0"/>
              </a:spcBef>
              <a:spcAft>
                <a:spcPts val="0"/>
              </a:spcAft>
              <a:buNone/>
              <a:tabLst/>
            </a:pPr>
            <a:r>
              <a:rPr lang="en-US">
                <a:latin typeface="Arial"/>
              </a:rPr>
              <a:t>SharePoint</a:t>
            </a:r>
          </a:p>
        </p:txBody>
      </p:sp>
      <p:sp>
        <p:nvSpPr>
          <p:cNvPr id="41" name="Rectangle 40">
            <a:extLst>
              <a:ext uri="{FF2B5EF4-FFF2-40B4-BE49-F238E27FC236}">
                <a16:creationId xmlns:a16="http://schemas.microsoft.com/office/drawing/2014/main" id="{77998AA4-65EE-45E0-BF52-2E90B2781EA0}"/>
              </a:ext>
            </a:extLst>
          </p:cNvPr>
          <p:cNvSpPr/>
          <p:nvPr/>
        </p:nvSpPr>
        <p:spPr>
          <a:xfrm>
            <a:off x="6892261" y="1831059"/>
            <a:ext cx="1083490" cy="369330"/>
          </a:xfrm>
          <a:prstGeom prst="rect">
            <a:avLst/>
          </a:prstGeom>
          <a:solidFill>
            <a:srgbClr val="58B947"/>
          </a:solidFill>
          <a:ln w="25400" cap="flat">
            <a:solidFill>
              <a:schemeClr val="tx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indent="0" algn="ctr" defTabSz="457200">
              <a:lnSpc>
                <a:spcPct val="100000"/>
              </a:lnSpc>
              <a:spcBef>
                <a:spcPts val="0"/>
              </a:spcBef>
              <a:spcAft>
                <a:spcPts val="0"/>
              </a:spcAft>
              <a:buNone/>
              <a:tabLst/>
            </a:pPr>
            <a:r>
              <a:rPr lang="en-US">
                <a:latin typeface="Arial"/>
              </a:rPr>
              <a:t>OneDrive</a:t>
            </a:r>
          </a:p>
        </p:txBody>
      </p:sp>
      <p:sp>
        <p:nvSpPr>
          <p:cNvPr id="42" name="Rectangle 41">
            <a:extLst>
              <a:ext uri="{FF2B5EF4-FFF2-40B4-BE49-F238E27FC236}">
                <a16:creationId xmlns:a16="http://schemas.microsoft.com/office/drawing/2014/main" id="{77B9B7AE-3633-4D57-35FC-1A6556982E86}"/>
              </a:ext>
            </a:extLst>
          </p:cNvPr>
          <p:cNvSpPr/>
          <p:nvPr/>
        </p:nvSpPr>
        <p:spPr>
          <a:xfrm>
            <a:off x="6940037" y="2399811"/>
            <a:ext cx="997226" cy="646329"/>
          </a:xfrm>
          <a:prstGeom prst="rect">
            <a:avLst/>
          </a:prstGeom>
          <a:solidFill>
            <a:schemeClr val="tx1">
              <a:lumMod val="50000"/>
              <a:lumOff val="50000"/>
            </a:schemeClr>
          </a:solidFill>
          <a:ln w="25400" cap="flat">
            <a:solidFill>
              <a:schemeClr val="tx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a:latin typeface="Arial"/>
              </a:rPr>
              <a:t>Google Drive</a:t>
            </a:r>
          </a:p>
        </p:txBody>
      </p:sp>
      <p:sp>
        <p:nvSpPr>
          <p:cNvPr id="16" name="Rectangle 15">
            <a:extLst>
              <a:ext uri="{FF2B5EF4-FFF2-40B4-BE49-F238E27FC236}">
                <a16:creationId xmlns:a16="http://schemas.microsoft.com/office/drawing/2014/main" id="{70FE4B19-13ED-68A6-1511-E18B011843DC}"/>
              </a:ext>
            </a:extLst>
          </p:cNvPr>
          <p:cNvSpPr/>
          <p:nvPr/>
        </p:nvSpPr>
        <p:spPr>
          <a:xfrm>
            <a:off x="3436175" y="2716944"/>
            <a:ext cx="2805140" cy="1200327"/>
          </a:xfrm>
          <a:prstGeom prst="rect">
            <a:avLst/>
          </a:prstGeom>
          <a:solidFill>
            <a:srgbClr val="58B947"/>
          </a:solidFill>
          <a:ln w="25400" cap="flat">
            <a:solidFill>
              <a:schemeClr val="tx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algn="ctr"/>
            <a:r>
              <a:rPr lang="en-US">
                <a:latin typeface="Arial"/>
              </a:rPr>
              <a:t>Public Cloud Storage: </a:t>
            </a:r>
            <a:endParaRPr lang="en-US"/>
          </a:p>
          <a:p>
            <a:pPr marL="285750" indent="-285750">
              <a:buFont typeface="Arial"/>
              <a:buChar char="•"/>
            </a:pPr>
            <a:r>
              <a:rPr lang="en-US">
                <a:latin typeface="Arial"/>
              </a:rPr>
              <a:t>Amazon Web Service</a:t>
            </a:r>
            <a:endParaRPr lang="en-US">
              <a:latin typeface="Helvetica"/>
            </a:endParaRPr>
          </a:p>
          <a:p>
            <a:pPr marL="285750" indent="-285750">
              <a:buFont typeface="Arial"/>
              <a:buChar char="•"/>
            </a:pPr>
            <a:r>
              <a:rPr lang="en-US" strike="sngStrike">
                <a:latin typeface="Arial"/>
                <a:cs typeface="Arial"/>
              </a:rPr>
              <a:t>Microsoft Azure</a:t>
            </a:r>
            <a:endParaRPr lang="en-US" strike="sngStrike">
              <a:latin typeface="Arial"/>
              <a:cs typeface="Helvetica"/>
            </a:endParaRPr>
          </a:p>
          <a:p>
            <a:pPr marL="285750" indent="-285750">
              <a:buFont typeface="Arial"/>
              <a:buChar char="•"/>
            </a:pPr>
            <a:r>
              <a:rPr lang="en-US" strike="sngStrike">
                <a:latin typeface="Arial"/>
                <a:cs typeface="Arial"/>
              </a:rPr>
              <a:t>Google Cloud Platform</a:t>
            </a:r>
          </a:p>
        </p:txBody>
      </p:sp>
      <p:sp>
        <p:nvSpPr>
          <p:cNvPr id="32" name="Rectangle 31">
            <a:extLst>
              <a:ext uri="{FF2B5EF4-FFF2-40B4-BE49-F238E27FC236}">
                <a16:creationId xmlns:a16="http://schemas.microsoft.com/office/drawing/2014/main" id="{7575F02D-AAA8-C299-5179-073702893F8B}"/>
              </a:ext>
            </a:extLst>
          </p:cNvPr>
          <p:cNvSpPr/>
          <p:nvPr/>
        </p:nvSpPr>
        <p:spPr>
          <a:xfrm>
            <a:off x="2242735" y="2818768"/>
            <a:ext cx="781242" cy="646329"/>
          </a:xfrm>
          <a:prstGeom prst="rect">
            <a:avLst/>
          </a:prstGeom>
          <a:solidFill>
            <a:schemeClr val="tx1">
              <a:lumMod val="50000"/>
              <a:lumOff val="50000"/>
            </a:schemeClr>
          </a:solidFill>
          <a:ln w="25400" cap="flat">
            <a:solidFill>
              <a:schemeClr val="tx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a:latin typeface="Arial"/>
              </a:rPr>
              <a:t>Hard Drives</a:t>
            </a:r>
            <a:endParaRPr lang="en-US"/>
          </a:p>
        </p:txBody>
      </p:sp>
    </p:spTree>
    <p:extLst>
      <p:ext uri="{BB962C8B-B14F-4D97-AF65-F5344CB8AC3E}">
        <p14:creationId xmlns:p14="http://schemas.microsoft.com/office/powerpoint/2010/main" val="3614920576"/>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4C188-6B0D-58DF-10E7-DC4B66AB93EF}"/>
              </a:ext>
            </a:extLst>
          </p:cNvPr>
          <p:cNvSpPr>
            <a:spLocks noGrp="1"/>
          </p:cNvSpPr>
          <p:nvPr>
            <p:ph type="title"/>
          </p:nvPr>
        </p:nvSpPr>
        <p:spPr/>
        <p:txBody>
          <a:bodyPr/>
          <a:lstStyle/>
          <a:p>
            <a:r>
              <a:rPr lang="en-US"/>
              <a:t>Example Workflow</a:t>
            </a:r>
          </a:p>
        </p:txBody>
      </p:sp>
      <p:sp>
        <p:nvSpPr>
          <p:cNvPr id="4" name="Slide Number Placeholder 3">
            <a:extLst>
              <a:ext uri="{FF2B5EF4-FFF2-40B4-BE49-F238E27FC236}">
                <a16:creationId xmlns:a16="http://schemas.microsoft.com/office/drawing/2014/main" id="{93A88BAA-2D5E-6851-FE3A-D6C767C337DC}"/>
              </a:ext>
            </a:extLst>
          </p:cNvPr>
          <p:cNvSpPr>
            <a:spLocks noGrp="1"/>
          </p:cNvSpPr>
          <p:nvPr>
            <p:ph type="sldNum" sz="quarter" idx="12"/>
          </p:nvPr>
        </p:nvSpPr>
        <p:spPr/>
        <p:txBody>
          <a:bodyPr/>
          <a:lstStyle/>
          <a:p>
            <a:fld id="{106E12CD-FCB1-464E-A775-0B83FDDACE03}" type="slidenum">
              <a:rPr lang="en-US" smtClean="0"/>
              <a:pPr/>
              <a:t>25</a:t>
            </a:fld>
            <a:endParaRPr lang="en-US"/>
          </a:p>
        </p:txBody>
      </p:sp>
      <p:sp>
        <p:nvSpPr>
          <p:cNvPr id="8" name="Rectangle 7">
            <a:extLst>
              <a:ext uri="{FF2B5EF4-FFF2-40B4-BE49-F238E27FC236}">
                <a16:creationId xmlns:a16="http://schemas.microsoft.com/office/drawing/2014/main" id="{2C43AA45-9168-6B7D-9EF1-085899279C7E}"/>
              </a:ext>
            </a:extLst>
          </p:cNvPr>
          <p:cNvSpPr/>
          <p:nvPr/>
        </p:nvSpPr>
        <p:spPr>
          <a:xfrm>
            <a:off x="4530956" y="1216556"/>
            <a:ext cx="1708397" cy="369330"/>
          </a:xfrm>
          <a:prstGeom prst="rect">
            <a:avLst/>
          </a:prstGeom>
          <a:solidFill>
            <a:schemeClr val="accent4">
              <a:lumMod val="20000"/>
              <a:lumOff val="80000"/>
            </a:schemeClr>
          </a:solidFill>
          <a:ln w="25400" cap="flat">
            <a:solidFill>
              <a:schemeClr val="tx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algn="ctr"/>
            <a:r>
              <a:rPr lang="en-US">
                <a:latin typeface="Arial"/>
              </a:rPr>
              <a:t>Quest Storage</a:t>
            </a:r>
          </a:p>
        </p:txBody>
      </p:sp>
      <p:pic>
        <p:nvPicPr>
          <p:cNvPr id="13" name="Picture 13" descr="A picture containing home appliance, appliance&#10;&#10;Description automatically generated">
            <a:extLst>
              <a:ext uri="{FF2B5EF4-FFF2-40B4-BE49-F238E27FC236}">
                <a16:creationId xmlns:a16="http://schemas.microsoft.com/office/drawing/2014/main" id="{254035D2-A023-214E-0434-EC7970AE0336}"/>
              </a:ext>
            </a:extLst>
          </p:cNvPr>
          <p:cNvPicPr>
            <a:picLocks noChangeAspect="1"/>
          </p:cNvPicPr>
          <p:nvPr/>
        </p:nvPicPr>
        <p:blipFill>
          <a:blip r:embed="rId3"/>
          <a:stretch>
            <a:fillRect/>
          </a:stretch>
        </p:blipFill>
        <p:spPr>
          <a:xfrm>
            <a:off x="1743" y="1950883"/>
            <a:ext cx="2143125" cy="2143125"/>
          </a:xfrm>
          <a:prstGeom prst="rect">
            <a:avLst/>
          </a:prstGeom>
        </p:spPr>
      </p:pic>
      <p:sp>
        <p:nvSpPr>
          <p:cNvPr id="14" name="Rectangle 13">
            <a:extLst>
              <a:ext uri="{FF2B5EF4-FFF2-40B4-BE49-F238E27FC236}">
                <a16:creationId xmlns:a16="http://schemas.microsoft.com/office/drawing/2014/main" id="{40C20EF0-3AB9-FADB-C8A7-2186291CE8DB}"/>
              </a:ext>
            </a:extLst>
          </p:cNvPr>
          <p:cNvSpPr/>
          <p:nvPr/>
        </p:nvSpPr>
        <p:spPr>
          <a:xfrm>
            <a:off x="195041" y="1216558"/>
            <a:ext cx="1820172" cy="369330"/>
          </a:xfrm>
          <a:prstGeom prst="rect">
            <a:avLst/>
          </a:prstGeom>
          <a:solidFill>
            <a:schemeClr val="accent4">
              <a:lumMod val="20000"/>
              <a:lumOff val="80000"/>
            </a:schemeClr>
          </a:solidFill>
          <a:ln w="25400" cap="flat">
            <a:solidFill>
              <a:schemeClr val="tx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algn="ctr"/>
            <a:r>
              <a:rPr lang="en-US">
                <a:latin typeface="Arial"/>
              </a:rPr>
              <a:t>Instrument</a:t>
            </a:r>
            <a:endParaRPr lang="en-US"/>
          </a:p>
        </p:txBody>
      </p:sp>
      <p:pic>
        <p:nvPicPr>
          <p:cNvPr id="17" name="Picture 17" descr="A picture containing indoor, majorelle blue, blue, ceiling&#10;&#10;Description automatically generated">
            <a:extLst>
              <a:ext uri="{FF2B5EF4-FFF2-40B4-BE49-F238E27FC236}">
                <a16:creationId xmlns:a16="http://schemas.microsoft.com/office/drawing/2014/main" id="{0A81F537-A9C2-2871-D44E-051A1BC75A64}"/>
              </a:ext>
            </a:extLst>
          </p:cNvPr>
          <p:cNvPicPr>
            <a:picLocks noChangeAspect="1"/>
          </p:cNvPicPr>
          <p:nvPr/>
        </p:nvPicPr>
        <p:blipFill>
          <a:blip r:embed="rId4"/>
          <a:stretch>
            <a:fillRect/>
          </a:stretch>
        </p:blipFill>
        <p:spPr>
          <a:xfrm>
            <a:off x="4529254" y="1747271"/>
            <a:ext cx="1711713" cy="2234396"/>
          </a:xfrm>
          <a:prstGeom prst="rect">
            <a:avLst/>
          </a:prstGeom>
        </p:spPr>
      </p:pic>
      <p:sp>
        <p:nvSpPr>
          <p:cNvPr id="25" name="Rectangle 24">
            <a:extLst>
              <a:ext uri="{FF2B5EF4-FFF2-40B4-BE49-F238E27FC236}">
                <a16:creationId xmlns:a16="http://schemas.microsoft.com/office/drawing/2014/main" id="{0BC17919-90AD-0251-B3E6-C47025256963}"/>
              </a:ext>
            </a:extLst>
          </p:cNvPr>
          <p:cNvSpPr/>
          <p:nvPr/>
        </p:nvSpPr>
        <p:spPr>
          <a:xfrm>
            <a:off x="6973265" y="1215856"/>
            <a:ext cx="1259456" cy="369330"/>
          </a:xfrm>
          <a:prstGeom prst="rect">
            <a:avLst/>
          </a:prstGeom>
          <a:solidFill>
            <a:schemeClr val="accent4">
              <a:lumMod val="20000"/>
              <a:lumOff val="80000"/>
            </a:schemeClr>
          </a:solidFill>
          <a:ln w="25400" cap="flat">
            <a:solidFill>
              <a:schemeClr val="tx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indent="0" algn="ctr" defTabSz="457200">
              <a:lnSpc>
                <a:spcPct val="100000"/>
              </a:lnSpc>
              <a:spcBef>
                <a:spcPts val="0"/>
              </a:spcBef>
              <a:spcAft>
                <a:spcPts val="0"/>
              </a:spcAft>
              <a:buNone/>
              <a:tabLst/>
            </a:pPr>
            <a:r>
              <a:rPr lang="en-US">
                <a:latin typeface="Arial"/>
              </a:rPr>
              <a:t>SharePoint</a:t>
            </a:r>
          </a:p>
        </p:txBody>
      </p:sp>
      <p:pic>
        <p:nvPicPr>
          <p:cNvPr id="26" name="Picture 26" descr="A picture containing graphics, logo, graphic design, screenshot&#10;&#10;Description automatically generated">
            <a:extLst>
              <a:ext uri="{FF2B5EF4-FFF2-40B4-BE49-F238E27FC236}">
                <a16:creationId xmlns:a16="http://schemas.microsoft.com/office/drawing/2014/main" id="{1BF52865-1421-8C83-3274-63F0C202251E}"/>
              </a:ext>
            </a:extLst>
          </p:cNvPr>
          <p:cNvPicPr>
            <a:picLocks noChangeAspect="1"/>
          </p:cNvPicPr>
          <p:nvPr/>
        </p:nvPicPr>
        <p:blipFill>
          <a:blip r:embed="rId5"/>
          <a:stretch>
            <a:fillRect/>
          </a:stretch>
        </p:blipFill>
        <p:spPr>
          <a:xfrm>
            <a:off x="6401729" y="1949289"/>
            <a:ext cx="2743200" cy="1542288"/>
          </a:xfrm>
          <a:prstGeom prst="rect">
            <a:avLst/>
          </a:prstGeom>
        </p:spPr>
      </p:pic>
      <p:cxnSp>
        <p:nvCxnSpPr>
          <p:cNvPr id="27" name="Straight Arrow Connector 26">
            <a:extLst>
              <a:ext uri="{FF2B5EF4-FFF2-40B4-BE49-F238E27FC236}">
                <a16:creationId xmlns:a16="http://schemas.microsoft.com/office/drawing/2014/main" id="{E52457E8-BDD4-5625-0CB5-2B6DFF30B842}"/>
              </a:ext>
            </a:extLst>
          </p:cNvPr>
          <p:cNvCxnSpPr>
            <a:cxnSpLocks/>
          </p:cNvCxnSpPr>
          <p:nvPr/>
        </p:nvCxnSpPr>
        <p:spPr>
          <a:xfrm flipV="1">
            <a:off x="6357064" y="2775857"/>
            <a:ext cx="617033" cy="5574"/>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30" name="TextBox 29">
            <a:extLst>
              <a:ext uri="{FF2B5EF4-FFF2-40B4-BE49-F238E27FC236}">
                <a16:creationId xmlns:a16="http://schemas.microsoft.com/office/drawing/2014/main" id="{01AFC4E3-443D-26C5-0D80-DC3CD36CF894}"/>
              </a:ext>
            </a:extLst>
          </p:cNvPr>
          <p:cNvSpPr txBox="1"/>
          <p:nvPr/>
        </p:nvSpPr>
        <p:spPr>
          <a:xfrm>
            <a:off x="2947147" y="2157131"/>
            <a:ext cx="490817"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800">
                <a:cs typeface="Calibri"/>
              </a:rPr>
              <a:t>?</a:t>
            </a:r>
            <a:endParaRPr lang="en-US" sz="4800"/>
          </a:p>
        </p:txBody>
      </p:sp>
      <p:sp>
        <p:nvSpPr>
          <p:cNvPr id="3" name="TextBox 2">
            <a:extLst>
              <a:ext uri="{FF2B5EF4-FFF2-40B4-BE49-F238E27FC236}">
                <a16:creationId xmlns:a16="http://schemas.microsoft.com/office/drawing/2014/main" id="{AA1D0BA2-392E-8D5A-60AB-4725219C2972}"/>
              </a:ext>
            </a:extLst>
          </p:cNvPr>
          <p:cNvSpPr txBox="1"/>
          <p:nvPr/>
        </p:nvSpPr>
        <p:spPr>
          <a:xfrm>
            <a:off x="0" y="4090307"/>
            <a:ext cx="262890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solidFill>
                  <a:srgbClr val="342F2E"/>
                </a:solidFill>
                <a:latin typeface="Arial"/>
                <a:cs typeface="Arial"/>
              </a:rPr>
              <a:t>You're using data produced at a core facility. ​</a:t>
            </a:r>
            <a:endParaRPr lang="en-US" sz="1600"/>
          </a:p>
        </p:txBody>
      </p:sp>
      <p:sp>
        <p:nvSpPr>
          <p:cNvPr id="5" name="TextBox 4">
            <a:extLst>
              <a:ext uri="{FF2B5EF4-FFF2-40B4-BE49-F238E27FC236}">
                <a16:creationId xmlns:a16="http://schemas.microsoft.com/office/drawing/2014/main" id="{FD7FC231-F423-5B6F-523A-CF65D8B6E8E2}"/>
              </a:ext>
            </a:extLst>
          </p:cNvPr>
          <p:cNvSpPr txBox="1"/>
          <p:nvPr/>
        </p:nvSpPr>
        <p:spPr>
          <a:xfrm>
            <a:off x="3837215" y="4090307"/>
            <a:ext cx="542108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342F2E"/>
                </a:solidFill>
                <a:latin typeface="Arial"/>
              </a:rPr>
              <a:t>You need to analyze it on Quest, then transfer the results to SharePoint to collaborate on a paper</a:t>
            </a:r>
            <a:r>
              <a:rPr lang="en-US">
                <a:solidFill>
                  <a:srgbClr val="342F2E"/>
                </a:solidFill>
                <a:latin typeface="Arial"/>
                <a:cs typeface="Arial"/>
              </a:rPr>
              <a:t>​</a:t>
            </a:r>
            <a:endParaRPr lang="en-US"/>
          </a:p>
        </p:txBody>
      </p:sp>
    </p:spTree>
    <p:extLst>
      <p:ext uri="{BB962C8B-B14F-4D97-AF65-F5344CB8AC3E}">
        <p14:creationId xmlns:p14="http://schemas.microsoft.com/office/powerpoint/2010/main" val="14591826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4C188-6B0D-58DF-10E7-DC4B66AB93EF}"/>
              </a:ext>
            </a:extLst>
          </p:cNvPr>
          <p:cNvSpPr>
            <a:spLocks noGrp="1"/>
          </p:cNvSpPr>
          <p:nvPr>
            <p:ph type="title"/>
          </p:nvPr>
        </p:nvSpPr>
        <p:spPr/>
        <p:txBody>
          <a:bodyPr/>
          <a:lstStyle/>
          <a:p>
            <a:r>
              <a:rPr lang="en-US"/>
              <a:t>Direct to Quest</a:t>
            </a:r>
          </a:p>
        </p:txBody>
      </p:sp>
      <p:sp>
        <p:nvSpPr>
          <p:cNvPr id="4" name="Slide Number Placeholder 3">
            <a:extLst>
              <a:ext uri="{FF2B5EF4-FFF2-40B4-BE49-F238E27FC236}">
                <a16:creationId xmlns:a16="http://schemas.microsoft.com/office/drawing/2014/main" id="{93A88BAA-2D5E-6851-FE3A-D6C767C337DC}"/>
              </a:ext>
            </a:extLst>
          </p:cNvPr>
          <p:cNvSpPr>
            <a:spLocks noGrp="1"/>
          </p:cNvSpPr>
          <p:nvPr>
            <p:ph type="sldNum" sz="quarter" idx="12"/>
          </p:nvPr>
        </p:nvSpPr>
        <p:spPr/>
        <p:txBody>
          <a:bodyPr/>
          <a:lstStyle/>
          <a:p>
            <a:fld id="{106E12CD-FCB1-464E-A775-0B83FDDACE03}" type="slidenum">
              <a:rPr lang="en-US" smtClean="0"/>
              <a:pPr/>
              <a:t>26</a:t>
            </a:fld>
            <a:endParaRPr lang="en-US"/>
          </a:p>
        </p:txBody>
      </p:sp>
      <p:sp>
        <p:nvSpPr>
          <p:cNvPr id="8" name="Rectangle 7">
            <a:extLst>
              <a:ext uri="{FF2B5EF4-FFF2-40B4-BE49-F238E27FC236}">
                <a16:creationId xmlns:a16="http://schemas.microsoft.com/office/drawing/2014/main" id="{2C43AA45-9168-6B7D-9EF1-085899279C7E}"/>
              </a:ext>
            </a:extLst>
          </p:cNvPr>
          <p:cNvSpPr/>
          <p:nvPr/>
        </p:nvSpPr>
        <p:spPr>
          <a:xfrm>
            <a:off x="4530956" y="1216556"/>
            <a:ext cx="1708397" cy="369330"/>
          </a:xfrm>
          <a:prstGeom prst="rect">
            <a:avLst/>
          </a:prstGeom>
          <a:solidFill>
            <a:schemeClr val="accent4">
              <a:lumMod val="20000"/>
              <a:lumOff val="80000"/>
            </a:schemeClr>
          </a:solidFill>
          <a:ln w="25400" cap="flat">
            <a:solidFill>
              <a:schemeClr val="tx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algn="ctr"/>
            <a:r>
              <a:rPr lang="en-US">
                <a:latin typeface="Arial"/>
              </a:rPr>
              <a:t>Quest Storage</a:t>
            </a:r>
          </a:p>
        </p:txBody>
      </p:sp>
      <p:pic>
        <p:nvPicPr>
          <p:cNvPr id="13" name="Picture 13" descr="A picture containing home appliance, appliance&#10;&#10;Description automatically generated">
            <a:extLst>
              <a:ext uri="{FF2B5EF4-FFF2-40B4-BE49-F238E27FC236}">
                <a16:creationId xmlns:a16="http://schemas.microsoft.com/office/drawing/2014/main" id="{254035D2-A023-214E-0434-EC7970AE0336}"/>
              </a:ext>
            </a:extLst>
          </p:cNvPr>
          <p:cNvPicPr>
            <a:picLocks noChangeAspect="1"/>
          </p:cNvPicPr>
          <p:nvPr/>
        </p:nvPicPr>
        <p:blipFill>
          <a:blip r:embed="rId3"/>
          <a:stretch>
            <a:fillRect/>
          </a:stretch>
        </p:blipFill>
        <p:spPr>
          <a:xfrm>
            <a:off x="1743" y="1950883"/>
            <a:ext cx="2143125" cy="2143125"/>
          </a:xfrm>
          <a:prstGeom prst="rect">
            <a:avLst/>
          </a:prstGeom>
        </p:spPr>
      </p:pic>
      <p:sp>
        <p:nvSpPr>
          <p:cNvPr id="14" name="Rectangle 13">
            <a:extLst>
              <a:ext uri="{FF2B5EF4-FFF2-40B4-BE49-F238E27FC236}">
                <a16:creationId xmlns:a16="http://schemas.microsoft.com/office/drawing/2014/main" id="{40C20EF0-3AB9-FADB-C8A7-2186291CE8DB}"/>
              </a:ext>
            </a:extLst>
          </p:cNvPr>
          <p:cNvSpPr/>
          <p:nvPr/>
        </p:nvSpPr>
        <p:spPr>
          <a:xfrm>
            <a:off x="195041" y="1216558"/>
            <a:ext cx="1820172" cy="369330"/>
          </a:xfrm>
          <a:prstGeom prst="rect">
            <a:avLst/>
          </a:prstGeom>
          <a:solidFill>
            <a:schemeClr val="accent4">
              <a:lumMod val="20000"/>
              <a:lumOff val="80000"/>
            </a:schemeClr>
          </a:solidFill>
          <a:ln w="25400" cap="flat">
            <a:solidFill>
              <a:schemeClr val="tx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algn="ctr"/>
            <a:r>
              <a:rPr lang="en-US">
                <a:latin typeface="Arial"/>
              </a:rPr>
              <a:t>Instrument</a:t>
            </a:r>
            <a:endParaRPr lang="en-US"/>
          </a:p>
        </p:txBody>
      </p:sp>
      <p:pic>
        <p:nvPicPr>
          <p:cNvPr id="17" name="Picture 17" descr="A picture containing indoor, majorelle blue, blue, ceiling&#10;&#10;Description automatically generated">
            <a:extLst>
              <a:ext uri="{FF2B5EF4-FFF2-40B4-BE49-F238E27FC236}">
                <a16:creationId xmlns:a16="http://schemas.microsoft.com/office/drawing/2014/main" id="{0A81F537-A9C2-2871-D44E-051A1BC75A64}"/>
              </a:ext>
            </a:extLst>
          </p:cNvPr>
          <p:cNvPicPr>
            <a:picLocks noChangeAspect="1"/>
          </p:cNvPicPr>
          <p:nvPr/>
        </p:nvPicPr>
        <p:blipFill>
          <a:blip r:embed="rId4"/>
          <a:stretch>
            <a:fillRect/>
          </a:stretch>
        </p:blipFill>
        <p:spPr>
          <a:xfrm>
            <a:off x="4529254" y="1747271"/>
            <a:ext cx="1711713" cy="2234396"/>
          </a:xfrm>
          <a:prstGeom prst="rect">
            <a:avLst/>
          </a:prstGeom>
        </p:spPr>
      </p:pic>
      <p:sp>
        <p:nvSpPr>
          <p:cNvPr id="25" name="Rectangle 24">
            <a:extLst>
              <a:ext uri="{FF2B5EF4-FFF2-40B4-BE49-F238E27FC236}">
                <a16:creationId xmlns:a16="http://schemas.microsoft.com/office/drawing/2014/main" id="{0BC17919-90AD-0251-B3E6-C47025256963}"/>
              </a:ext>
            </a:extLst>
          </p:cNvPr>
          <p:cNvSpPr/>
          <p:nvPr/>
        </p:nvSpPr>
        <p:spPr>
          <a:xfrm>
            <a:off x="6973265" y="1215856"/>
            <a:ext cx="1259456" cy="369330"/>
          </a:xfrm>
          <a:prstGeom prst="rect">
            <a:avLst/>
          </a:prstGeom>
          <a:solidFill>
            <a:schemeClr val="accent4">
              <a:lumMod val="20000"/>
              <a:lumOff val="80000"/>
            </a:schemeClr>
          </a:solidFill>
          <a:ln w="25400" cap="flat">
            <a:solidFill>
              <a:schemeClr val="tx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indent="0" algn="ctr" defTabSz="457200">
              <a:lnSpc>
                <a:spcPct val="100000"/>
              </a:lnSpc>
              <a:spcBef>
                <a:spcPts val="0"/>
              </a:spcBef>
              <a:spcAft>
                <a:spcPts val="0"/>
              </a:spcAft>
              <a:buNone/>
              <a:tabLst/>
            </a:pPr>
            <a:r>
              <a:rPr lang="en-US">
                <a:latin typeface="Arial"/>
              </a:rPr>
              <a:t>SharePoint</a:t>
            </a:r>
          </a:p>
        </p:txBody>
      </p:sp>
      <p:pic>
        <p:nvPicPr>
          <p:cNvPr id="26" name="Picture 26" descr="A picture containing graphics, logo, graphic design, screenshot&#10;&#10;Description automatically generated">
            <a:extLst>
              <a:ext uri="{FF2B5EF4-FFF2-40B4-BE49-F238E27FC236}">
                <a16:creationId xmlns:a16="http://schemas.microsoft.com/office/drawing/2014/main" id="{1BF52865-1421-8C83-3274-63F0C202251E}"/>
              </a:ext>
            </a:extLst>
          </p:cNvPr>
          <p:cNvPicPr>
            <a:picLocks noChangeAspect="1"/>
          </p:cNvPicPr>
          <p:nvPr/>
        </p:nvPicPr>
        <p:blipFill>
          <a:blip r:embed="rId5"/>
          <a:stretch>
            <a:fillRect/>
          </a:stretch>
        </p:blipFill>
        <p:spPr>
          <a:xfrm>
            <a:off x="6401729" y="1949289"/>
            <a:ext cx="2743200" cy="1542288"/>
          </a:xfrm>
          <a:prstGeom prst="rect">
            <a:avLst/>
          </a:prstGeom>
        </p:spPr>
      </p:pic>
      <p:cxnSp>
        <p:nvCxnSpPr>
          <p:cNvPr id="27" name="Straight Arrow Connector 26">
            <a:extLst>
              <a:ext uri="{FF2B5EF4-FFF2-40B4-BE49-F238E27FC236}">
                <a16:creationId xmlns:a16="http://schemas.microsoft.com/office/drawing/2014/main" id="{E52457E8-BDD4-5625-0CB5-2B6DFF30B842}"/>
              </a:ext>
            </a:extLst>
          </p:cNvPr>
          <p:cNvCxnSpPr>
            <a:cxnSpLocks/>
          </p:cNvCxnSpPr>
          <p:nvPr/>
        </p:nvCxnSpPr>
        <p:spPr>
          <a:xfrm flipV="1">
            <a:off x="6357064" y="2775857"/>
            <a:ext cx="617033" cy="5574"/>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5" name="Straight Arrow Connector 4">
            <a:extLst>
              <a:ext uri="{FF2B5EF4-FFF2-40B4-BE49-F238E27FC236}">
                <a16:creationId xmlns:a16="http://schemas.microsoft.com/office/drawing/2014/main" id="{5736D703-766E-9CA0-1CEC-385CEC050A51}"/>
              </a:ext>
            </a:extLst>
          </p:cNvPr>
          <p:cNvCxnSpPr/>
          <p:nvPr/>
        </p:nvCxnSpPr>
        <p:spPr>
          <a:xfrm flipV="1">
            <a:off x="1682845" y="2944902"/>
            <a:ext cx="2799174" cy="22383"/>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968672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4C188-6B0D-58DF-10E7-DC4B66AB93EF}"/>
              </a:ext>
            </a:extLst>
          </p:cNvPr>
          <p:cNvSpPr>
            <a:spLocks noGrp="1"/>
          </p:cNvSpPr>
          <p:nvPr>
            <p:ph type="title"/>
          </p:nvPr>
        </p:nvSpPr>
        <p:spPr/>
        <p:txBody>
          <a:bodyPr/>
          <a:lstStyle/>
          <a:p>
            <a:r>
              <a:rPr lang="en-US"/>
              <a:t>Direct to Quest</a:t>
            </a:r>
          </a:p>
        </p:txBody>
      </p:sp>
      <p:sp>
        <p:nvSpPr>
          <p:cNvPr id="4" name="Slide Number Placeholder 3">
            <a:extLst>
              <a:ext uri="{FF2B5EF4-FFF2-40B4-BE49-F238E27FC236}">
                <a16:creationId xmlns:a16="http://schemas.microsoft.com/office/drawing/2014/main" id="{93A88BAA-2D5E-6851-FE3A-D6C767C337DC}"/>
              </a:ext>
            </a:extLst>
          </p:cNvPr>
          <p:cNvSpPr>
            <a:spLocks noGrp="1"/>
          </p:cNvSpPr>
          <p:nvPr>
            <p:ph type="sldNum" sz="quarter" idx="12"/>
          </p:nvPr>
        </p:nvSpPr>
        <p:spPr/>
        <p:txBody>
          <a:bodyPr/>
          <a:lstStyle/>
          <a:p>
            <a:fld id="{106E12CD-FCB1-464E-A775-0B83FDDACE03}" type="slidenum">
              <a:rPr lang="en-US" smtClean="0"/>
              <a:pPr/>
              <a:t>27</a:t>
            </a:fld>
            <a:endParaRPr lang="en-US"/>
          </a:p>
        </p:txBody>
      </p:sp>
      <p:sp>
        <p:nvSpPr>
          <p:cNvPr id="8" name="Rectangle 7">
            <a:extLst>
              <a:ext uri="{FF2B5EF4-FFF2-40B4-BE49-F238E27FC236}">
                <a16:creationId xmlns:a16="http://schemas.microsoft.com/office/drawing/2014/main" id="{2C43AA45-9168-6B7D-9EF1-085899279C7E}"/>
              </a:ext>
            </a:extLst>
          </p:cNvPr>
          <p:cNvSpPr/>
          <p:nvPr/>
        </p:nvSpPr>
        <p:spPr>
          <a:xfrm>
            <a:off x="4530956" y="1216556"/>
            <a:ext cx="1708397" cy="369330"/>
          </a:xfrm>
          <a:prstGeom prst="rect">
            <a:avLst/>
          </a:prstGeom>
          <a:solidFill>
            <a:schemeClr val="accent4">
              <a:lumMod val="20000"/>
              <a:lumOff val="80000"/>
            </a:schemeClr>
          </a:solidFill>
          <a:ln w="25400" cap="flat">
            <a:solidFill>
              <a:schemeClr val="tx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algn="ctr"/>
            <a:r>
              <a:rPr lang="en-US">
                <a:latin typeface="Arial"/>
              </a:rPr>
              <a:t>Quest Storage</a:t>
            </a:r>
          </a:p>
        </p:txBody>
      </p:sp>
      <p:pic>
        <p:nvPicPr>
          <p:cNvPr id="13" name="Picture 13" descr="A picture containing home appliance, appliance&#10;&#10;Description automatically generated">
            <a:extLst>
              <a:ext uri="{FF2B5EF4-FFF2-40B4-BE49-F238E27FC236}">
                <a16:creationId xmlns:a16="http://schemas.microsoft.com/office/drawing/2014/main" id="{254035D2-A023-214E-0434-EC7970AE0336}"/>
              </a:ext>
            </a:extLst>
          </p:cNvPr>
          <p:cNvPicPr>
            <a:picLocks noChangeAspect="1"/>
          </p:cNvPicPr>
          <p:nvPr/>
        </p:nvPicPr>
        <p:blipFill>
          <a:blip r:embed="rId3"/>
          <a:stretch>
            <a:fillRect/>
          </a:stretch>
        </p:blipFill>
        <p:spPr>
          <a:xfrm>
            <a:off x="1743" y="1950883"/>
            <a:ext cx="2143125" cy="2143125"/>
          </a:xfrm>
          <a:prstGeom prst="rect">
            <a:avLst/>
          </a:prstGeom>
        </p:spPr>
      </p:pic>
      <p:sp>
        <p:nvSpPr>
          <p:cNvPr id="14" name="Rectangle 13">
            <a:extLst>
              <a:ext uri="{FF2B5EF4-FFF2-40B4-BE49-F238E27FC236}">
                <a16:creationId xmlns:a16="http://schemas.microsoft.com/office/drawing/2014/main" id="{40C20EF0-3AB9-FADB-C8A7-2186291CE8DB}"/>
              </a:ext>
            </a:extLst>
          </p:cNvPr>
          <p:cNvSpPr/>
          <p:nvPr/>
        </p:nvSpPr>
        <p:spPr>
          <a:xfrm>
            <a:off x="195041" y="1216558"/>
            <a:ext cx="1820172" cy="369330"/>
          </a:xfrm>
          <a:prstGeom prst="rect">
            <a:avLst/>
          </a:prstGeom>
          <a:solidFill>
            <a:schemeClr val="accent4">
              <a:lumMod val="20000"/>
              <a:lumOff val="80000"/>
            </a:schemeClr>
          </a:solidFill>
          <a:ln w="25400" cap="flat">
            <a:solidFill>
              <a:schemeClr val="tx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algn="ctr"/>
            <a:r>
              <a:rPr lang="en-US">
                <a:latin typeface="Arial"/>
              </a:rPr>
              <a:t>Instrument</a:t>
            </a:r>
            <a:endParaRPr lang="en-US"/>
          </a:p>
        </p:txBody>
      </p:sp>
      <p:pic>
        <p:nvPicPr>
          <p:cNvPr id="17" name="Picture 17" descr="A picture containing indoor, majorelle blue, blue, ceiling&#10;&#10;Description automatically generated">
            <a:extLst>
              <a:ext uri="{FF2B5EF4-FFF2-40B4-BE49-F238E27FC236}">
                <a16:creationId xmlns:a16="http://schemas.microsoft.com/office/drawing/2014/main" id="{0A81F537-A9C2-2871-D44E-051A1BC75A64}"/>
              </a:ext>
            </a:extLst>
          </p:cNvPr>
          <p:cNvPicPr>
            <a:picLocks noChangeAspect="1"/>
          </p:cNvPicPr>
          <p:nvPr/>
        </p:nvPicPr>
        <p:blipFill>
          <a:blip r:embed="rId4"/>
          <a:stretch>
            <a:fillRect/>
          </a:stretch>
        </p:blipFill>
        <p:spPr>
          <a:xfrm>
            <a:off x="4529254" y="1747271"/>
            <a:ext cx="1711713" cy="2234396"/>
          </a:xfrm>
          <a:prstGeom prst="rect">
            <a:avLst/>
          </a:prstGeom>
        </p:spPr>
      </p:pic>
      <p:sp>
        <p:nvSpPr>
          <p:cNvPr id="25" name="Rectangle 24">
            <a:extLst>
              <a:ext uri="{FF2B5EF4-FFF2-40B4-BE49-F238E27FC236}">
                <a16:creationId xmlns:a16="http://schemas.microsoft.com/office/drawing/2014/main" id="{0BC17919-90AD-0251-B3E6-C47025256963}"/>
              </a:ext>
            </a:extLst>
          </p:cNvPr>
          <p:cNvSpPr/>
          <p:nvPr/>
        </p:nvSpPr>
        <p:spPr>
          <a:xfrm>
            <a:off x="6973265" y="1215856"/>
            <a:ext cx="1259456" cy="369330"/>
          </a:xfrm>
          <a:prstGeom prst="rect">
            <a:avLst/>
          </a:prstGeom>
          <a:solidFill>
            <a:schemeClr val="accent4">
              <a:lumMod val="20000"/>
              <a:lumOff val="80000"/>
            </a:schemeClr>
          </a:solidFill>
          <a:ln w="25400" cap="flat">
            <a:solidFill>
              <a:schemeClr val="tx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indent="0" algn="ctr" defTabSz="457200">
              <a:lnSpc>
                <a:spcPct val="100000"/>
              </a:lnSpc>
              <a:spcBef>
                <a:spcPts val="0"/>
              </a:spcBef>
              <a:spcAft>
                <a:spcPts val="0"/>
              </a:spcAft>
              <a:buNone/>
              <a:tabLst/>
            </a:pPr>
            <a:r>
              <a:rPr lang="en-US">
                <a:latin typeface="Arial"/>
              </a:rPr>
              <a:t>SharePoint</a:t>
            </a:r>
          </a:p>
        </p:txBody>
      </p:sp>
      <p:pic>
        <p:nvPicPr>
          <p:cNvPr id="26" name="Picture 26" descr="A picture containing graphics, logo, graphic design, screenshot&#10;&#10;Description automatically generated">
            <a:extLst>
              <a:ext uri="{FF2B5EF4-FFF2-40B4-BE49-F238E27FC236}">
                <a16:creationId xmlns:a16="http://schemas.microsoft.com/office/drawing/2014/main" id="{1BF52865-1421-8C83-3274-63F0C202251E}"/>
              </a:ext>
            </a:extLst>
          </p:cNvPr>
          <p:cNvPicPr>
            <a:picLocks noChangeAspect="1"/>
          </p:cNvPicPr>
          <p:nvPr/>
        </p:nvPicPr>
        <p:blipFill>
          <a:blip r:embed="rId5"/>
          <a:stretch>
            <a:fillRect/>
          </a:stretch>
        </p:blipFill>
        <p:spPr>
          <a:xfrm>
            <a:off x="6401729" y="1949289"/>
            <a:ext cx="2743200" cy="1542288"/>
          </a:xfrm>
          <a:prstGeom prst="rect">
            <a:avLst/>
          </a:prstGeom>
        </p:spPr>
      </p:pic>
      <p:cxnSp>
        <p:nvCxnSpPr>
          <p:cNvPr id="27" name="Straight Arrow Connector 26">
            <a:extLst>
              <a:ext uri="{FF2B5EF4-FFF2-40B4-BE49-F238E27FC236}">
                <a16:creationId xmlns:a16="http://schemas.microsoft.com/office/drawing/2014/main" id="{E52457E8-BDD4-5625-0CB5-2B6DFF30B842}"/>
              </a:ext>
            </a:extLst>
          </p:cNvPr>
          <p:cNvCxnSpPr>
            <a:cxnSpLocks/>
          </p:cNvCxnSpPr>
          <p:nvPr/>
        </p:nvCxnSpPr>
        <p:spPr>
          <a:xfrm flipV="1">
            <a:off x="6357064" y="2775857"/>
            <a:ext cx="617033" cy="5574"/>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5" name="Straight Arrow Connector 4">
            <a:extLst>
              <a:ext uri="{FF2B5EF4-FFF2-40B4-BE49-F238E27FC236}">
                <a16:creationId xmlns:a16="http://schemas.microsoft.com/office/drawing/2014/main" id="{5736D703-766E-9CA0-1CEC-385CEC050A51}"/>
              </a:ext>
            </a:extLst>
          </p:cNvPr>
          <p:cNvCxnSpPr/>
          <p:nvPr/>
        </p:nvCxnSpPr>
        <p:spPr>
          <a:xfrm flipV="1">
            <a:off x="1682845" y="2944902"/>
            <a:ext cx="2799174" cy="22383"/>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15B13BF6-1AD9-C102-39DA-35C85C73A01E}"/>
              </a:ext>
            </a:extLst>
          </p:cNvPr>
          <p:cNvSpPr/>
          <p:nvPr/>
        </p:nvSpPr>
        <p:spPr>
          <a:xfrm>
            <a:off x="2015555" y="2426882"/>
            <a:ext cx="5044067" cy="830995"/>
          </a:xfrm>
          <a:prstGeom prst="rect">
            <a:avLst/>
          </a:prstGeom>
          <a:solidFill>
            <a:schemeClr val="bg1"/>
          </a:solidFill>
          <a:ln w="25400" cap="flat">
            <a:solidFill>
              <a:schemeClr val="tx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285750" indent="-285750">
              <a:buFont typeface="Arial"/>
              <a:buChar char="•"/>
            </a:pPr>
            <a:r>
              <a:rPr lang="en-US" sz="2400">
                <a:latin typeface="Arial"/>
                <a:cs typeface="Arial"/>
              </a:rPr>
              <a:t>Core facility won't keep your data</a:t>
            </a:r>
            <a:endParaRPr lang="en-US" sz="2400">
              <a:latin typeface="Arial"/>
              <a:cs typeface="Calibri"/>
            </a:endParaRPr>
          </a:p>
          <a:p>
            <a:pPr marL="285750" indent="-285750">
              <a:buFont typeface="Arial"/>
              <a:buChar char="•"/>
            </a:pPr>
            <a:r>
              <a:rPr lang="en-US" sz="2400">
                <a:latin typeface="Arial"/>
              </a:rPr>
              <a:t>Quest Storage is not backed up</a:t>
            </a:r>
            <a:endParaRPr lang="en-US" sz="2400">
              <a:latin typeface="Arial"/>
              <a:cs typeface="Calibri"/>
            </a:endParaRPr>
          </a:p>
        </p:txBody>
      </p:sp>
    </p:spTree>
    <p:extLst>
      <p:ext uri="{BB962C8B-B14F-4D97-AF65-F5344CB8AC3E}">
        <p14:creationId xmlns:p14="http://schemas.microsoft.com/office/powerpoint/2010/main" val="16911959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4C188-6B0D-58DF-10E7-DC4B66AB93EF}"/>
              </a:ext>
            </a:extLst>
          </p:cNvPr>
          <p:cNvSpPr>
            <a:spLocks noGrp="1"/>
          </p:cNvSpPr>
          <p:nvPr>
            <p:ph type="title"/>
          </p:nvPr>
        </p:nvSpPr>
        <p:spPr/>
        <p:txBody>
          <a:bodyPr/>
          <a:lstStyle/>
          <a:p>
            <a:r>
              <a:rPr lang="en-US"/>
              <a:t>Via your computer</a:t>
            </a:r>
          </a:p>
        </p:txBody>
      </p:sp>
      <p:sp>
        <p:nvSpPr>
          <p:cNvPr id="4" name="Slide Number Placeholder 3">
            <a:extLst>
              <a:ext uri="{FF2B5EF4-FFF2-40B4-BE49-F238E27FC236}">
                <a16:creationId xmlns:a16="http://schemas.microsoft.com/office/drawing/2014/main" id="{93A88BAA-2D5E-6851-FE3A-D6C767C337DC}"/>
              </a:ext>
            </a:extLst>
          </p:cNvPr>
          <p:cNvSpPr>
            <a:spLocks noGrp="1"/>
          </p:cNvSpPr>
          <p:nvPr>
            <p:ph type="sldNum" sz="quarter" idx="12"/>
          </p:nvPr>
        </p:nvSpPr>
        <p:spPr/>
        <p:txBody>
          <a:bodyPr/>
          <a:lstStyle/>
          <a:p>
            <a:fld id="{106E12CD-FCB1-464E-A775-0B83FDDACE03}" type="slidenum">
              <a:rPr lang="en-US" smtClean="0"/>
              <a:pPr/>
              <a:t>28</a:t>
            </a:fld>
            <a:endParaRPr lang="en-US"/>
          </a:p>
        </p:txBody>
      </p:sp>
      <p:sp>
        <p:nvSpPr>
          <p:cNvPr id="8" name="Rectangle 7">
            <a:extLst>
              <a:ext uri="{FF2B5EF4-FFF2-40B4-BE49-F238E27FC236}">
                <a16:creationId xmlns:a16="http://schemas.microsoft.com/office/drawing/2014/main" id="{2C43AA45-9168-6B7D-9EF1-085899279C7E}"/>
              </a:ext>
            </a:extLst>
          </p:cNvPr>
          <p:cNvSpPr/>
          <p:nvPr/>
        </p:nvSpPr>
        <p:spPr>
          <a:xfrm>
            <a:off x="4530956" y="1216556"/>
            <a:ext cx="1708397" cy="369330"/>
          </a:xfrm>
          <a:prstGeom prst="rect">
            <a:avLst/>
          </a:prstGeom>
          <a:solidFill>
            <a:schemeClr val="accent4">
              <a:lumMod val="20000"/>
              <a:lumOff val="80000"/>
            </a:schemeClr>
          </a:solidFill>
          <a:ln w="25400" cap="flat">
            <a:solidFill>
              <a:schemeClr val="tx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algn="ctr"/>
            <a:r>
              <a:rPr lang="en-US">
                <a:latin typeface="Arial"/>
              </a:rPr>
              <a:t>Quest Storage</a:t>
            </a:r>
          </a:p>
        </p:txBody>
      </p:sp>
      <p:sp>
        <p:nvSpPr>
          <p:cNvPr id="12" name="Rectangle 11">
            <a:extLst>
              <a:ext uri="{FF2B5EF4-FFF2-40B4-BE49-F238E27FC236}">
                <a16:creationId xmlns:a16="http://schemas.microsoft.com/office/drawing/2014/main" id="{0E94B176-9C4F-6A93-8271-E615F9C693CD}"/>
              </a:ext>
            </a:extLst>
          </p:cNvPr>
          <p:cNvSpPr/>
          <p:nvPr/>
        </p:nvSpPr>
        <p:spPr>
          <a:xfrm>
            <a:off x="2359474" y="1245936"/>
            <a:ext cx="1643349" cy="369330"/>
          </a:xfrm>
          <a:prstGeom prst="rect">
            <a:avLst/>
          </a:prstGeom>
          <a:solidFill>
            <a:schemeClr val="accent4">
              <a:lumMod val="20000"/>
              <a:lumOff val="80000"/>
            </a:schemeClr>
          </a:solidFill>
          <a:ln w="25400" cap="flat">
            <a:solidFill>
              <a:schemeClr val="tx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a:latin typeface="Arial"/>
              </a:rPr>
              <a:t>Your computer</a:t>
            </a:r>
            <a:endParaRPr lang="en-US"/>
          </a:p>
        </p:txBody>
      </p:sp>
      <p:pic>
        <p:nvPicPr>
          <p:cNvPr id="13" name="Picture 13" descr="A picture containing home appliance, appliance&#10;&#10;Description automatically generated">
            <a:extLst>
              <a:ext uri="{FF2B5EF4-FFF2-40B4-BE49-F238E27FC236}">
                <a16:creationId xmlns:a16="http://schemas.microsoft.com/office/drawing/2014/main" id="{254035D2-A023-214E-0434-EC7970AE0336}"/>
              </a:ext>
            </a:extLst>
          </p:cNvPr>
          <p:cNvPicPr>
            <a:picLocks noChangeAspect="1"/>
          </p:cNvPicPr>
          <p:nvPr/>
        </p:nvPicPr>
        <p:blipFill>
          <a:blip r:embed="rId3"/>
          <a:stretch>
            <a:fillRect/>
          </a:stretch>
        </p:blipFill>
        <p:spPr>
          <a:xfrm>
            <a:off x="1743" y="1950883"/>
            <a:ext cx="2143125" cy="2143125"/>
          </a:xfrm>
          <a:prstGeom prst="rect">
            <a:avLst/>
          </a:prstGeom>
        </p:spPr>
      </p:pic>
      <p:sp>
        <p:nvSpPr>
          <p:cNvPr id="14" name="Rectangle 13">
            <a:extLst>
              <a:ext uri="{FF2B5EF4-FFF2-40B4-BE49-F238E27FC236}">
                <a16:creationId xmlns:a16="http://schemas.microsoft.com/office/drawing/2014/main" id="{40C20EF0-3AB9-FADB-C8A7-2186291CE8DB}"/>
              </a:ext>
            </a:extLst>
          </p:cNvPr>
          <p:cNvSpPr/>
          <p:nvPr/>
        </p:nvSpPr>
        <p:spPr>
          <a:xfrm>
            <a:off x="195041" y="1216558"/>
            <a:ext cx="1820172" cy="369330"/>
          </a:xfrm>
          <a:prstGeom prst="rect">
            <a:avLst/>
          </a:prstGeom>
          <a:solidFill>
            <a:schemeClr val="accent4">
              <a:lumMod val="20000"/>
              <a:lumOff val="80000"/>
            </a:schemeClr>
          </a:solidFill>
          <a:ln w="25400" cap="flat">
            <a:solidFill>
              <a:schemeClr val="tx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algn="ctr"/>
            <a:r>
              <a:rPr lang="en-US">
                <a:latin typeface="Arial"/>
              </a:rPr>
              <a:t>Instrument</a:t>
            </a:r>
            <a:endParaRPr lang="en-US"/>
          </a:p>
        </p:txBody>
      </p:sp>
      <p:pic>
        <p:nvPicPr>
          <p:cNvPr id="17" name="Picture 17" descr="A picture containing indoor, majorelle blue, blue, ceiling&#10;&#10;Description automatically generated">
            <a:extLst>
              <a:ext uri="{FF2B5EF4-FFF2-40B4-BE49-F238E27FC236}">
                <a16:creationId xmlns:a16="http://schemas.microsoft.com/office/drawing/2014/main" id="{0A81F537-A9C2-2871-D44E-051A1BC75A64}"/>
              </a:ext>
            </a:extLst>
          </p:cNvPr>
          <p:cNvPicPr>
            <a:picLocks noChangeAspect="1"/>
          </p:cNvPicPr>
          <p:nvPr/>
        </p:nvPicPr>
        <p:blipFill>
          <a:blip r:embed="rId4"/>
          <a:stretch>
            <a:fillRect/>
          </a:stretch>
        </p:blipFill>
        <p:spPr>
          <a:xfrm>
            <a:off x="4529254" y="1747271"/>
            <a:ext cx="1711713" cy="2234396"/>
          </a:xfrm>
          <a:prstGeom prst="rect">
            <a:avLst/>
          </a:prstGeom>
        </p:spPr>
      </p:pic>
      <p:pic>
        <p:nvPicPr>
          <p:cNvPr id="21" name="Picture 21" descr="A picture containing design, rectangle, screenshot&#10;&#10;Description automatically generated">
            <a:extLst>
              <a:ext uri="{FF2B5EF4-FFF2-40B4-BE49-F238E27FC236}">
                <a16:creationId xmlns:a16="http://schemas.microsoft.com/office/drawing/2014/main" id="{8B5D5C23-B73B-1705-C6A0-097E27C38840}"/>
              </a:ext>
            </a:extLst>
          </p:cNvPr>
          <p:cNvPicPr>
            <a:picLocks noChangeAspect="1"/>
          </p:cNvPicPr>
          <p:nvPr/>
        </p:nvPicPr>
        <p:blipFill>
          <a:blip r:embed="rId5"/>
          <a:stretch>
            <a:fillRect/>
          </a:stretch>
        </p:blipFill>
        <p:spPr>
          <a:xfrm>
            <a:off x="2284464" y="1950062"/>
            <a:ext cx="1790959" cy="1831957"/>
          </a:xfrm>
          <a:prstGeom prst="rect">
            <a:avLst/>
          </a:prstGeom>
        </p:spPr>
      </p:pic>
      <p:cxnSp>
        <p:nvCxnSpPr>
          <p:cNvPr id="22" name="Straight Arrow Connector 21">
            <a:extLst>
              <a:ext uri="{FF2B5EF4-FFF2-40B4-BE49-F238E27FC236}">
                <a16:creationId xmlns:a16="http://schemas.microsoft.com/office/drawing/2014/main" id="{7319E175-1F32-FD3B-C985-0D112A9F79C3}"/>
              </a:ext>
            </a:extLst>
          </p:cNvPr>
          <p:cNvCxnSpPr>
            <a:cxnSpLocks/>
          </p:cNvCxnSpPr>
          <p:nvPr/>
        </p:nvCxnSpPr>
        <p:spPr>
          <a:xfrm flipV="1">
            <a:off x="1682844" y="3116542"/>
            <a:ext cx="289331" cy="4072"/>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A7533DD7-2714-A81B-D0F0-B39EF83AAEFE}"/>
              </a:ext>
            </a:extLst>
          </p:cNvPr>
          <p:cNvCxnSpPr>
            <a:cxnSpLocks/>
          </p:cNvCxnSpPr>
          <p:nvPr/>
        </p:nvCxnSpPr>
        <p:spPr>
          <a:xfrm flipV="1">
            <a:off x="4142944" y="3170796"/>
            <a:ext cx="365857" cy="5163"/>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5" name="Rectangle 24">
            <a:extLst>
              <a:ext uri="{FF2B5EF4-FFF2-40B4-BE49-F238E27FC236}">
                <a16:creationId xmlns:a16="http://schemas.microsoft.com/office/drawing/2014/main" id="{0BC17919-90AD-0251-B3E6-C47025256963}"/>
              </a:ext>
            </a:extLst>
          </p:cNvPr>
          <p:cNvSpPr/>
          <p:nvPr/>
        </p:nvSpPr>
        <p:spPr>
          <a:xfrm>
            <a:off x="6973265" y="1215856"/>
            <a:ext cx="1259456" cy="369330"/>
          </a:xfrm>
          <a:prstGeom prst="rect">
            <a:avLst/>
          </a:prstGeom>
          <a:solidFill>
            <a:schemeClr val="accent4">
              <a:lumMod val="20000"/>
              <a:lumOff val="80000"/>
            </a:schemeClr>
          </a:solidFill>
          <a:ln w="25400" cap="flat">
            <a:solidFill>
              <a:schemeClr val="tx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indent="0" algn="ctr" defTabSz="457200">
              <a:lnSpc>
                <a:spcPct val="100000"/>
              </a:lnSpc>
              <a:spcBef>
                <a:spcPts val="0"/>
              </a:spcBef>
              <a:spcAft>
                <a:spcPts val="0"/>
              </a:spcAft>
              <a:buNone/>
              <a:tabLst/>
            </a:pPr>
            <a:r>
              <a:rPr lang="en-US">
                <a:latin typeface="Arial"/>
              </a:rPr>
              <a:t>SharePoint</a:t>
            </a:r>
          </a:p>
        </p:txBody>
      </p:sp>
      <p:pic>
        <p:nvPicPr>
          <p:cNvPr id="26" name="Picture 26" descr="A picture containing graphics, logo, graphic design, screenshot&#10;&#10;Description automatically generated">
            <a:extLst>
              <a:ext uri="{FF2B5EF4-FFF2-40B4-BE49-F238E27FC236}">
                <a16:creationId xmlns:a16="http://schemas.microsoft.com/office/drawing/2014/main" id="{1BF52865-1421-8C83-3274-63F0C202251E}"/>
              </a:ext>
            </a:extLst>
          </p:cNvPr>
          <p:cNvPicPr>
            <a:picLocks noChangeAspect="1"/>
          </p:cNvPicPr>
          <p:nvPr/>
        </p:nvPicPr>
        <p:blipFill>
          <a:blip r:embed="rId6"/>
          <a:stretch>
            <a:fillRect/>
          </a:stretch>
        </p:blipFill>
        <p:spPr>
          <a:xfrm>
            <a:off x="6401729" y="1949289"/>
            <a:ext cx="2743200" cy="1542288"/>
          </a:xfrm>
          <a:prstGeom prst="rect">
            <a:avLst/>
          </a:prstGeom>
        </p:spPr>
      </p:pic>
      <p:cxnSp>
        <p:nvCxnSpPr>
          <p:cNvPr id="27" name="Straight Arrow Connector 26">
            <a:extLst>
              <a:ext uri="{FF2B5EF4-FFF2-40B4-BE49-F238E27FC236}">
                <a16:creationId xmlns:a16="http://schemas.microsoft.com/office/drawing/2014/main" id="{E52457E8-BDD4-5625-0CB5-2B6DFF30B842}"/>
              </a:ext>
            </a:extLst>
          </p:cNvPr>
          <p:cNvCxnSpPr>
            <a:cxnSpLocks/>
          </p:cNvCxnSpPr>
          <p:nvPr/>
        </p:nvCxnSpPr>
        <p:spPr>
          <a:xfrm flipV="1">
            <a:off x="6357064" y="2775857"/>
            <a:ext cx="617033" cy="5574"/>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853442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49AC195-2CFE-5443-BD84-01169B6D4618}"/>
              </a:ext>
            </a:extLst>
          </p:cNvPr>
          <p:cNvSpPr>
            <a:spLocks noGrp="1"/>
          </p:cNvSpPr>
          <p:nvPr>
            <p:ph type="sldNum" sz="quarter" idx="12"/>
          </p:nvPr>
        </p:nvSpPr>
        <p:spPr/>
        <p:txBody>
          <a:bodyPr/>
          <a:lstStyle/>
          <a:p>
            <a:fld id="{106E12CD-FCB1-464E-A775-0B83FDDACE03}" type="slidenum">
              <a:rPr lang="en-US" smtClean="0"/>
              <a:pPr/>
              <a:t>2</a:t>
            </a:fld>
            <a:endParaRPr lang="en-US"/>
          </a:p>
        </p:txBody>
      </p:sp>
      <p:sp>
        <p:nvSpPr>
          <p:cNvPr id="12" name="TextBox 11">
            <a:extLst>
              <a:ext uri="{FF2B5EF4-FFF2-40B4-BE49-F238E27FC236}">
                <a16:creationId xmlns:a16="http://schemas.microsoft.com/office/drawing/2014/main" id="{CD0F1059-53B2-6D4B-A814-8BDC76851611}"/>
              </a:ext>
            </a:extLst>
          </p:cNvPr>
          <p:cNvSpPr txBox="1"/>
          <p:nvPr/>
        </p:nvSpPr>
        <p:spPr>
          <a:xfrm>
            <a:off x="309309" y="740479"/>
            <a:ext cx="8761539" cy="2585323"/>
          </a:xfrm>
          <a:prstGeom prst="rect">
            <a:avLst/>
          </a:prstGeom>
          <a:noFill/>
        </p:spPr>
        <p:txBody>
          <a:bodyPr wrap="square" lIns="91440" tIns="45720" rIns="91440" bIns="45720" rtlCol="0" anchor="t">
            <a:spAutoFit/>
          </a:bodyPr>
          <a:lstStyle/>
          <a:p>
            <a:r>
              <a:rPr lang="en-US" b="1">
                <a:solidFill>
                  <a:srgbClr val="000000"/>
                </a:solidFill>
                <a:latin typeface="Arial"/>
                <a:cs typeface="Arial"/>
              </a:rPr>
              <a:t>Description</a:t>
            </a:r>
            <a:r>
              <a:rPr lang="en-US">
                <a:solidFill>
                  <a:srgbClr val="000000"/>
                </a:solidFill>
                <a:latin typeface="Arial"/>
                <a:cs typeface="Arial"/>
              </a:rPr>
              <a:t>: </a:t>
            </a:r>
            <a:endParaRPr lang="en-US">
              <a:solidFill>
                <a:srgbClr val="000000"/>
              </a:solidFill>
              <a:latin typeface="Arial" panose="020B0604020202020204" pitchFamily="34" charset="0"/>
              <a:cs typeface="Arial" panose="020B0604020202020204" pitchFamily="34" charset="0"/>
            </a:endParaRPr>
          </a:p>
          <a:p>
            <a:endParaRPr lang="en-US">
              <a:solidFill>
                <a:srgbClr val="000000"/>
              </a:solidFill>
              <a:latin typeface="Arial"/>
              <a:cs typeface="Arial"/>
            </a:endParaRPr>
          </a:p>
          <a:p>
            <a:r>
              <a:rPr lang="en-US">
                <a:solidFill>
                  <a:srgbClr val="000000"/>
                </a:solidFill>
                <a:latin typeface="Arial"/>
                <a:cs typeface="Arial"/>
              </a:rPr>
              <a:t>Did you know that good data management practices can make computational research easier? Learning how to code can be challenging, but many common mistakes made by novice programmers can be avoided by using good data management practices. This workshop will cover how to make your computational projects readable by both humans and computers by organizing the script and data files in your project and formatting tabular data so that it can be easily read by R packages and Python libraries. </a:t>
            </a:r>
            <a:endParaRPr lang="en-US">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783851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4C188-6B0D-58DF-10E7-DC4B66AB93EF}"/>
              </a:ext>
            </a:extLst>
          </p:cNvPr>
          <p:cNvSpPr>
            <a:spLocks noGrp="1"/>
          </p:cNvSpPr>
          <p:nvPr>
            <p:ph type="title"/>
          </p:nvPr>
        </p:nvSpPr>
        <p:spPr/>
        <p:txBody>
          <a:bodyPr/>
          <a:lstStyle/>
          <a:p>
            <a:r>
              <a:rPr lang="en-US"/>
              <a:t>Via your computer</a:t>
            </a:r>
          </a:p>
        </p:txBody>
      </p:sp>
      <p:sp>
        <p:nvSpPr>
          <p:cNvPr id="4" name="Slide Number Placeholder 3">
            <a:extLst>
              <a:ext uri="{FF2B5EF4-FFF2-40B4-BE49-F238E27FC236}">
                <a16:creationId xmlns:a16="http://schemas.microsoft.com/office/drawing/2014/main" id="{93A88BAA-2D5E-6851-FE3A-D6C767C337DC}"/>
              </a:ext>
            </a:extLst>
          </p:cNvPr>
          <p:cNvSpPr>
            <a:spLocks noGrp="1"/>
          </p:cNvSpPr>
          <p:nvPr>
            <p:ph type="sldNum" sz="quarter" idx="12"/>
          </p:nvPr>
        </p:nvSpPr>
        <p:spPr/>
        <p:txBody>
          <a:bodyPr/>
          <a:lstStyle/>
          <a:p>
            <a:fld id="{106E12CD-FCB1-464E-A775-0B83FDDACE03}" type="slidenum">
              <a:rPr lang="en-US" smtClean="0"/>
              <a:pPr/>
              <a:t>29</a:t>
            </a:fld>
            <a:endParaRPr lang="en-US"/>
          </a:p>
        </p:txBody>
      </p:sp>
      <p:sp>
        <p:nvSpPr>
          <p:cNvPr id="8" name="Rectangle 7">
            <a:extLst>
              <a:ext uri="{FF2B5EF4-FFF2-40B4-BE49-F238E27FC236}">
                <a16:creationId xmlns:a16="http://schemas.microsoft.com/office/drawing/2014/main" id="{2C43AA45-9168-6B7D-9EF1-085899279C7E}"/>
              </a:ext>
            </a:extLst>
          </p:cNvPr>
          <p:cNvSpPr/>
          <p:nvPr/>
        </p:nvSpPr>
        <p:spPr>
          <a:xfrm>
            <a:off x="4530956" y="1216556"/>
            <a:ext cx="1708397" cy="369330"/>
          </a:xfrm>
          <a:prstGeom prst="rect">
            <a:avLst/>
          </a:prstGeom>
          <a:solidFill>
            <a:schemeClr val="accent4">
              <a:lumMod val="20000"/>
              <a:lumOff val="80000"/>
            </a:schemeClr>
          </a:solidFill>
          <a:ln w="25400" cap="flat">
            <a:solidFill>
              <a:schemeClr val="tx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algn="ctr"/>
            <a:r>
              <a:rPr lang="en-US">
                <a:latin typeface="Arial"/>
              </a:rPr>
              <a:t>Quest Storage</a:t>
            </a:r>
          </a:p>
        </p:txBody>
      </p:sp>
      <p:sp>
        <p:nvSpPr>
          <p:cNvPr id="12" name="Rectangle 11">
            <a:extLst>
              <a:ext uri="{FF2B5EF4-FFF2-40B4-BE49-F238E27FC236}">
                <a16:creationId xmlns:a16="http://schemas.microsoft.com/office/drawing/2014/main" id="{0E94B176-9C4F-6A93-8271-E615F9C693CD}"/>
              </a:ext>
            </a:extLst>
          </p:cNvPr>
          <p:cNvSpPr/>
          <p:nvPr/>
        </p:nvSpPr>
        <p:spPr>
          <a:xfrm>
            <a:off x="2359474" y="1245936"/>
            <a:ext cx="1643349" cy="369330"/>
          </a:xfrm>
          <a:prstGeom prst="rect">
            <a:avLst/>
          </a:prstGeom>
          <a:solidFill>
            <a:schemeClr val="accent4">
              <a:lumMod val="20000"/>
              <a:lumOff val="80000"/>
            </a:schemeClr>
          </a:solidFill>
          <a:ln w="25400" cap="flat">
            <a:solidFill>
              <a:schemeClr val="tx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a:latin typeface="Arial"/>
              </a:rPr>
              <a:t>Your computer</a:t>
            </a:r>
            <a:endParaRPr lang="en-US"/>
          </a:p>
        </p:txBody>
      </p:sp>
      <p:pic>
        <p:nvPicPr>
          <p:cNvPr id="13" name="Picture 13" descr="A picture containing home appliance, appliance&#10;&#10;Description automatically generated">
            <a:extLst>
              <a:ext uri="{FF2B5EF4-FFF2-40B4-BE49-F238E27FC236}">
                <a16:creationId xmlns:a16="http://schemas.microsoft.com/office/drawing/2014/main" id="{254035D2-A023-214E-0434-EC7970AE0336}"/>
              </a:ext>
            </a:extLst>
          </p:cNvPr>
          <p:cNvPicPr>
            <a:picLocks noChangeAspect="1"/>
          </p:cNvPicPr>
          <p:nvPr/>
        </p:nvPicPr>
        <p:blipFill>
          <a:blip r:embed="rId3"/>
          <a:stretch>
            <a:fillRect/>
          </a:stretch>
        </p:blipFill>
        <p:spPr>
          <a:xfrm>
            <a:off x="1743" y="1950883"/>
            <a:ext cx="2143125" cy="2143125"/>
          </a:xfrm>
          <a:prstGeom prst="rect">
            <a:avLst/>
          </a:prstGeom>
        </p:spPr>
      </p:pic>
      <p:sp>
        <p:nvSpPr>
          <p:cNvPr id="14" name="Rectangle 13">
            <a:extLst>
              <a:ext uri="{FF2B5EF4-FFF2-40B4-BE49-F238E27FC236}">
                <a16:creationId xmlns:a16="http://schemas.microsoft.com/office/drawing/2014/main" id="{40C20EF0-3AB9-FADB-C8A7-2186291CE8DB}"/>
              </a:ext>
            </a:extLst>
          </p:cNvPr>
          <p:cNvSpPr/>
          <p:nvPr/>
        </p:nvSpPr>
        <p:spPr>
          <a:xfrm>
            <a:off x="195041" y="1216558"/>
            <a:ext cx="1820172" cy="369330"/>
          </a:xfrm>
          <a:prstGeom prst="rect">
            <a:avLst/>
          </a:prstGeom>
          <a:solidFill>
            <a:schemeClr val="accent4">
              <a:lumMod val="20000"/>
              <a:lumOff val="80000"/>
            </a:schemeClr>
          </a:solidFill>
          <a:ln w="25400" cap="flat">
            <a:solidFill>
              <a:schemeClr val="tx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algn="ctr"/>
            <a:r>
              <a:rPr lang="en-US">
                <a:latin typeface="Arial"/>
              </a:rPr>
              <a:t>Instrument</a:t>
            </a:r>
            <a:endParaRPr lang="en-US"/>
          </a:p>
        </p:txBody>
      </p:sp>
      <p:pic>
        <p:nvPicPr>
          <p:cNvPr id="17" name="Picture 17" descr="A picture containing indoor, majorelle blue, blue, ceiling&#10;&#10;Description automatically generated">
            <a:extLst>
              <a:ext uri="{FF2B5EF4-FFF2-40B4-BE49-F238E27FC236}">
                <a16:creationId xmlns:a16="http://schemas.microsoft.com/office/drawing/2014/main" id="{0A81F537-A9C2-2871-D44E-051A1BC75A64}"/>
              </a:ext>
            </a:extLst>
          </p:cNvPr>
          <p:cNvPicPr>
            <a:picLocks noChangeAspect="1"/>
          </p:cNvPicPr>
          <p:nvPr/>
        </p:nvPicPr>
        <p:blipFill>
          <a:blip r:embed="rId4"/>
          <a:stretch>
            <a:fillRect/>
          </a:stretch>
        </p:blipFill>
        <p:spPr>
          <a:xfrm>
            <a:off x="4529254" y="1747271"/>
            <a:ext cx="1711713" cy="2234396"/>
          </a:xfrm>
          <a:prstGeom prst="rect">
            <a:avLst/>
          </a:prstGeom>
        </p:spPr>
      </p:pic>
      <p:pic>
        <p:nvPicPr>
          <p:cNvPr id="21" name="Picture 21" descr="A picture containing design, rectangle, screenshot&#10;&#10;Description automatically generated">
            <a:extLst>
              <a:ext uri="{FF2B5EF4-FFF2-40B4-BE49-F238E27FC236}">
                <a16:creationId xmlns:a16="http://schemas.microsoft.com/office/drawing/2014/main" id="{8B5D5C23-B73B-1705-C6A0-097E27C38840}"/>
              </a:ext>
            </a:extLst>
          </p:cNvPr>
          <p:cNvPicPr>
            <a:picLocks noChangeAspect="1"/>
          </p:cNvPicPr>
          <p:nvPr/>
        </p:nvPicPr>
        <p:blipFill>
          <a:blip r:embed="rId5"/>
          <a:stretch>
            <a:fillRect/>
          </a:stretch>
        </p:blipFill>
        <p:spPr>
          <a:xfrm>
            <a:off x="2284464" y="1950062"/>
            <a:ext cx="1790959" cy="1831957"/>
          </a:xfrm>
          <a:prstGeom prst="rect">
            <a:avLst/>
          </a:prstGeom>
        </p:spPr>
      </p:pic>
      <p:cxnSp>
        <p:nvCxnSpPr>
          <p:cNvPr id="22" name="Straight Arrow Connector 21">
            <a:extLst>
              <a:ext uri="{FF2B5EF4-FFF2-40B4-BE49-F238E27FC236}">
                <a16:creationId xmlns:a16="http://schemas.microsoft.com/office/drawing/2014/main" id="{7319E175-1F32-FD3B-C985-0D112A9F79C3}"/>
              </a:ext>
            </a:extLst>
          </p:cNvPr>
          <p:cNvCxnSpPr>
            <a:cxnSpLocks/>
          </p:cNvCxnSpPr>
          <p:nvPr/>
        </p:nvCxnSpPr>
        <p:spPr>
          <a:xfrm flipV="1">
            <a:off x="1682844" y="3116542"/>
            <a:ext cx="289331" cy="4072"/>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A7533DD7-2714-A81B-D0F0-B39EF83AAEFE}"/>
              </a:ext>
            </a:extLst>
          </p:cNvPr>
          <p:cNvCxnSpPr>
            <a:cxnSpLocks/>
          </p:cNvCxnSpPr>
          <p:nvPr/>
        </p:nvCxnSpPr>
        <p:spPr>
          <a:xfrm flipV="1">
            <a:off x="4142944" y="3170796"/>
            <a:ext cx="365857" cy="5163"/>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5" name="Rectangle 24">
            <a:extLst>
              <a:ext uri="{FF2B5EF4-FFF2-40B4-BE49-F238E27FC236}">
                <a16:creationId xmlns:a16="http://schemas.microsoft.com/office/drawing/2014/main" id="{0BC17919-90AD-0251-B3E6-C47025256963}"/>
              </a:ext>
            </a:extLst>
          </p:cNvPr>
          <p:cNvSpPr/>
          <p:nvPr/>
        </p:nvSpPr>
        <p:spPr>
          <a:xfrm>
            <a:off x="6973265" y="1215856"/>
            <a:ext cx="1259456" cy="369330"/>
          </a:xfrm>
          <a:prstGeom prst="rect">
            <a:avLst/>
          </a:prstGeom>
          <a:solidFill>
            <a:schemeClr val="accent4">
              <a:lumMod val="20000"/>
              <a:lumOff val="80000"/>
            </a:schemeClr>
          </a:solidFill>
          <a:ln w="25400" cap="flat">
            <a:solidFill>
              <a:schemeClr val="tx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indent="0" algn="ctr" defTabSz="457200">
              <a:lnSpc>
                <a:spcPct val="100000"/>
              </a:lnSpc>
              <a:spcBef>
                <a:spcPts val="0"/>
              </a:spcBef>
              <a:spcAft>
                <a:spcPts val="0"/>
              </a:spcAft>
              <a:buNone/>
              <a:tabLst/>
            </a:pPr>
            <a:r>
              <a:rPr lang="en-US">
                <a:latin typeface="Arial"/>
              </a:rPr>
              <a:t>SharePoint</a:t>
            </a:r>
          </a:p>
        </p:txBody>
      </p:sp>
      <p:pic>
        <p:nvPicPr>
          <p:cNvPr id="26" name="Picture 26" descr="A picture containing graphics, logo, graphic design, screenshot&#10;&#10;Description automatically generated">
            <a:extLst>
              <a:ext uri="{FF2B5EF4-FFF2-40B4-BE49-F238E27FC236}">
                <a16:creationId xmlns:a16="http://schemas.microsoft.com/office/drawing/2014/main" id="{1BF52865-1421-8C83-3274-63F0C202251E}"/>
              </a:ext>
            </a:extLst>
          </p:cNvPr>
          <p:cNvPicPr>
            <a:picLocks noChangeAspect="1"/>
          </p:cNvPicPr>
          <p:nvPr/>
        </p:nvPicPr>
        <p:blipFill>
          <a:blip r:embed="rId6"/>
          <a:stretch>
            <a:fillRect/>
          </a:stretch>
        </p:blipFill>
        <p:spPr>
          <a:xfrm>
            <a:off x="6401729" y="1949289"/>
            <a:ext cx="2743200" cy="1542288"/>
          </a:xfrm>
          <a:prstGeom prst="rect">
            <a:avLst/>
          </a:prstGeom>
        </p:spPr>
      </p:pic>
      <p:cxnSp>
        <p:nvCxnSpPr>
          <p:cNvPr id="27" name="Straight Arrow Connector 26">
            <a:extLst>
              <a:ext uri="{FF2B5EF4-FFF2-40B4-BE49-F238E27FC236}">
                <a16:creationId xmlns:a16="http://schemas.microsoft.com/office/drawing/2014/main" id="{E52457E8-BDD4-5625-0CB5-2B6DFF30B842}"/>
              </a:ext>
            </a:extLst>
          </p:cNvPr>
          <p:cNvCxnSpPr>
            <a:cxnSpLocks/>
          </p:cNvCxnSpPr>
          <p:nvPr/>
        </p:nvCxnSpPr>
        <p:spPr>
          <a:xfrm flipV="1">
            <a:off x="6357064" y="2775857"/>
            <a:ext cx="617033" cy="5574"/>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5" name="Rectangle 4">
            <a:extLst>
              <a:ext uri="{FF2B5EF4-FFF2-40B4-BE49-F238E27FC236}">
                <a16:creationId xmlns:a16="http://schemas.microsoft.com/office/drawing/2014/main" id="{AFA612C6-7108-C256-6F31-C0C504525DEE}"/>
              </a:ext>
            </a:extLst>
          </p:cNvPr>
          <p:cNvSpPr/>
          <p:nvPr/>
        </p:nvSpPr>
        <p:spPr>
          <a:xfrm>
            <a:off x="1647202" y="2264947"/>
            <a:ext cx="5735470" cy="1200327"/>
          </a:xfrm>
          <a:prstGeom prst="rect">
            <a:avLst/>
          </a:prstGeom>
          <a:solidFill>
            <a:schemeClr val="bg1"/>
          </a:solidFill>
          <a:ln w="25400" cap="flat">
            <a:solidFill>
              <a:schemeClr val="tx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285750" indent="-285750">
              <a:buFont typeface="Arial"/>
              <a:buChar char="•"/>
            </a:pPr>
            <a:r>
              <a:rPr lang="en-US" sz="2400">
                <a:latin typeface="Arial"/>
                <a:cs typeface="Arial"/>
              </a:rPr>
              <a:t>Is your computer backed up regularly?</a:t>
            </a:r>
            <a:endParaRPr lang="en-US" sz="2400">
              <a:cs typeface="Calibri"/>
            </a:endParaRPr>
          </a:p>
          <a:p>
            <a:pPr marL="285750" indent="-285750">
              <a:buFont typeface="Arial"/>
              <a:buChar char="•"/>
            </a:pPr>
            <a:r>
              <a:rPr lang="en-US" sz="2400">
                <a:latin typeface="Arial"/>
                <a:cs typeface="Arial"/>
              </a:rPr>
              <a:t>What happens if your hard drive dies?</a:t>
            </a:r>
          </a:p>
          <a:p>
            <a:pPr marL="285750" indent="-285750">
              <a:buFont typeface="Arial"/>
              <a:buChar char="•"/>
            </a:pPr>
            <a:r>
              <a:rPr lang="en-US" sz="2400">
                <a:latin typeface="Arial"/>
                <a:cs typeface="Arial"/>
              </a:rPr>
              <a:t>How fast is your internet connection?</a:t>
            </a:r>
          </a:p>
        </p:txBody>
      </p:sp>
    </p:spTree>
    <p:extLst>
      <p:ext uri="{BB962C8B-B14F-4D97-AF65-F5344CB8AC3E}">
        <p14:creationId xmlns:p14="http://schemas.microsoft.com/office/powerpoint/2010/main" val="29558895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4C188-6B0D-58DF-10E7-DC4B66AB93EF}"/>
              </a:ext>
            </a:extLst>
          </p:cNvPr>
          <p:cNvSpPr>
            <a:spLocks noGrp="1"/>
          </p:cNvSpPr>
          <p:nvPr>
            <p:ph type="title"/>
          </p:nvPr>
        </p:nvSpPr>
        <p:spPr/>
        <p:txBody>
          <a:bodyPr/>
          <a:lstStyle/>
          <a:p>
            <a:r>
              <a:rPr lang="en-US"/>
              <a:t>Via RDSS/</a:t>
            </a:r>
            <a:r>
              <a:rPr lang="en-US" err="1"/>
              <a:t>FSMResfiles</a:t>
            </a:r>
          </a:p>
        </p:txBody>
      </p:sp>
      <p:sp>
        <p:nvSpPr>
          <p:cNvPr id="4" name="Slide Number Placeholder 3">
            <a:extLst>
              <a:ext uri="{FF2B5EF4-FFF2-40B4-BE49-F238E27FC236}">
                <a16:creationId xmlns:a16="http://schemas.microsoft.com/office/drawing/2014/main" id="{93A88BAA-2D5E-6851-FE3A-D6C767C337DC}"/>
              </a:ext>
            </a:extLst>
          </p:cNvPr>
          <p:cNvSpPr>
            <a:spLocks noGrp="1"/>
          </p:cNvSpPr>
          <p:nvPr>
            <p:ph type="sldNum" sz="quarter" idx="12"/>
          </p:nvPr>
        </p:nvSpPr>
        <p:spPr/>
        <p:txBody>
          <a:bodyPr/>
          <a:lstStyle/>
          <a:p>
            <a:fld id="{106E12CD-FCB1-464E-A775-0B83FDDACE03}" type="slidenum">
              <a:rPr lang="en-US" smtClean="0"/>
              <a:pPr/>
              <a:t>30</a:t>
            </a:fld>
            <a:endParaRPr lang="en-US"/>
          </a:p>
        </p:txBody>
      </p:sp>
      <p:sp>
        <p:nvSpPr>
          <p:cNvPr id="8" name="Rectangle 7">
            <a:extLst>
              <a:ext uri="{FF2B5EF4-FFF2-40B4-BE49-F238E27FC236}">
                <a16:creationId xmlns:a16="http://schemas.microsoft.com/office/drawing/2014/main" id="{2C43AA45-9168-6B7D-9EF1-085899279C7E}"/>
              </a:ext>
            </a:extLst>
          </p:cNvPr>
          <p:cNvSpPr/>
          <p:nvPr/>
        </p:nvSpPr>
        <p:spPr>
          <a:xfrm>
            <a:off x="4530956" y="1216556"/>
            <a:ext cx="1708397" cy="369330"/>
          </a:xfrm>
          <a:prstGeom prst="rect">
            <a:avLst/>
          </a:prstGeom>
          <a:solidFill>
            <a:schemeClr val="accent4">
              <a:lumMod val="20000"/>
              <a:lumOff val="80000"/>
            </a:schemeClr>
          </a:solidFill>
          <a:ln w="25400" cap="flat">
            <a:solidFill>
              <a:schemeClr val="tx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algn="ctr"/>
            <a:r>
              <a:rPr lang="en-US">
                <a:latin typeface="Arial"/>
              </a:rPr>
              <a:t>Quest Storage</a:t>
            </a:r>
          </a:p>
        </p:txBody>
      </p:sp>
      <p:sp>
        <p:nvSpPr>
          <p:cNvPr id="10" name="Rectangle 9">
            <a:extLst>
              <a:ext uri="{FF2B5EF4-FFF2-40B4-BE49-F238E27FC236}">
                <a16:creationId xmlns:a16="http://schemas.microsoft.com/office/drawing/2014/main" id="{7727D364-CA89-E110-E401-AFBD663E5437}"/>
              </a:ext>
            </a:extLst>
          </p:cNvPr>
          <p:cNvSpPr/>
          <p:nvPr/>
        </p:nvSpPr>
        <p:spPr>
          <a:xfrm>
            <a:off x="2285895" y="1216559"/>
            <a:ext cx="1820172" cy="369330"/>
          </a:xfrm>
          <a:prstGeom prst="rect">
            <a:avLst/>
          </a:prstGeom>
          <a:solidFill>
            <a:schemeClr val="accent4">
              <a:lumMod val="20000"/>
              <a:lumOff val="80000"/>
            </a:schemeClr>
          </a:solidFill>
          <a:ln w="25400" cap="flat">
            <a:solidFill>
              <a:schemeClr val="tx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algn="ctr"/>
            <a:r>
              <a:rPr lang="en-US">
                <a:latin typeface="Arial"/>
              </a:rPr>
              <a:t>RDSS</a:t>
            </a:r>
          </a:p>
        </p:txBody>
      </p:sp>
      <p:pic>
        <p:nvPicPr>
          <p:cNvPr id="13" name="Picture 13" descr="A picture containing home appliance, appliance&#10;&#10;Description automatically generated">
            <a:extLst>
              <a:ext uri="{FF2B5EF4-FFF2-40B4-BE49-F238E27FC236}">
                <a16:creationId xmlns:a16="http://schemas.microsoft.com/office/drawing/2014/main" id="{254035D2-A023-214E-0434-EC7970AE0336}"/>
              </a:ext>
            </a:extLst>
          </p:cNvPr>
          <p:cNvPicPr>
            <a:picLocks noChangeAspect="1"/>
          </p:cNvPicPr>
          <p:nvPr/>
        </p:nvPicPr>
        <p:blipFill>
          <a:blip r:embed="rId3"/>
          <a:stretch>
            <a:fillRect/>
          </a:stretch>
        </p:blipFill>
        <p:spPr>
          <a:xfrm>
            <a:off x="1743" y="1950883"/>
            <a:ext cx="2143125" cy="2143125"/>
          </a:xfrm>
          <a:prstGeom prst="rect">
            <a:avLst/>
          </a:prstGeom>
        </p:spPr>
      </p:pic>
      <p:sp>
        <p:nvSpPr>
          <p:cNvPr id="14" name="Rectangle 13">
            <a:extLst>
              <a:ext uri="{FF2B5EF4-FFF2-40B4-BE49-F238E27FC236}">
                <a16:creationId xmlns:a16="http://schemas.microsoft.com/office/drawing/2014/main" id="{40C20EF0-3AB9-FADB-C8A7-2186291CE8DB}"/>
              </a:ext>
            </a:extLst>
          </p:cNvPr>
          <p:cNvSpPr/>
          <p:nvPr/>
        </p:nvSpPr>
        <p:spPr>
          <a:xfrm>
            <a:off x="195041" y="1216558"/>
            <a:ext cx="1820172" cy="369330"/>
          </a:xfrm>
          <a:prstGeom prst="rect">
            <a:avLst/>
          </a:prstGeom>
          <a:solidFill>
            <a:schemeClr val="accent4">
              <a:lumMod val="20000"/>
              <a:lumOff val="80000"/>
            </a:schemeClr>
          </a:solidFill>
          <a:ln w="25400" cap="flat">
            <a:solidFill>
              <a:schemeClr val="tx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algn="ctr"/>
            <a:r>
              <a:rPr lang="en-US">
                <a:latin typeface="Arial"/>
              </a:rPr>
              <a:t>Instrument</a:t>
            </a:r>
            <a:endParaRPr lang="en-US"/>
          </a:p>
        </p:txBody>
      </p:sp>
      <p:pic>
        <p:nvPicPr>
          <p:cNvPr id="16" name="Picture 16" descr="A picture containing screenshot&#10;&#10;Description automatically generated">
            <a:extLst>
              <a:ext uri="{FF2B5EF4-FFF2-40B4-BE49-F238E27FC236}">
                <a16:creationId xmlns:a16="http://schemas.microsoft.com/office/drawing/2014/main" id="{775308EB-E39D-F834-2438-5E239B8FB70D}"/>
              </a:ext>
            </a:extLst>
          </p:cNvPr>
          <p:cNvPicPr>
            <a:picLocks noChangeAspect="1"/>
          </p:cNvPicPr>
          <p:nvPr/>
        </p:nvPicPr>
        <p:blipFill rotWithShape="1">
          <a:blip r:embed="rId4"/>
          <a:srcRect t="3544" b="8046"/>
          <a:stretch/>
        </p:blipFill>
        <p:spPr>
          <a:xfrm>
            <a:off x="1829976" y="1754439"/>
            <a:ext cx="2548655" cy="2400460"/>
          </a:xfrm>
          <a:prstGeom prst="rect">
            <a:avLst/>
          </a:prstGeom>
        </p:spPr>
      </p:pic>
      <p:pic>
        <p:nvPicPr>
          <p:cNvPr id="17" name="Picture 17" descr="A picture containing indoor, majorelle blue, blue, ceiling&#10;&#10;Description automatically generated">
            <a:extLst>
              <a:ext uri="{FF2B5EF4-FFF2-40B4-BE49-F238E27FC236}">
                <a16:creationId xmlns:a16="http://schemas.microsoft.com/office/drawing/2014/main" id="{0A81F537-A9C2-2871-D44E-051A1BC75A64}"/>
              </a:ext>
            </a:extLst>
          </p:cNvPr>
          <p:cNvPicPr>
            <a:picLocks noChangeAspect="1"/>
          </p:cNvPicPr>
          <p:nvPr/>
        </p:nvPicPr>
        <p:blipFill>
          <a:blip r:embed="rId5"/>
          <a:stretch>
            <a:fillRect/>
          </a:stretch>
        </p:blipFill>
        <p:spPr>
          <a:xfrm>
            <a:off x="4529254" y="1747271"/>
            <a:ext cx="1711713" cy="2234396"/>
          </a:xfrm>
          <a:prstGeom prst="rect">
            <a:avLst/>
          </a:prstGeom>
        </p:spPr>
      </p:pic>
      <p:cxnSp>
        <p:nvCxnSpPr>
          <p:cNvPr id="18" name="Straight Arrow Connector 17">
            <a:extLst>
              <a:ext uri="{FF2B5EF4-FFF2-40B4-BE49-F238E27FC236}">
                <a16:creationId xmlns:a16="http://schemas.microsoft.com/office/drawing/2014/main" id="{64FD8292-F1D7-9BDF-62F1-8B51266519E0}"/>
              </a:ext>
            </a:extLst>
          </p:cNvPr>
          <p:cNvCxnSpPr/>
          <p:nvPr/>
        </p:nvCxnSpPr>
        <p:spPr>
          <a:xfrm>
            <a:off x="1682845" y="2967285"/>
            <a:ext cx="289057" cy="22440"/>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A028F1E5-6996-FB80-9BB9-BAED71F3F703}"/>
              </a:ext>
            </a:extLst>
          </p:cNvPr>
          <p:cNvCxnSpPr>
            <a:cxnSpLocks/>
          </p:cNvCxnSpPr>
          <p:nvPr/>
        </p:nvCxnSpPr>
        <p:spPr>
          <a:xfrm>
            <a:off x="4139667" y="2921232"/>
            <a:ext cx="378429" cy="4263"/>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5" name="Rectangle 24">
            <a:extLst>
              <a:ext uri="{FF2B5EF4-FFF2-40B4-BE49-F238E27FC236}">
                <a16:creationId xmlns:a16="http://schemas.microsoft.com/office/drawing/2014/main" id="{0BC17919-90AD-0251-B3E6-C47025256963}"/>
              </a:ext>
            </a:extLst>
          </p:cNvPr>
          <p:cNvSpPr/>
          <p:nvPr/>
        </p:nvSpPr>
        <p:spPr>
          <a:xfrm>
            <a:off x="6973265" y="1215856"/>
            <a:ext cx="1259456" cy="369330"/>
          </a:xfrm>
          <a:prstGeom prst="rect">
            <a:avLst/>
          </a:prstGeom>
          <a:solidFill>
            <a:schemeClr val="accent4">
              <a:lumMod val="20000"/>
              <a:lumOff val="80000"/>
            </a:schemeClr>
          </a:solidFill>
          <a:ln w="25400" cap="flat">
            <a:solidFill>
              <a:schemeClr val="tx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indent="0" algn="ctr" defTabSz="457200">
              <a:lnSpc>
                <a:spcPct val="100000"/>
              </a:lnSpc>
              <a:spcBef>
                <a:spcPts val="0"/>
              </a:spcBef>
              <a:spcAft>
                <a:spcPts val="0"/>
              </a:spcAft>
              <a:buNone/>
              <a:tabLst/>
            </a:pPr>
            <a:r>
              <a:rPr lang="en-US">
                <a:latin typeface="Arial"/>
              </a:rPr>
              <a:t>SharePoint</a:t>
            </a:r>
          </a:p>
        </p:txBody>
      </p:sp>
      <p:pic>
        <p:nvPicPr>
          <p:cNvPr id="26" name="Picture 26" descr="A picture containing graphics, logo, graphic design, screenshot&#10;&#10;Description automatically generated">
            <a:extLst>
              <a:ext uri="{FF2B5EF4-FFF2-40B4-BE49-F238E27FC236}">
                <a16:creationId xmlns:a16="http://schemas.microsoft.com/office/drawing/2014/main" id="{1BF52865-1421-8C83-3274-63F0C202251E}"/>
              </a:ext>
            </a:extLst>
          </p:cNvPr>
          <p:cNvPicPr>
            <a:picLocks noChangeAspect="1"/>
          </p:cNvPicPr>
          <p:nvPr/>
        </p:nvPicPr>
        <p:blipFill>
          <a:blip r:embed="rId6"/>
          <a:stretch>
            <a:fillRect/>
          </a:stretch>
        </p:blipFill>
        <p:spPr>
          <a:xfrm>
            <a:off x="6401729" y="1949289"/>
            <a:ext cx="2743200" cy="1542288"/>
          </a:xfrm>
          <a:prstGeom prst="rect">
            <a:avLst/>
          </a:prstGeom>
        </p:spPr>
      </p:pic>
      <p:cxnSp>
        <p:nvCxnSpPr>
          <p:cNvPr id="27" name="Straight Arrow Connector 26">
            <a:extLst>
              <a:ext uri="{FF2B5EF4-FFF2-40B4-BE49-F238E27FC236}">
                <a16:creationId xmlns:a16="http://schemas.microsoft.com/office/drawing/2014/main" id="{E52457E8-BDD4-5625-0CB5-2B6DFF30B842}"/>
              </a:ext>
            </a:extLst>
          </p:cNvPr>
          <p:cNvCxnSpPr>
            <a:cxnSpLocks/>
          </p:cNvCxnSpPr>
          <p:nvPr/>
        </p:nvCxnSpPr>
        <p:spPr>
          <a:xfrm flipV="1">
            <a:off x="6357064" y="2775857"/>
            <a:ext cx="617033" cy="5574"/>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813732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4C188-6B0D-58DF-10E7-DC4B66AB93EF}"/>
              </a:ext>
            </a:extLst>
          </p:cNvPr>
          <p:cNvSpPr>
            <a:spLocks noGrp="1"/>
          </p:cNvSpPr>
          <p:nvPr>
            <p:ph type="title"/>
          </p:nvPr>
        </p:nvSpPr>
        <p:spPr/>
        <p:txBody>
          <a:bodyPr/>
          <a:lstStyle/>
          <a:p>
            <a:r>
              <a:rPr lang="en-US"/>
              <a:t>Via RDSS/</a:t>
            </a:r>
            <a:r>
              <a:rPr lang="en-US" err="1"/>
              <a:t>FSMResfiles</a:t>
            </a:r>
          </a:p>
        </p:txBody>
      </p:sp>
      <p:sp>
        <p:nvSpPr>
          <p:cNvPr id="4" name="Slide Number Placeholder 3">
            <a:extLst>
              <a:ext uri="{FF2B5EF4-FFF2-40B4-BE49-F238E27FC236}">
                <a16:creationId xmlns:a16="http://schemas.microsoft.com/office/drawing/2014/main" id="{93A88BAA-2D5E-6851-FE3A-D6C767C337DC}"/>
              </a:ext>
            </a:extLst>
          </p:cNvPr>
          <p:cNvSpPr>
            <a:spLocks noGrp="1"/>
          </p:cNvSpPr>
          <p:nvPr>
            <p:ph type="sldNum" sz="quarter" idx="12"/>
          </p:nvPr>
        </p:nvSpPr>
        <p:spPr/>
        <p:txBody>
          <a:bodyPr/>
          <a:lstStyle/>
          <a:p>
            <a:fld id="{106E12CD-FCB1-464E-A775-0B83FDDACE03}" type="slidenum">
              <a:rPr lang="en-US" smtClean="0"/>
              <a:pPr/>
              <a:t>31</a:t>
            </a:fld>
            <a:endParaRPr lang="en-US"/>
          </a:p>
        </p:txBody>
      </p:sp>
      <p:sp>
        <p:nvSpPr>
          <p:cNvPr id="8" name="Rectangle 7">
            <a:extLst>
              <a:ext uri="{FF2B5EF4-FFF2-40B4-BE49-F238E27FC236}">
                <a16:creationId xmlns:a16="http://schemas.microsoft.com/office/drawing/2014/main" id="{2C43AA45-9168-6B7D-9EF1-085899279C7E}"/>
              </a:ext>
            </a:extLst>
          </p:cNvPr>
          <p:cNvSpPr/>
          <p:nvPr/>
        </p:nvSpPr>
        <p:spPr>
          <a:xfrm>
            <a:off x="4530956" y="1216556"/>
            <a:ext cx="1708397" cy="369330"/>
          </a:xfrm>
          <a:prstGeom prst="rect">
            <a:avLst/>
          </a:prstGeom>
          <a:solidFill>
            <a:schemeClr val="accent4">
              <a:lumMod val="20000"/>
              <a:lumOff val="80000"/>
            </a:schemeClr>
          </a:solidFill>
          <a:ln w="25400" cap="flat">
            <a:solidFill>
              <a:schemeClr val="tx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algn="ctr"/>
            <a:r>
              <a:rPr lang="en-US">
                <a:latin typeface="Arial"/>
              </a:rPr>
              <a:t>Quest Storage</a:t>
            </a:r>
          </a:p>
        </p:txBody>
      </p:sp>
      <p:sp>
        <p:nvSpPr>
          <p:cNvPr id="10" name="Rectangle 9">
            <a:extLst>
              <a:ext uri="{FF2B5EF4-FFF2-40B4-BE49-F238E27FC236}">
                <a16:creationId xmlns:a16="http://schemas.microsoft.com/office/drawing/2014/main" id="{7727D364-CA89-E110-E401-AFBD663E5437}"/>
              </a:ext>
            </a:extLst>
          </p:cNvPr>
          <p:cNvSpPr/>
          <p:nvPr/>
        </p:nvSpPr>
        <p:spPr>
          <a:xfrm>
            <a:off x="2285895" y="1216559"/>
            <a:ext cx="1820172" cy="369330"/>
          </a:xfrm>
          <a:prstGeom prst="rect">
            <a:avLst/>
          </a:prstGeom>
          <a:solidFill>
            <a:schemeClr val="accent4">
              <a:lumMod val="20000"/>
              <a:lumOff val="80000"/>
            </a:schemeClr>
          </a:solidFill>
          <a:ln w="25400" cap="flat">
            <a:solidFill>
              <a:schemeClr val="tx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algn="ctr"/>
            <a:r>
              <a:rPr lang="en-US">
                <a:latin typeface="Arial"/>
              </a:rPr>
              <a:t>RDSS</a:t>
            </a:r>
          </a:p>
        </p:txBody>
      </p:sp>
      <p:pic>
        <p:nvPicPr>
          <p:cNvPr id="13" name="Picture 13" descr="A picture containing home appliance, appliance&#10;&#10;Description automatically generated">
            <a:extLst>
              <a:ext uri="{FF2B5EF4-FFF2-40B4-BE49-F238E27FC236}">
                <a16:creationId xmlns:a16="http://schemas.microsoft.com/office/drawing/2014/main" id="{254035D2-A023-214E-0434-EC7970AE0336}"/>
              </a:ext>
            </a:extLst>
          </p:cNvPr>
          <p:cNvPicPr>
            <a:picLocks noChangeAspect="1"/>
          </p:cNvPicPr>
          <p:nvPr/>
        </p:nvPicPr>
        <p:blipFill>
          <a:blip r:embed="rId3"/>
          <a:stretch>
            <a:fillRect/>
          </a:stretch>
        </p:blipFill>
        <p:spPr>
          <a:xfrm>
            <a:off x="1743" y="1950883"/>
            <a:ext cx="2143125" cy="2143125"/>
          </a:xfrm>
          <a:prstGeom prst="rect">
            <a:avLst/>
          </a:prstGeom>
        </p:spPr>
      </p:pic>
      <p:sp>
        <p:nvSpPr>
          <p:cNvPr id="14" name="Rectangle 13">
            <a:extLst>
              <a:ext uri="{FF2B5EF4-FFF2-40B4-BE49-F238E27FC236}">
                <a16:creationId xmlns:a16="http://schemas.microsoft.com/office/drawing/2014/main" id="{40C20EF0-3AB9-FADB-C8A7-2186291CE8DB}"/>
              </a:ext>
            </a:extLst>
          </p:cNvPr>
          <p:cNvSpPr/>
          <p:nvPr/>
        </p:nvSpPr>
        <p:spPr>
          <a:xfrm>
            <a:off x="195041" y="1216558"/>
            <a:ext cx="1820172" cy="369330"/>
          </a:xfrm>
          <a:prstGeom prst="rect">
            <a:avLst/>
          </a:prstGeom>
          <a:solidFill>
            <a:schemeClr val="accent4">
              <a:lumMod val="20000"/>
              <a:lumOff val="80000"/>
            </a:schemeClr>
          </a:solidFill>
          <a:ln w="25400" cap="flat">
            <a:solidFill>
              <a:schemeClr val="tx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algn="ctr"/>
            <a:r>
              <a:rPr lang="en-US">
                <a:latin typeface="Arial"/>
              </a:rPr>
              <a:t>Instrument</a:t>
            </a:r>
            <a:endParaRPr lang="en-US"/>
          </a:p>
        </p:txBody>
      </p:sp>
      <p:pic>
        <p:nvPicPr>
          <p:cNvPr id="16" name="Picture 16" descr="A picture containing screenshot&#10;&#10;Description automatically generated">
            <a:extLst>
              <a:ext uri="{FF2B5EF4-FFF2-40B4-BE49-F238E27FC236}">
                <a16:creationId xmlns:a16="http://schemas.microsoft.com/office/drawing/2014/main" id="{775308EB-E39D-F834-2438-5E239B8FB70D}"/>
              </a:ext>
            </a:extLst>
          </p:cNvPr>
          <p:cNvPicPr>
            <a:picLocks noChangeAspect="1"/>
          </p:cNvPicPr>
          <p:nvPr/>
        </p:nvPicPr>
        <p:blipFill rotWithShape="1">
          <a:blip r:embed="rId4"/>
          <a:srcRect t="3544" b="8046"/>
          <a:stretch/>
        </p:blipFill>
        <p:spPr>
          <a:xfrm>
            <a:off x="1829976" y="1754439"/>
            <a:ext cx="2548655" cy="2400460"/>
          </a:xfrm>
          <a:prstGeom prst="rect">
            <a:avLst/>
          </a:prstGeom>
        </p:spPr>
      </p:pic>
      <p:pic>
        <p:nvPicPr>
          <p:cNvPr id="17" name="Picture 17" descr="A picture containing indoor, majorelle blue, blue, ceiling&#10;&#10;Description automatically generated">
            <a:extLst>
              <a:ext uri="{FF2B5EF4-FFF2-40B4-BE49-F238E27FC236}">
                <a16:creationId xmlns:a16="http://schemas.microsoft.com/office/drawing/2014/main" id="{0A81F537-A9C2-2871-D44E-051A1BC75A64}"/>
              </a:ext>
            </a:extLst>
          </p:cNvPr>
          <p:cNvPicPr>
            <a:picLocks noChangeAspect="1"/>
          </p:cNvPicPr>
          <p:nvPr/>
        </p:nvPicPr>
        <p:blipFill>
          <a:blip r:embed="rId5"/>
          <a:stretch>
            <a:fillRect/>
          </a:stretch>
        </p:blipFill>
        <p:spPr>
          <a:xfrm>
            <a:off x="4529254" y="1747271"/>
            <a:ext cx="1711713" cy="2234396"/>
          </a:xfrm>
          <a:prstGeom prst="rect">
            <a:avLst/>
          </a:prstGeom>
        </p:spPr>
      </p:pic>
      <p:cxnSp>
        <p:nvCxnSpPr>
          <p:cNvPr id="18" name="Straight Arrow Connector 17">
            <a:extLst>
              <a:ext uri="{FF2B5EF4-FFF2-40B4-BE49-F238E27FC236}">
                <a16:creationId xmlns:a16="http://schemas.microsoft.com/office/drawing/2014/main" id="{64FD8292-F1D7-9BDF-62F1-8B51266519E0}"/>
              </a:ext>
            </a:extLst>
          </p:cNvPr>
          <p:cNvCxnSpPr/>
          <p:nvPr/>
        </p:nvCxnSpPr>
        <p:spPr>
          <a:xfrm>
            <a:off x="1682845" y="2967285"/>
            <a:ext cx="289057" cy="22440"/>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A028F1E5-6996-FB80-9BB9-BAED71F3F703}"/>
              </a:ext>
            </a:extLst>
          </p:cNvPr>
          <p:cNvCxnSpPr>
            <a:cxnSpLocks/>
          </p:cNvCxnSpPr>
          <p:nvPr/>
        </p:nvCxnSpPr>
        <p:spPr>
          <a:xfrm>
            <a:off x="4139667" y="2921232"/>
            <a:ext cx="378429" cy="4263"/>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5" name="Rectangle 24">
            <a:extLst>
              <a:ext uri="{FF2B5EF4-FFF2-40B4-BE49-F238E27FC236}">
                <a16:creationId xmlns:a16="http://schemas.microsoft.com/office/drawing/2014/main" id="{0BC17919-90AD-0251-B3E6-C47025256963}"/>
              </a:ext>
            </a:extLst>
          </p:cNvPr>
          <p:cNvSpPr/>
          <p:nvPr/>
        </p:nvSpPr>
        <p:spPr>
          <a:xfrm>
            <a:off x="6973265" y="1215856"/>
            <a:ext cx="1259456" cy="369330"/>
          </a:xfrm>
          <a:prstGeom prst="rect">
            <a:avLst/>
          </a:prstGeom>
          <a:solidFill>
            <a:schemeClr val="accent4">
              <a:lumMod val="20000"/>
              <a:lumOff val="80000"/>
            </a:schemeClr>
          </a:solidFill>
          <a:ln w="25400" cap="flat">
            <a:solidFill>
              <a:schemeClr val="tx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indent="0" algn="ctr" defTabSz="457200">
              <a:lnSpc>
                <a:spcPct val="100000"/>
              </a:lnSpc>
              <a:spcBef>
                <a:spcPts val="0"/>
              </a:spcBef>
              <a:spcAft>
                <a:spcPts val="0"/>
              </a:spcAft>
              <a:buNone/>
              <a:tabLst/>
            </a:pPr>
            <a:r>
              <a:rPr lang="en-US">
                <a:latin typeface="Arial"/>
              </a:rPr>
              <a:t>SharePoint</a:t>
            </a:r>
          </a:p>
        </p:txBody>
      </p:sp>
      <p:pic>
        <p:nvPicPr>
          <p:cNvPr id="26" name="Picture 26" descr="A picture containing graphics, logo, graphic design, screenshot&#10;&#10;Description automatically generated">
            <a:extLst>
              <a:ext uri="{FF2B5EF4-FFF2-40B4-BE49-F238E27FC236}">
                <a16:creationId xmlns:a16="http://schemas.microsoft.com/office/drawing/2014/main" id="{1BF52865-1421-8C83-3274-63F0C202251E}"/>
              </a:ext>
            </a:extLst>
          </p:cNvPr>
          <p:cNvPicPr>
            <a:picLocks noChangeAspect="1"/>
          </p:cNvPicPr>
          <p:nvPr/>
        </p:nvPicPr>
        <p:blipFill>
          <a:blip r:embed="rId6"/>
          <a:stretch>
            <a:fillRect/>
          </a:stretch>
        </p:blipFill>
        <p:spPr>
          <a:xfrm>
            <a:off x="6401729" y="1949289"/>
            <a:ext cx="2743200" cy="1542288"/>
          </a:xfrm>
          <a:prstGeom prst="rect">
            <a:avLst/>
          </a:prstGeom>
        </p:spPr>
      </p:pic>
      <p:cxnSp>
        <p:nvCxnSpPr>
          <p:cNvPr id="27" name="Straight Arrow Connector 26">
            <a:extLst>
              <a:ext uri="{FF2B5EF4-FFF2-40B4-BE49-F238E27FC236}">
                <a16:creationId xmlns:a16="http://schemas.microsoft.com/office/drawing/2014/main" id="{E52457E8-BDD4-5625-0CB5-2B6DFF30B842}"/>
              </a:ext>
            </a:extLst>
          </p:cNvPr>
          <p:cNvCxnSpPr>
            <a:cxnSpLocks/>
          </p:cNvCxnSpPr>
          <p:nvPr/>
        </p:nvCxnSpPr>
        <p:spPr>
          <a:xfrm flipV="1">
            <a:off x="6357064" y="2775857"/>
            <a:ext cx="617033" cy="5574"/>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5" name="Rectangle 4">
            <a:extLst>
              <a:ext uri="{FF2B5EF4-FFF2-40B4-BE49-F238E27FC236}">
                <a16:creationId xmlns:a16="http://schemas.microsoft.com/office/drawing/2014/main" id="{BE9ABDCD-26F1-55D1-E2B3-F33C79B595C5}"/>
              </a:ext>
            </a:extLst>
          </p:cNvPr>
          <p:cNvSpPr/>
          <p:nvPr/>
        </p:nvSpPr>
        <p:spPr>
          <a:xfrm>
            <a:off x="1614545" y="2269030"/>
            <a:ext cx="5425227" cy="1200327"/>
          </a:xfrm>
          <a:prstGeom prst="rect">
            <a:avLst/>
          </a:prstGeom>
          <a:solidFill>
            <a:schemeClr val="bg1"/>
          </a:solidFill>
          <a:ln w="25400" cap="flat">
            <a:solidFill>
              <a:schemeClr val="tx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285750" indent="-285750">
              <a:buFont typeface="Arial" panose="020B0604020202020204" pitchFamily="34" charset="0"/>
              <a:buChar char="•"/>
            </a:pPr>
            <a:r>
              <a:rPr lang="en-US" sz="2400">
                <a:latin typeface="Arial"/>
                <a:cs typeface="Arial"/>
              </a:rPr>
              <a:t>Data is backed up</a:t>
            </a:r>
            <a:endParaRPr lang="en-US" sz="2400"/>
          </a:p>
          <a:p>
            <a:pPr marL="285750" indent="-285750">
              <a:buFont typeface="Arial" panose="020B0604020202020204" pitchFamily="34" charset="0"/>
              <a:buChar char="•"/>
            </a:pPr>
            <a:r>
              <a:rPr lang="en-US" sz="2400">
                <a:latin typeface="Arial"/>
                <a:cs typeface="Arial"/>
              </a:rPr>
              <a:t>Daily snapshots</a:t>
            </a:r>
          </a:p>
          <a:p>
            <a:pPr marL="285750" indent="-285750">
              <a:buFont typeface="Arial" panose="020B0604020202020204" pitchFamily="34" charset="0"/>
              <a:buChar char="•"/>
            </a:pPr>
            <a:r>
              <a:rPr lang="en-US" sz="2400">
                <a:latin typeface="Arial"/>
                <a:cs typeface="Arial"/>
              </a:rPr>
              <a:t>Connected to Quest by fast network</a:t>
            </a:r>
          </a:p>
        </p:txBody>
      </p:sp>
    </p:spTree>
    <p:extLst>
      <p:ext uri="{BB962C8B-B14F-4D97-AF65-F5344CB8AC3E}">
        <p14:creationId xmlns:p14="http://schemas.microsoft.com/office/powerpoint/2010/main" val="6911600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A2306-F6C6-1510-C1EF-984CAEED8416}"/>
              </a:ext>
            </a:extLst>
          </p:cNvPr>
          <p:cNvSpPr>
            <a:spLocks noGrp="1"/>
          </p:cNvSpPr>
          <p:nvPr>
            <p:ph type="title"/>
          </p:nvPr>
        </p:nvSpPr>
        <p:spPr>
          <a:xfrm>
            <a:off x="152400" y="210222"/>
            <a:ext cx="8839200" cy="744030"/>
          </a:xfrm>
        </p:spPr>
        <p:txBody>
          <a:bodyPr lIns="45719" tIns="45720" rIns="45719" bIns="45720" anchor="ctr">
            <a:normAutofit fontScale="90000"/>
          </a:bodyPr>
          <a:lstStyle/>
          <a:p>
            <a:pPr algn="ctr"/>
            <a:r>
              <a:rPr lang="en-US" sz="4400"/>
              <a:t>Finding data storage at Northwestern</a:t>
            </a:r>
          </a:p>
        </p:txBody>
      </p:sp>
      <p:sp>
        <p:nvSpPr>
          <p:cNvPr id="5" name="TextBox 4">
            <a:extLst>
              <a:ext uri="{FF2B5EF4-FFF2-40B4-BE49-F238E27FC236}">
                <a16:creationId xmlns:a16="http://schemas.microsoft.com/office/drawing/2014/main" id="{6842D372-6D7A-331E-172C-973EF5C78376}"/>
              </a:ext>
            </a:extLst>
          </p:cNvPr>
          <p:cNvSpPr txBox="1"/>
          <p:nvPr/>
        </p:nvSpPr>
        <p:spPr>
          <a:xfrm>
            <a:off x="421888" y="4415418"/>
            <a:ext cx="8430321"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t" anchorCtr="0" forceAA="0" compatLnSpc="1">
            <a:prstTxWarp prst="textNoShape">
              <a:avLst/>
            </a:prstTxWarp>
            <a:spAutoFit/>
          </a:bodyPr>
          <a:lstStyle/>
          <a:p>
            <a:pPr marL="0" marR="0" indent="0" algn="ctr" defTabSz="457200" fontAlgn="auto" latinLnBrk="0" hangingPunct="0">
              <a:lnSpc>
                <a:spcPct val="100000"/>
              </a:lnSpc>
              <a:spcBef>
                <a:spcPts val="0"/>
              </a:spcBef>
              <a:spcAft>
                <a:spcPts val="0"/>
              </a:spcAft>
              <a:buClrTx/>
              <a:buSzTx/>
              <a:buFontTx/>
              <a:buNone/>
              <a:tabLst/>
            </a:pPr>
            <a:r>
              <a:rPr lang="en-US">
                <a:hlinkClick r:id="rId2"/>
              </a:rPr>
              <a:t>https://www.it.northwestern.edu/services/storage-finder/</a:t>
            </a:r>
            <a:endParaRPr lang="en-US"/>
          </a:p>
        </p:txBody>
      </p:sp>
      <p:pic>
        <p:nvPicPr>
          <p:cNvPr id="6" name="Picture 7">
            <a:extLst>
              <a:ext uri="{FF2B5EF4-FFF2-40B4-BE49-F238E27FC236}">
                <a16:creationId xmlns:a16="http://schemas.microsoft.com/office/drawing/2014/main" id="{1F8375FB-9D19-95AE-826C-B8BB654BB23E}"/>
              </a:ext>
            </a:extLst>
          </p:cNvPr>
          <p:cNvPicPr>
            <a:picLocks noChangeAspect="1"/>
          </p:cNvPicPr>
          <p:nvPr/>
        </p:nvPicPr>
        <p:blipFill>
          <a:blip r:embed="rId3"/>
          <a:stretch>
            <a:fillRect/>
          </a:stretch>
        </p:blipFill>
        <p:spPr>
          <a:xfrm>
            <a:off x="1787912" y="1024159"/>
            <a:ext cx="5215053" cy="3318206"/>
          </a:xfrm>
          <a:prstGeom prst="rect">
            <a:avLst/>
          </a:prstGeom>
        </p:spPr>
      </p:pic>
    </p:spTree>
    <p:extLst>
      <p:ext uri="{BB962C8B-B14F-4D97-AF65-F5344CB8AC3E}">
        <p14:creationId xmlns:p14="http://schemas.microsoft.com/office/powerpoint/2010/main" val="496394440"/>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95EA2CA-6271-F144-A07A-82C578C366B5}"/>
              </a:ext>
            </a:extLst>
          </p:cNvPr>
          <p:cNvSpPr txBox="1">
            <a:spLocks/>
          </p:cNvSpPr>
          <p:nvPr/>
        </p:nvSpPr>
        <p:spPr>
          <a:xfrm>
            <a:off x="152400" y="102393"/>
            <a:ext cx="8839200" cy="1143000"/>
          </a:xfrm>
          <a:prstGeom prst="rect">
            <a:avLst/>
          </a:prstGeom>
        </p:spPr>
        <p:txBody>
          <a:bodyPr lIns="91440" tIns="45720" rIns="91440" bIns="45720" anchor="t"/>
          <a:lstStyle>
            <a:lvl1pPr algn="l" defTabSz="457200" rtl="0" eaLnBrk="1" latinLnBrk="0" hangingPunct="1">
              <a:spcBef>
                <a:spcPct val="0"/>
              </a:spcBef>
              <a:buNone/>
              <a:defRPr sz="5400" kern="1200">
                <a:solidFill>
                  <a:srgbClr val="4E2A84"/>
                </a:solidFill>
                <a:latin typeface="Arial"/>
                <a:ea typeface="+mj-ea"/>
                <a:cs typeface="Arial"/>
              </a:defRPr>
            </a:lvl1pPr>
          </a:lstStyle>
          <a:p>
            <a:r>
              <a:rPr lang="en-US"/>
              <a:t>Topics</a:t>
            </a:r>
          </a:p>
        </p:txBody>
      </p:sp>
      <p:graphicFrame>
        <p:nvGraphicFramePr>
          <p:cNvPr id="2" name="Diagram 1">
            <a:extLst>
              <a:ext uri="{FF2B5EF4-FFF2-40B4-BE49-F238E27FC236}">
                <a16:creationId xmlns:a16="http://schemas.microsoft.com/office/drawing/2014/main" id="{C2148386-BDC4-404A-9F7E-A4D0FA6F9B63}"/>
              </a:ext>
            </a:extLst>
          </p:cNvPr>
          <p:cNvGraphicFramePr/>
          <p:nvPr/>
        </p:nvGraphicFramePr>
        <p:xfrm>
          <a:off x="1338033" y="102393"/>
          <a:ext cx="6802877" cy="453525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5" name="Picture 14" descr="Icon&#10;&#10;Description automatically generated">
            <a:extLst>
              <a:ext uri="{FF2B5EF4-FFF2-40B4-BE49-F238E27FC236}">
                <a16:creationId xmlns:a16="http://schemas.microsoft.com/office/drawing/2014/main" id="{D11211E4-E480-6D49-9BA8-1287E6B02406}"/>
              </a:ext>
            </a:extLst>
          </p:cNvPr>
          <p:cNvPicPr>
            <a:picLocks noChangeAspect="1"/>
          </p:cNvPicPr>
          <p:nvPr/>
        </p:nvPicPr>
        <p:blipFill>
          <a:blip r:embed="rId8"/>
          <a:stretch>
            <a:fillRect/>
          </a:stretch>
        </p:blipFill>
        <p:spPr>
          <a:xfrm>
            <a:off x="3264854" y="673893"/>
            <a:ext cx="771189" cy="771189"/>
          </a:xfrm>
          <a:prstGeom prst="rect">
            <a:avLst/>
          </a:prstGeom>
        </p:spPr>
      </p:pic>
      <p:pic>
        <p:nvPicPr>
          <p:cNvPr id="16" name="Picture 15" descr="Icon&#10;&#10;Description automatically generated">
            <a:extLst>
              <a:ext uri="{FF2B5EF4-FFF2-40B4-BE49-F238E27FC236}">
                <a16:creationId xmlns:a16="http://schemas.microsoft.com/office/drawing/2014/main" id="{D1A99CD9-D5AD-C645-877E-985966257E78}"/>
              </a:ext>
            </a:extLst>
          </p:cNvPr>
          <p:cNvPicPr>
            <a:picLocks noChangeAspect="1"/>
          </p:cNvPicPr>
          <p:nvPr/>
        </p:nvPicPr>
        <p:blipFill>
          <a:blip r:embed="rId9"/>
          <a:stretch>
            <a:fillRect/>
          </a:stretch>
        </p:blipFill>
        <p:spPr>
          <a:xfrm>
            <a:off x="10363401" y="-1077030"/>
            <a:ext cx="987201" cy="987201"/>
          </a:xfrm>
          <a:prstGeom prst="rect">
            <a:avLst/>
          </a:prstGeom>
        </p:spPr>
      </p:pic>
      <p:sp>
        <p:nvSpPr>
          <p:cNvPr id="11" name="Slide Number Placeholder 5">
            <a:extLst>
              <a:ext uri="{FF2B5EF4-FFF2-40B4-BE49-F238E27FC236}">
                <a16:creationId xmlns:a16="http://schemas.microsoft.com/office/drawing/2014/main" id="{1A99BC8D-25C8-8140-AED8-91F8FADFFE5B}"/>
              </a:ext>
            </a:extLst>
          </p:cNvPr>
          <p:cNvSpPr>
            <a:spLocks noGrp="1"/>
          </p:cNvSpPr>
          <p:nvPr>
            <p:ph type="sldNum" sz="quarter" idx="12"/>
          </p:nvPr>
        </p:nvSpPr>
        <p:spPr>
          <a:xfrm>
            <a:off x="6937248" y="4834272"/>
            <a:ext cx="2133600" cy="273844"/>
          </a:xfrm>
        </p:spPr>
        <p:txBody>
          <a:bodyPr/>
          <a:lstStyle>
            <a:lvl1pPr>
              <a:defRPr>
                <a:latin typeface="Arial"/>
              </a:defRPr>
            </a:lvl1pPr>
          </a:lstStyle>
          <a:p>
            <a:fld id="{106E12CD-FCB1-464E-A775-0B83FDDACE03}" type="slidenum">
              <a:rPr lang="en-US" smtClean="0"/>
              <a:pPr/>
              <a:t>33</a:t>
            </a:fld>
            <a:endParaRPr lang="en-US"/>
          </a:p>
        </p:txBody>
      </p:sp>
      <p:pic>
        <p:nvPicPr>
          <p:cNvPr id="732" name="Picture 731" descr="A close up of a sign&#10;&#10;Description automatically generated">
            <a:extLst>
              <a:ext uri="{FF2B5EF4-FFF2-40B4-BE49-F238E27FC236}">
                <a16:creationId xmlns:a16="http://schemas.microsoft.com/office/drawing/2014/main" id="{BD8452EE-36B2-CC1A-98D8-2749E646824A}"/>
              </a:ext>
            </a:extLst>
          </p:cNvPr>
          <p:cNvPicPr>
            <a:picLocks noChangeAspect="1"/>
          </p:cNvPicPr>
          <p:nvPr/>
        </p:nvPicPr>
        <p:blipFill>
          <a:blip r:embed="rId10"/>
          <a:stretch>
            <a:fillRect/>
          </a:stretch>
        </p:blipFill>
        <p:spPr>
          <a:xfrm>
            <a:off x="5385212" y="604626"/>
            <a:ext cx="784286" cy="784286"/>
          </a:xfrm>
          <a:prstGeom prst="rect">
            <a:avLst/>
          </a:prstGeom>
        </p:spPr>
      </p:pic>
      <p:pic>
        <p:nvPicPr>
          <p:cNvPr id="736" name="Picture 736" descr="Icon&#10;&#10;Description automatically generated">
            <a:extLst>
              <a:ext uri="{FF2B5EF4-FFF2-40B4-BE49-F238E27FC236}">
                <a16:creationId xmlns:a16="http://schemas.microsoft.com/office/drawing/2014/main" id="{8D20DEB5-E013-D18E-2988-6C251541CA6F}"/>
              </a:ext>
            </a:extLst>
          </p:cNvPr>
          <p:cNvPicPr>
            <a:picLocks noChangeAspect="1"/>
          </p:cNvPicPr>
          <p:nvPr/>
        </p:nvPicPr>
        <p:blipFill>
          <a:blip r:embed="rId11"/>
          <a:stretch>
            <a:fillRect/>
          </a:stretch>
        </p:blipFill>
        <p:spPr>
          <a:xfrm>
            <a:off x="5332344" y="2676111"/>
            <a:ext cx="954158" cy="954158"/>
          </a:xfrm>
          <a:prstGeom prst="rect">
            <a:avLst/>
          </a:prstGeom>
        </p:spPr>
      </p:pic>
      <p:pic>
        <p:nvPicPr>
          <p:cNvPr id="737" name="Picture 737" descr="Icon&#10;&#10;Description automatically generated">
            <a:extLst>
              <a:ext uri="{FF2B5EF4-FFF2-40B4-BE49-F238E27FC236}">
                <a16:creationId xmlns:a16="http://schemas.microsoft.com/office/drawing/2014/main" id="{7E904928-5170-92F9-898B-3A40A6337766}"/>
              </a:ext>
            </a:extLst>
          </p:cNvPr>
          <p:cNvPicPr>
            <a:picLocks noChangeAspect="1"/>
          </p:cNvPicPr>
          <p:nvPr/>
        </p:nvPicPr>
        <p:blipFill>
          <a:blip r:embed="rId12"/>
          <a:stretch>
            <a:fillRect/>
          </a:stretch>
        </p:blipFill>
        <p:spPr>
          <a:xfrm>
            <a:off x="3265005" y="2641324"/>
            <a:ext cx="795132" cy="795132"/>
          </a:xfrm>
          <a:prstGeom prst="rect">
            <a:avLst/>
          </a:prstGeom>
        </p:spPr>
      </p:pic>
      <p:sp>
        <p:nvSpPr>
          <p:cNvPr id="19" name="Rectangle: Rounded Corners 18">
            <a:extLst>
              <a:ext uri="{FF2B5EF4-FFF2-40B4-BE49-F238E27FC236}">
                <a16:creationId xmlns:a16="http://schemas.microsoft.com/office/drawing/2014/main" id="{29325AFF-19DE-3F43-CE98-75ADE9DC9CC2}"/>
              </a:ext>
            </a:extLst>
          </p:cNvPr>
          <p:cNvSpPr/>
          <p:nvPr/>
        </p:nvSpPr>
        <p:spPr>
          <a:xfrm>
            <a:off x="4797973" y="288377"/>
            <a:ext cx="1952295" cy="2031123"/>
          </a:xfrm>
          <a:prstGeom prst="roundRect">
            <a:avLst/>
          </a:prstGeom>
          <a:noFill/>
          <a:ln w="57150">
            <a:solidFill>
              <a:srgbClr val="58B947"/>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1441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8A804-7630-0749-C3C8-EFA92EF1F042}"/>
              </a:ext>
            </a:extLst>
          </p:cNvPr>
          <p:cNvSpPr>
            <a:spLocks noGrp="1"/>
          </p:cNvSpPr>
          <p:nvPr>
            <p:ph type="title"/>
          </p:nvPr>
        </p:nvSpPr>
        <p:spPr>
          <a:xfrm>
            <a:off x="1142422" y="627891"/>
            <a:ext cx="7514896" cy="3762090"/>
          </a:xfrm>
          <a:ln>
            <a:noFill/>
          </a:ln>
        </p:spPr>
        <p:txBody>
          <a:bodyPr>
            <a:normAutofit fontScale="90000"/>
          </a:bodyPr>
          <a:lstStyle/>
          <a:p>
            <a:r>
              <a:rPr lang="en-US" sz="6000" b="1">
                <a:solidFill>
                  <a:srgbClr val="4E2A84"/>
                </a:solidFill>
              </a:rPr>
              <a:t>Organization</a:t>
            </a:r>
            <a:br>
              <a:rPr lang="en-US" sz="6000" b="1">
                <a:solidFill>
                  <a:srgbClr val="5F497A"/>
                </a:solidFill>
              </a:rPr>
            </a:br>
            <a:r>
              <a:rPr lang="en-US" sz="5400" b="1">
                <a:solidFill>
                  <a:srgbClr val="5F497A"/>
                </a:solidFill>
              </a:rPr>
              <a:t> </a:t>
            </a:r>
            <a:br>
              <a:rPr lang="en-US" sz="5400" b="1">
                <a:solidFill>
                  <a:srgbClr val="5F497A"/>
                </a:solidFill>
              </a:rPr>
            </a:br>
            <a:r>
              <a:rPr lang="en-US" sz="4000" b="1">
                <a:solidFill>
                  <a:schemeClr val="tx1">
                    <a:lumMod val="65000"/>
                    <a:lumOff val="35000"/>
                  </a:schemeClr>
                </a:solidFill>
              </a:rPr>
              <a:t>Takes time</a:t>
            </a:r>
            <a:r>
              <a:rPr lang="en-US" sz="4000">
                <a:solidFill>
                  <a:schemeClr val="tx1">
                    <a:lumMod val="65000"/>
                    <a:lumOff val="35000"/>
                  </a:schemeClr>
                </a:solidFill>
              </a:rPr>
              <a:t> up front</a:t>
            </a:r>
            <a:br>
              <a:rPr lang="en-US">
                <a:solidFill>
                  <a:schemeClr val="tx1">
                    <a:lumMod val="65000"/>
                    <a:lumOff val="35000"/>
                  </a:schemeClr>
                </a:solidFill>
              </a:rPr>
            </a:br>
            <a:r>
              <a:rPr lang="en-US" sz="3600" b="1">
                <a:solidFill>
                  <a:schemeClr val="tx1">
                    <a:lumMod val="65000"/>
                    <a:lumOff val="35000"/>
                  </a:schemeClr>
                </a:solidFill>
              </a:rPr>
              <a:t>Saves time and frustration</a:t>
            </a:r>
            <a:r>
              <a:rPr lang="en-US" sz="3600">
                <a:solidFill>
                  <a:schemeClr val="tx1">
                    <a:lumMod val="65000"/>
                    <a:lumOff val="35000"/>
                  </a:schemeClr>
                </a:solidFill>
              </a:rPr>
              <a:t> later</a:t>
            </a:r>
            <a:br>
              <a:rPr lang="en-US" sz="3200">
                <a:solidFill>
                  <a:srgbClr val="5F497A"/>
                </a:solidFill>
              </a:rPr>
            </a:br>
            <a:br>
              <a:rPr lang="en-US" sz="3200">
                <a:solidFill>
                  <a:srgbClr val="5F497A"/>
                </a:solidFill>
              </a:rPr>
            </a:br>
            <a:r>
              <a:rPr lang="en-US" sz="1400">
                <a:solidFill>
                  <a:srgbClr val="7030A0"/>
                </a:solidFill>
              </a:rPr>
              <a:t>Based on material from</a:t>
            </a:r>
            <a:r>
              <a:rPr lang="en-US" sz="1400"/>
              <a:t> </a:t>
            </a:r>
            <a:r>
              <a:rPr lang="en-US" sz="1400">
                <a:hlinkClick r:id="rId2"/>
              </a:rPr>
              <a:t>https://kbroman.org/</a:t>
            </a:r>
            <a:br>
              <a:rPr lang="en-US" sz="1400"/>
            </a:br>
            <a:endParaRPr lang="en-US" sz="1400"/>
          </a:p>
        </p:txBody>
      </p:sp>
      <p:sp>
        <p:nvSpPr>
          <p:cNvPr id="4" name="Slide Number Placeholder 3">
            <a:extLst>
              <a:ext uri="{FF2B5EF4-FFF2-40B4-BE49-F238E27FC236}">
                <a16:creationId xmlns:a16="http://schemas.microsoft.com/office/drawing/2014/main" id="{5688D42B-F52F-A4A3-D434-F00376EB90CA}"/>
              </a:ext>
            </a:extLst>
          </p:cNvPr>
          <p:cNvSpPr>
            <a:spLocks noGrp="1"/>
          </p:cNvSpPr>
          <p:nvPr>
            <p:ph type="sldNum" sz="quarter" idx="4294967295"/>
          </p:nvPr>
        </p:nvSpPr>
        <p:spPr>
          <a:xfrm>
            <a:off x="7010400" y="4833938"/>
            <a:ext cx="2133600" cy="274637"/>
          </a:xfrm>
        </p:spPr>
        <p:txBody>
          <a:bodyPr/>
          <a:lstStyle/>
          <a:p>
            <a:fld id="{106E12CD-FCB1-464E-A775-0B83FDDACE03}" type="slidenum">
              <a:rPr lang="en-US" smtClean="0"/>
              <a:pPr/>
              <a:t>34</a:t>
            </a:fld>
            <a:endParaRPr lang="en-US"/>
          </a:p>
        </p:txBody>
      </p:sp>
    </p:spTree>
    <p:extLst>
      <p:ext uri="{BB962C8B-B14F-4D97-AF65-F5344CB8AC3E}">
        <p14:creationId xmlns:p14="http://schemas.microsoft.com/office/powerpoint/2010/main" val="14165903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644D459B-9B2D-BC34-926C-B82FC09EEF6E}"/>
              </a:ext>
            </a:extLst>
          </p:cNvPr>
          <p:cNvSpPr>
            <a:spLocks noGrp="1"/>
          </p:cNvSpPr>
          <p:nvPr>
            <p:ph sz="half" idx="14"/>
          </p:nvPr>
        </p:nvSpPr>
        <p:spPr>
          <a:xfrm>
            <a:off x="231741" y="1369089"/>
            <a:ext cx="4680485" cy="2887939"/>
          </a:xfrm>
        </p:spPr>
        <p:txBody>
          <a:bodyPr vert="horz" lIns="91440" tIns="45720" rIns="91440" bIns="45720" rtlCol="0" anchor="t">
            <a:noAutofit/>
          </a:bodyPr>
          <a:lstStyle/>
          <a:p>
            <a:pPr marL="285750" indent="-285750"/>
            <a:r>
              <a:rPr lang="en-US" sz="2400">
                <a:solidFill>
                  <a:srgbClr val="000000"/>
                </a:solidFill>
              </a:rPr>
              <a:t>Put everything for a project in one folder</a:t>
            </a:r>
            <a:endParaRPr lang="en-US" sz="2400"/>
          </a:p>
          <a:p>
            <a:pPr marL="285750" indent="-285750"/>
            <a:r>
              <a:rPr lang="en-US" sz="2400">
                <a:solidFill>
                  <a:srgbClr val="000000"/>
                </a:solidFill>
              </a:rPr>
              <a:t>Create a subfolder for each file type</a:t>
            </a:r>
          </a:p>
          <a:p>
            <a:pPr marL="285750" indent="-285750"/>
            <a:r>
              <a:rPr lang="en-US" sz="2400">
                <a:solidFill>
                  <a:srgbClr val="000000"/>
                </a:solidFill>
              </a:rPr>
              <a:t>Use descriptive names (more on this later)</a:t>
            </a:r>
          </a:p>
          <a:p>
            <a:pPr marL="285750" indent="-285750"/>
            <a:r>
              <a:rPr lang="en-US" sz="2400">
                <a:solidFill>
                  <a:srgbClr val="000000"/>
                </a:solidFill>
              </a:rPr>
              <a:t>Make a README (more later)</a:t>
            </a:r>
          </a:p>
        </p:txBody>
      </p:sp>
      <p:sp>
        <p:nvSpPr>
          <p:cNvPr id="4" name="Slide Number Placeholder 3">
            <a:extLst>
              <a:ext uri="{FF2B5EF4-FFF2-40B4-BE49-F238E27FC236}">
                <a16:creationId xmlns:a16="http://schemas.microsoft.com/office/drawing/2014/main" id="{B93C4C03-E644-D881-7E00-56286AA6B15B}"/>
              </a:ext>
            </a:extLst>
          </p:cNvPr>
          <p:cNvSpPr>
            <a:spLocks noGrp="1"/>
          </p:cNvSpPr>
          <p:nvPr>
            <p:ph type="sldNum" sz="quarter" idx="12"/>
          </p:nvPr>
        </p:nvSpPr>
        <p:spPr/>
        <p:txBody>
          <a:bodyPr/>
          <a:lstStyle/>
          <a:p>
            <a:fld id="{106E12CD-FCB1-464E-A775-0B83FDDACE03}" type="slidenum">
              <a:rPr lang="en-US" dirty="0" smtClean="0"/>
              <a:pPr/>
              <a:t>35</a:t>
            </a:fld>
            <a:endParaRPr lang="en-US"/>
          </a:p>
        </p:txBody>
      </p:sp>
      <p:sp>
        <p:nvSpPr>
          <p:cNvPr id="2" name="Title 1">
            <a:extLst>
              <a:ext uri="{FF2B5EF4-FFF2-40B4-BE49-F238E27FC236}">
                <a16:creationId xmlns:a16="http://schemas.microsoft.com/office/drawing/2014/main" id="{8CAF20C0-F872-9BD0-3A65-D114CCF20F72}"/>
              </a:ext>
            </a:extLst>
          </p:cNvPr>
          <p:cNvSpPr>
            <a:spLocks noGrp="1"/>
          </p:cNvSpPr>
          <p:nvPr>
            <p:ph type="title"/>
          </p:nvPr>
        </p:nvSpPr>
        <p:spPr/>
        <p:txBody>
          <a:bodyPr/>
          <a:lstStyle/>
          <a:p>
            <a:r>
              <a:rPr lang="en-US"/>
              <a:t>Good Organization Practices</a:t>
            </a:r>
          </a:p>
        </p:txBody>
      </p:sp>
      <p:sp>
        <p:nvSpPr>
          <p:cNvPr id="5" name="TextBox 4">
            <a:extLst>
              <a:ext uri="{FF2B5EF4-FFF2-40B4-BE49-F238E27FC236}">
                <a16:creationId xmlns:a16="http://schemas.microsoft.com/office/drawing/2014/main" id="{1EBFE131-7AF1-50BE-9543-EA382904A949}"/>
              </a:ext>
            </a:extLst>
          </p:cNvPr>
          <p:cNvSpPr txBox="1"/>
          <p:nvPr/>
        </p:nvSpPr>
        <p:spPr>
          <a:xfrm>
            <a:off x="800" y="4444705"/>
            <a:ext cx="5325831"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latin typeface="Arial"/>
                <a:cs typeface="Arial"/>
                <a:hlinkClick r:id="rId2"/>
              </a:rPr>
              <a:t>https://kbroman.org/Tools4RR/assets/lectures/06_org_eda_withnotes.pdf</a:t>
            </a:r>
            <a:endParaRPr lang="en-US" sz="1200">
              <a:latin typeface="Arial"/>
              <a:cs typeface="Arial"/>
            </a:endParaRPr>
          </a:p>
        </p:txBody>
      </p:sp>
      <p:pic>
        <p:nvPicPr>
          <p:cNvPr id="13" name="Picture 13">
            <a:extLst>
              <a:ext uri="{FF2B5EF4-FFF2-40B4-BE49-F238E27FC236}">
                <a16:creationId xmlns:a16="http://schemas.microsoft.com/office/drawing/2014/main" id="{308135BA-DFE9-84D5-A583-7C96D99EDC95}"/>
              </a:ext>
            </a:extLst>
          </p:cNvPr>
          <p:cNvPicPr>
            <a:picLocks noChangeAspect="1"/>
          </p:cNvPicPr>
          <p:nvPr/>
        </p:nvPicPr>
        <p:blipFill>
          <a:blip r:embed="rId3"/>
          <a:stretch>
            <a:fillRect/>
          </a:stretch>
        </p:blipFill>
        <p:spPr>
          <a:xfrm>
            <a:off x="4977702" y="1513173"/>
            <a:ext cx="3923881" cy="3109429"/>
          </a:xfrm>
          <a:prstGeom prst="rect">
            <a:avLst/>
          </a:prstGeom>
        </p:spPr>
      </p:pic>
      <p:sp>
        <p:nvSpPr>
          <p:cNvPr id="14" name="TextBox 13">
            <a:extLst>
              <a:ext uri="{FF2B5EF4-FFF2-40B4-BE49-F238E27FC236}">
                <a16:creationId xmlns:a16="http://schemas.microsoft.com/office/drawing/2014/main" id="{1883E57B-C014-0B64-B738-EE08CF087752}"/>
              </a:ext>
            </a:extLst>
          </p:cNvPr>
          <p:cNvSpPr txBox="1"/>
          <p:nvPr/>
        </p:nvSpPr>
        <p:spPr>
          <a:xfrm>
            <a:off x="5461279" y="1137348"/>
            <a:ext cx="2743200" cy="4572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latin typeface="Arial"/>
              </a:rPr>
              <a:t>Goal: Avoid Chaos</a:t>
            </a:r>
            <a:r>
              <a:rPr lang="en-US" sz="2400">
                <a:latin typeface="Arial"/>
                <a:cs typeface="Arial"/>
              </a:rPr>
              <a:t>​</a:t>
            </a:r>
            <a:endParaRPr lang="en-US"/>
          </a:p>
        </p:txBody>
      </p:sp>
    </p:spTree>
    <p:extLst>
      <p:ext uri="{BB962C8B-B14F-4D97-AF65-F5344CB8AC3E}">
        <p14:creationId xmlns:p14="http://schemas.microsoft.com/office/powerpoint/2010/main" val="42572127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95EA2CA-6271-F144-A07A-82C578C366B5}"/>
              </a:ext>
            </a:extLst>
          </p:cNvPr>
          <p:cNvSpPr txBox="1">
            <a:spLocks/>
          </p:cNvSpPr>
          <p:nvPr/>
        </p:nvSpPr>
        <p:spPr>
          <a:xfrm>
            <a:off x="152400" y="102393"/>
            <a:ext cx="8839200" cy="1143000"/>
          </a:xfrm>
          <a:prstGeom prst="rect">
            <a:avLst/>
          </a:prstGeom>
        </p:spPr>
        <p:txBody>
          <a:bodyPr lIns="91440" tIns="45720" rIns="91440" bIns="45720" anchor="t"/>
          <a:lstStyle>
            <a:lvl1pPr algn="l" defTabSz="457200" rtl="0" eaLnBrk="1" latinLnBrk="0" hangingPunct="1">
              <a:spcBef>
                <a:spcPct val="0"/>
              </a:spcBef>
              <a:buNone/>
              <a:defRPr sz="5400" kern="1200">
                <a:solidFill>
                  <a:srgbClr val="4E2A84"/>
                </a:solidFill>
                <a:latin typeface="Arial"/>
                <a:ea typeface="+mj-ea"/>
                <a:cs typeface="Arial"/>
              </a:defRPr>
            </a:lvl1pPr>
          </a:lstStyle>
          <a:p>
            <a:r>
              <a:rPr lang="en-US"/>
              <a:t>Example Basic Project</a:t>
            </a:r>
          </a:p>
        </p:txBody>
      </p:sp>
      <p:sp>
        <p:nvSpPr>
          <p:cNvPr id="7" name="Slide Number Placeholder 5">
            <a:extLst>
              <a:ext uri="{FF2B5EF4-FFF2-40B4-BE49-F238E27FC236}">
                <a16:creationId xmlns:a16="http://schemas.microsoft.com/office/drawing/2014/main" id="{8DE2CC1B-EB22-4E45-9A41-BA1F54C6352B}"/>
              </a:ext>
            </a:extLst>
          </p:cNvPr>
          <p:cNvSpPr>
            <a:spLocks noGrp="1"/>
          </p:cNvSpPr>
          <p:nvPr>
            <p:ph type="sldNum" sz="quarter" idx="12"/>
          </p:nvPr>
        </p:nvSpPr>
        <p:spPr>
          <a:xfrm>
            <a:off x="6937248" y="4834272"/>
            <a:ext cx="2133600" cy="273844"/>
          </a:xfrm>
        </p:spPr>
        <p:txBody>
          <a:bodyPr/>
          <a:lstStyle>
            <a:lvl1pPr>
              <a:defRPr>
                <a:latin typeface="Arial"/>
              </a:defRPr>
            </a:lvl1pPr>
          </a:lstStyle>
          <a:p>
            <a:fld id="{106E12CD-FCB1-464E-A775-0B83FDDACE03}" type="slidenum">
              <a:rPr lang="en-US" dirty="0" smtClean="0"/>
              <a:pPr/>
              <a:t>36</a:t>
            </a:fld>
            <a:endParaRPr lang="en-US"/>
          </a:p>
        </p:txBody>
      </p:sp>
      <p:graphicFrame>
        <p:nvGraphicFramePr>
          <p:cNvPr id="565" name="Diagram 565">
            <a:extLst>
              <a:ext uri="{FF2B5EF4-FFF2-40B4-BE49-F238E27FC236}">
                <a16:creationId xmlns:a16="http://schemas.microsoft.com/office/drawing/2014/main" id="{7517F65B-0487-DFE7-D35C-CD253D0F93EE}"/>
              </a:ext>
            </a:extLst>
          </p:cNvPr>
          <p:cNvGraphicFramePr/>
          <p:nvPr>
            <p:extLst>
              <p:ext uri="{D42A27DB-BD31-4B8C-83A1-F6EECF244321}">
                <p14:modId xmlns:p14="http://schemas.microsoft.com/office/powerpoint/2010/main" val="2806227426"/>
              </p:ext>
            </p:extLst>
          </p:nvPr>
        </p:nvGraphicFramePr>
        <p:xfrm>
          <a:off x="523875" y="981075"/>
          <a:ext cx="8391525" cy="3657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243214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95EA2CA-6271-F144-A07A-82C578C366B5}"/>
              </a:ext>
            </a:extLst>
          </p:cNvPr>
          <p:cNvSpPr txBox="1">
            <a:spLocks/>
          </p:cNvSpPr>
          <p:nvPr/>
        </p:nvSpPr>
        <p:spPr>
          <a:xfrm>
            <a:off x="152400" y="102393"/>
            <a:ext cx="8839200" cy="1143000"/>
          </a:xfrm>
          <a:prstGeom prst="rect">
            <a:avLst/>
          </a:prstGeom>
        </p:spPr>
        <p:txBody>
          <a:bodyPr lIns="91440" tIns="45720" rIns="91440" bIns="45720" anchor="t"/>
          <a:lstStyle>
            <a:lvl1pPr algn="l" defTabSz="457200" rtl="0" eaLnBrk="1" latinLnBrk="0" hangingPunct="1">
              <a:spcBef>
                <a:spcPct val="0"/>
              </a:spcBef>
              <a:buNone/>
              <a:defRPr sz="5400" kern="1200">
                <a:solidFill>
                  <a:srgbClr val="4E2A84"/>
                </a:solidFill>
                <a:latin typeface="Arial"/>
                <a:ea typeface="+mj-ea"/>
                <a:cs typeface="Arial"/>
              </a:defRPr>
            </a:lvl1pPr>
          </a:lstStyle>
          <a:p>
            <a:r>
              <a:rPr lang="en-US"/>
              <a:t>Example Paper Project</a:t>
            </a:r>
          </a:p>
        </p:txBody>
      </p:sp>
      <p:graphicFrame>
        <p:nvGraphicFramePr>
          <p:cNvPr id="565" name="Diagram 565">
            <a:extLst>
              <a:ext uri="{FF2B5EF4-FFF2-40B4-BE49-F238E27FC236}">
                <a16:creationId xmlns:a16="http://schemas.microsoft.com/office/drawing/2014/main" id="{7517F65B-0487-DFE7-D35C-CD253D0F93EE}"/>
              </a:ext>
            </a:extLst>
          </p:cNvPr>
          <p:cNvGraphicFramePr/>
          <p:nvPr>
            <p:extLst>
              <p:ext uri="{D42A27DB-BD31-4B8C-83A1-F6EECF244321}">
                <p14:modId xmlns:p14="http://schemas.microsoft.com/office/powerpoint/2010/main" val="2022098440"/>
              </p:ext>
            </p:extLst>
          </p:nvPr>
        </p:nvGraphicFramePr>
        <p:xfrm>
          <a:off x="107016" y="1007969"/>
          <a:ext cx="8942854" cy="3657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033001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F20C0-F872-9BD0-3A65-D114CCF20F72}"/>
              </a:ext>
            </a:extLst>
          </p:cNvPr>
          <p:cNvSpPr>
            <a:spLocks noGrp="1"/>
          </p:cNvSpPr>
          <p:nvPr>
            <p:ph type="title"/>
          </p:nvPr>
        </p:nvSpPr>
        <p:spPr/>
        <p:txBody>
          <a:bodyPr/>
          <a:lstStyle/>
          <a:p>
            <a:r>
              <a:rPr lang="en-US">
                <a:solidFill>
                  <a:srgbClr val="4E2A84"/>
                </a:solidFill>
              </a:rPr>
              <a:t>Project Organization Advice</a:t>
            </a:r>
          </a:p>
        </p:txBody>
      </p:sp>
      <p:sp>
        <p:nvSpPr>
          <p:cNvPr id="9" name="Content Placeholder 8">
            <a:extLst>
              <a:ext uri="{FF2B5EF4-FFF2-40B4-BE49-F238E27FC236}">
                <a16:creationId xmlns:a16="http://schemas.microsoft.com/office/drawing/2014/main" id="{A666DF90-AA53-4C30-6FB0-EEE18197590A}"/>
              </a:ext>
            </a:extLst>
          </p:cNvPr>
          <p:cNvSpPr>
            <a:spLocks noGrp="1"/>
          </p:cNvSpPr>
          <p:nvPr>
            <p:ph sz="half" idx="2"/>
          </p:nvPr>
        </p:nvSpPr>
        <p:spPr>
          <a:xfrm>
            <a:off x="6390" y="1288256"/>
            <a:ext cx="5191821" cy="2963466"/>
          </a:xfrm>
        </p:spPr>
        <p:txBody>
          <a:bodyPr vert="horz" lIns="91440" tIns="45720" rIns="91440" bIns="45720" rtlCol="0" anchor="t">
            <a:normAutofit/>
          </a:bodyPr>
          <a:lstStyle/>
          <a:p>
            <a:pPr marL="0" indent="0" algn="ctr">
              <a:buNone/>
            </a:pPr>
            <a:r>
              <a:rPr lang="en-US" sz="2800" b="1"/>
              <a:t>There's no one right answer</a:t>
            </a:r>
            <a:endParaRPr lang="en-US" b="1"/>
          </a:p>
          <a:p>
            <a:r>
              <a:rPr lang="en-US"/>
              <a:t>Make a system that works for you</a:t>
            </a:r>
          </a:p>
          <a:p>
            <a:r>
              <a:rPr lang="en-US"/>
              <a:t>Be consistent!</a:t>
            </a:r>
          </a:p>
          <a:p>
            <a:r>
              <a:rPr lang="en-US"/>
              <a:t>Stick to it</a:t>
            </a:r>
          </a:p>
        </p:txBody>
      </p:sp>
      <p:sp>
        <p:nvSpPr>
          <p:cNvPr id="4" name="Slide Number Placeholder 3">
            <a:extLst>
              <a:ext uri="{FF2B5EF4-FFF2-40B4-BE49-F238E27FC236}">
                <a16:creationId xmlns:a16="http://schemas.microsoft.com/office/drawing/2014/main" id="{B93C4C03-E644-D881-7E00-56286AA6B15B}"/>
              </a:ext>
            </a:extLst>
          </p:cNvPr>
          <p:cNvSpPr>
            <a:spLocks noGrp="1"/>
          </p:cNvSpPr>
          <p:nvPr>
            <p:ph type="sldNum" sz="quarter" idx="12"/>
          </p:nvPr>
        </p:nvSpPr>
        <p:spPr/>
        <p:txBody>
          <a:bodyPr/>
          <a:lstStyle/>
          <a:p>
            <a:fld id="{106E12CD-FCB1-464E-A775-0B83FDDACE03}" type="slidenum">
              <a:rPr lang="en-US" smtClean="0"/>
              <a:pPr/>
              <a:t>38</a:t>
            </a:fld>
            <a:endParaRPr lang="en-US"/>
          </a:p>
        </p:txBody>
      </p:sp>
      <p:pic>
        <p:nvPicPr>
          <p:cNvPr id="3" name="Picture 6" descr="A person holding a piece of paper&#10;&#10;Description automatically generated">
            <a:extLst>
              <a:ext uri="{FF2B5EF4-FFF2-40B4-BE49-F238E27FC236}">
                <a16:creationId xmlns:a16="http://schemas.microsoft.com/office/drawing/2014/main" id="{E48DAB1D-3EE1-0225-8650-E5FE3C206107}"/>
              </a:ext>
            </a:extLst>
          </p:cNvPr>
          <p:cNvPicPr>
            <a:picLocks noGrp="1" noChangeAspect="1"/>
          </p:cNvPicPr>
          <p:nvPr>
            <p:ph sz="quarter" idx="4"/>
          </p:nvPr>
        </p:nvPicPr>
        <p:blipFill>
          <a:blip r:embed="rId2"/>
          <a:stretch>
            <a:fillRect/>
          </a:stretch>
        </p:blipFill>
        <p:spPr>
          <a:xfrm>
            <a:off x="5133671" y="1003423"/>
            <a:ext cx="3920183" cy="3722722"/>
          </a:xfrm>
        </p:spPr>
      </p:pic>
      <p:sp>
        <p:nvSpPr>
          <p:cNvPr id="5" name="TextBox 4">
            <a:extLst>
              <a:ext uri="{FF2B5EF4-FFF2-40B4-BE49-F238E27FC236}">
                <a16:creationId xmlns:a16="http://schemas.microsoft.com/office/drawing/2014/main" id="{975DB1CB-EFF3-9DB5-7FC2-96339D2D8E7A}"/>
              </a:ext>
            </a:extLst>
          </p:cNvPr>
          <p:cNvSpPr txBox="1"/>
          <p:nvPr/>
        </p:nvSpPr>
        <p:spPr>
          <a:xfrm>
            <a:off x="198864" y="3532613"/>
            <a:ext cx="481546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Arial"/>
                <a:cs typeface="Calibri"/>
              </a:rPr>
              <a:t>Examples in R, python and bash</a:t>
            </a:r>
          </a:p>
          <a:p>
            <a:r>
              <a:rPr lang="en-US">
                <a:latin typeface="Arial"/>
                <a:cs typeface="Arial"/>
                <a:hlinkClick r:id="rId3"/>
              </a:rPr>
              <a:t>https://github.com/moldach/project-directory</a:t>
            </a:r>
            <a:endParaRPr lang="en-US">
              <a:latin typeface="Arial"/>
              <a:cs typeface="Arial"/>
            </a:endParaRPr>
          </a:p>
        </p:txBody>
      </p:sp>
    </p:spTree>
    <p:extLst>
      <p:ext uri="{BB962C8B-B14F-4D97-AF65-F5344CB8AC3E}">
        <p14:creationId xmlns:p14="http://schemas.microsoft.com/office/powerpoint/2010/main" val="39974604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F20C0-F872-9BD0-3A65-D114CCF20F72}"/>
              </a:ext>
            </a:extLst>
          </p:cNvPr>
          <p:cNvSpPr>
            <a:spLocks noGrp="1"/>
          </p:cNvSpPr>
          <p:nvPr>
            <p:ph type="title"/>
          </p:nvPr>
        </p:nvSpPr>
        <p:spPr>
          <a:xfrm>
            <a:off x="167309" y="713650"/>
            <a:ext cx="8839200" cy="1143000"/>
          </a:xfrm>
        </p:spPr>
        <p:txBody>
          <a:bodyPr>
            <a:noAutofit/>
          </a:bodyPr>
          <a:lstStyle/>
          <a:p>
            <a:pPr algn="ctr"/>
            <a:r>
              <a:rPr lang="en-US" sz="7200"/>
              <a:t>Data* Management</a:t>
            </a:r>
          </a:p>
        </p:txBody>
      </p:sp>
      <p:sp>
        <p:nvSpPr>
          <p:cNvPr id="3" name="Text Placeholder 2">
            <a:extLst>
              <a:ext uri="{FF2B5EF4-FFF2-40B4-BE49-F238E27FC236}">
                <a16:creationId xmlns:a16="http://schemas.microsoft.com/office/drawing/2014/main" id="{74749CFB-56C8-EA64-E0B0-2ECE55FD7958}"/>
              </a:ext>
            </a:extLst>
          </p:cNvPr>
          <p:cNvSpPr>
            <a:spLocks noGrp="1"/>
          </p:cNvSpPr>
          <p:nvPr>
            <p:ph type="body" sz="quarter" idx="13"/>
          </p:nvPr>
        </p:nvSpPr>
        <p:spPr>
          <a:xfrm>
            <a:off x="28161" y="1992796"/>
            <a:ext cx="9115839" cy="2667000"/>
          </a:xfrm>
        </p:spPr>
        <p:txBody>
          <a:bodyPr vert="horz" lIns="91440" tIns="45720" rIns="91440" bIns="45720" rtlCol="0" anchor="t">
            <a:normAutofit/>
          </a:bodyPr>
          <a:lstStyle/>
          <a:p>
            <a:pPr marL="0" indent="0" algn="ctr">
              <a:buNone/>
            </a:pPr>
            <a:r>
              <a:rPr lang="en-US" sz="3200"/>
              <a:t>How you store, organize, and document your work so it's understandable and reusable **.</a:t>
            </a:r>
          </a:p>
          <a:p>
            <a:pPr marL="0" indent="0" algn="ctr">
              <a:buNone/>
            </a:pPr>
            <a:endParaRPr lang="en-US" sz="2000"/>
          </a:p>
          <a:p>
            <a:pPr marL="0" indent="0" algn="ctr">
              <a:buNone/>
            </a:pPr>
            <a:r>
              <a:rPr lang="en-US" sz="2000"/>
              <a:t>* can extend to documents, code, notes, </a:t>
            </a:r>
            <a:r>
              <a:rPr lang="en-US" sz="2000" err="1"/>
              <a:t>etc</a:t>
            </a:r>
            <a:endParaRPr lang="en-US" sz="2000"/>
          </a:p>
          <a:p>
            <a:pPr marL="0" indent="0" algn="ctr">
              <a:buNone/>
            </a:pPr>
            <a:r>
              <a:rPr lang="en-US" sz="2000"/>
              <a:t>** by you and others</a:t>
            </a:r>
          </a:p>
        </p:txBody>
      </p:sp>
      <p:sp>
        <p:nvSpPr>
          <p:cNvPr id="4" name="Slide Number Placeholder 3">
            <a:extLst>
              <a:ext uri="{FF2B5EF4-FFF2-40B4-BE49-F238E27FC236}">
                <a16:creationId xmlns:a16="http://schemas.microsoft.com/office/drawing/2014/main" id="{B93C4C03-E644-D881-7E00-56286AA6B15B}"/>
              </a:ext>
            </a:extLst>
          </p:cNvPr>
          <p:cNvSpPr>
            <a:spLocks noGrp="1"/>
          </p:cNvSpPr>
          <p:nvPr>
            <p:ph type="sldNum" sz="quarter" idx="12"/>
          </p:nvPr>
        </p:nvSpPr>
        <p:spPr/>
        <p:txBody>
          <a:bodyPr/>
          <a:lstStyle/>
          <a:p>
            <a:fld id="{106E12CD-FCB1-464E-A775-0B83FDDACE03}" type="slidenum">
              <a:rPr lang="en-US" smtClean="0"/>
              <a:pPr/>
              <a:t>3</a:t>
            </a:fld>
            <a:endParaRPr lang="en-US"/>
          </a:p>
        </p:txBody>
      </p:sp>
    </p:spTree>
    <p:extLst>
      <p:ext uri="{BB962C8B-B14F-4D97-AF65-F5344CB8AC3E}">
        <p14:creationId xmlns:p14="http://schemas.microsoft.com/office/powerpoint/2010/main" val="342671781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95EA2CA-6271-F144-A07A-82C578C366B5}"/>
              </a:ext>
            </a:extLst>
          </p:cNvPr>
          <p:cNvSpPr txBox="1">
            <a:spLocks/>
          </p:cNvSpPr>
          <p:nvPr/>
        </p:nvSpPr>
        <p:spPr>
          <a:xfrm>
            <a:off x="152400" y="102393"/>
            <a:ext cx="8839200" cy="1143000"/>
          </a:xfrm>
          <a:prstGeom prst="rect">
            <a:avLst/>
          </a:prstGeom>
        </p:spPr>
        <p:txBody>
          <a:bodyPr lIns="91440" tIns="45720" rIns="91440" bIns="45720" anchor="t"/>
          <a:lstStyle>
            <a:lvl1pPr algn="l" defTabSz="457200" rtl="0" eaLnBrk="1" latinLnBrk="0" hangingPunct="1">
              <a:spcBef>
                <a:spcPct val="0"/>
              </a:spcBef>
              <a:buNone/>
              <a:defRPr sz="5400" kern="1200">
                <a:solidFill>
                  <a:srgbClr val="4E2A84"/>
                </a:solidFill>
                <a:latin typeface="Arial"/>
                <a:ea typeface="+mj-ea"/>
                <a:cs typeface="Arial"/>
              </a:defRPr>
            </a:lvl1pPr>
          </a:lstStyle>
          <a:p>
            <a:r>
              <a:rPr lang="en-US"/>
              <a:t>Topics</a:t>
            </a:r>
          </a:p>
        </p:txBody>
      </p:sp>
      <p:graphicFrame>
        <p:nvGraphicFramePr>
          <p:cNvPr id="2" name="Diagram 1">
            <a:extLst>
              <a:ext uri="{FF2B5EF4-FFF2-40B4-BE49-F238E27FC236}">
                <a16:creationId xmlns:a16="http://schemas.microsoft.com/office/drawing/2014/main" id="{C2148386-BDC4-404A-9F7E-A4D0FA6F9B63}"/>
              </a:ext>
            </a:extLst>
          </p:cNvPr>
          <p:cNvGraphicFramePr/>
          <p:nvPr/>
        </p:nvGraphicFramePr>
        <p:xfrm>
          <a:off x="1338033" y="102393"/>
          <a:ext cx="6802877" cy="453525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5" name="Picture 14" descr="Icon&#10;&#10;Description automatically generated">
            <a:extLst>
              <a:ext uri="{FF2B5EF4-FFF2-40B4-BE49-F238E27FC236}">
                <a16:creationId xmlns:a16="http://schemas.microsoft.com/office/drawing/2014/main" id="{D11211E4-E480-6D49-9BA8-1287E6B02406}"/>
              </a:ext>
            </a:extLst>
          </p:cNvPr>
          <p:cNvPicPr>
            <a:picLocks noChangeAspect="1"/>
          </p:cNvPicPr>
          <p:nvPr/>
        </p:nvPicPr>
        <p:blipFill>
          <a:blip r:embed="rId8"/>
          <a:stretch>
            <a:fillRect/>
          </a:stretch>
        </p:blipFill>
        <p:spPr>
          <a:xfrm>
            <a:off x="3264854" y="673893"/>
            <a:ext cx="771189" cy="771189"/>
          </a:xfrm>
          <a:prstGeom prst="rect">
            <a:avLst/>
          </a:prstGeom>
        </p:spPr>
      </p:pic>
      <p:pic>
        <p:nvPicPr>
          <p:cNvPr id="16" name="Picture 15" descr="Icon&#10;&#10;Description automatically generated">
            <a:extLst>
              <a:ext uri="{FF2B5EF4-FFF2-40B4-BE49-F238E27FC236}">
                <a16:creationId xmlns:a16="http://schemas.microsoft.com/office/drawing/2014/main" id="{D1A99CD9-D5AD-C645-877E-985966257E78}"/>
              </a:ext>
            </a:extLst>
          </p:cNvPr>
          <p:cNvPicPr>
            <a:picLocks noChangeAspect="1"/>
          </p:cNvPicPr>
          <p:nvPr/>
        </p:nvPicPr>
        <p:blipFill>
          <a:blip r:embed="rId9"/>
          <a:stretch>
            <a:fillRect/>
          </a:stretch>
        </p:blipFill>
        <p:spPr>
          <a:xfrm>
            <a:off x="10363401" y="-1077030"/>
            <a:ext cx="987201" cy="987201"/>
          </a:xfrm>
          <a:prstGeom prst="rect">
            <a:avLst/>
          </a:prstGeom>
        </p:spPr>
      </p:pic>
      <p:sp>
        <p:nvSpPr>
          <p:cNvPr id="11" name="Slide Number Placeholder 5">
            <a:extLst>
              <a:ext uri="{FF2B5EF4-FFF2-40B4-BE49-F238E27FC236}">
                <a16:creationId xmlns:a16="http://schemas.microsoft.com/office/drawing/2014/main" id="{1A99BC8D-25C8-8140-AED8-91F8FADFFE5B}"/>
              </a:ext>
            </a:extLst>
          </p:cNvPr>
          <p:cNvSpPr>
            <a:spLocks noGrp="1"/>
          </p:cNvSpPr>
          <p:nvPr>
            <p:ph type="sldNum" sz="quarter" idx="12"/>
          </p:nvPr>
        </p:nvSpPr>
        <p:spPr>
          <a:xfrm>
            <a:off x="6937248" y="4834272"/>
            <a:ext cx="2133600" cy="273844"/>
          </a:xfrm>
        </p:spPr>
        <p:txBody>
          <a:bodyPr/>
          <a:lstStyle>
            <a:lvl1pPr>
              <a:defRPr>
                <a:latin typeface="Arial"/>
              </a:defRPr>
            </a:lvl1pPr>
          </a:lstStyle>
          <a:p>
            <a:fld id="{106E12CD-FCB1-464E-A775-0B83FDDACE03}" type="slidenum">
              <a:rPr lang="en-US" dirty="0" smtClean="0"/>
              <a:pPr/>
              <a:t>39</a:t>
            </a:fld>
            <a:endParaRPr lang="en-US"/>
          </a:p>
        </p:txBody>
      </p:sp>
      <p:pic>
        <p:nvPicPr>
          <p:cNvPr id="732" name="Picture 731" descr="A close up of a sign&#10;&#10;Description automatically generated">
            <a:extLst>
              <a:ext uri="{FF2B5EF4-FFF2-40B4-BE49-F238E27FC236}">
                <a16:creationId xmlns:a16="http://schemas.microsoft.com/office/drawing/2014/main" id="{BD8452EE-36B2-CC1A-98D8-2749E646824A}"/>
              </a:ext>
            </a:extLst>
          </p:cNvPr>
          <p:cNvPicPr>
            <a:picLocks noChangeAspect="1"/>
          </p:cNvPicPr>
          <p:nvPr/>
        </p:nvPicPr>
        <p:blipFill>
          <a:blip r:embed="rId10"/>
          <a:stretch>
            <a:fillRect/>
          </a:stretch>
        </p:blipFill>
        <p:spPr>
          <a:xfrm>
            <a:off x="5385212" y="604626"/>
            <a:ext cx="784286" cy="784286"/>
          </a:xfrm>
          <a:prstGeom prst="rect">
            <a:avLst/>
          </a:prstGeom>
        </p:spPr>
      </p:pic>
      <p:pic>
        <p:nvPicPr>
          <p:cNvPr id="736" name="Picture 736" descr="Icon&#10;&#10;Description automatically generated">
            <a:extLst>
              <a:ext uri="{FF2B5EF4-FFF2-40B4-BE49-F238E27FC236}">
                <a16:creationId xmlns:a16="http://schemas.microsoft.com/office/drawing/2014/main" id="{8D20DEB5-E013-D18E-2988-6C251541CA6F}"/>
              </a:ext>
            </a:extLst>
          </p:cNvPr>
          <p:cNvPicPr>
            <a:picLocks noChangeAspect="1"/>
          </p:cNvPicPr>
          <p:nvPr/>
        </p:nvPicPr>
        <p:blipFill>
          <a:blip r:embed="rId11"/>
          <a:stretch>
            <a:fillRect/>
          </a:stretch>
        </p:blipFill>
        <p:spPr>
          <a:xfrm>
            <a:off x="5332344" y="2676111"/>
            <a:ext cx="954158" cy="954158"/>
          </a:xfrm>
          <a:prstGeom prst="rect">
            <a:avLst/>
          </a:prstGeom>
        </p:spPr>
      </p:pic>
      <p:pic>
        <p:nvPicPr>
          <p:cNvPr id="737" name="Picture 737" descr="Icon&#10;&#10;Description automatically generated">
            <a:extLst>
              <a:ext uri="{FF2B5EF4-FFF2-40B4-BE49-F238E27FC236}">
                <a16:creationId xmlns:a16="http://schemas.microsoft.com/office/drawing/2014/main" id="{7E904928-5170-92F9-898B-3A40A6337766}"/>
              </a:ext>
            </a:extLst>
          </p:cNvPr>
          <p:cNvPicPr>
            <a:picLocks noChangeAspect="1"/>
          </p:cNvPicPr>
          <p:nvPr/>
        </p:nvPicPr>
        <p:blipFill>
          <a:blip r:embed="rId12"/>
          <a:stretch>
            <a:fillRect/>
          </a:stretch>
        </p:blipFill>
        <p:spPr>
          <a:xfrm>
            <a:off x="3265005" y="2641324"/>
            <a:ext cx="795132" cy="795132"/>
          </a:xfrm>
          <a:prstGeom prst="rect">
            <a:avLst/>
          </a:prstGeom>
        </p:spPr>
      </p:pic>
      <p:sp>
        <p:nvSpPr>
          <p:cNvPr id="19" name="Rectangle: Rounded Corners 18">
            <a:extLst>
              <a:ext uri="{FF2B5EF4-FFF2-40B4-BE49-F238E27FC236}">
                <a16:creationId xmlns:a16="http://schemas.microsoft.com/office/drawing/2014/main" id="{29325AFF-19DE-3F43-CE98-75ADE9DC9CC2}"/>
              </a:ext>
            </a:extLst>
          </p:cNvPr>
          <p:cNvSpPr/>
          <p:nvPr/>
        </p:nvSpPr>
        <p:spPr>
          <a:xfrm>
            <a:off x="2682766" y="2423291"/>
            <a:ext cx="1952295" cy="2031123"/>
          </a:xfrm>
          <a:prstGeom prst="roundRect">
            <a:avLst/>
          </a:prstGeom>
          <a:noFill/>
          <a:ln w="57150">
            <a:solidFill>
              <a:srgbClr val="58B947"/>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5002429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8">
            <a:extLst>
              <a:ext uri="{FF2B5EF4-FFF2-40B4-BE49-F238E27FC236}">
                <a16:creationId xmlns:a16="http://schemas.microsoft.com/office/drawing/2014/main" id="{232B5B0F-32AC-7989-BCD4-F175BA9D7695}"/>
              </a:ext>
            </a:extLst>
          </p:cNvPr>
          <p:cNvPicPr>
            <a:picLocks noGrp="1" noChangeAspect="1"/>
          </p:cNvPicPr>
          <p:nvPr>
            <p:ph sz="half" idx="1"/>
          </p:nvPr>
        </p:nvPicPr>
        <p:blipFill>
          <a:blip r:embed="rId2"/>
          <a:stretch>
            <a:fillRect/>
          </a:stretch>
        </p:blipFill>
        <p:spPr>
          <a:xfrm>
            <a:off x="457200" y="2158300"/>
            <a:ext cx="3857778" cy="1950562"/>
          </a:xfrm>
        </p:spPr>
      </p:pic>
      <p:sp>
        <p:nvSpPr>
          <p:cNvPr id="4" name="Text Placeholder 3">
            <a:extLst>
              <a:ext uri="{FF2B5EF4-FFF2-40B4-BE49-F238E27FC236}">
                <a16:creationId xmlns:a16="http://schemas.microsoft.com/office/drawing/2014/main" id="{93714255-3D88-6CB3-B8AE-0083C22BB0C4}"/>
              </a:ext>
            </a:extLst>
          </p:cNvPr>
          <p:cNvSpPr>
            <a:spLocks noGrp="1"/>
          </p:cNvSpPr>
          <p:nvPr>
            <p:ph type="body" idx="13"/>
          </p:nvPr>
        </p:nvSpPr>
        <p:spPr/>
        <p:txBody>
          <a:bodyPr vert="horz" lIns="91440" tIns="45720" rIns="91440" bIns="45720" rtlCol="0" anchor="t">
            <a:noAutofit/>
          </a:bodyPr>
          <a:lstStyle/>
          <a:p>
            <a:r>
              <a:rPr lang="en-US"/>
              <a:t>Machine readable</a:t>
            </a:r>
          </a:p>
        </p:txBody>
      </p:sp>
      <p:pic>
        <p:nvPicPr>
          <p:cNvPr id="9" name="Picture 9" descr="A graph of a bar graph&#10;&#10;Description automatically generated">
            <a:extLst>
              <a:ext uri="{FF2B5EF4-FFF2-40B4-BE49-F238E27FC236}">
                <a16:creationId xmlns:a16="http://schemas.microsoft.com/office/drawing/2014/main" id="{DC19ACF4-955B-2B6B-79B9-089ED0A7F680}"/>
              </a:ext>
            </a:extLst>
          </p:cNvPr>
          <p:cNvPicPr>
            <a:picLocks noGrp="1" noChangeAspect="1"/>
          </p:cNvPicPr>
          <p:nvPr>
            <p:ph sz="half" idx="14"/>
          </p:nvPr>
        </p:nvPicPr>
        <p:blipFill>
          <a:blip r:embed="rId3"/>
          <a:stretch>
            <a:fillRect/>
          </a:stretch>
        </p:blipFill>
        <p:spPr>
          <a:xfrm>
            <a:off x="4572000" y="1920990"/>
            <a:ext cx="3857778" cy="2383556"/>
          </a:xfrm>
        </p:spPr>
      </p:pic>
      <p:sp>
        <p:nvSpPr>
          <p:cNvPr id="7" name="Text Placeholder 6">
            <a:extLst>
              <a:ext uri="{FF2B5EF4-FFF2-40B4-BE49-F238E27FC236}">
                <a16:creationId xmlns:a16="http://schemas.microsoft.com/office/drawing/2014/main" id="{F76B1FE1-0162-AFA6-B7B4-EC427E894982}"/>
              </a:ext>
            </a:extLst>
          </p:cNvPr>
          <p:cNvSpPr>
            <a:spLocks noGrp="1"/>
          </p:cNvSpPr>
          <p:nvPr>
            <p:ph type="body" idx="15"/>
          </p:nvPr>
        </p:nvSpPr>
        <p:spPr/>
        <p:txBody>
          <a:bodyPr vert="horz" lIns="91440" tIns="45720" rIns="91440" bIns="45720" rtlCol="0" anchor="t">
            <a:noAutofit/>
          </a:bodyPr>
          <a:lstStyle/>
          <a:p>
            <a:r>
              <a:rPr lang="en-US"/>
              <a:t>Human Readable</a:t>
            </a:r>
          </a:p>
        </p:txBody>
      </p:sp>
      <p:sp>
        <p:nvSpPr>
          <p:cNvPr id="3" name="Slide Number Placeholder 2">
            <a:extLst>
              <a:ext uri="{FF2B5EF4-FFF2-40B4-BE49-F238E27FC236}">
                <a16:creationId xmlns:a16="http://schemas.microsoft.com/office/drawing/2014/main" id="{01331BE7-1036-456B-5883-E164AAB64E08}"/>
              </a:ext>
            </a:extLst>
          </p:cNvPr>
          <p:cNvSpPr>
            <a:spLocks noGrp="1"/>
          </p:cNvSpPr>
          <p:nvPr>
            <p:ph type="sldNum" sz="quarter" idx="12"/>
          </p:nvPr>
        </p:nvSpPr>
        <p:spPr/>
        <p:txBody>
          <a:bodyPr/>
          <a:lstStyle/>
          <a:p>
            <a:fld id="{106E12CD-FCB1-464E-A775-0B83FDDACE03}" type="slidenum">
              <a:rPr lang="en-US" smtClean="0"/>
              <a:pPr/>
              <a:t>40</a:t>
            </a:fld>
            <a:endParaRPr lang="en-US"/>
          </a:p>
        </p:txBody>
      </p:sp>
      <p:sp>
        <p:nvSpPr>
          <p:cNvPr id="2" name="Title 1">
            <a:extLst>
              <a:ext uri="{FF2B5EF4-FFF2-40B4-BE49-F238E27FC236}">
                <a16:creationId xmlns:a16="http://schemas.microsoft.com/office/drawing/2014/main" id="{27E5FBC0-E00B-6927-3736-93D9907F090E}"/>
              </a:ext>
            </a:extLst>
          </p:cNvPr>
          <p:cNvSpPr>
            <a:spLocks noGrp="1"/>
          </p:cNvSpPr>
          <p:nvPr>
            <p:ph type="title"/>
          </p:nvPr>
        </p:nvSpPr>
        <p:spPr/>
        <p:txBody>
          <a:bodyPr/>
          <a:lstStyle/>
          <a:p>
            <a:r>
              <a:rPr lang="en-US"/>
              <a:t>Human vs. Machine readability</a:t>
            </a:r>
          </a:p>
        </p:txBody>
      </p:sp>
    </p:spTree>
    <p:extLst>
      <p:ext uri="{BB962C8B-B14F-4D97-AF65-F5344CB8AC3E}">
        <p14:creationId xmlns:p14="http://schemas.microsoft.com/office/powerpoint/2010/main" val="398227809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F2A6B-3680-7652-D36F-6E60F57664CA}"/>
              </a:ext>
            </a:extLst>
          </p:cNvPr>
          <p:cNvSpPr>
            <a:spLocks noGrp="1"/>
          </p:cNvSpPr>
          <p:nvPr>
            <p:ph type="title"/>
          </p:nvPr>
        </p:nvSpPr>
        <p:spPr>
          <a:xfrm>
            <a:off x="0" y="361379"/>
            <a:ext cx="9144000" cy="647391"/>
          </a:xfrm>
        </p:spPr>
        <p:txBody>
          <a:bodyPr>
            <a:normAutofit fontScale="90000"/>
          </a:bodyPr>
          <a:lstStyle/>
          <a:p>
            <a:r>
              <a:rPr lang="en-US">
                <a:solidFill>
                  <a:srgbClr val="4E2A84"/>
                </a:solidFill>
              </a:rPr>
              <a:t>Goal: Make your project...</a:t>
            </a:r>
          </a:p>
        </p:txBody>
      </p:sp>
      <p:sp>
        <p:nvSpPr>
          <p:cNvPr id="4" name="Slide Number Placeholder 3">
            <a:extLst>
              <a:ext uri="{FF2B5EF4-FFF2-40B4-BE49-F238E27FC236}">
                <a16:creationId xmlns:a16="http://schemas.microsoft.com/office/drawing/2014/main" id="{2946DA53-4E5E-3067-613E-9844C185F86E}"/>
              </a:ext>
            </a:extLst>
          </p:cNvPr>
          <p:cNvSpPr>
            <a:spLocks noGrp="1"/>
          </p:cNvSpPr>
          <p:nvPr>
            <p:ph type="sldNum" sz="quarter" idx="4294967295"/>
          </p:nvPr>
        </p:nvSpPr>
        <p:spPr>
          <a:xfrm>
            <a:off x="7010400" y="4833938"/>
            <a:ext cx="2133600" cy="274637"/>
          </a:xfrm>
        </p:spPr>
        <p:txBody>
          <a:bodyPr/>
          <a:lstStyle/>
          <a:p>
            <a:fld id="{106E12CD-FCB1-464E-A775-0B83FDDACE03}" type="slidenum">
              <a:rPr lang="en-US" dirty="0" smtClean="0">
                <a:solidFill>
                  <a:srgbClr val="000000"/>
                </a:solidFill>
              </a:rPr>
              <a:pPr/>
              <a:t>41</a:t>
            </a:fld>
            <a:endParaRPr lang="en-US">
              <a:solidFill>
                <a:srgbClr val="000000"/>
              </a:solidFill>
            </a:endParaRPr>
          </a:p>
        </p:txBody>
      </p:sp>
      <p:sp>
        <p:nvSpPr>
          <p:cNvPr id="6" name="Google Shape;158;p27">
            <a:extLst>
              <a:ext uri="{FF2B5EF4-FFF2-40B4-BE49-F238E27FC236}">
                <a16:creationId xmlns:a16="http://schemas.microsoft.com/office/drawing/2014/main" id="{4A6BDE25-BA84-387B-C759-D6B3E3133F68}"/>
              </a:ext>
            </a:extLst>
          </p:cNvPr>
          <p:cNvSpPr txBox="1">
            <a:spLocks noGrp="1"/>
          </p:cNvSpPr>
          <p:nvPr/>
        </p:nvSpPr>
        <p:spPr>
          <a:xfrm>
            <a:off x="2121802" y="2112291"/>
            <a:ext cx="4058728" cy="2471368"/>
          </a:xfrm>
          <a:prstGeom prst="rect">
            <a:avLst/>
          </a:prstGeom>
          <a:no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pPr marL="6350" indent="0" algn="ctr">
              <a:lnSpc>
                <a:spcPct val="80000"/>
              </a:lnSpc>
              <a:spcBef>
                <a:spcPts val="0"/>
              </a:spcBef>
              <a:buNone/>
            </a:pPr>
            <a:r>
              <a:rPr lang="en" sz="2800" b="1">
                <a:solidFill>
                  <a:srgbClr val="7030A0"/>
                </a:solidFill>
              </a:rPr>
              <a:t>human readable</a:t>
            </a:r>
            <a:r>
              <a:rPr lang="en" sz="2800"/>
              <a:t> </a:t>
            </a:r>
          </a:p>
          <a:p>
            <a:pPr marL="6350" indent="0" algn="ctr">
              <a:lnSpc>
                <a:spcPct val="80000"/>
              </a:lnSpc>
              <a:spcBef>
                <a:spcPts val="0"/>
              </a:spcBef>
              <a:buNone/>
            </a:pPr>
            <a:endParaRPr lang="en" sz="2800"/>
          </a:p>
          <a:p>
            <a:pPr marL="6350" indent="0" algn="ctr">
              <a:lnSpc>
                <a:spcPct val="80000"/>
              </a:lnSpc>
              <a:spcBef>
                <a:spcPts val="0"/>
              </a:spcBef>
              <a:buNone/>
            </a:pPr>
            <a:r>
              <a:rPr lang="en" sz="2800"/>
              <a:t>AND</a:t>
            </a:r>
          </a:p>
          <a:p>
            <a:pPr marL="6350" indent="0" algn="ctr">
              <a:lnSpc>
                <a:spcPct val="80000"/>
              </a:lnSpc>
              <a:spcBef>
                <a:spcPts val="0"/>
              </a:spcBef>
              <a:buNone/>
            </a:pPr>
            <a:endParaRPr lang="en" sz="2800"/>
          </a:p>
          <a:p>
            <a:pPr marL="6350" indent="0" algn="ctr">
              <a:lnSpc>
                <a:spcPct val="80000"/>
              </a:lnSpc>
              <a:spcBef>
                <a:spcPts val="0"/>
              </a:spcBef>
              <a:buNone/>
            </a:pPr>
            <a:r>
              <a:rPr lang="en" sz="2800" b="1">
                <a:solidFill>
                  <a:srgbClr val="7030A0"/>
                </a:solidFill>
              </a:rPr>
              <a:t>machine readable</a:t>
            </a:r>
            <a:endParaRPr lang="en" sz="2800"/>
          </a:p>
        </p:txBody>
      </p:sp>
      <p:sp>
        <p:nvSpPr>
          <p:cNvPr id="7" name="Oval 6">
            <a:extLst>
              <a:ext uri="{FF2B5EF4-FFF2-40B4-BE49-F238E27FC236}">
                <a16:creationId xmlns:a16="http://schemas.microsoft.com/office/drawing/2014/main" id="{2902A6A8-AECB-C75B-7DF1-9549C24021F9}"/>
              </a:ext>
            </a:extLst>
          </p:cNvPr>
          <p:cNvSpPr/>
          <p:nvPr/>
        </p:nvSpPr>
        <p:spPr>
          <a:xfrm>
            <a:off x="5827416" y="1004622"/>
            <a:ext cx="2898321" cy="3061049"/>
          </a:xfrm>
          <a:prstGeom prst="ellipse">
            <a:avLst/>
          </a:prstGeom>
          <a:solidFill>
            <a:srgbClr val="5B9BD5">
              <a:alpha val="3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p>
        </p:txBody>
      </p:sp>
      <p:sp>
        <p:nvSpPr>
          <p:cNvPr id="8" name="Oval 7">
            <a:extLst>
              <a:ext uri="{FF2B5EF4-FFF2-40B4-BE49-F238E27FC236}">
                <a16:creationId xmlns:a16="http://schemas.microsoft.com/office/drawing/2014/main" id="{D1CB25CA-614C-06E7-E1A0-13CA63C3030F}"/>
              </a:ext>
            </a:extLst>
          </p:cNvPr>
          <p:cNvSpPr/>
          <p:nvPr/>
        </p:nvSpPr>
        <p:spPr>
          <a:xfrm>
            <a:off x="5770265" y="2208383"/>
            <a:ext cx="2898321" cy="2918174"/>
          </a:xfrm>
          <a:prstGeom prst="ellipse">
            <a:avLst/>
          </a:prstGeom>
          <a:solidFill>
            <a:srgbClr val="D65C75">
              <a:alpha val="33000"/>
            </a:srgbClr>
          </a:solidFill>
          <a:ln>
            <a:solidFill>
              <a:srgbClr val="D65C7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p>
        </p:txBody>
      </p:sp>
      <p:cxnSp>
        <p:nvCxnSpPr>
          <p:cNvPr id="11" name="Straight Arrow Connector 10">
            <a:extLst>
              <a:ext uri="{FF2B5EF4-FFF2-40B4-BE49-F238E27FC236}">
                <a16:creationId xmlns:a16="http://schemas.microsoft.com/office/drawing/2014/main" id="{7F504731-D0E6-FBFA-1186-4C450DE17AB9}"/>
              </a:ext>
            </a:extLst>
          </p:cNvPr>
          <p:cNvCxnSpPr/>
          <p:nvPr/>
        </p:nvCxnSpPr>
        <p:spPr>
          <a:xfrm>
            <a:off x="4580164" y="2942282"/>
            <a:ext cx="2279091" cy="690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CBE004DB-3152-3EBA-3B29-689D97754424}"/>
              </a:ext>
            </a:extLst>
          </p:cNvPr>
          <p:cNvSpPr txBox="1"/>
          <p:nvPr/>
        </p:nvSpPr>
        <p:spPr>
          <a:xfrm>
            <a:off x="6312477" y="2532782"/>
            <a:ext cx="193790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Arial"/>
                <a:ea typeface="Calibri"/>
                <a:cs typeface="Calibri"/>
              </a:rPr>
              <a:t>Good file names</a:t>
            </a:r>
            <a:endParaRPr lang="en-US"/>
          </a:p>
        </p:txBody>
      </p:sp>
      <p:sp>
        <p:nvSpPr>
          <p:cNvPr id="5" name="TextBox 4">
            <a:extLst>
              <a:ext uri="{FF2B5EF4-FFF2-40B4-BE49-F238E27FC236}">
                <a16:creationId xmlns:a16="http://schemas.microsoft.com/office/drawing/2014/main" id="{69441313-939D-2CCA-CCFC-AA21FE0548EA}"/>
              </a:ext>
            </a:extLst>
          </p:cNvPr>
          <p:cNvSpPr txBox="1"/>
          <p:nvPr/>
        </p:nvSpPr>
        <p:spPr>
          <a:xfrm>
            <a:off x="6715124" y="3097787"/>
            <a:ext cx="1132610" cy="382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Arial"/>
                <a:ea typeface="Calibri"/>
                <a:cs typeface="Calibri"/>
              </a:rPr>
              <a:t>Tidy data</a:t>
            </a:r>
            <a:endParaRPr lang="en-US">
              <a:latin typeface="Arial"/>
              <a:cs typeface="Arial"/>
            </a:endParaRPr>
          </a:p>
        </p:txBody>
      </p:sp>
      <p:sp>
        <p:nvSpPr>
          <p:cNvPr id="9" name="TextBox 8">
            <a:extLst>
              <a:ext uri="{FF2B5EF4-FFF2-40B4-BE49-F238E27FC236}">
                <a16:creationId xmlns:a16="http://schemas.microsoft.com/office/drawing/2014/main" id="{ACEFA58C-19CA-62A3-0A7F-E6445A5FCCB7}"/>
              </a:ext>
            </a:extLst>
          </p:cNvPr>
          <p:cNvSpPr txBox="1"/>
          <p:nvPr/>
        </p:nvSpPr>
        <p:spPr>
          <a:xfrm>
            <a:off x="6520295" y="1246906"/>
            <a:ext cx="156123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Arial"/>
                <a:ea typeface="Calibri"/>
                <a:cs typeface="Calibri"/>
              </a:rPr>
              <a:t>Color coding</a:t>
            </a:r>
            <a:endParaRPr lang="en-US"/>
          </a:p>
        </p:txBody>
      </p:sp>
      <p:sp>
        <p:nvSpPr>
          <p:cNvPr id="10" name="TextBox 9">
            <a:extLst>
              <a:ext uri="{FF2B5EF4-FFF2-40B4-BE49-F238E27FC236}">
                <a16:creationId xmlns:a16="http://schemas.microsoft.com/office/drawing/2014/main" id="{F3CEE37B-771D-1433-13BF-466E25FF44DF}"/>
              </a:ext>
            </a:extLst>
          </p:cNvPr>
          <p:cNvSpPr txBox="1"/>
          <p:nvPr/>
        </p:nvSpPr>
        <p:spPr>
          <a:xfrm>
            <a:off x="6000749" y="1682024"/>
            <a:ext cx="102220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Arial"/>
                <a:ea typeface="Calibri"/>
                <a:cs typeface="Calibri"/>
              </a:rPr>
              <a:t>Pretty pictures</a:t>
            </a:r>
            <a:endParaRPr lang="en-US"/>
          </a:p>
        </p:txBody>
      </p:sp>
      <p:sp>
        <p:nvSpPr>
          <p:cNvPr id="12" name="TextBox 11">
            <a:extLst>
              <a:ext uri="{FF2B5EF4-FFF2-40B4-BE49-F238E27FC236}">
                <a16:creationId xmlns:a16="http://schemas.microsoft.com/office/drawing/2014/main" id="{232A858E-DCC7-8C59-B981-6C0F7FFE12A7}"/>
              </a:ext>
            </a:extLst>
          </p:cNvPr>
          <p:cNvSpPr txBox="1"/>
          <p:nvPr/>
        </p:nvSpPr>
        <p:spPr>
          <a:xfrm>
            <a:off x="7065817" y="1617081"/>
            <a:ext cx="156123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Arial"/>
                <a:ea typeface="Calibri"/>
                <a:cs typeface="Calibri"/>
              </a:rPr>
              <a:t>Full sentences</a:t>
            </a:r>
            <a:endParaRPr lang="en-US"/>
          </a:p>
        </p:txBody>
      </p:sp>
      <p:sp>
        <p:nvSpPr>
          <p:cNvPr id="13" name="TextBox 12">
            <a:extLst>
              <a:ext uri="{FF2B5EF4-FFF2-40B4-BE49-F238E27FC236}">
                <a16:creationId xmlns:a16="http://schemas.microsoft.com/office/drawing/2014/main" id="{43646BA7-A165-20A2-6E6F-3800257A32F7}"/>
              </a:ext>
            </a:extLst>
          </p:cNvPr>
          <p:cNvSpPr txBox="1"/>
          <p:nvPr/>
        </p:nvSpPr>
        <p:spPr>
          <a:xfrm>
            <a:off x="5935805" y="4000496"/>
            <a:ext cx="156123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Arial"/>
                <a:ea typeface="Calibri"/>
                <a:cs typeface="Calibri"/>
              </a:rPr>
              <a:t>Binary code</a:t>
            </a:r>
            <a:endParaRPr lang="en-US"/>
          </a:p>
        </p:txBody>
      </p:sp>
      <p:sp>
        <p:nvSpPr>
          <p:cNvPr id="14" name="TextBox 13">
            <a:extLst>
              <a:ext uri="{FF2B5EF4-FFF2-40B4-BE49-F238E27FC236}">
                <a16:creationId xmlns:a16="http://schemas.microsoft.com/office/drawing/2014/main" id="{30A5B701-2C08-81C6-EFE4-49168AED238D}"/>
              </a:ext>
            </a:extLst>
          </p:cNvPr>
          <p:cNvSpPr txBox="1"/>
          <p:nvPr/>
        </p:nvSpPr>
        <p:spPr>
          <a:xfrm>
            <a:off x="6637190" y="4403143"/>
            <a:ext cx="156123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Arial"/>
                <a:ea typeface="Calibri"/>
                <a:cs typeface="Calibri"/>
              </a:rPr>
              <a:t>Tabular data</a:t>
            </a:r>
            <a:endParaRPr lang="en-US"/>
          </a:p>
        </p:txBody>
      </p:sp>
    </p:spTree>
    <p:extLst>
      <p:ext uri="{BB962C8B-B14F-4D97-AF65-F5344CB8AC3E}">
        <p14:creationId xmlns:p14="http://schemas.microsoft.com/office/powerpoint/2010/main" val="130660224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33EB3-E0C3-2FEA-3A35-BF6EFBD8209E}"/>
              </a:ext>
            </a:extLst>
          </p:cNvPr>
          <p:cNvSpPr>
            <a:spLocks noGrp="1"/>
          </p:cNvSpPr>
          <p:nvPr>
            <p:ph type="title"/>
          </p:nvPr>
        </p:nvSpPr>
        <p:spPr/>
        <p:txBody>
          <a:bodyPr/>
          <a:lstStyle/>
          <a:p>
            <a:r>
              <a:rPr lang="en-US"/>
              <a:t>File naming</a:t>
            </a:r>
          </a:p>
        </p:txBody>
      </p:sp>
      <p:sp>
        <p:nvSpPr>
          <p:cNvPr id="4" name="Slide Number Placeholder 3">
            <a:extLst>
              <a:ext uri="{FF2B5EF4-FFF2-40B4-BE49-F238E27FC236}">
                <a16:creationId xmlns:a16="http://schemas.microsoft.com/office/drawing/2014/main" id="{43AB2FE5-1755-BF67-2B42-64A02ED3BC9F}"/>
              </a:ext>
            </a:extLst>
          </p:cNvPr>
          <p:cNvSpPr>
            <a:spLocks noGrp="1"/>
          </p:cNvSpPr>
          <p:nvPr>
            <p:ph type="sldNum" sz="quarter" idx="12"/>
          </p:nvPr>
        </p:nvSpPr>
        <p:spPr/>
        <p:txBody>
          <a:bodyPr/>
          <a:lstStyle/>
          <a:p>
            <a:fld id="{106E12CD-FCB1-464E-A775-0B83FDDACE03}" type="slidenum">
              <a:rPr lang="en-US" smtClean="0"/>
              <a:pPr/>
              <a:t>42</a:t>
            </a:fld>
            <a:endParaRPr lang="en-US"/>
          </a:p>
        </p:txBody>
      </p:sp>
      <p:sp>
        <p:nvSpPr>
          <p:cNvPr id="7" name="TextBox 6">
            <a:extLst>
              <a:ext uri="{FF2B5EF4-FFF2-40B4-BE49-F238E27FC236}">
                <a16:creationId xmlns:a16="http://schemas.microsoft.com/office/drawing/2014/main" id="{FE9B30BD-14BE-856C-22BC-0C849442A8A5}"/>
              </a:ext>
            </a:extLst>
          </p:cNvPr>
          <p:cNvSpPr txBox="1"/>
          <p:nvPr/>
        </p:nvSpPr>
        <p:spPr>
          <a:xfrm>
            <a:off x="272560" y="1197009"/>
            <a:ext cx="5503983" cy="24468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spcBef>
                <a:spcPct val="20000"/>
              </a:spcBef>
              <a:buFont typeface="Arial"/>
              <a:buChar char="•"/>
            </a:pPr>
            <a:r>
              <a:rPr lang="en-US" sz="2500">
                <a:solidFill>
                  <a:srgbClr val="342F2E"/>
                </a:solidFill>
                <a:latin typeface="Arial"/>
                <a:ea typeface="Calibri"/>
                <a:cs typeface="Arial"/>
              </a:rPr>
              <a:t>Programs do not produce good default names</a:t>
            </a:r>
          </a:p>
          <a:p>
            <a:pPr marL="342900" indent="-342900">
              <a:spcBef>
                <a:spcPct val="20000"/>
              </a:spcBef>
              <a:buFont typeface="Arial"/>
              <a:buChar char="•"/>
            </a:pPr>
            <a:r>
              <a:rPr lang="en-US" sz="2500">
                <a:solidFill>
                  <a:srgbClr val="342F2E"/>
                </a:solidFill>
                <a:latin typeface="Arial"/>
                <a:ea typeface="Calibri"/>
                <a:cs typeface="Arial"/>
              </a:rPr>
              <a:t>Bad file names can waste time</a:t>
            </a:r>
          </a:p>
          <a:p>
            <a:pPr marL="342900" indent="-342900">
              <a:spcBef>
                <a:spcPct val="20000"/>
              </a:spcBef>
              <a:buFont typeface="Arial"/>
              <a:buChar char="•"/>
            </a:pPr>
            <a:r>
              <a:rPr lang="en-US" sz="2500">
                <a:solidFill>
                  <a:srgbClr val="342F2E"/>
                </a:solidFill>
                <a:latin typeface="Arial"/>
                <a:ea typeface="Calibri"/>
                <a:cs typeface="Arial"/>
              </a:rPr>
              <a:t>Create a file naming convention that works for you and stick to it</a:t>
            </a:r>
          </a:p>
          <a:p>
            <a:endParaRPr lang="en-US">
              <a:ea typeface="Calibri"/>
              <a:cs typeface="Calibri"/>
            </a:endParaRPr>
          </a:p>
        </p:txBody>
      </p:sp>
      <p:pic>
        <p:nvPicPr>
          <p:cNvPr id="9" name="Picture 9">
            <a:extLst>
              <a:ext uri="{FF2B5EF4-FFF2-40B4-BE49-F238E27FC236}">
                <a16:creationId xmlns:a16="http://schemas.microsoft.com/office/drawing/2014/main" id="{C7C3DEFA-D462-175D-6FA1-A3A2FE57A1AB}"/>
              </a:ext>
            </a:extLst>
          </p:cNvPr>
          <p:cNvPicPr>
            <a:picLocks noChangeAspect="1"/>
          </p:cNvPicPr>
          <p:nvPr/>
        </p:nvPicPr>
        <p:blipFill>
          <a:blip r:embed="rId2"/>
          <a:stretch>
            <a:fillRect/>
          </a:stretch>
        </p:blipFill>
        <p:spPr>
          <a:xfrm>
            <a:off x="5878581" y="361113"/>
            <a:ext cx="2476328" cy="4114800"/>
          </a:xfrm>
          <a:prstGeom prst="rect">
            <a:avLst/>
          </a:prstGeom>
        </p:spPr>
      </p:pic>
    </p:spTree>
    <p:extLst>
      <p:ext uri="{BB962C8B-B14F-4D97-AF65-F5344CB8AC3E}">
        <p14:creationId xmlns:p14="http://schemas.microsoft.com/office/powerpoint/2010/main" val="22850816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33EB3-E0C3-2FEA-3A35-BF6EFBD8209E}"/>
              </a:ext>
            </a:extLst>
          </p:cNvPr>
          <p:cNvSpPr>
            <a:spLocks noGrp="1"/>
          </p:cNvSpPr>
          <p:nvPr>
            <p:ph type="title"/>
          </p:nvPr>
        </p:nvSpPr>
        <p:spPr/>
        <p:txBody>
          <a:bodyPr/>
          <a:lstStyle/>
          <a:p>
            <a:r>
              <a:rPr lang="en-US"/>
              <a:t>File naming</a:t>
            </a:r>
          </a:p>
        </p:txBody>
      </p:sp>
      <p:sp>
        <p:nvSpPr>
          <p:cNvPr id="4" name="Slide Number Placeholder 3">
            <a:extLst>
              <a:ext uri="{FF2B5EF4-FFF2-40B4-BE49-F238E27FC236}">
                <a16:creationId xmlns:a16="http://schemas.microsoft.com/office/drawing/2014/main" id="{43AB2FE5-1755-BF67-2B42-64A02ED3BC9F}"/>
              </a:ext>
            </a:extLst>
          </p:cNvPr>
          <p:cNvSpPr>
            <a:spLocks noGrp="1"/>
          </p:cNvSpPr>
          <p:nvPr>
            <p:ph type="sldNum" sz="quarter" idx="12"/>
          </p:nvPr>
        </p:nvSpPr>
        <p:spPr/>
        <p:txBody>
          <a:bodyPr/>
          <a:lstStyle/>
          <a:p>
            <a:fld id="{106E12CD-FCB1-464E-A775-0B83FDDACE03}" type="slidenum">
              <a:rPr lang="en-US" smtClean="0"/>
              <a:pPr/>
              <a:t>43</a:t>
            </a:fld>
            <a:endParaRPr lang="en-US"/>
          </a:p>
        </p:txBody>
      </p:sp>
      <p:sp>
        <p:nvSpPr>
          <p:cNvPr id="7" name="TextBox 6">
            <a:extLst>
              <a:ext uri="{FF2B5EF4-FFF2-40B4-BE49-F238E27FC236}">
                <a16:creationId xmlns:a16="http://schemas.microsoft.com/office/drawing/2014/main" id="{FE9B30BD-14BE-856C-22BC-0C849442A8A5}"/>
              </a:ext>
            </a:extLst>
          </p:cNvPr>
          <p:cNvSpPr txBox="1"/>
          <p:nvPr/>
        </p:nvSpPr>
        <p:spPr>
          <a:xfrm>
            <a:off x="272560" y="1197009"/>
            <a:ext cx="5503983" cy="24468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spcBef>
                <a:spcPct val="20000"/>
              </a:spcBef>
              <a:buFont typeface="Arial"/>
              <a:buChar char="•"/>
            </a:pPr>
            <a:r>
              <a:rPr lang="en-US" sz="2500">
                <a:solidFill>
                  <a:srgbClr val="342F2E"/>
                </a:solidFill>
                <a:latin typeface="Arial"/>
                <a:ea typeface="Calibri"/>
                <a:cs typeface="Arial"/>
              </a:rPr>
              <a:t>Programs do not produce good default names</a:t>
            </a:r>
          </a:p>
          <a:p>
            <a:pPr marL="342900" indent="-342900">
              <a:spcBef>
                <a:spcPct val="20000"/>
              </a:spcBef>
              <a:buFont typeface="Arial"/>
              <a:buChar char="•"/>
            </a:pPr>
            <a:r>
              <a:rPr lang="en-US" sz="2500">
                <a:solidFill>
                  <a:srgbClr val="342F2E"/>
                </a:solidFill>
                <a:latin typeface="Arial"/>
                <a:ea typeface="Calibri"/>
                <a:cs typeface="Arial"/>
              </a:rPr>
              <a:t>Bad file names can waste time</a:t>
            </a:r>
          </a:p>
          <a:p>
            <a:pPr marL="342900" indent="-342900">
              <a:spcBef>
                <a:spcPct val="20000"/>
              </a:spcBef>
              <a:buFont typeface="Arial"/>
              <a:buChar char="•"/>
            </a:pPr>
            <a:r>
              <a:rPr lang="en-US" sz="2500">
                <a:solidFill>
                  <a:srgbClr val="342F2E"/>
                </a:solidFill>
                <a:latin typeface="Arial"/>
                <a:ea typeface="Calibri"/>
                <a:cs typeface="Arial"/>
              </a:rPr>
              <a:t>Create a file naming convention that works for you and stick to it</a:t>
            </a:r>
          </a:p>
          <a:p>
            <a:endParaRPr lang="en-US">
              <a:ea typeface="Calibri"/>
              <a:cs typeface="Calibri"/>
            </a:endParaRPr>
          </a:p>
        </p:txBody>
      </p:sp>
      <p:pic>
        <p:nvPicPr>
          <p:cNvPr id="9" name="Picture 9">
            <a:extLst>
              <a:ext uri="{FF2B5EF4-FFF2-40B4-BE49-F238E27FC236}">
                <a16:creationId xmlns:a16="http://schemas.microsoft.com/office/drawing/2014/main" id="{C7C3DEFA-D462-175D-6FA1-A3A2FE57A1AB}"/>
              </a:ext>
            </a:extLst>
          </p:cNvPr>
          <p:cNvPicPr>
            <a:picLocks noChangeAspect="1"/>
          </p:cNvPicPr>
          <p:nvPr/>
        </p:nvPicPr>
        <p:blipFill>
          <a:blip r:embed="rId2"/>
          <a:stretch>
            <a:fillRect/>
          </a:stretch>
        </p:blipFill>
        <p:spPr>
          <a:xfrm>
            <a:off x="5878581" y="361113"/>
            <a:ext cx="2476328" cy="4114800"/>
          </a:xfrm>
          <a:prstGeom prst="rect">
            <a:avLst/>
          </a:prstGeom>
        </p:spPr>
      </p:pic>
    </p:spTree>
    <p:extLst>
      <p:ext uri="{BB962C8B-B14F-4D97-AF65-F5344CB8AC3E}">
        <p14:creationId xmlns:p14="http://schemas.microsoft.com/office/powerpoint/2010/main" val="199832646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3AB2FE5-1755-BF67-2B42-64A02ED3BC9F}"/>
              </a:ext>
            </a:extLst>
          </p:cNvPr>
          <p:cNvSpPr>
            <a:spLocks noGrp="1"/>
          </p:cNvSpPr>
          <p:nvPr>
            <p:ph type="sldNum" sz="quarter" idx="12"/>
          </p:nvPr>
        </p:nvSpPr>
        <p:spPr/>
        <p:txBody>
          <a:bodyPr/>
          <a:lstStyle/>
          <a:p>
            <a:fld id="{106E12CD-FCB1-464E-A775-0B83FDDACE03}" type="slidenum">
              <a:rPr lang="en-US" smtClean="0"/>
              <a:pPr/>
              <a:t>44</a:t>
            </a:fld>
            <a:endParaRPr lang="en-US"/>
          </a:p>
        </p:txBody>
      </p:sp>
      <p:sp>
        <p:nvSpPr>
          <p:cNvPr id="7" name="TextBox 6">
            <a:extLst>
              <a:ext uri="{FF2B5EF4-FFF2-40B4-BE49-F238E27FC236}">
                <a16:creationId xmlns:a16="http://schemas.microsoft.com/office/drawing/2014/main" id="{FE9B30BD-14BE-856C-22BC-0C849442A8A5}"/>
              </a:ext>
            </a:extLst>
          </p:cNvPr>
          <p:cNvSpPr txBox="1"/>
          <p:nvPr/>
        </p:nvSpPr>
        <p:spPr>
          <a:xfrm>
            <a:off x="297053" y="1180681"/>
            <a:ext cx="7229515" cy="30623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spcBef>
                <a:spcPct val="20000"/>
              </a:spcBef>
              <a:buFont typeface="Arial"/>
              <a:buChar char="•"/>
            </a:pPr>
            <a:r>
              <a:rPr lang="en-US" sz="2500">
                <a:solidFill>
                  <a:srgbClr val="342F2E"/>
                </a:solidFill>
                <a:latin typeface="Arial"/>
                <a:cs typeface="Arial"/>
              </a:rPr>
              <a:t>Use </a:t>
            </a:r>
            <a:r>
              <a:rPr lang="en-US" sz="2500" b="1">
                <a:solidFill>
                  <a:srgbClr val="36065C"/>
                </a:solidFill>
                <a:latin typeface="Arial"/>
                <a:cs typeface="Arial"/>
              </a:rPr>
              <a:t>descriptive names</a:t>
            </a:r>
          </a:p>
          <a:p>
            <a:pPr marL="285750" indent="-285750">
              <a:spcBef>
                <a:spcPct val="20000"/>
              </a:spcBef>
              <a:buFont typeface="Arial"/>
              <a:buChar char="•"/>
            </a:pPr>
            <a:r>
              <a:rPr lang="en-US" sz="2500" b="1">
                <a:solidFill>
                  <a:srgbClr val="36065C"/>
                </a:solidFill>
                <a:latin typeface="Arial"/>
                <a:cs typeface="Arial"/>
              </a:rPr>
              <a:t>No spaces</a:t>
            </a:r>
            <a:r>
              <a:rPr lang="en-US" sz="2500">
                <a:solidFill>
                  <a:srgbClr val="342F2E"/>
                </a:solidFill>
                <a:latin typeface="Arial"/>
                <a:cs typeface="Arial"/>
              </a:rPr>
              <a:t> in file names</a:t>
            </a:r>
          </a:p>
          <a:p>
            <a:pPr marL="285750" indent="-285750">
              <a:spcBef>
                <a:spcPct val="20000"/>
              </a:spcBef>
              <a:buFont typeface="Arial"/>
              <a:buChar char="•"/>
            </a:pPr>
            <a:r>
              <a:rPr lang="en-US" sz="2500" b="1">
                <a:solidFill>
                  <a:srgbClr val="36065C"/>
                </a:solidFill>
                <a:latin typeface="Arial"/>
                <a:cs typeface="Arial"/>
              </a:rPr>
              <a:t>Limit special characters</a:t>
            </a:r>
            <a:r>
              <a:rPr lang="en-US" sz="2500">
                <a:solidFill>
                  <a:srgbClr val="342F2E"/>
                </a:solidFill>
                <a:latin typeface="Arial"/>
                <a:cs typeface="Arial"/>
              </a:rPr>
              <a:t> in file names</a:t>
            </a:r>
          </a:p>
          <a:p>
            <a:pPr marL="285750" indent="-285750">
              <a:spcBef>
                <a:spcPct val="20000"/>
              </a:spcBef>
              <a:buFont typeface="Arial"/>
              <a:buChar char="•"/>
            </a:pPr>
            <a:r>
              <a:rPr lang="en-US" sz="2500">
                <a:solidFill>
                  <a:srgbClr val="342F2E"/>
                </a:solidFill>
                <a:latin typeface="Arial"/>
                <a:cs typeface="Arial"/>
              </a:rPr>
              <a:t>Be </a:t>
            </a:r>
            <a:r>
              <a:rPr lang="en-US" sz="2500" b="1">
                <a:solidFill>
                  <a:srgbClr val="36065C"/>
                </a:solidFill>
                <a:latin typeface="Arial"/>
                <a:cs typeface="Arial"/>
              </a:rPr>
              <a:t>consistent</a:t>
            </a:r>
          </a:p>
          <a:p>
            <a:pPr marL="285750" indent="-285750">
              <a:spcBef>
                <a:spcPct val="20000"/>
              </a:spcBef>
              <a:buFont typeface="Arial"/>
              <a:buChar char="•"/>
            </a:pPr>
            <a:r>
              <a:rPr lang="en-US" sz="2500" b="1">
                <a:solidFill>
                  <a:srgbClr val="36065C"/>
                </a:solidFill>
                <a:latin typeface="Arial"/>
                <a:cs typeface="Arial"/>
              </a:rPr>
              <a:t>Use existing standards</a:t>
            </a:r>
          </a:p>
          <a:p>
            <a:pPr marL="285750" indent="-285750">
              <a:spcBef>
                <a:spcPct val="20000"/>
              </a:spcBef>
              <a:buFont typeface="Arial"/>
              <a:buChar char="•"/>
            </a:pPr>
            <a:r>
              <a:rPr lang="en-US" sz="2500">
                <a:solidFill>
                  <a:srgbClr val="342F2E"/>
                </a:solidFill>
                <a:latin typeface="Arial"/>
                <a:cs typeface="Arial"/>
              </a:rPr>
              <a:t>Use </a:t>
            </a:r>
            <a:r>
              <a:rPr lang="en-US" sz="2500" b="1">
                <a:solidFill>
                  <a:srgbClr val="36065C"/>
                </a:solidFill>
                <a:latin typeface="Arial"/>
                <a:cs typeface="Arial"/>
              </a:rPr>
              <a:t>sort </a:t>
            </a:r>
            <a:r>
              <a:rPr lang="en-US" sz="2500">
                <a:latin typeface="Arial"/>
                <a:cs typeface="Arial"/>
              </a:rPr>
              <a:t>to your advantage</a:t>
            </a:r>
            <a:endParaRPr lang="en-US">
              <a:cs typeface="Calibri"/>
            </a:endParaRPr>
          </a:p>
          <a:p>
            <a:endParaRPr lang="en-US">
              <a:cs typeface="Calibri"/>
            </a:endParaRPr>
          </a:p>
        </p:txBody>
      </p:sp>
      <p:sp>
        <p:nvSpPr>
          <p:cNvPr id="6" name="Title 1">
            <a:extLst>
              <a:ext uri="{FF2B5EF4-FFF2-40B4-BE49-F238E27FC236}">
                <a16:creationId xmlns:a16="http://schemas.microsoft.com/office/drawing/2014/main" id="{DC921551-93BE-C906-24B3-403142FC3EAA}"/>
              </a:ext>
            </a:extLst>
          </p:cNvPr>
          <p:cNvSpPr txBox="1">
            <a:spLocks/>
          </p:cNvSpPr>
          <p:nvPr/>
        </p:nvSpPr>
        <p:spPr>
          <a:xfrm>
            <a:off x="304800" y="34357"/>
            <a:ext cx="8839200" cy="1143000"/>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800" kern="1200">
                <a:solidFill>
                  <a:srgbClr val="4E2A84"/>
                </a:solidFill>
                <a:latin typeface="Arial"/>
                <a:ea typeface="+mj-ea"/>
                <a:cs typeface="Arial"/>
              </a:defRPr>
            </a:lvl1pPr>
          </a:lstStyle>
          <a:p>
            <a:r>
              <a:rPr lang="en-US"/>
              <a:t>Good file naming practices</a:t>
            </a:r>
          </a:p>
        </p:txBody>
      </p:sp>
    </p:spTree>
    <p:extLst>
      <p:ext uri="{BB962C8B-B14F-4D97-AF65-F5344CB8AC3E}">
        <p14:creationId xmlns:p14="http://schemas.microsoft.com/office/powerpoint/2010/main" val="386765153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33EB3-E0C3-2FEA-3A35-BF6EFBD8209E}"/>
              </a:ext>
            </a:extLst>
          </p:cNvPr>
          <p:cNvSpPr>
            <a:spLocks noGrp="1"/>
          </p:cNvSpPr>
          <p:nvPr>
            <p:ph type="title"/>
          </p:nvPr>
        </p:nvSpPr>
        <p:spPr/>
        <p:txBody>
          <a:bodyPr/>
          <a:lstStyle/>
          <a:p>
            <a:r>
              <a:rPr lang="en-US"/>
              <a:t>Use descriptive names</a:t>
            </a:r>
          </a:p>
        </p:txBody>
      </p:sp>
      <p:sp>
        <p:nvSpPr>
          <p:cNvPr id="4" name="Slide Number Placeholder 3">
            <a:extLst>
              <a:ext uri="{FF2B5EF4-FFF2-40B4-BE49-F238E27FC236}">
                <a16:creationId xmlns:a16="http://schemas.microsoft.com/office/drawing/2014/main" id="{43AB2FE5-1755-BF67-2B42-64A02ED3BC9F}"/>
              </a:ext>
            </a:extLst>
          </p:cNvPr>
          <p:cNvSpPr>
            <a:spLocks noGrp="1"/>
          </p:cNvSpPr>
          <p:nvPr>
            <p:ph type="sldNum" sz="quarter" idx="12"/>
          </p:nvPr>
        </p:nvSpPr>
        <p:spPr/>
        <p:txBody>
          <a:bodyPr/>
          <a:lstStyle/>
          <a:p>
            <a:fld id="{106E12CD-FCB1-464E-A775-0B83FDDACE03}" type="slidenum">
              <a:rPr lang="en-US" smtClean="0"/>
              <a:pPr/>
              <a:t>45</a:t>
            </a:fld>
            <a:endParaRPr lang="en-US"/>
          </a:p>
        </p:txBody>
      </p:sp>
      <p:sp>
        <p:nvSpPr>
          <p:cNvPr id="7" name="TextBox 6">
            <a:extLst>
              <a:ext uri="{FF2B5EF4-FFF2-40B4-BE49-F238E27FC236}">
                <a16:creationId xmlns:a16="http://schemas.microsoft.com/office/drawing/2014/main" id="{FE9B30BD-14BE-856C-22BC-0C849442A8A5}"/>
              </a:ext>
            </a:extLst>
          </p:cNvPr>
          <p:cNvSpPr txBox="1"/>
          <p:nvPr/>
        </p:nvSpPr>
        <p:spPr>
          <a:xfrm>
            <a:off x="275900" y="1414476"/>
            <a:ext cx="5001566" cy="34009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spcBef>
                <a:spcPct val="20000"/>
              </a:spcBef>
              <a:buFont typeface="Arial"/>
              <a:buChar char="•"/>
            </a:pPr>
            <a:r>
              <a:rPr lang="en-US" sz="2500">
                <a:solidFill>
                  <a:srgbClr val="342F2E"/>
                </a:solidFill>
                <a:latin typeface="Arial"/>
                <a:cs typeface="Arial"/>
              </a:rPr>
              <a:t>Names should tell you what's in the file</a:t>
            </a:r>
          </a:p>
          <a:p>
            <a:pPr marL="285750" indent="-285750">
              <a:spcBef>
                <a:spcPct val="20000"/>
              </a:spcBef>
              <a:buFont typeface="Arial"/>
              <a:buChar char="•"/>
            </a:pPr>
            <a:r>
              <a:rPr lang="en-US" sz="2500">
                <a:solidFill>
                  <a:srgbClr val="342F2E"/>
                </a:solidFill>
                <a:latin typeface="Arial"/>
                <a:ea typeface="Calibri"/>
                <a:cs typeface="Arial"/>
              </a:rPr>
              <a:t>Non-specific names don't help you or the computer</a:t>
            </a:r>
          </a:p>
          <a:p>
            <a:pPr marL="285750" indent="-285750">
              <a:spcBef>
                <a:spcPct val="20000"/>
              </a:spcBef>
              <a:buFont typeface="Arial"/>
              <a:buChar char="•"/>
            </a:pPr>
            <a:r>
              <a:rPr lang="en-US" sz="2500">
                <a:solidFill>
                  <a:srgbClr val="342F2E"/>
                </a:solidFill>
                <a:latin typeface="Arial"/>
                <a:ea typeface="Calibri"/>
                <a:cs typeface="Arial"/>
              </a:rPr>
              <a:t>Use appropriate file extensions</a:t>
            </a:r>
          </a:p>
          <a:p>
            <a:pPr marL="285750" indent="-285750">
              <a:spcBef>
                <a:spcPct val="20000"/>
              </a:spcBef>
              <a:buFont typeface="Arial"/>
              <a:buChar char="•"/>
            </a:pPr>
            <a:r>
              <a:rPr lang="en-US" sz="2500">
                <a:solidFill>
                  <a:srgbClr val="342F2E"/>
                </a:solidFill>
                <a:latin typeface="Arial"/>
                <a:ea typeface="Calibri"/>
                <a:cs typeface="Arial"/>
              </a:rPr>
              <a:t>Make sure to include information that differentiates files</a:t>
            </a:r>
          </a:p>
        </p:txBody>
      </p:sp>
      <p:sp>
        <p:nvSpPr>
          <p:cNvPr id="8" name="TextBox 7">
            <a:extLst>
              <a:ext uri="{FF2B5EF4-FFF2-40B4-BE49-F238E27FC236}">
                <a16:creationId xmlns:a16="http://schemas.microsoft.com/office/drawing/2014/main" id="{98103EA1-D27E-707C-02E4-552DCC184BF7}"/>
              </a:ext>
            </a:extLst>
          </p:cNvPr>
          <p:cNvSpPr txBox="1"/>
          <p:nvPr/>
        </p:nvSpPr>
        <p:spPr>
          <a:xfrm>
            <a:off x="5482632" y="1179424"/>
            <a:ext cx="3293132" cy="33239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latin typeface="Menlo"/>
                <a:ea typeface="Calibri"/>
                <a:cs typeface="Calibri"/>
              </a:rPr>
              <a:t>Not specific</a:t>
            </a:r>
          </a:p>
          <a:p>
            <a:r>
              <a:rPr lang="en-US">
                <a:latin typeface="Menlo"/>
                <a:ea typeface="Calibri"/>
                <a:cs typeface="Calibri"/>
              </a:rPr>
              <a:t>  </a:t>
            </a:r>
            <a:r>
              <a:rPr lang="en-US" err="1">
                <a:latin typeface="Menlo"/>
                <a:ea typeface="Calibri"/>
                <a:cs typeface="Calibri"/>
              </a:rPr>
              <a:t>script.R</a:t>
            </a:r>
            <a:endParaRPr lang="en-US">
              <a:latin typeface="Menlo"/>
              <a:ea typeface="Calibri"/>
              <a:cs typeface="Calibri"/>
            </a:endParaRPr>
          </a:p>
          <a:p>
            <a:r>
              <a:rPr lang="en-US">
                <a:latin typeface="Menlo"/>
                <a:ea typeface="Calibri"/>
                <a:cs typeface="Calibri"/>
              </a:rPr>
              <a:t>  document 1.txt</a:t>
            </a:r>
          </a:p>
          <a:p>
            <a:r>
              <a:rPr lang="en-US">
                <a:latin typeface="Menlo"/>
                <a:ea typeface="Calibri"/>
                <a:cs typeface="Calibri"/>
              </a:rPr>
              <a:t>  script.txt</a:t>
            </a:r>
          </a:p>
          <a:p>
            <a:r>
              <a:rPr lang="en-US">
                <a:latin typeface="Menlo"/>
                <a:ea typeface="Calibri"/>
                <a:cs typeface="Calibri"/>
              </a:rPr>
              <a:t>  notes.md</a:t>
            </a:r>
          </a:p>
          <a:p>
            <a:endParaRPr lang="en-US">
              <a:latin typeface="Menlo"/>
              <a:ea typeface="Calibri"/>
              <a:cs typeface="Calibri"/>
            </a:endParaRPr>
          </a:p>
          <a:p>
            <a:r>
              <a:rPr lang="en-US" sz="2400" b="1">
                <a:latin typeface="Menlo"/>
                <a:ea typeface="Calibri"/>
                <a:cs typeface="Calibri"/>
              </a:rPr>
              <a:t>Specific</a:t>
            </a:r>
          </a:p>
          <a:p>
            <a:r>
              <a:rPr lang="en-US">
                <a:latin typeface="Menlo"/>
                <a:ea typeface="Calibri"/>
                <a:cs typeface="Calibri"/>
              </a:rPr>
              <a:t>  clean-the-</a:t>
            </a:r>
            <a:r>
              <a:rPr lang="en-US" err="1">
                <a:latin typeface="Menlo"/>
                <a:ea typeface="Calibri"/>
                <a:cs typeface="Calibri"/>
              </a:rPr>
              <a:t>data.R</a:t>
            </a:r>
            <a:endParaRPr lang="en-US" b="1">
              <a:latin typeface="Menlo"/>
              <a:ea typeface="Calibri"/>
              <a:cs typeface="Calibri"/>
            </a:endParaRPr>
          </a:p>
          <a:p>
            <a:r>
              <a:rPr lang="en-US">
                <a:latin typeface="Menlo"/>
                <a:ea typeface="Calibri"/>
                <a:cs typeface="Calibri"/>
              </a:rPr>
              <a:t>  references.txt</a:t>
            </a:r>
          </a:p>
          <a:p>
            <a:r>
              <a:rPr lang="en-US">
                <a:latin typeface="Menlo"/>
                <a:ea typeface="Calibri"/>
                <a:cs typeface="Calibri"/>
              </a:rPr>
              <a:t>  outlier-analysis.py</a:t>
            </a:r>
          </a:p>
          <a:p>
            <a:r>
              <a:rPr lang="en-US">
                <a:latin typeface="Menlo"/>
                <a:ea typeface="Calibri"/>
                <a:cs typeface="Calibri"/>
              </a:rPr>
              <a:t>  README.md</a:t>
            </a:r>
          </a:p>
        </p:txBody>
      </p:sp>
    </p:spTree>
    <p:extLst>
      <p:ext uri="{BB962C8B-B14F-4D97-AF65-F5344CB8AC3E}">
        <p14:creationId xmlns:p14="http://schemas.microsoft.com/office/powerpoint/2010/main" val="171727072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33EB3-E0C3-2FEA-3A35-BF6EFBD8209E}"/>
              </a:ext>
            </a:extLst>
          </p:cNvPr>
          <p:cNvSpPr>
            <a:spLocks noGrp="1"/>
          </p:cNvSpPr>
          <p:nvPr>
            <p:ph type="title"/>
          </p:nvPr>
        </p:nvSpPr>
        <p:spPr/>
        <p:txBody>
          <a:bodyPr/>
          <a:lstStyle/>
          <a:p>
            <a:r>
              <a:rPr lang="en-US"/>
              <a:t>Spaces in file names</a:t>
            </a:r>
          </a:p>
        </p:txBody>
      </p:sp>
      <p:sp>
        <p:nvSpPr>
          <p:cNvPr id="4" name="Slide Number Placeholder 3">
            <a:extLst>
              <a:ext uri="{FF2B5EF4-FFF2-40B4-BE49-F238E27FC236}">
                <a16:creationId xmlns:a16="http://schemas.microsoft.com/office/drawing/2014/main" id="{43AB2FE5-1755-BF67-2B42-64A02ED3BC9F}"/>
              </a:ext>
            </a:extLst>
          </p:cNvPr>
          <p:cNvSpPr>
            <a:spLocks noGrp="1"/>
          </p:cNvSpPr>
          <p:nvPr>
            <p:ph type="sldNum" sz="quarter" idx="12"/>
          </p:nvPr>
        </p:nvSpPr>
        <p:spPr/>
        <p:txBody>
          <a:bodyPr/>
          <a:lstStyle/>
          <a:p>
            <a:fld id="{106E12CD-FCB1-464E-A775-0B83FDDACE03}" type="slidenum">
              <a:rPr lang="en-US" smtClean="0"/>
              <a:pPr/>
              <a:t>46</a:t>
            </a:fld>
            <a:endParaRPr lang="en-US"/>
          </a:p>
        </p:txBody>
      </p:sp>
      <p:sp>
        <p:nvSpPr>
          <p:cNvPr id="7" name="TextBox 6">
            <a:extLst>
              <a:ext uri="{FF2B5EF4-FFF2-40B4-BE49-F238E27FC236}">
                <a16:creationId xmlns:a16="http://schemas.microsoft.com/office/drawing/2014/main" id="{FE9B30BD-14BE-856C-22BC-0C849442A8A5}"/>
              </a:ext>
            </a:extLst>
          </p:cNvPr>
          <p:cNvSpPr txBox="1"/>
          <p:nvPr/>
        </p:nvSpPr>
        <p:spPr>
          <a:xfrm>
            <a:off x="354203" y="1654210"/>
            <a:ext cx="3861078" cy="206210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spcBef>
                <a:spcPct val="20000"/>
              </a:spcBef>
              <a:buFont typeface="Arial"/>
              <a:buChar char="•"/>
            </a:pPr>
            <a:r>
              <a:rPr lang="en-US" sz="2500">
                <a:solidFill>
                  <a:srgbClr val="342F2E"/>
                </a:solidFill>
                <a:latin typeface="Arial"/>
                <a:cs typeface="Arial"/>
              </a:rPr>
              <a:t>Human readable, but..</a:t>
            </a:r>
          </a:p>
          <a:p>
            <a:pPr marL="285750" indent="-285750">
              <a:spcBef>
                <a:spcPct val="20000"/>
              </a:spcBef>
              <a:buFont typeface="Arial"/>
              <a:buChar char="•"/>
            </a:pPr>
            <a:r>
              <a:rPr lang="en-US" sz="2500">
                <a:solidFill>
                  <a:srgbClr val="342F2E"/>
                </a:solidFill>
                <a:latin typeface="Arial"/>
                <a:ea typeface="Calibri"/>
                <a:cs typeface="Arial"/>
              </a:rPr>
              <a:t>Computers use spaces as a delimiter</a:t>
            </a:r>
          </a:p>
          <a:p>
            <a:pPr marL="285750" indent="-285750">
              <a:spcBef>
                <a:spcPct val="20000"/>
              </a:spcBef>
              <a:buFont typeface="Arial"/>
              <a:buChar char="•"/>
            </a:pPr>
            <a:r>
              <a:rPr lang="en-US" sz="2500">
                <a:solidFill>
                  <a:srgbClr val="342F2E"/>
                </a:solidFill>
                <a:latin typeface="Arial"/>
                <a:ea typeface="Calibri"/>
                <a:cs typeface="Arial"/>
              </a:rPr>
              <a:t>Replace with _ or -</a:t>
            </a:r>
          </a:p>
          <a:p>
            <a:endParaRPr lang="en-US">
              <a:ea typeface="Calibri"/>
              <a:cs typeface="Calibri"/>
            </a:endParaRPr>
          </a:p>
        </p:txBody>
      </p:sp>
      <p:sp>
        <p:nvSpPr>
          <p:cNvPr id="3" name="TextBox 2">
            <a:extLst>
              <a:ext uri="{FF2B5EF4-FFF2-40B4-BE49-F238E27FC236}">
                <a16:creationId xmlns:a16="http://schemas.microsoft.com/office/drawing/2014/main" id="{540AFC93-7D26-D969-B261-211596437FF0}"/>
              </a:ext>
            </a:extLst>
          </p:cNvPr>
          <p:cNvSpPr txBox="1"/>
          <p:nvPr/>
        </p:nvSpPr>
        <p:spPr>
          <a:xfrm>
            <a:off x="5048042" y="1183822"/>
            <a:ext cx="4187650"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Menlo"/>
              </a:rPr>
              <a:t>$ ls</a:t>
            </a:r>
          </a:p>
          <a:p>
            <a:r>
              <a:rPr lang="en-US">
                <a:latin typeface="Menlo"/>
              </a:rPr>
              <a:t>file 1.txt file2.txt</a:t>
            </a:r>
          </a:p>
          <a:p>
            <a:endParaRPr lang="en-US">
              <a:latin typeface="Menlo"/>
            </a:endParaRPr>
          </a:p>
          <a:p>
            <a:r>
              <a:rPr lang="en-US">
                <a:latin typeface="Menlo"/>
              </a:rPr>
              <a:t>$ ls </a:t>
            </a:r>
            <a:r>
              <a:rPr lang="en-US" b="1">
                <a:latin typeface="Menlo"/>
              </a:rPr>
              <a:t>file 1.txt</a:t>
            </a:r>
          </a:p>
          <a:p>
            <a:r>
              <a:rPr lang="en-US">
                <a:latin typeface="Menlo"/>
              </a:rPr>
              <a:t>ls: </a:t>
            </a:r>
            <a:r>
              <a:rPr lang="en-US" b="1">
                <a:latin typeface="Menlo"/>
              </a:rPr>
              <a:t>1.txt</a:t>
            </a:r>
            <a:r>
              <a:rPr lang="en-US">
                <a:latin typeface="Menlo"/>
              </a:rPr>
              <a:t>: No such file or directory</a:t>
            </a:r>
          </a:p>
          <a:p>
            <a:r>
              <a:rPr lang="en-US">
                <a:latin typeface="Menlo"/>
              </a:rPr>
              <a:t>ls: </a:t>
            </a:r>
            <a:r>
              <a:rPr lang="en-US" b="1">
                <a:latin typeface="Menlo"/>
              </a:rPr>
              <a:t>file</a:t>
            </a:r>
            <a:r>
              <a:rPr lang="en-US">
                <a:latin typeface="Menlo"/>
              </a:rPr>
              <a:t>: No such file or directory</a:t>
            </a:r>
          </a:p>
          <a:p>
            <a:endParaRPr lang="en-US">
              <a:latin typeface="Menlo"/>
            </a:endParaRPr>
          </a:p>
          <a:p>
            <a:r>
              <a:rPr lang="en-US">
                <a:latin typeface="Menlo"/>
              </a:rPr>
              <a:t>$ ls file2.txt</a:t>
            </a:r>
          </a:p>
          <a:p>
            <a:r>
              <a:rPr lang="en-US">
                <a:latin typeface="Menlo"/>
              </a:rPr>
              <a:t>file2.txt</a:t>
            </a:r>
          </a:p>
          <a:p>
            <a:r>
              <a:rPr lang="en-US">
                <a:latin typeface="Menlo"/>
              </a:rPr>
              <a:t>$ </a:t>
            </a:r>
          </a:p>
        </p:txBody>
      </p:sp>
    </p:spTree>
    <p:extLst>
      <p:ext uri="{BB962C8B-B14F-4D97-AF65-F5344CB8AC3E}">
        <p14:creationId xmlns:p14="http://schemas.microsoft.com/office/powerpoint/2010/main" val="163527661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33EB3-E0C3-2FEA-3A35-BF6EFBD8209E}"/>
              </a:ext>
            </a:extLst>
          </p:cNvPr>
          <p:cNvSpPr>
            <a:spLocks noGrp="1"/>
          </p:cNvSpPr>
          <p:nvPr>
            <p:ph type="title"/>
          </p:nvPr>
        </p:nvSpPr>
        <p:spPr/>
        <p:txBody>
          <a:bodyPr/>
          <a:lstStyle/>
          <a:p>
            <a:r>
              <a:rPr lang="en-US"/>
              <a:t>Limit special characters</a:t>
            </a:r>
          </a:p>
        </p:txBody>
      </p:sp>
      <p:sp>
        <p:nvSpPr>
          <p:cNvPr id="4" name="Slide Number Placeholder 3">
            <a:extLst>
              <a:ext uri="{FF2B5EF4-FFF2-40B4-BE49-F238E27FC236}">
                <a16:creationId xmlns:a16="http://schemas.microsoft.com/office/drawing/2014/main" id="{43AB2FE5-1755-BF67-2B42-64A02ED3BC9F}"/>
              </a:ext>
            </a:extLst>
          </p:cNvPr>
          <p:cNvSpPr>
            <a:spLocks noGrp="1"/>
          </p:cNvSpPr>
          <p:nvPr>
            <p:ph type="sldNum" sz="quarter" idx="12"/>
          </p:nvPr>
        </p:nvSpPr>
        <p:spPr/>
        <p:txBody>
          <a:bodyPr/>
          <a:lstStyle/>
          <a:p>
            <a:fld id="{106E12CD-FCB1-464E-A775-0B83FDDACE03}" type="slidenum">
              <a:rPr lang="en-US" smtClean="0"/>
              <a:pPr/>
              <a:t>47</a:t>
            </a:fld>
            <a:endParaRPr lang="en-US"/>
          </a:p>
        </p:txBody>
      </p:sp>
      <p:sp>
        <p:nvSpPr>
          <p:cNvPr id="7" name="TextBox 6">
            <a:extLst>
              <a:ext uri="{FF2B5EF4-FFF2-40B4-BE49-F238E27FC236}">
                <a16:creationId xmlns:a16="http://schemas.microsoft.com/office/drawing/2014/main" id="{FE9B30BD-14BE-856C-22BC-0C849442A8A5}"/>
              </a:ext>
            </a:extLst>
          </p:cNvPr>
          <p:cNvSpPr txBox="1"/>
          <p:nvPr/>
        </p:nvSpPr>
        <p:spPr>
          <a:xfrm>
            <a:off x="280725" y="1262323"/>
            <a:ext cx="4085911" cy="30162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spcBef>
                <a:spcPct val="20000"/>
              </a:spcBef>
              <a:buFont typeface="Arial"/>
              <a:buChar char="•"/>
            </a:pPr>
            <a:r>
              <a:rPr lang="en-US" sz="2500">
                <a:solidFill>
                  <a:srgbClr val="342F2E"/>
                </a:solidFill>
                <a:latin typeface="Arial"/>
                <a:cs typeface="Arial"/>
              </a:rPr>
              <a:t>Characters have special meanings to operating systems use</a:t>
            </a:r>
          </a:p>
          <a:p>
            <a:pPr marL="285750" indent="-285750">
              <a:spcBef>
                <a:spcPct val="20000"/>
              </a:spcBef>
              <a:buFont typeface="Arial"/>
              <a:buChar char="•"/>
            </a:pPr>
            <a:r>
              <a:rPr lang="en-US" sz="2500">
                <a:solidFill>
                  <a:srgbClr val="342F2E"/>
                </a:solidFill>
                <a:latin typeface="Arial"/>
                <a:cs typeface="Arial"/>
              </a:rPr>
              <a:t>Don't confuse your OS</a:t>
            </a:r>
          </a:p>
          <a:p>
            <a:pPr marL="285750" indent="-285750">
              <a:spcBef>
                <a:spcPct val="20000"/>
              </a:spcBef>
              <a:buFont typeface="Arial"/>
              <a:buChar char="•"/>
            </a:pPr>
            <a:r>
              <a:rPr lang="en-US" sz="2500">
                <a:solidFill>
                  <a:srgbClr val="342F2E"/>
                </a:solidFill>
                <a:latin typeface="Arial"/>
                <a:cs typeface="Arial"/>
              </a:rPr>
              <a:t>Ex: bash</a:t>
            </a:r>
          </a:p>
          <a:p>
            <a:pPr marL="285750" indent="-285750">
              <a:spcBef>
                <a:spcPct val="20000"/>
              </a:spcBef>
              <a:buFont typeface="Arial"/>
              <a:buChar char="•"/>
            </a:pPr>
            <a:r>
              <a:rPr lang="en-US" sz="2500">
                <a:solidFill>
                  <a:srgbClr val="342F2E"/>
                </a:solidFill>
                <a:latin typeface="Arial"/>
                <a:cs typeface="Arial"/>
              </a:rPr>
              <a:t>Underscore (_) and dash (-) are ok </a:t>
            </a:r>
          </a:p>
        </p:txBody>
      </p:sp>
      <p:graphicFrame>
        <p:nvGraphicFramePr>
          <p:cNvPr id="5" name="Table 4">
            <a:extLst>
              <a:ext uri="{FF2B5EF4-FFF2-40B4-BE49-F238E27FC236}">
                <a16:creationId xmlns:a16="http://schemas.microsoft.com/office/drawing/2014/main" id="{AF8CE48A-BB35-888E-0DB3-00C4CB7C50B7}"/>
              </a:ext>
            </a:extLst>
          </p:cNvPr>
          <p:cNvGraphicFramePr>
            <a:graphicFrameLocks noGrp="1"/>
          </p:cNvGraphicFramePr>
          <p:nvPr>
            <p:extLst>
              <p:ext uri="{D42A27DB-BD31-4B8C-83A1-F6EECF244321}">
                <p14:modId xmlns:p14="http://schemas.microsoft.com/office/powerpoint/2010/main" val="3550807285"/>
              </p:ext>
            </p:extLst>
          </p:nvPr>
        </p:nvGraphicFramePr>
        <p:xfrm>
          <a:off x="4384221" y="1298121"/>
          <a:ext cx="4502926" cy="3017520"/>
        </p:xfrm>
        <a:graphic>
          <a:graphicData uri="http://schemas.openxmlformats.org/drawingml/2006/table">
            <a:tbl>
              <a:tblPr firstRow="1" bandRow="1">
                <a:tableStyleId>{ED083AE6-46FA-4A59-8FB0-9F97EB10719F}</a:tableStyleId>
              </a:tblPr>
              <a:tblGrid>
                <a:gridCol w="1261881">
                  <a:extLst>
                    <a:ext uri="{9D8B030D-6E8A-4147-A177-3AD203B41FA5}">
                      <a16:colId xmlns:a16="http://schemas.microsoft.com/office/drawing/2014/main" val="3978478019"/>
                    </a:ext>
                  </a:extLst>
                </a:gridCol>
                <a:gridCol w="3241045">
                  <a:extLst>
                    <a:ext uri="{9D8B030D-6E8A-4147-A177-3AD203B41FA5}">
                      <a16:colId xmlns:a16="http://schemas.microsoft.com/office/drawing/2014/main" val="224076842"/>
                    </a:ext>
                  </a:extLst>
                </a:gridCol>
              </a:tblGrid>
              <a:tr h="0">
                <a:tc>
                  <a:txBody>
                    <a:bodyPr/>
                    <a:lstStyle/>
                    <a:p>
                      <a:pPr algn="l" fontAlgn="base"/>
                      <a:r>
                        <a:rPr lang="en-US" sz="1800">
                          <a:effectLst/>
                          <a:latin typeface="Arial"/>
                        </a:rPr>
                        <a:t>Character</a:t>
                      </a:r>
                    </a:p>
                  </a:txBody>
                  <a:tcPr marL="95250" marR="95250" marT="0" marB="0" anchor="ctr"/>
                </a:tc>
                <a:tc>
                  <a:txBody>
                    <a:bodyPr/>
                    <a:lstStyle/>
                    <a:p>
                      <a:pPr algn="ctr" fontAlgn="base"/>
                      <a:r>
                        <a:rPr lang="en-US" sz="1800">
                          <a:effectLst/>
                          <a:latin typeface="Arial"/>
                        </a:rPr>
                        <a:t>Meaning</a:t>
                      </a:r>
                    </a:p>
                  </a:txBody>
                  <a:tcPr marL="95250" marR="95250" marT="0" marB="0" anchor="ctr"/>
                </a:tc>
                <a:extLst>
                  <a:ext uri="{0D108BD9-81ED-4DB2-BD59-A6C34878D82A}">
                    <a16:rowId xmlns:a16="http://schemas.microsoft.com/office/drawing/2014/main" val="2575789908"/>
                  </a:ext>
                </a:extLst>
              </a:tr>
              <a:tr h="0">
                <a:tc>
                  <a:txBody>
                    <a:bodyPr/>
                    <a:lstStyle/>
                    <a:p>
                      <a:pPr algn="ctr" fontAlgn="base"/>
                      <a:r>
                        <a:rPr lang="en-US" sz="1800">
                          <a:effectLst/>
                          <a:latin typeface="Arial"/>
                        </a:rPr>
                        <a:t>#</a:t>
                      </a:r>
                    </a:p>
                  </a:txBody>
                  <a:tcPr marL="95250" marR="95250" marT="0" marB="0" anchor="ctr"/>
                </a:tc>
                <a:tc>
                  <a:txBody>
                    <a:bodyPr/>
                    <a:lstStyle/>
                    <a:p>
                      <a:pPr fontAlgn="base"/>
                      <a:r>
                        <a:rPr lang="en-US" sz="1800">
                          <a:effectLst/>
                          <a:latin typeface="Arial"/>
                        </a:rPr>
                        <a:t>Comment</a:t>
                      </a:r>
                    </a:p>
                  </a:txBody>
                  <a:tcPr marL="95250" marR="95250" marT="0" marB="0" anchor="ctr"/>
                </a:tc>
                <a:extLst>
                  <a:ext uri="{0D108BD9-81ED-4DB2-BD59-A6C34878D82A}">
                    <a16:rowId xmlns:a16="http://schemas.microsoft.com/office/drawing/2014/main" val="2580102902"/>
                  </a:ext>
                </a:extLst>
              </a:tr>
              <a:tr h="0">
                <a:tc>
                  <a:txBody>
                    <a:bodyPr/>
                    <a:lstStyle/>
                    <a:p>
                      <a:pPr algn="ctr" fontAlgn="base"/>
                      <a:r>
                        <a:rPr lang="en-US" sz="1800">
                          <a:effectLst/>
                          <a:latin typeface="Arial"/>
                        </a:rPr>
                        <a:t>$</a:t>
                      </a:r>
                    </a:p>
                  </a:txBody>
                  <a:tcPr marL="95250" marR="95250" marT="0" marB="0" anchor="ctr"/>
                </a:tc>
                <a:tc>
                  <a:txBody>
                    <a:bodyPr/>
                    <a:lstStyle/>
                    <a:p>
                      <a:pPr fontAlgn="base"/>
                      <a:r>
                        <a:rPr lang="en-US" sz="1800">
                          <a:effectLst/>
                          <a:latin typeface="Arial"/>
                        </a:rPr>
                        <a:t>Variable expression</a:t>
                      </a:r>
                    </a:p>
                  </a:txBody>
                  <a:tcPr marL="95250" marR="95250" marT="0" marB="0" anchor="ctr"/>
                </a:tc>
                <a:extLst>
                  <a:ext uri="{0D108BD9-81ED-4DB2-BD59-A6C34878D82A}">
                    <a16:rowId xmlns:a16="http://schemas.microsoft.com/office/drawing/2014/main" val="251461100"/>
                  </a:ext>
                </a:extLst>
              </a:tr>
              <a:tr h="0">
                <a:tc>
                  <a:txBody>
                    <a:bodyPr/>
                    <a:lstStyle/>
                    <a:p>
                      <a:pPr algn="ctr" fontAlgn="base"/>
                      <a:r>
                        <a:rPr lang="en-US" sz="1800">
                          <a:effectLst/>
                          <a:latin typeface="Arial"/>
                        </a:rPr>
                        <a:t>&amp;</a:t>
                      </a:r>
                    </a:p>
                  </a:txBody>
                  <a:tcPr marL="95250" marR="95250" marT="0" marB="0" anchor="ctr"/>
                </a:tc>
                <a:tc>
                  <a:txBody>
                    <a:bodyPr/>
                    <a:lstStyle/>
                    <a:p>
                      <a:pPr fontAlgn="base"/>
                      <a:r>
                        <a:rPr lang="en-US" sz="1800">
                          <a:effectLst/>
                          <a:latin typeface="Arial"/>
                        </a:rPr>
                        <a:t>Background job</a:t>
                      </a:r>
                    </a:p>
                  </a:txBody>
                  <a:tcPr marL="95250" marR="95250" marT="0" marB="0" anchor="ctr"/>
                </a:tc>
                <a:extLst>
                  <a:ext uri="{0D108BD9-81ED-4DB2-BD59-A6C34878D82A}">
                    <a16:rowId xmlns:a16="http://schemas.microsoft.com/office/drawing/2014/main" val="3053711589"/>
                  </a:ext>
                </a:extLst>
              </a:tr>
              <a:tr h="0">
                <a:tc>
                  <a:txBody>
                    <a:bodyPr/>
                    <a:lstStyle/>
                    <a:p>
                      <a:pPr algn="ctr" fontAlgn="base"/>
                      <a:r>
                        <a:rPr lang="en-US" sz="1800">
                          <a:effectLst/>
                          <a:latin typeface="Arial"/>
                        </a:rPr>
                        <a:t>*</a:t>
                      </a:r>
                    </a:p>
                  </a:txBody>
                  <a:tcPr marL="95250" marR="95250" marT="0" marB="0" anchor="ctr"/>
                </a:tc>
                <a:tc>
                  <a:txBody>
                    <a:bodyPr/>
                    <a:lstStyle/>
                    <a:p>
                      <a:pPr fontAlgn="base"/>
                      <a:r>
                        <a:rPr lang="en-US" sz="1800">
                          <a:effectLst/>
                          <a:latin typeface="Arial"/>
                        </a:rPr>
                        <a:t>Wildcard</a:t>
                      </a:r>
                    </a:p>
                  </a:txBody>
                  <a:tcPr marL="95250" marR="95250" marT="0" marB="0" anchor="ctr"/>
                </a:tc>
                <a:extLst>
                  <a:ext uri="{0D108BD9-81ED-4DB2-BD59-A6C34878D82A}">
                    <a16:rowId xmlns:a16="http://schemas.microsoft.com/office/drawing/2014/main" val="1811328449"/>
                  </a:ext>
                </a:extLst>
              </a:tr>
              <a:tr h="0">
                <a:tc>
                  <a:txBody>
                    <a:bodyPr/>
                    <a:lstStyle/>
                    <a:p>
                      <a:pPr algn="ctr" fontAlgn="base"/>
                      <a:r>
                        <a:rPr lang="en-US" sz="1800">
                          <a:effectLst/>
                          <a:latin typeface="Arial"/>
                        </a:rPr>
                        <a:t>( )</a:t>
                      </a:r>
                    </a:p>
                  </a:txBody>
                  <a:tcPr marL="95250" marR="95250" marT="0" marB="0" anchor="ctr"/>
                </a:tc>
                <a:tc>
                  <a:txBody>
                    <a:bodyPr/>
                    <a:lstStyle/>
                    <a:p>
                      <a:pPr lvl="0">
                        <a:buNone/>
                      </a:pPr>
                      <a:r>
                        <a:rPr lang="en-US" sz="1800">
                          <a:effectLst/>
                          <a:latin typeface="Arial"/>
                        </a:rPr>
                        <a:t>Groups commands</a:t>
                      </a:r>
                    </a:p>
                  </a:txBody>
                  <a:tcPr marL="95250" marR="95250" marT="0" marB="0" anchor="ctr"/>
                </a:tc>
                <a:extLst>
                  <a:ext uri="{0D108BD9-81ED-4DB2-BD59-A6C34878D82A}">
                    <a16:rowId xmlns:a16="http://schemas.microsoft.com/office/drawing/2014/main" val="3558291859"/>
                  </a:ext>
                </a:extLst>
              </a:tr>
              <a:tr h="0">
                <a:tc>
                  <a:txBody>
                    <a:bodyPr/>
                    <a:lstStyle/>
                    <a:p>
                      <a:pPr algn="ctr" fontAlgn="base"/>
                      <a:r>
                        <a:rPr lang="en-US" sz="1800">
                          <a:effectLst/>
                          <a:latin typeface="Arial"/>
                        </a:rPr>
                        <a:t>;</a:t>
                      </a:r>
                    </a:p>
                  </a:txBody>
                  <a:tcPr marL="95250" marR="95250" marT="0" marB="0" anchor="ctr"/>
                </a:tc>
                <a:tc>
                  <a:txBody>
                    <a:bodyPr/>
                    <a:lstStyle/>
                    <a:p>
                      <a:pPr lvl="0" algn="l">
                        <a:lnSpc>
                          <a:spcPct val="100000"/>
                        </a:lnSpc>
                        <a:spcBef>
                          <a:spcPts val="0"/>
                        </a:spcBef>
                        <a:spcAft>
                          <a:spcPts val="0"/>
                        </a:spcAft>
                        <a:buNone/>
                      </a:pPr>
                      <a:r>
                        <a:rPr lang="en-US" sz="1800" u="none" strike="noStrike" noProof="0">
                          <a:effectLst/>
                          <a:latin typeface="Arial"/>
                        </a:rPr>
                        <a:t>Separates</a:t>
                      </a:r>
                      <a:r>
                        <a:rPr lang="en-US" sz="1800">
                          <a:effectLst/>
                          <a:latin typeface="Arial"/>
                        </a:rPr>
                        <a:t> commands</a:t>
                      </a:r>
                      <a:endParaRPr lang="en-US" sz="1800">
                        <a:latin typeface="Arial"/>
                      </a:endParaRPr>
                    </a:p>
                  </a:txBody>
                  <a:tcPr marL="95250" marR="95250" marT="0" marB="0" anchor="ctr"/>
                </a:tc>
                <a:extLst>
                  <a:ext uri="{0D108BD9-81ED-4DB2-BD59-A6C34878D82A}">
                    <a16:rowId xmlns:a16="http://schemas.microsoft.com/office/drawing/2014/main" val="474475829"/>
                  </a:ext>
                </a:extLst>
              </a:tr>
              <a:tr h="0">
                <a:tc>
                  <a:txBody>
                    <a:bodyPr/>
                    <a:lstStyle/>
                    <a:p>
                      <a:pPr algn="ctr" fontAlgn="base"/>
                      <a:r>
                        <a:rPr lang="en-US" sz="1800">
                          <a:effectLst/>
                          <a:latin typeface="Arial"/>
                        </a:rPr>
                        <a:t>' or "</a:t>
                      </a:r>
                    </a:p>
                  </a:txBody>
                  <a:tcPr marL="95250" marR="95250" marT="0" marB="0" anchor="ctr"/>
                </a:tc>
                <a:tc>
                  <a:txBody>
                    <a:bodyPr/>
                    <a:lstStyle/>
                    <a:p>
                      <a:pPr fontAlgn="base"/>
                      <a:r>
                        <a:rPr lang="en-US" sz="1800">
                          <a:effectLst/>
                          <a:latin typeface="Arial"/>
                        </a:rPr>
                        <a:t>Quotes phrases</a:t>
                      </a:r>
                    </a:p>
                  </a:txBody>
                  <a:tcPr marL="95250" marR="95250" marT="0" marB="0" anchor="ctr"/>
                </a:tc>
                <a:extLst>
                  <a:ext uri="{0D108BD9-81ED-4DB2-BD59-A6C34878D82A}">
                    <a16:rowId xmlns:a16="http://schemas.microsoft.com/office/drawing/2014/main" val="4284061169"/>
                  </a:ext>
                </a:extLst>
              </a:tr>
              <a:tr h="0">
                <a:tc>
                  <a:txBody>
                    <a:bodyPr/>
                    <a:lstStyle/>
                    <a:p>
                      <a:pPr algn="ctr" fontAlgn="base"/>
                      <a:r>
                        <a:rPr lang="en-US" sz="1800">
                          <a:effectLst/>
                          <a:latin typeface="Arial"/>
                        </a:rPr>
                        <a:t>/</a:t>
                      </a:r>
                    </a:p>
                  </a:txBody>
                  <a:tcPr marL="95250" marR="95250" marT="0" marB="0" anchor="ctr"/>
                </a:tc>
                <a:tc>
                  <a:txBody>
                    <a:bodyPr/>
                    <a:lstStyle/>
                    <a:p>
                      <a:pPr fontAlgn="base"/>
                      <a:r>
                        <a:rPr lang="en-US" sz="1800">
                          <a:effectLst/>
                          <a:latin typeface="Arial"/>
                        </a:rPr>
                        <a:t>Pathname directory separator</a:t>
                      </a:r>
                    </a:p>
                  </a:txBody>
                  <a:tcPr marL="95250" marR="95250" marT="0" marB="0" anchor="ctr"/>
                </a:tc>
                <a:extLst>
                  <a:ext uri="{0D108BD9-81ED-4DB2-BD59-A6C34878D82A}">
                    <a16:rowId xmlns:a16="http://schemas.microsoft.com/office/drawing/2014/main" val="3757187241"/>
                  </a:ext>
                </a:extLst>
              </a:tr>
              <a:tr h="0">
                <a:tc>
                  <a:txBody>
                    <a:bodyPr/>
                    <a:lstStyle/>
                    <a:p>
                      <a:pPr algn="ctr" fontAlgn="base"/>
                      <a:r>
                        <a:rPr lang="en-US" sz="1800">
                          <a:effectLst/>
                          <a:latin typeface="Arial"/>
                        </a:rPr>
                        <a:t>?</a:t>
                      </a:r>
                    </a:p>
                  </a:txBody>
                  <a:tcPr marL="95250" marR="95250" marT="0" marB="0" anchor="ctr"/>
                </a:tc>
                <a:tc>
                  <a:txBody>
                    <a:bodyPr/>
                    <a:lstStyle/>
                    <a:p>
                      <a:pPr fontAlgn="base"/>
                      <a:r>
                        <a:rPr lang="en-US" sz="1800">
                          <a:effectLst/>
                          <a:latin typeface="Arial"/>
                        </a:rPr>
                        <a:t>Single-character wildcard</a:t>
                      </a:r>
                    </a:p>
                  </a:txBody>
                  <a:tcPr marL="95250" marR="95250" marT="0" marB="0" anchor="ctr"/>
                </a:tc>
                <a:extLst>
                  <a:ext uri="{0D108BD9-81ED-4DB2-BD59-A6C34878D82A}">
                    <a16:rowId xmlns:a16="http://schemas.microsoft.com/office/drawing/2014/main" val="3548147358"/>
                  </a:ext>
                </a:extLst>
              </a:tr>
              <a:tr h="0">
                <a:tc>
                  <a:txBody>
                    <a:bodyPr/>
                    <a:lstStyle/>
                    <a:p>
                      <a:pPr algn="ctr" fontAlgn="base"/>
                      <a:r>
                        <a:rPr lang="en-US" sz="1800">
                          <a:effectLst/>
                          <a:latin typeface="Arial"/>
                        </a:rPr>
                        <a:t>!</a:t>
                      </a:r>
                    </a:p>
                  </a:txBody>
                  <a:tcPr marL="95250" marR="95250" marT="0" marB="0" anchor="ctr"/>
                </a:tc>
                <a:tc>
                  <a:txBody>
                    <a:bodyPr/>
                    <a:lstStyle/>
                    <a:p>
                      <a:pPr fontAlgn="base"/>
                      <a:r>
                        <a:rPr lang="en-US" sz="1800">
                          <a:effectLst/>
                          <a:latin typeface="Arial"/>
                        </a:rPr>
                        <a:t>Pipeline logical NOT</a:t>
                      </a:r>
                    </a:p>
                  </a:txBody>
                  <a:tcPr marL="95250" marR="95250" marT="0" marB="0" anchor="ctr"/>
                </a:tc>
                <a:extLst>
                  <a:ext uri="{0D108BD9-81ED-4DB2-BD59-A6C34878D82A}">
                    <a16:rowId xmlns:a16="http://schemas.microsoft.com/office/drawing/2014/main" val="187345161"/>
                  </a:ext>
                </a:extLst>
              </a:tr>
            </a:tbl>
          </a:graphicData>
        </a:graphic>
      </p:graphicFrame>
      <p:sp>
        <p:nvSpPr>
          <p:cNvPr id="6" name="TextBox 5">
            <a:extLst>
              <a:ext uri="{FF2B5EF4-FFF2-40B4-BE49-F238E27FC236}">
                <a16:creationId xmlns:a16="http://schemas.microsoft.com/office/drawing/2014/main" id="{448F703B-F227-D14A-7FEE-E7F01C41135B}"/>
              </a:ext>
            </a:extLst>
          </p:cNvPr>
          <p:cNvSpPr txBox="1"/>
          <p:nvPr/>
        </p:nvSpPr>
        <p:spPr>
          <a:xfrm>
            <a:off x="286379" y="4503545"/>
            <a:ext cx="588330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latin typeface="Arial"/>
                <a:cs typeface="Arial"/>
                <a:hlinkClick r:id="rId2"/>
              </a:rPr>
              <a:t>https://www.oreilly.com/library/view/learning-the-bash/</a:t>
            </a:r>
            <a:endParaRPr lang="en-US" sz="1200">
              <a:latin typeface="Arial"/>
              <a:cs typeface="Arial"/>
            </a:endParaRPr>
          </a:p>
        </p:txBody>
      </p:sp>
    </p:spTree>
    <p:extLst>
      <p:ext uri="{BB962C8B-B14F-4D97-AF65-F5344CB8AC3E}">
        <p14:creationId xmlns:p14="http://schemas.microsoft.com/office/powerpoint/2010/main" val="261865644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3AB2FE5-1755-BF67-2B42-64A02ED3BC9F}"/>
              </a:ext>
            </a:extLst>
          </p:cNvPr>
          <p:cNvSpPr>
            <a:spLocks noGrp="1"/>
          </p:cNvSpPr>
          <p:nvPr>
            <p:ph type="sldNum" sz="quarter" idx="12"/>
          </p:nvPr>
        </p:nvSpPr>
        <p:spPr/>
        <p:txBody>
          <a:bodyPr/>
          <a:lstStyle/>
          <a:p>
            <a:fld id="{106E12CD-FCB1-464E-A775-0B83FDDACE03}" type="slidenum">
              <a:rPr lang="en-US" smtClean="0"/>
              <a:pPr/>
              <a:t>48</a:t>
            </a:fld>
            <a:endParaRPr lang="en-US"/>
          </a:p>
        </p:txBody>
      </p:sp>
      <p:sp>
        <p:nvSpPr>
          <p:cNvPr id="7" name="TextBox 6">
            <a:extLst>
              <a:ext uri="{FF2B5EF4-FFF2-40B4-BE49-F238E27FC236}">
                <a16:creationId xmlns:a16="http://schemas.microsoft.com/office/drawing/2014/main" id="{FE9B30BD-14BE-856C-22BC-0C849442A8A5}"/>
              </a:ext>
            </a:extLst>
          </p:cNvPr>
          <p:cNvSpPr txBox="1"/>
          <p:nvPr/>
        </p:nvSpPr>
        <p:spPr>
          <a:xfrm>
            <a:off x="288889" y="1335802"/>
            <a:ext cx="3942247" cy="293926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spcBef>
                <a:spcPct val="20000"/>
              </a:spcBef>
              <a:buFont typeface="Arial"/>
              <a:buChar char="•"/>
            </a:pPr>
            <a:r>
              <a:rPr lang="en-US" sz="2500">
                <a:solidFill>
                  <a:srgbClr val="342F2E"/>
                </a:solidFill>
                <a:latin typeface="Arial"/>
                <a:cs typeface="Arial"/>
              </a:rPr>
              <a:t>Make it easy to find the information you need</a:t>
            </a:r>
          </a:p>
          <a:p>
            <a:pPr marL="285750" indent="-285750">
              <a:spcBef>
                <a:spcPct val="20000"/>
              </a:spcBef>
              <a:buFont typeface="Arial"/>
              <a:buChar char="•"/>
            </a:pPr>
            <a:r>
              <a:rPr lang="en-US" sz="2500">
                <a:solidFill>
                  <a:srgbClr val="342F2E"/>
                </a:solidFill>
                <a:latin typeface="Arial"/>
                <a:cs typeface="Arial"/>
              </a:rPr>
              <a:t>Things to check for consistency: dates, capital letters, order, abbreviations</a:t>
            </a:r>
          </a:p>
          <a:p>
            <a:pPr marL="285750" indent="-285750">
              <a:spcBef>
                <a:spcPct val="20000"/>
              </a:spcBef>
              <a:buFont typeface="Arial"/>
              <a:buChar char="•"/>
            </a:pPr>
            <a:r>
              <a:rPr lang="en-US" sz="2500">
                <a:solidFill>
                  <a:srgbClr val="342F2E"/>
                </a:solidFill>
                <a:latin typeface="Arial"/>
                <a:cs typeface="Arial"/>
              </a:rPr>
              <a:t>Use existing standards</a:t>
            </a:r>
          </a:p>
        </p:txBody>
      </p:sp>
      <p:sp>
        <p:nvSpPr>
          <p:cNvPr id="5" name="TextBox 4">
            <a:extLst>
              <a:ext uri="{FF2B5EF4-FFF2-40B4-BE49-F238E27FC236}">
                <a16:creationId xmlns:a16="http://schemas.microsoft.com/office/drawing/2014/main" id="{8B4D3538-895E-56FB-2D8D-96479C3BEB5D}"/>
              </a:ext>
            </a:extLst>
          </p:cNvPr>
          <p:cNvSpPr txBox="1"/>
          <p:nvPr/>
        </p:nvSpPr>
        <p:spPr>
          <a:xfrm>
            <a:off x="4230358" y="1283677"/>
            <a:ext cx="4997796"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latin typeface="Menlo"/>
              </a:rPr>
              <a:t>Inconsistent</a:t>
            </a:r>
            <a:endParaRPr lang="en-US" b="1">
              <a:latin typeface="Calibri"/>
              <a:ea typeface="Calibri"/>
              <a:cs typeface="Calibri"/>
            </a:endParaRPr>
          </a:p>
          <a:p>
            <a:r>
              <a:rPr lang="en-US">
                <a:latin typeface="Menlo"/>
              </a:rPr>
              <a:t>  2023-07-05-geo-Chicago.csv</a:t>
            </a:r>
          </a:p>
          <a:p>
            <a:r>
              <a:rPr lang="en-US">
                <a:latin typeface="Menlo"/>
              </a:rPr>
              <a:t>  Chicago-June2023-Geospatial.csv</a:t>
            </a:r>
          </a:p>
          <a:p>
            <a:r>
              <a:rPr lang="en-US">
                <a:latin typeface="Menlo"/>
              </a:rPr>
              <a:t>  July22-23-Austin-geo.csv</a:t>
            </a:r>
          </a:p>
          <a:p>
            <a:r>
              <a:rPr lang="en-US">
                <a:latin typeface="Menlo"/>
              </a:rPr>
              <a:t>  Austin-July-2023-income.csv</a:t>
            </a:r>
          </a:p>
          <a:p>
            <a:endParaRPr lang="en-US">
              <a:latin typeface="Menlo"/>
            </a:endParaRPr>
          </a:p>
          <a:p>
            <a:r>
              <a:rPr lang="en-US" b="1">
                <a:latin typeface="Menlo"/>
              </a:rPr>
              <a:t>Consistent</a:t>
            </a:r>
          </a:p>
          <a:p>
            <a:r>
              <a:rPr lang="en-US">
                <a:latin typeface="Menlo"/>
              </a:rPr>
              <a:t>  07-23-Chicago-geospatial.csv</a:t>
            </a:r>
          </a:p>
          <a:p>
            <a:r>
              <a:rPr lang="en-US">
                <a:latin typeface="Menlo"/>
              </a:rPr>
              <a:t>  06-23-Chicago-geospatial.csv</a:t>
            </a:r>
          </a:p>
          <a:p>
            <a:r>
              <a:rPr lang="en-US">
                <a:latin typeface="Menlo"/>
              </a:rPr>
              <a:t>  07-23-Austin-geospatial.csv</a:t>
            </a:r>
          </a:p>
          <a:p>
            <a:r>
              <a:rPr lang="en-US">
                <a:latin typeface="Menlo"/>
              </a:rPr>
              <a:t>  07-23-Austin-income.csv</a:t>
            </a:r>
          </a:p>
        </p:txBody>
      </p:sp>
      <p:sp>
        <p:nvSpPr>
          <p:cNvPr id="11" name="Title 1">
            <a:extLst>
              <a:ext uri="{FF2B5EF4-FFF2-40B4-BE49-F238E27FC236}">
                <a16:creationId xmlns:a16="http://schemas.microsoft.com/office/drawing/2014/main" id="{DA4F7563-EDDA-37BD-85B0-97206F75B5FA}"/>
              </a:ext>
            </a:extLst>
          </p:cNvPr>
          <p:cNvSpPr txBox="1">
            <a:spLocks/>
          </p:cNvSpPr>
          <p:nvPr/>
        </p:nvSpPr>
        <p:spPr>
          <a:xfrm>
            <a:off x="288472" y="1701"/>
            <a:ext cx="8839200" cy="1143000"/>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800" kern="1200">
                <a:solidFill>
                  <a:srgbClr val="4E2A84"/>
                </a:solidFill>
                <a:latin typeface="Arial"/>
                <a:ea typeface="+mj-ea"/>
                <a:cs typeface="Arial"/>
              </a:defRPr>
            </a:lvl1pPr>
          </a:lstStyle>
          <a:p>
            <a:r>
              <a:rPr lang="en-US"/>
              <a:t>Be consistent</a:t>
            </a:r>
          </a:p>
        </p:txBody>
      </p:sp>
    </p:spTree>
    <p:extLst>
      <p:ext uri="{BB962C8B-B14F-4D97-AF65-F5344CB8AC3E}">
        <p14:creationId xmlns:p14="http://schemas.microsoft.com/office/powerpoint/2010/main" val="3262453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fillRect t="-17000" b="-1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A28EA-6CF4-B047-B63F-3B6AE3C1B197}"/>
              </a:ext>
            </a:extLst>
          </p:cNvPr>
          <p:cNvSpPr>
            <a:spLocks noGrp="1"/>
          </p:cNvSpPr>
          <p:nvPr>
            <p:ph type="title"/>
          </p:nvPr>
        </p:nvSpPr>
        <p:spPr/>
        <p:txBody>
          <a:bodyPr/>
          <a:lstStyle/>
          <a:p>
            <a:r>
              <a:rPr lang="en-US" sz="4000">
                <a:solidFill>
                  <a:srgbClr val="B6ACD1"/>
                </a:solidFill>
              </a:rPr>
              <a:t>Goal:</a:t>
            </a:r>
            <a:br>
              <a:rPr lang="en-US" sz="2500">
                <a:solidFill>
                  <a:srgbClr val="B6ACD1"/>
                </a:solidFill>
              </a:rPr>
            </a:br>
            <a:r>
              <a:rPr lang="en-US" sz="2500">
                <a:solidFill>
                  <a:schemeClr val="bg1">
                    <a:lumMod val="95000"/>
                  </a:schemeClr>
                </a:solidFill>
              </a:rPr>
              <a:t>"I can walk away from the project and come back to it a year later and resume work fairly quickly"</a:t>
            </a:r>
            <a:endParaRPr lang="en-US">
              <a:solidFill>
                <a:schemeClr val="bg1">
                  <a:lumMod val="95000"/>
                </a:schemeClr>
              </a:solidFill>
            </a:endParaRPr>
          </a:p>
        </p:txBody>
      </p:sp>
    </p:spTree>
    <p:extLst>
      <p:ext uri="{BB962C8B-B14F-4D97-AF65-F5344CB8AC3E}">
        <p14:creationId xmlns:p14="http://schemas.microsoft.com/office/powerpoint/2010/main" val="282778161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5D6150C-014E-50DD-AD9B-CB605474D5F8}"/>
              </a:ext>
            </a:extLst>
          </p:cNvPr>
          <p:cNvSpPr>
            <a:spLocks noGrp="1"/>
          </p:cNvSpPr>
          <p:nvPr>
            <p:ph type="sldNum" sz="quarter" idx="12"/>
          </p:nvPr>
        </p:nvSpPr>
        <p:spPr/>
        <p:txBody>
          <a:bodyPr/>
          <a:lstStyle/>
          <a:p>
            <a:fld id="{106E12CD-FCB1-464E-A775-0B83FDDACE03}" type="slidenum">
              <a:rPr lang="en-US" smtClean="0"/>
              <a:pPr/>
              <a:t>49</a:t>
            </a:fld>
            <a:endParaRPr lang="en-US"/>
          </a:p>
        </p:txBody>
      </p:sp>
      <p:sp>
        <p:nvSpPr>
          <p:cNvPr id="2" name="Title 1">
            <a:extLst>
              <a:ext uri="{FF2B5EF4-FFF2-40B4-BE49-F238E27FC236}">
                <a16:creationId xmlns:a16="http://schemas.microsoft.com/office/drawing/2014/main" id="{09C22DAF-6167-4DAE-03A1-F00CAD89E2FD}"/>
              </a:ext>
            </a:extLst>
          </p:cNvPr>
          <p:cNvSpPr>
            <a:spLocks noGrp="1"/>
          </p:cNvSpPr>
          <p:nvPr>
            <p:ph type="title"/>
          </p:nvPr>
        </p:nvSpPr>
        <p:spPr/>
        <p:txBody>
          <a:bodyPr/>
          <a:lstStyle/>
          <a:p>
            <a:r>
              <a:rPr lang="en-US"/>
              <a:t>Use existing standards</a:t>
            </a:r>
          </a:p>
        </p:txBody>
      </p:sp>
      <p:pic>
        <p:nvPicPr>
          <p:cNvPr id="8" name="Picture 8" descr="A picture containing text, newspaper, screenshot&#10;&#10;Description automatically generated">
            <a:extLst>
              <a:ext uri="{FF2B5EF4-FFF2-40B4-BE49-F238E27FC236}">
                <a16:creationId xmlns:a16="http://schemas.microsoft.com/office/drawing/2014/main" id="{664696B5-DAF9-5906-692D-0956DA70CEE4}"/>
              </a:ext>
            </a:extLst>
          </p:cNvPr>
          <p:cNvPicPr>
            <a:picLocks noGrp="1" noChangeAspect="1"/>
          </p:cNvPicPr>
          <p:nvPr>
            <p:ph sz="half" idx="4294967295"/>
          </p:nvPr>
        </p:nvPicPr>
        <p:blipFill>
          <a:blip r:embed="rId2"/>
          <a:stretch>
            <a:fillRect/>
          </a:stretch>
        </p:blipFill>
        <p:spPr>
          <a:xfrm>
            <a:off x="6092342" y="1243082"/>
            <a:ext cx="2544762" cy="2963863"/>
          </a:xfrm>
        </p:spPr>
      </p:pic>
      <p:sp>
        <p:nvSpPr>
          <p:cNvPr id="10" name="Text Placeholder 2">
            <a:extLst>
              <a:ext uri="{FF2B5EF4-FFF2-40B4-BE49-F238E27FC236}">
                <a16:creationId xmlns:a16="http://schemas.microsoft.com/office/drawing/2014/main" id="{80FD9735-6B83-93D6-E4F5-C044D378793F}"/>
              </a:ext>
            </a:extLst>
          </p:cNvPr>
          <p:cNvSpPr txBox="1">
            <a:spLocks/>
          </p:cNvSpPr>
          <p:nvPr/>
        </p:nvSpPr>
        <p:spPr>
          <a:xfrm>
            <a:off x="152400" y="1237891"/>
            <a:ext cx="5791200" cy="3216933"/>
          </a:xfrm>
          <a:prstGeom prst="rect">
            <a:avLst/>
          </a:prstGeom>
        </p:spPr>
        <p:txBody>
          <a:bodyPr vert="horz" lIns="91440" tIns="45720" rIns="91440" bIns="45720" rtlCol="0" anchor="t">
            <a:normAutofit/>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t>Dates!</a:t>
            </a:r>
          </a:p>
          <a:p>
            <a:r>
              <a:rPr lang="en-US"/>
              <a:t>What do other people in your research group do?</a:t>
            </a:r>
          </a:p>
          <a:p>
            <a:r>
              <a:rPr lang="en-US"/>
              <a:t>What do people in your field do?</a:t>
            </a:r>
          </a:p>
        </p:txBody>
      </p:sp>
      <p:sp>
        <p:nvSpPr>
          <p:cNvPr id="11" name="TextBox 10">
            <a:extLst>
              <a:ext uri="{FF2B5EF4-FFF2-40B4-BE49-F238E27FC236}">
                <a16:creationId xmlns:a16="http://schemas.microsoft.com/office/drawing/2014/main" id="{65231698-332E-B708-8045-C42755477991}"/>
              </a:ext>
            </a:extLst>
          </p:cNvPr>
          <p:cNvSpPr txBox="1"/>
          <p:nvPr/>
        </p:nvSpPr>
        <p:spPr>
          <a:xfrm>
            <a:off x="6033052" y="4261402"/>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hlinkClick r:id="rId3"/>
              </a:rPr>
              <a:t>https://xkcd.com/1179/</a:t>
            </a:r>
            <a:endParaRPr lang="en-US"/>
          </a:p>
        </p:txBody>
      </p:sp>
    </p:spTree>
    <p:extLst>
      <p:ext uri="{BB962C8B-B14F-4D97-AF65-F5344CB8AC3E}">
        <p14:creationId xmlns:p14="http://schemas.microsoft.com/office/powerpoint/2010/main" val="165525176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3AB2FE5-1755-BF67-2B42-64A02ED3BC9F}"/>
              </a:ext>
            </a:extLst>
          </p:cNvPr>
          <p:cNvSpPr>
            <a:spLocks noGrp="1"/>
          </p:cNvSpPr>
          <p:nvPr>
            <p:ph type="sldNum" sz="quarter" idx="12"/>
          </p:nvPr>
        </p:nvSpPr>
        <p:spPr/>
        <p:txBody>
          <a:bodyPr/>
          <a:lstStyle/>
          <a:p>
            <a:fld id="{106E12CD-FCB1-464E-A775-0B83FDDACE03}" type="slidenum">
              <a:rPr lang="en-US" smtClean="0"/>
              <a:pPr/>
              <a:t>50</a:t>
            </a:fld>
            <a:endParaRPr lang="en-US"/>
          </a:p>
        </p:txBody>
      </p:sp>
      <p:sp>
        <p:nvSpPr>
          <p:cNvPr id="7" name="TextBox 6">
            <a:extLst>
              <a:ext uri="{FF2B5EF4-FFF2-40B4-BE49-F238E27FC236}">
                <a16:creationId xmlns:a16="http://schemas.microsoft.com/office/drawing/2014/main" id="{FE9B30BD-14BE-856C-22BC-0C849442A8A5}"/>
              </a:ext>
            </a:extLst>
          </p:cNvPr>
          <p:cNvSpPr txBox="1"/>
          <p:nvPr/>
        </p:nvSpPr>
        <p:spPr>
          <a:xfrm>
            <a:off x="297053" y="1180681"/>
            <a:ext cx="4257716" cy="24468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spcBef>
                <a:spcPct val="20000"/>
              </a:spcBef>
              <a:buFont typeface="Arial"/>
              <a:buChar char="•"/>
            </a:pPr>
            <a:r>
              <a:rPr lang="en-US" sz="2500">
                <a:solidFill>
                  <a:srgbClr val="342F2E"/>
                </a:solidFill>
                <a:latin typeface="Arial"/>
                <a:cs typeface="Arial"/>
              </a:rPr>
              <a:t>Your computer is good at sorting</a:t>
            </a:r>
          </a:p>
          <a:p>
            <a:pPr marL="285750" indent="-285750">
              <a:spcBef>
                <a:spcPct val="20000"/>
              </a:spcBef>
              <a:buFont typeface="Arial"/>
              <a:buChar char="•"/>
            </a:pPr>
            <a:r>
              <a:rPr lang="en-US" sz="2500">
                <a:solidFill>
                  <a:srgbClr val="342F2E"/>
                </a:solidFill>
                <a:latin typeface="Arial"/>
                <a:ea typeface="Calibri"/>
                <a:cs typeface="Arial"/>
              </a:rPr>
              <a:t>Name your files so it sorts them in a useful way</a:t>
            </a:r>
          </a:p>
          <a:p>
            <a:pPr marL="285750" indent="-285750">
              <a:spcBef>
                <a:spcPct val="20000"/>
              </a:spcBef>
              <a:buFont typeface="Arial"/>
              <a:buChar char="•"/>
            </a:pPr>
            <a:r>
              <a:rPr lang="en-US" sz="2500">
                <a:solidFill>
                  <a:srgbClr val="342F2E"/>
                </a:solidFill>
                <a:latin typeface="Arial"/>
                <a:ea typeface="Calibri"/>
                <a:cs typeface="Arial"/>
              </a:rPr>
              <a:t>General to specific</a:t>
            </a:r>
          </a:p>
          <a:p>
            <a:endParaRPr lang="en-US">
              <a:ea typeface="Calibri"/>
              <a:cs typeface="Calibri"/>
            </a:endParaRPr>
          </a:p>
        </p:txBody>
      </p:sp>
      <p:sp>
        <p:nvSpPr>
          <p:cNvPr id="5" name="TextBox 4">
            <a:extLst>
              <a:ext uri="{FF2B5EF4-FFF2-40B4-BE49-F238E27FC236}">
                <a16:creationId xmlns:a16="http://schemas.microsoft.com/office/drawing/2014/main" id="{E1201DF0-C242-3056-642D-8C4DCB1F51BA}"/>
              </a:ext>
            </a:extLst>
          </p:cNvPr>
          <p:cNvSpPr txBox="1"/>
          <p:nvPr/>
        </p:nvSpPr>
        <p:spPr>
          <a:xfrm>
            <a:off x="4536903" y="1177542"/>
            <a:ext cx="4609608"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latin typeface="Menlo"/>
              </a:rPr>
              <a:t>Not useful</a:t>
            </a:r>
          </a:p>
          <a:p>
            <a:r>
              <a:rPr lang="en-US">
                <a:latin typeface="Menlo"/>
              </a:rPr>
              <a:t>  06-23-Chicago-geospatial.csv</a:t>
            </a:r>
          </a:p>
          <a:p>
            <a:r>
              <a:rPr lang="en-US">
                <a:latin typeface="Menlo"/>
              </a:rPr>
              <a:t>  07-23-Austin-Geospatial.csv</a:t>
            </a:r>
          </a:p>
          <a:p>
            <a:r>
              <a:rPr lang="en-US">
                <a:latin typeface="Menlo"/>
              </a:rPr>
              <a:t>  07-23-Austin-income.csv</a:t>
            </a:r>
            <a:r>
              <a:rPr lang="en-US" b="1">
                <a:latin typeface="Menlo"/>
              </a:rPr>
              <a:t>  </a:t>
            </a:r>
            <a:endParaRPr lang="en-US"/>
          </a:p>
          <a:p>
            <a:r>
              <a:rPr lang="en-US">
                <a:latin typeface="Menlo"/>
              </a:rPr>
              <a:t>  07-23-Chicago-geospatial.csv</a:t>
            </a:r>
            <a:endParaRPr lang="en-US" b="1">
              <a:latin typeface="Menlo"/>
            </a:endParaRPr>
          </a:p>
          <a:p>
            <a:endParaRPr lang="en-US">
              <a:latin typeface="Menlo"/>
            </a:endParaRPr>
          </a:p>
          <a:p>
            <a:endParaRPr lang="en-US">
              <a:latin typeface="Menlo"/>
            </a:endParaRPr>
          </a:p>
          <a:p>
            <a:r>
              <a:rPr lang="en-US" b="1">
                <a:latin typeface="Menlo"/>
              </a:rPr>
              <a:t>Useful</a:t>
            </a:r>
            <a:endParaRPr lang="en-US">
              <a:latin typeface="Menlo"/>
            </a:endParaRPr>
          </a:p>
          <a:p>
            <a:r>
              <a:rPr lang="en-US">
                <a:latin typeface="Menlo"/>
              </a:rPr>
              <a:t>  2023-06-geospatial-Chicago.csv</a:t>
            </a:r>
            <a:endParaRPr lang="en-US"/>
          </a:p>
          <a:p>
            <a:r>
              <a:rPr lang="en-US">
                <a:latin typeface="Menlo"/>
              </a:rPr>
              <a:t>  2023-07-geospatial-Chicago.csv</a:t>
            </a:r>
          </a:p>
          <a:p>
            <a:r>
              <a:rPr lang="en-US">
                <a:latin typeface="Menlo"/>
              </a:rPr>
              <a:t>  2023-07-geospatial-Austin.csv</a:t>
            </a:r>
          </a:p>
          <a:p>
            <a:r>
              <a:rPr lang="en-US">
                <a:latin typeface="Menlo"/>
              </a:rPr>
              <a:t>  2023-07-income-Austin.csv</a:t>
            </a:r>
            <a:endParaRPr lang="en-US"/>
          </a:p>
        </p:txBody>
      </p:sp>
      <p:sp>
        <p:nvSpPr>
          <p:cNvPr id="6" name="Title 1">
            <a:extLst>
              <a:ext uri="{FF2B5EF4-FFF2-40B4-BE49-F238E27FC236}">
                <a16:creationId xmlns:a16="http://schemas.microsoft.com/office/drawing/2014/main" id="{DC921551-93BE-C906-24B3-403142FC3EAA}"/>
              </a:ext>
            </a:extLst>
          </p:cNvPr>
          <p:cNvSpPr txBox="1">
            <a:spLocks/>
          </p:cNvSpPr>
          <p:nvPr/>
        </p:nvSpPr>
        <p:spPr>
          <a:xfrm>
            <a:off x="304800" y="34357"/>
            <a:ext cx="8839200" cy="1143000"/>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800" kern="1200">
                <a:solidFill>
                  <a:srgbClr val="4E2A84"/>
                </a:solidFill>
                <a:latin typeface="Arial"/>
                <a:ea typeface="+mj-ea"/>
                <a:cs typeface="Arial"/>
              </a:defRPr>
            </a:lvl1pPr>
          </a:lstStyle>
          <a:p>
            <a:r>
              <a:rPr lang="en-US"/>
              <a:t>Use sort to your advantage</a:t>
            </a:r>
          </a:p>
        </p:txBody>
      </p:sp>
    </p:spTree>
    <p:extLst>
      <p:ext uri="{BB962C8B-B14F-4D97-AF65-F5344CB8AC3E}">
        <p14:creationId xmlns:p14="http://schemas.microsoft.com/office/powerpoint/2010/main" val="111835693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33EB3-E0C3-2FEA-3A35-BF6EFBD8209E}"/>
              </a:ext>
            </a:extLst>
          </p:cNvPr>
          <p:cNvSpPr>
            <a:spLocks noGrp="1"/>
          </p:cNvSpPr>
          <p:nvPr>
            <p:ph type="title"/>
          </p:nvPr>
        </p:nvSpPr>
        <p:spPr/>
        <p:txBody>
          <a:bodyPr/>
          <a:lstStyle/>
          <a:p>
            <a:r>
              <a:rPr lang="en-US"/>
              <a:t>File naming advice</a:t>
            </a:r>
          </a:p>
        </p:txBody>
      </p:sp>
      <p:sp>
        <p:nvSpPr>
          <p:cNvPr id="4" name="Slide Number Placeholder 3">
            <a:extLst>
              <a:ext uri="{FF2B5EF4-FFF2-40B4-BE49-F238E27FC236}">
                <a16:creationId xmlns:a16="http://schemas.microsoft.com/office/drawing/2014/main" id="{43AB2FE5-1755-BF67-2B42-64A02ED3BC9F}"/>
              </a:ext>
            </a:extLst>
          </p:cNvPr>
          <p:cNvSpPr>
            <a:spLocks noGrp="1"/>
          </p:cNvSpPr>
          <p:nvPr>
            <p:ph type="sldNum" sz="quarter" idx="12"/>
          </p:nvPr>
        </p:nvSpPr>
        <p:spPr/>
        <p:txBody>
          <a:bodyPr/>
          <a:lstStyle/>
          <a:p>
            <a:fld id="{106E12CD-FCB1-464E-A775-0B83FDDACE03}" type="slidenum">
              <a:rPr lang="en-US" smtClean="0"/>
              <a:pPr/>
              <a:t>51</a:t>
            </a:fld>
            <a:endParaRPr lang="en-US"/>
          </a:p>
        </p:txBody>
      </p:sp>
      <p:sp>
        <p:nvSpPr>
          <p:cNvPr id="7" name="TextBox 6">
            <a:extLst>
              <a:ext uri="{FF2B5EF4-FFF2-40B4-BE49-F238E27FC236}">
                <a16:creationId xmlns:a16="http://schemas.microsoft.com/office/drawing/2014/main" id="{FE9B30BD-14BE-856C-22BC-0C849442A8A5}"/>
              </a:ext>
            </a:extLst>
          </p:cNvPr>
          <p:cNvSpPr txBox="1"/>
          <p:nvPr/>
        </p:nvSpPr>
        <p:spPr>
          <a:xfrm>
            <a:off x="272560" y="1197009"/>
            <a:ext cx="7192505" cy="206210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spcBef>
                <a:spcPct val="20000"/>
              </a:spcBef>
              <a:buFont typeface="Arial"/>
              <a:buChar char="•"/>
            </a:pPr>
            <a:r>
              <a:rPr lang="en-US" sz="2500">
                <a:solidFill>
                  <a:srgbClr val="342F2E"/>
                </a:solidFill>
                <a:latin typeface="Arial"/>
                <a:ea typeface="Calibri"/>
                <a:cs typeface="Arial"/>
              </a:rPr>
              <a:t>Name your files so you know what it is before you open it</a:t>
            </a:r>
          </a:p>
          <a:p>
            <a:pPr marL="342900" indent="-342900">
              <a:spcBef>
                <a:spcPct val="20000"/>
              </a:spcBef>
              <a:buFont typeface="Arial"/>
              <a:buChar char="•"/>
            </a:pPr>
            <a:r>
              <a:rPr lang="en-US" sz="2500">
                <a:solidFill>
                  <a:srgbClr val="342F2E"/>
                </a:solidFill>
                <a:latin typeface="Arial"/>
                <a:ea typeface="Calibri"/>
                <a:cs typeface="Arial"/>
              </a:rPr>
              <a:t>Don't use spaces and special characters</a:t>
            </a:r>
            <a:endParaRPr lang="en-US"/>
          </a:p>
          <a:p>
            <a:pPr marL="342900" indent="-342900">
              <a:spcBef>
                <a:spcPct val="20000"/>
              </a:spcBef>
              <a:buFont typeface="Arial"/>
              <a:buChar char="•"/>
            </a:pPr>
            <a:r>
              <a:rPr lang="en-US" sz="2500">
                <a:solidFill>
                  <a:srgbClr val="342F2E"/>
                </a:solidFill>
                <a:latin typeface="Arial"/>
                <a:ea typeface="Calibri"/>
                <a:cs typeface="Arial"/>
              </a:rPr>
              <a:t>Pick a convention and stick to it</a:t>
            </a:r>
            <a:endParaRPr lang="en-US">
              <a:ea typeface="Calibri"/>
              <a:cs typeface="Calibri"/>
            </a:endParaRPr>
          </a:p>
          <a:p>
            <a:endParaRPr lang="en-US">
              <a:ea typeface="Calibri"/>
              <a:cs typeface="Calibri"/>
            </a:endParaRPr>
          </a:p>
        </p:txBody>
      </p:sp>
    </p:spTree>
    <p:extLst>
      <p:ext uri="{BB962C8B-B14F-4D97-AF65-F5344CB8AC3E}">
        <p14:creationId xmlns:p14="http://schemas.microsoft.com/office/powerpoint/2010/main" val="264357282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41C19-070F-3E18-57CB-37C11D06FAD2}"/>
              </a:ext>
            </a:extLst>
          </p:cNvPr>
          <p:cNvSpPr>
            <a:spLocks noGrp="1"/>
          </p:cNvSpPr>
          <p:nvPr>
            <p:ph type="title"/>
          </p:nvPr>
        </p:nvSpPr>
        <p:spPr/>
        <p:txBody>
          <a:bodyPr/>
          <a:lstStyle/>
          <a:p>
            <a:r>
              <a:rPr lang="en-US"/>
              <a:t>Tidy Data</a:t>
            </a:r>
          </a:p>
        </p:txBody>
      </p:sp>
      <p:sp>
        <p:nvSpPr>
          <p:cNvPr id="3" name="Text Placeholder 2">
            <a:extLst>
              <a:ext uri="{FF2B5EF4-FFF2-40B4-BE49-F238E27FC236}">
                <a16:creationId xmlns:a16="http://schemas.microsoft.com/office/drawing/2014/main" id="{2C845434-8B39-DC8A-67DA-B6C60BD9D6F1}"/>
              </a:ext>
            </a:extLst>
          </p:cNvPr>
          <p:cNvSpPr>
            <a:spLocks noGrp="1"/>
          </p:cNvSpPr>
          <p:nvPr>
            <p:ph type="body" sz="quarter" idx="13"/>
          </p:nvPr>
        </p:nvSpPr>
        <p:spPr>
          <a:xfrm>
            <a:off x="152400" y="1485900"/>
            <a:ext cx="5350329" cy="2667000"/>
          </a:xfrm>
        </p:spPr>
        <p:txBody>
          <a:bodyPr vert="horz" lIns="91440" tIns="45720" rIns="91440" bIns="45720" rtlCol="0" anchor="t">
            <a:normAutofit fontScale="62500" lnSpcReduction="20000"/>
          </a:bodyPr>
          <a:lstStyle/>
          <a:p>
            <a:pPr marL="0" indent="0">
              <a:buNone/>
            </a:pPr>
            <a:r>
              <a:rPr lang="en-US" sz="3600">
                <a:solidFill>
                  <a:srgbClr val="000000"/>
                </a:solidFill>
              </a:rPr>
              <a:t>Tidy datasets are easy to manipulate, model and visualize</a:t>
            </a:r>
            <a:endParaRPr lang="en-US"/>
          </a:p>
          <a:p>
            <a:r>
              <a:rPr lang="en-US"/>
              <a:t>Many reasons</a:t>
            </a:r>
          </a:p>
          <a:p>
            <a:pPr lvl="1"/>
            <a:r>
              <a:rPr lang="en-US"/>
              <a:t>Different collection methods</a:t>
            </a:r>
          </a:p>
          <a:p>
            <a:pPr lvl="1"/>
            <a:r>
              <a:rPr lang="en-US"/>
              <a:t>Inconsistent units</a:t>
            </a:r>
          </a:p>
          <a:p>
            <a:pPr lvl="1"/>
            <a:r>
              <a:rPr lang="en-US"/>
              <a:t>Human error</a:t>
            </a:r>
          </a:p>
          <a:p>
            <a:r>
              <a:rPr lang="en-US"/>
              <a:t>Cleaning takes a lot of time</a:t>
            </a:r>
          </a:p>
          <a:p>
            <a:endParaRPr lang="en-US"/>
          </a:p>
        </p:txBody>
      </p:sp>
      <p:sp>
        <p:nvSpPr>
          <p:cNvPr id="4" name="Slide Number Placeholder 3">
            <a:extLst>
              <a:ext uri="{FF2B5EF4-FFF2-40B4-BE49-F238E27FC236}">
                <a16:creationId xmlns:a16="http://schemas.microsoft.com/office/drawing/2014/main" id="{2F9035C8-D79B-E253-6CF1-428CC9433E10}"/>
              </a:ext>
            </a:extLst>
          </p:cNvPr>
          <p:cNvSpPr>
            <a:spLocks noGrp="1"/>
          </p:cNvSpPr>
          <p:nvPr>
            <p:ph type="sldNum" sz="quarter" idx="12"/>
          </p:nvPr>
        </p:nvSpPr>
        <p:spPr/>
        <p:txBody>
          <a:bodyPr/>
          <a:lstStyle/>
          <a:p>
            <a:fld id="{106E12CD-FCB1-464E-A775-0B83FDDACE03}" type="slidenum">
              <a:rPr lang="en-US" smtClean="0"/>
              <a:pPr/>
              <a:t>52</a:t>
            </a:fld>
            <a:endParaRPr lang="en-US"/>
          </a:p>
        </p:txBody>
      </p:sp>
      <p:sp>
        <p:nvSpPr>
          <p:cNvPr id="5" name="TextBox 4">
            <a:extLst>
              <a:ext uri="{FF2B5EF4-FFF2-40B4-BE49-F238E27FC236}">
                <a16:creationId xmlns:a16="http://schemas.microsoft.com/office/drawing/2014/main" id="{D794D781-7775-E3C4-9176-3EB65D4D95E6}"/>
              </a:ext>
            </a:extLst>
          </p:cNvPr>
          <p:cNvSpPr txBox="1"/>
          <p:nvPr/>
        </p:nvSpPr>
        <p:spPr>
          <a:xfrm>
            <a:off x="5715000" y="1600200"/>
            <a:ext cx="3069771"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ea typeface="+mn-lt"/>
                <a:cs typeface="+mn-lt"/>
              </a:rPr>
              <a:t>Tidy datasets are all alike but every messy dataset is messy in its own way.</a:t>
            </a:r>
            <a:endParaRPr lang="en-US">
              <a:ea typeface="+mn-lt"/>
              <a:cs typeface="+mn-lt"/>
            </a:endParaRPr>
          </a:p>
          <a:p>
            <a:endParaRPr lang="en-US" sz="2400">
              <a:cs typeface="Calibri"/>
            </a:endParaRPr>
          </a:p>
          <a:p>
            <a:r>
              <a:rPr lang="en-US" sz="2400">
                <a:cs typeface="Calibri"/>
              </a:rPr>
              <a:t>-Hadley Wickham</a:t>
            </a:r>
          </a:p>
        </p:txBody>
      </p:sp>
    </p:spTree>
    <p:extLst>
      <p:ext uri="{BB962C8B-B14F-4D97-AF65-F5344CB8AC3E}">
        <p14:creationId xmlns:p14="http://schemas.microsoft.com/office/powerpoint/2010/main" val="98101653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5D6150C-014E-50DD-AD9B-CB605474D5F8}"/>
              </a:ext>
            </a:extLst>
          </p:cNvPr>
          <p:cNvSpPr>
            <a:spLocks noGrp="1"/>
          </p:cNvSpPr>
          <p:nvPr>
            <p:ph type="sldNum" sz="quarter" idx="12"/>
          </p:nvPr>
        </p:nvSpPr>
        <p:spPr/>
        <p:txBody>
          <a:bodyPr/>
          <a:lstStyle/>
          <a:p>
            <a:fld id="{106E12CD-FCB1-464E-A775-0B83FDDACE03}" type="slidenum">
              <a:rPr lang="en-US" smtClean="0"/>
              <a:pPr/>
              <a:t>53</a:t>
            </a:fld>
            <a:endParaRPr lang="en-US"/>
          </a:p>
        </p:txBody>
      </p:sp>
      <p:sp>
        <p:nvSpPr>
          <p:cNvPr id="2" name="Title 1">
            <a:extLst>
              <a:ext uri="{FF2B5EF4-FFF2-40B4-BE49-F238E27FC236}">
                <a16:creationId xmlns:a16="http://schemas.microsoft.com/office/drawing/2014/main" id="{09C22DAF-6167-4DAE-03A1-F00CAD89E2FD}"/>
              </a:ext>
            </a:extLst>
          </p:cNvPr>
          <p:cNvSpPr>
            <a:spLocks noGrp="1"/>
          </p:cNvSpPr>
          <p:nvPr>
            <p:ph type="title"/>
          </p:nvPr>
        </p:nvSpPr>
        <p:spPr/>
        <p:txBody>
          <a:bodyPr/>
          <a:lstStyle/>
          <a:p>
            <a:r>
              <a:rPr lang="en-US"/>
              <a:t>Tidy data structure</a:t>
            </a:r>
          </a:p>
        </p:txBody>
      </p:sp>
      <p:sp>
        <p:nvSpPr>
          <p:cNvPr id="10" name="Text Placeholder 2">
            <a:extLst>
              <a:ext uri="{FF2B5EF4-FFF2-40B4-BE49-F238E27FC236}">
                <a16:creationId xmlns:a16="http://schemas.microsoft.com/office/drawing/2014/main" id="{80FD9735-6B83-93D6-E4F5-C044D378793F}"/>
              </a:ext>
            </a:extLst>
          </p:cNvPr>
          <p:cNvSpPr txBox="1">
            <a:spLocks/>
          </p:cNvSpPr>
          <p:nvPr/>
        </p:nvSpPr>
        <p:spPr>
          <a:xfrm>
            <a:off x="152400" y="1485900"/>
            <a:ext cx="8934450" cy="2667000"/>
          </a:xfrm>
          <a:prstGeom prst="rect">
            <a:avLst/>
          </a:prstGeom>
        </p:spPr>
        <p:txBody>
          <a:bodyPr vert="horz" lIns="91440" tIns="45720" rIns="91440" bIns="45720" rtlCol="0" anchor="t">
            <a:normAutofit/>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457200" indent="-457200"/>
            <a:r>
              <a:rPr lang="en-US"/>
              <a:t>Each </a:t>
            </a:r>
            <a:r>
              <a:rPr lang="en-US" b="1">
                <a:solidFill>
                  <a:srgbClr val="4E2A84"/>
                </a:solidFill>
              </a:rPr>
              <a:t>variable</a:t>
            </a:r>
            <a:r>
              <a:rPr lang="en-US">
                <a:solidFill>
                  <a:srgbClr val="000000"/>
                </a:solidFill>
              </a:rPr>
              <a:t> forms a </a:t>
            </a:r>
            <a:r>
              <a:rPr lang="en-US"/>
              <a:t>column.</a:t>
            </a:r>
          </a:p>
          <a:p>
            <a:pPr marL="457200" indent="-457200"/>
            <a:r>
              <a:rPr lang="en-US"/>
              <a:t>Each </a:t>
            </a:r>
            <a:r>
              <a:rPr lang="en-US" b="1">
                <a:solidFill>
                  <a:srgbClr val="4E2A84"/>
                </a:solidFill>
              </a:rPr>
              <a:t>observation</a:t>
            </a:r>
            <a:r>
              <a:rPr lang="en-US"/>
              <a:t> forms a row.</a:t>
            </a:r>
            <a:endParaRPr lang="en"/>
          </a:p>
          <a:p>
            <a:pPr marL="457200" indent="-457200"/>
            <a:r>
              <a:rPr lang="en-US"/>
              <a:t>Each type of </a:t>
            </a:r>
            <a:r>
              <a:rPr lang="en-US" b="1">
                <a:solidFill>
                  <a:srgbClr val="4E2A84"/>
                </a:solidFill>
              </a:rPr>
              <a:t>observational unit</a:t>
            </a:r>
            <a:r>
              <a:rPr lang="en-US">
                <a:solidFill>
                  <a:srgbClr val="000000"/>
                </a:solidFill>
              </a:rPr>
              <a:t> </a:t>
            </a:r>
            <a:r>
              <a:rPr lang="en-US"/>
              <a:t>forms a table.</a:t>
            </a:r>
          </a:p>
        </p:txBody>
      </p:sp>
      <p:sp>
        <p:nvSpPr>
          <p:cNvPr id="5" name="TextBox 4">
            <a:extLst>
              <a:ext uri="{FF2B5EF4-FFF2-40B4-BE49-F238E27FC236}">
                <a16:creationId xmlns:a16="http://schemas.microsoft.com/office/drawing/2014/main" id="{B04376A4-F7AA-4E7B-66EB-430E6F2D2552}"/>
              </a:ext>
            </a:extLst>
          </p:cNvPr>
          <p:cNvSpPr txBox="1"/>
          <p:nvPr/>
        </p:nvSpPr>
        <p:spPr>
          <a:xfrm>
            <a:off x="2480086" y="4461441"/>
            <a:ext cx="436327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hlinkClick r:id="rId2"/>
              </a:rPr>
              <a:t>https://vita.had.co.nz/papers/tidy-data.pdf</a:t>
            </a:r>
            <a:endParaRPr lang="en-US"/>
          </a:p>
        </p:txBody>
      </p:sp>
    </p:spTree>
    <p:extLst>
      <p:ext uri="{BB962C8B-B14F-4D97-AF65-F5344CB8AC3E}">
        <p14:creationId xmlns:p14="http://schemas.microsoft.com/office/powerpoint/2010/main" val="168858072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5D6150C-014E-50DD-AD9B-CB605474D5F8}"/>
              </a:ext>
            </a:extLst>
          </p:cNvPr>
          <p:cNvSpPr>
            <a:spLocks noGrp="1"/>
          </p:cNvSpPr>
          <p:nvPr>
            <p:ph type="sldNum" sz="quarter" idx="12"/>
          </p:nvPr>
        </p:nvSpPr>
        <p:spPr/>
        <p:txBody>
          <a:bodyPr/>
          <a:lstStyle/>
          <a:p>
            <a:fld id="{106E12CD-FCB1-464E-A775-0B83FDDACE03}" type="slidenum">
              <a:rPr lang="en-US" dirty="0" smtClean="0"/>
              <a:pPr/>
              <a:t>54</a:t>
            </a:fld>
            <a:endParaRPr lang="en-US"/>
          </a:p>
        </p:txBody>
      </p:sp>
      <p:sp>
        <p:nvSpPr>
          <p:cNvPr id="2" name="Title 1">
            <a:extLst>
              <a:ext uri="{FF2B5EF4-FFF2-40B4-BE49-F238E27FC236}">
                <a16:creationId xmlns:a16="http://schemas.microsoft.com/office/drawing/2014/main" id="{09C22DAF-6167-4DAE-03A1-F00CAD89E2FD}"/>
              </a:ext>
            </a:extLst>
          </p:cNvPr>
          <p:cNvSpPr>
            <a:spLocks noGrp="1"/>
          </p:cNvSpPr>
          <p:nvPr>
            <p:ph type="title"/>
          </p:nvPr>
        </p:nvSpPr>
        <p:spPr/>
        <p:txBody>
          <a:bodyPr/>
          <a:lstStyle/>
          <a:p>
            <a:r>
              <a:rPr lang="en-US"/>
              <a:t>Common problems</a:t>
            </a:r>
          </a:p>
        </p:txBody>
      </p:sp>
      <p:sp>
        <p:nvSpPr>
          <p:cNvPr id="5" name="TextBox 4">
            <a:extLst>
              <a:ext uri="{FF2B5EF4-FFF2-40B4-BE49-F238E27FC236}">
                <a16:creationId xmlns:a16="http://schemas.microsoft.com/office/drawing/2014/main" id="{B04376A4-F7AA-4E7B-66EB-430E6F2D2552}"/>
              </a:ext>
            </a:extLst>
          </p:cNvPr>
          <p:cNvSpPr txBox="1"/>
          <p:nvPr/>
        </p:nvSpPr>
        <p:spPr>
          <a:xfrm>
            <a:off x="2480086" y="4461441"/>
            <a:ext cx="436327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hlinkClick r:id="rId2"/>
              </a:rPr>
              <a:t>https://vita.had.co.nz/papers/tidy-data.pdf</a:t>
            </a:r>
            <a:endParaRPr lang="en-US"/>
          </a:p>
        </p:txBody>
      </p:sp>
      <p:sp>
        <p:nvSpPr>
          <p:cNvPr id="3" name="TextBox 2">
            <a:extLst>
              <a:ext uri="{FF2B5EF4-FFF2-40B4-BE49-F238E27FC236}">
                <a16:creationId xmlns:a16="http://schemas.microsoft.com/office/drawing/2014/main" id="{38DCD23B-9D18-0124-76BE-FEEB442D42D8}"/>
              </a:ext>
            </a:extLst>
          </p:cNvPr>
          <p:cNvSpPr txBox="1"/>
          <p:nvPr/>
        </p:nvSpPr>
        <p:spPr>
          <a:xfrm>
            <a:off x="81643" y="1289957"/>
            <a:ext cx="9078683" cy="30469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panose="020B0604020202020204" pitchFamily="34" charset="0"/>
              <a:buChar char="•"/>
            </a:pPr>
            <a:r>
              <a:rPr lang="en-US" sz="3200" b="1">
                <a:solidFill>
                  <a:srgbClr val="4E2A84"/>
                </a:solidFill>
                <a:latin typeface="Arial"/>
                <a:cs typeface="Arial"/>
              </a:rPr>
              <a:t>Multiple variables</a:t>
            </a:r>
            <a:r>
              <a:rPr lang="en-US" sz="3200">
                <a:latin typeface="Arial"/>
                <a:cs typeface="Arial"/>
              </a:rPr>
              <a:t> in one column​</a:t>
            </a:r>
            <a:endParaRPr lang="en-US" sz="3200">
              <a:latin typeface="Calibri"/>
              <a:cs typeface="Calibri"/>
            </a:endParaRPr>
          </a:p>
          <a:p>
            <a:pPr marL="342900" indent="-342900">
              <a:buFont typeface="Arial" panose="020B0604020202020204" pitchFamily="34" charset="0"/>
              <a:buChar char="•"/>
            </a:pPr>
            <a:r>
              <a:rPr lang="en-US" sz="3200">
                <a:latin typeface="Arial"/>
                <a:cs typeface="Arial"/>
              </a:rPr>
              <a:t>Variables spread </a:t>
            </a:r>
            <a:r>
              <a:rPr lang="en-US" sz="3200" b="1">
                <a:solidFill>
                  <a:srgbClr val="4E2A84"/>
                </a:solidFill>
                <a:latin typeface="Arial"/>
                <a:cs typeface="Arial"/>
              </a:rPr>
              <a:t>across rows</a:t>
            </a:r>
            <a:r>
              <a:rPr lang="en-US" sz="3200">
                <a:latin typeface="Arial"/>
                <a:cs typeface="Arial"/>
              </a:rPr>
              <a:t> </a:t>
            </a:r>
          </a:p>
          <a:p>
            <a:pPr marL="342900" indent="-342900">
              <a:buFont typeface="Arial" panose="020B0604020202020204" pitchFamily="34" charset="0"/>
              <a:buChar char="•"/>
            </a:pPr>
            <a:r>
              <a:rPr lang="en-US" sz="3200">
                <a:latin typeface="Arial"/>
                <a:cs typeface="Arial"/>
              </a:rPr>
              <a:t>Variables spread </a:t>
            </a:r>
            <a:r>
              <a:rPr lang="en-US" sz="3200" b="1">
                <a:solidFill>
                  <a:srgbClr val="4E2A84"/>
                </a:solidFill>
                <a:latin typeface="Arial"/>
                <a:cs typeface="Arial"/>
              </a:rPr>
              <a:t>across columns</a:t>
            </a:r>
            <a:r>
              <a:rPr lang="en-US" sz="3200">
                <a:latin typeface="Arial"/>
                <a:cs typeface="Arial"/>
              </a:rPr>
              <a:t>​</a:t>
            </a:r>
            <a:endParaRPr lang="en-US" sz="3200"/>
          </a:p>
          <a:p>
            <a:pPr marL="342900" indent="-342900">
              <a:buFont typeface="Arial" panose="020B0604020202020204" pitchFamily="34" charset="0"/>
              <a:buChar char="•"/>
            </a:pPr>
            <a:r>
              <a:rPr lang="en-US" sz="3200" b="1">
                <a:solidFill>
                  <a:srgbClr val="4E2A84"/>
                </a:solidFill>
                <a:latin typeface="Arial"/>
                <a:cs typeface="Arial"/>
              </a:rPr>
              <a:t>Mixing observational units</a:t>
            </a:r>
            <a:r>
              <a:rPr lang="en-US" sz="3200">
                <a:latin typeface="Arial"/>
                <a:cs typeface="Arial"/>
              </a:rPr>
              <a:t> in a table </a:t>
            </a:r>
          </a:p>
          <a:p>
            <a:pPr marL="342900" indent="-342900">
              <a:buFont typeface="Arial" panose="020B0604020202020204" pitchFamily="34" charset="0"/>
              <a:buChar char="•"/>
            </a:pPr>
            <a:r>
              <a:rPr lang="en-US" sz="3200" b="1">
                <a:solidFill>
                  <a:srgbClr val="4E2A84"/>
                </a:solidFill>
                <a:latin typeface="Arial"/>
                <a:cs typeface="Arial"/>
              </a:rPr>
              <a:t>Spreading an observational unit</a:t>
            </a:r>
            <a:r>
              <a:rPr lang="en-US" sz="3200">
                <a:latin typeface="Arial"/>
                <a:cs typeface="Arial"/>
              </a:rPr>
              <a:t> across tables.​</a:t>
            </a:r>
            <a:endParaRPr lang="en-US" sz="3200"/>
          </a:p>
        </p:txBody>
      </p:sp>
    </p:spTree>
    <p:extLst>
      <p:ext uri="{BB962C8B-B14F-4D97-AF65-F5344CB8AC3E}">
        <p14:creationId xmlns:p14="http://schemas.microsoft.com/office/powerpoint/2010/main" val="337338065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5D6150C-014E-50DD-AD9B-CB605474D5F8}"/>
              </a:ext>
            </a:extLst>
          </p:cNvPr>
          <p:cNvSpPr>
            <a:spLocks noGrp="1"/>
          </p:cNvSpPr>
          <p:nvPr>
            <p:ph type="sldNum" sz="quarter" idx="12"/>
          </p:nvPr>
        </p:nvSpPr>
        <p:spPr/>
        <p:txBody>
          <a:bodyPr/>
          <a:lstStyle/>
          <a:p>
            <a:fld id="{106E12CD-FCB1-464E-A775-0B83FDDACE03}" type="slidenum">
              <a:rPr lang="en-US" dirty="0" smtClean="0"/>
              <a:pPr/>
              <a:t>55</a:t>
            </a:fld>
            <a:endParaRPr lang="en-US"/>
          </a:p>
        </p:txBody>
      </p:sp>
      <p:sp>
        <p:nvSpPr>
          <p:cNvPr id="2" name="Title 1">
            <a:extLst>
              <a:ext uri="{FF2B5EF4-FFF2-40B4-BE49-F238E27FC236}">
                <a16:creationId xmlns:a16="http://schemas.microsoft.com/office/drawing/2014/main" id="{09C22DAF-6167-4DAE-03A1-F00CAD89E2FD}"/>
              </a:ext>
            </a:extLst>
          </p:cNvPr>
          <p:cNvSpPr>
            <a:spLocks noGrp="1"/>
          </p:cNvSpPr>
          <p:nvPr>
            <p:ph type="title"/>
          </p:nvPr>
        </p:nvSpPr>
        <p:spPr>
          <a:xfrm>
            <a:off x="152400" y="-44564"/>
            <a:ext cx="8839200" cy="1143000"/>
          </a:xfrm>
        </p:spPr>
        <p:txBody>
          <a:bodyPr/>
          <a:lstStyle/>
          <a:p>
            <a:r>
              <a:rPr lang="en-US"/>
              <a:t>Multiple Variables in a column</a:t>
            </a:r>
          </a:p>
        </p:txBody>
      </p:sp>
      <p:sp>
        <p:nvSpPr>
          <p:cNvPr id="3" name="TextBox 2">
            <a:extLst>
              <a:ext uri="{FF2B5EF4-FFF2-40B4-BE49-F238E27FC236}">
                <a16:creationId xmlns:a16="http://schemas.microsoft.com/office/drawing/2014/main" id="{38DCD23B-9D18-0124-76BE-FEEB442D42D8}"/>
              </a:ext>
            </a:extLst>
          </p:cNvPr>
          <p:cNvSpPr txBox="1"/>
          <p:nvPr/>
        </p:nvSpPr>
        <p:spPr>
          <a:xfrm>
            <a:off x="310243" y="1755321"/>
            <a:ext cx="4261757"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panose="020B0604020202020204" pitchFamily="34" charset="0"/>
              <a:buChar char="•"/>
            </a:pPr>
            <a:r>
              <a:rPr lang="en-US" sz="2400">
                <a:latin typeface="Arial"/>
                <a:cs typeface="Arial"/>
              </a:rPr>
              <a:t>Observation: one bird</a:t>
            </a:r>
          </a:p>
          <a:p>
            <a:pPr marL="342900" indent="-342900">
              <a:buFont typeface="Arial" panose="020B0604020202020204" pitchFamily="34" charset="0"/>
              <a:buChar char="•"/>
            </a:pPr>
            <a:r>
              <a:rPr lang="en-US" sz="2400">
                <a:latin typeface="Arial"/>
                <a:cs typeface="Arial"/>
              </a:rPr>
              <a:t>Variables: park, date, bird</a:t>
            </a:r>
          </a:p>
          <a:p>
            <a:pPr marL="800100" lvl="1" indent="-342900">
              <a:buFont typeface="Arial" panose="020B0604020202020204" pitchFamily="34" charset="0"/>
              <a:buChar char="•"/>
            </a:pPr>
            <a:r>
              <a:rPr lang="en-US" sz="2400">
                <a:latin typeface="Arial"/>
                <a:cs typeface="Arial"/>
              </a:rPr>
              <a:t>Bird = species + sex</a:t>
            </a:r>
          </a:p>
          <a:p>
            <a:pPr marL="342900" indent="-342900">
              <a:buFont typeface="Arial" panose="020B0604020202020204" pitchFamily="34" charset="0"/>
              <a:buChar char="•"/>
            </a:pPr>
            <a:r>
              <a:rPr lang="en-US" sz="2400">
                <a:latin typeface="Arial"/>
                <a:cs typeface="Arial"/>
              </a:rPr>
              <a:t>Can't analyze species and sex separately</a:t>
            </a:r>
          </a:p>
        </p:txBody>
      </p:sp>
      <p:graphicFrame>
        <p:nvGraphicFramePr>
          <p:cNvPr id="6" name="Table 6">
            <a:extLst>
              <a:ext uri="{FF2B5EF4-FFF2-40B4-BE49-F238E27FC236}">
                <a16:creationId xmlns:a16="http://schemas.microsoft.com/office/drawing/2014/main" id="{758373A1-9974-1E19-4E0F-471658EB8B5C}"/>
              </a:ext>
            </a:extLst>
          </p:cNvPr>
          <p:cNvGraphicFramePr>
            <a:graphicFrameLocks noGrp="1"/>
          </p:cNvGraphicFramePr>
          <p:nvPr>
            <p:extLst>
              <p:ext uri="{D42A27DB-BD31-4B8C-83A1-F6EECF244321}">
                <p14:modId xmlns:p14="http://schemas.microsoft.com/office/powerpoint/2010/main" val="2203909634"/>
              </p:ext>
            </p:extLst>
          </p:nvPr>
        </p:nvGraphicFramePr>
        <p:xfrm>
          <a:off x="4800600" y="1698171"/>
          <a:ext cx="4245473" cy="2817605"/>
        </p:xfrm>
        <a:graphic>
          <a:graphicData uri="http://schemas.openxmlformats.org/drawingml/2006/table">
            <a:tbl>
              <a:tblPr firstRow="1" bandRow="1">
                <a:tableStyleId>{ED083AE6-46FA-4A59-8FB0-9F97EB10719F}</a:tableStyleId>
              </a:tblPr>
              <a:tblGrid>
                <a:gridCol w="1191985">
                  <a:extLst>
                    <a:ext uri="{9D8B030D-6E8A-4147-A177-3AD203B41FA5}">
                      <a16:colId xmlns:a16="http://schemas.microsoft.com/office/drawing/2014/main" val="3735958058"/>
                    </a:ext>
                  </a:extLst>
                </a:gridCol>
                <a:gridCol w="1583869">
                  <a:extLst>
                    <a:ext uri="{9D8B030D-6E8A-4147-A177-3AD203B41FA5}">
                      <a16:colId xmlns:a16="http://schemas.microsoft.com/office/drawing/2014/main" val="658389549"/>
                    </a:ext>
                  </a:extLst>
                </a:gridCol>
                <a:gridCol w="1469619">
                  <a:extLst>
                    <a:ext uri="{9D8B030D-6E8A-4147-A177-3AD203B41FA5}">
                      <a16:colId xmlns:a16="http://schemas.microsoft.com/office/drawing/2014/main" val="111908182"/>
                    </a:ext>
                  </a:extLst>
                </a:gridCol>
              </a:tblGrid>
              <a:tr h="489857">
                <a:tc>
                  <a:txBody>
                    <a:bodyPr/>
                    <a:lstStyle/>
                    <a:p>
                      <a:pPr algn="ctr"/>
                      <a:r>
                        <a:rPr lang="en-US">
                          <a:latin typeface="Arial"/>
                        </a:rPr>
                        <a:t>park</a:t>
                      </a:r>
                    </a:p>
                  </a:txBody>
                  <a:tcPr/>
                </a:tc>
                <a:tc>
                  <a:txBody>
                    <a:bodyPr/>
                    <a:lstStyle/>
                    <a:p>
                      <a:pPr lvl="0" algn="ctr">
                        <a:buNone/>
                      </a:pPr>
                      <a:r>
                        <a:rPr lang="en-US">
                          <a:latin typeface="Arial"/>
                        </a:rPr>
                        <a:t>date</a:t>
                      </a:r>
                    </a:p>
                  </a:txBody>
                  <a:tcPr/>
                </a:tc>
                <a:tc>
                  <a:txBody>
                    <a:bodyPr/>
                    <a:lstStyle/>
                    <a:p>
                      <a:pPr algn="ctr"/>
                      <a:r>
                        <a:rPr lang="en-US">
                          <a:latin typeface="Arial"/>
                        </a:rPr>
                        <a:t>bird</a:t>
                      </a:r>
                    </a:p>
                  </a:txBody>
                  <a:tcPr/>
                </a:tc>
                <a:extLst>
                  <a:ext uri="{0D108BD9-81ED-4DB2-BD59-A6C34878D82A}">
                    <a16:rowId xmlns:a16="http://schemas.microsoft.com/office/drawing/2014/main" val="2773812299"/>
                  </a:ext>
                </a:extLst>
              </a:tr>
              <a:tr h="387958">
                <a:tc>
                  <a:txBody>
                    <a:bodyPr/>
                    <a:lstStyle/>
                    <a:p>
                      <a:pPr algn="ctr"/>
                      <a:r>
                        <a:rPr lang="en-US">
                          <a:latin typeface="Arial"/>
                        </a:rPr>
                        <a:t>Penny</a:t>
                      </a:r>
                    </a:p>
                  </a:txBody>
                  <a:tcPr/>
                </a:tc>
                <a:tc>
                  <a:txBody>
                    <a:bodyPr/>
                    <a:lstStyle/>
                    <a:p>
                      <a:pPr algn="ctr"/>
                      <a:r>
                        <a:rPr lang="en-US">
                          <a:latin typeface="Arial"/>
                        </a:rPr>
                        <a:t>2023-07-04</a:t>
                      </a:r>
                    </a:p>
                  </a:txBody>
                  <a:tcPr/>
                </a:tc>
                <a:tc>
                  <a:txBody>
                    <a:bodyPr/>
                    <a:lstStyle/>
                    <a:p>
                      <a:pPr algn="ctr"/>
                      <a:r>
                        <a:rPr lang="en-US">
                          <a:latin typeface="Arial"/>
                        </a:rPr>
                        <a:t>Cardinal-M</a:t>
                      </a:r>
                    </a:p>
                  </a:txBody>
                  <a:tcPr/>
                </a:tc>
                <a:extLst>
                  <a:ext uri="{0D108BD9-81ED-4DB2-BD59-A6C34878D82A}">
                    <a16:rowId xmlns:a16="http://schemas.microsoft.com/office/drawing/2014/main" val="1512037309"/>
                  </a:ext>
                </a:extLst>
              </a:tr>
              <a:tr h="387958">
                <a:tc>
                  <a:txBody>
                    <a:bodyPr/>
                    <a:lstStyle/>
                    <a:p>
                      <a:pPr algn="ctr"/>
                      <a:r>
                        <a:rPr lang="en-US">
                          <a:latin typeface="Arial"/>
                        </a:rPr>
                        <a:t>Penny</a:t>
                      </a:r>
                    </a:p>
                  </a:txBody>
                  <a:tcPr/>
                </a:tc>
                <a:tc>
                  <a:txBody>
                    <a:bodyPr/>
                    <a:lstStyle/>
                    <a:p>
                      <a:pPr lvl="0" algn="ctr">
                        <a:buNone/>
                      </a:pPr>
                      <a:r>
                        <a:rPr lang="en-US" sz="1800" b="0" i="0" u="none" strike="noStrike" noProof="0">
                          <a:solidFill>
                            <a:srgbClr val="000000"/>
                          </a:solidFill>
                          <a:latin typeface="Arial"/>
                        </a:rPr>
                        <a:t>2023-07-04</a:t>
                      </a:r>
                      <a:endParaRPr lang="en-US">
                        <a:latin typeface="Arial"/>
                      </a:endParaRPr>
                    </a:p>
                  </a:txBody>
                  <a:tcPr/>
                </a:tc>
                <a:tc>
                  <a:txBody>
                    <a:bodyPr/>
                    <a:lstStyle/>
                    <a:p>
                      <a:pPr algn="ctr"/>
                      <a:r>
                        <a:rPr lang="en-US">
                          <a:latin typeface="Arial"/>
                        </a:rPr>
                        <a:t>Cardinal-F</a:t>
                      </a:r>
                    </a:p>
                  </a:txBody>
                  <a:tcPr/>
                </a:tc>
                <a:extLst>
                  <a:ext uri="{0D108BD9-81ED-4DB2-BD59-A6C34878D82A}">
                    <a16:rowId xmlns:a16="http://schemas.microsoft.com/office/drawing/2014/main" val="243292992"/>
                  </a:ext>
                </a:extLst>
              </a:tr>
              <a:tr h="387958">
                <a:tc>
                  <a:txBody>
                    <a:bodyPr/>
                    <a:lstStyle/>
                    <a:p>
                      <a:pPr algn="ctr"/>
                      <a:r>
                        <a:rPr lang="en-US">
                          <a:latin typeface="Arial"/>
                        </a:rPr>
                        <a:t>James</a:t>
                      </a:r>
                    </a:p>
                  </a:txBody>
                  <a:tcPr/>
                </a:tc>
                <a:tc>
                  <a:txBody>
                    <a:bodyPr/>
                    <a:lstStyle/>
                    <a:p>
                      <a:pPr lvl="0" algn="ctr">
                        <a:buNone/>
                      </a:pPr>
                      <a:r>
                        <a:rPr lang="en-US" sz="1800" b="0" i="0" u="none" strike="noStrike" noProof="0">
                          <a:solidFill>
                            <a:srgbClr val="000000"/>
                          </a:solidFill>
                          <a:latin typeface="Arial"/>
                        </a:rPr>
                        <a:t>2023-07-05</a:t>
                      </a:r>
                      <a:endParaRPr lang="en-US">
                        <a:latin typeface="Arial"/>
                      </a:endParaRPr>
                    </a:p>
                  </a:txBody>
                  <a:tcPr/>
                </a:tc>
                <a:tc>
                  <a:txBody>
                    <a:bodyPr/>
                    <a:lstStyle/>
                    <a:p>
                      <a:pPr algn="ctr"/>
                      <a:r>
                        <a:rPr lang="en-US">
                          <a:latin typeface="Arial"/>
                        </a:rPr>
                        <a:t>Cardinal-M</a:t>
                      </a:r>
                    </a:p>
                  </a:txBody>
                  <a:tcPr/>
                </a:tc>
                <a:extLst>
                  <a:ext uri="{0D108BD9-81ED-4DB2-BD59-A6C34878D82A}">
                    <a16:rowId xmlns:a16="http://schemas.microsoft.com/office/drawing/2014/main" val="3534149755"/>
                  </a:ext>
                </a:extLst>
              </a:tr>
              <a:tr h="387958">
                <a:tc>
                  <a:txBody>
                    <a:bodyPr/>
                    <a:lstStyle/>
                    <a:p>
                      <a:pPr lvl="0" algn="ctr">
                        <a:buNone/>
                      </a:pPr>
                      <a:r>
                        <a:rPr lang="en-US">
                          <a:latin typeface="Arial"/>
                        </a:rPr>
                        <a:t>James</a:t>
                      </a:r>
                    </a:p>
                  </a:txBody>
                  <a:tcPr/>
                </a:tc>
                <a:tc>
                  <a:txBody>
                    <a:bodyPr/>
                    <a:lstStyle/>
                    <a:p>
                      <a:pPr lvl="0" algn="ctr">
                        <a:buNone/>
                      </a:pPr>
                      <a:r>
                        <a:rPr lang="en-US" sz="1800" b="0" i="0" u="none" strike="noStrike" noProof="0">
                          <a:solidFill>
                            <a:srgbClr val="000000"/>
                          </a:solidFill>
                          <a:latin typeface="Arial"/>
                        </a:rPr>
                        <a:t>2023-07-05</a:t>
                      </a:r>
                      <a:endParaRPr lang="en-US">
                        <a:latin typeface="Arial"/>
                      </a:endParaRPr>
                    </a:p>
                  </a:txBody>
                  <a:tcPr/>
                </a:tc>
                <a:tc>
                  <a:txBody>
                    <a:bodyPr/>
                    <a:lstStyle/>
                    <a:p>
                      <a:pPr lvl="0" algn="ctr">
                        <a:buNone/>
                      </a:pPr>
                      <a:r>
                        <a:rPr lang="en-US">
                          <a:latin typeface="Arial"/>
                        </a:rPr>
                        <a:t>Sparrow-F</a:t>
                      </a:r>
                    </a:p>
                  </a:txBody>
                  <a:tcPr/>
                </a:tc>
                <a:extLst>
                  <a:ext uri="{0D108BD9-81ED-4DB2-BD59-A6C34878D82A}">
                    <a16:rowId xmlns:a16="http://schemas.microsoft.com/office/drawing/2014/main" val="1409362039"/>
                  </a:ext>
                </a:extLst>
              </a:tr>
              <a:tr h="387958">
                <a:tc>
                  <a:txBody>
                    <a:bodyPr/>
                    <a:lstStyle/>
                    <a:p>
                      <a:pPr lvl="0" algn="ctr">
                        <a:buNone/>
                      </a:pPr>
                      <a:r>
                        <a:rPr lang="en-US">
                          <a:latin typeface="Arial"/>
                        </a:rPr>
                        <a:t>James</a:t>
                      </a:r>
                    </a:p>
                  </a:txBody>
                  <a:tcPr/>
                </a:tc>
                <a:tc>
                  <a:txBody>
                    <a:bodyPr/>
                    <a:lstStyle/>
                    <a:p>
                      <a:pPr lvl="0" algn="ctr">
                        <a:buNone/>
                      </a:pPr>
                      <a:r>
                        <a:rPr lang="en-US" sz="1800" b="0" i="0" u="none" strike="noStrike" noProof="0">
                          <a:solidFill>
                            <a:srgbClr val="000000"/>
                          </a:solidFill>
                          <a:latin typeface="Arial"/>
                        </a:rPr>
                        <a:t>2023-07-05</a:t>
                      </a:r>
                      <a:endParaRPr lang="en-US">
                        <a:latin typeface="Arial"/>
                      </a:endParaRPr>
                    </a:p>
                  </a:txBody>
                  <a:tcPr/>
                </a:tc>
                <a:tc>
                  <a:txBody>
                    <a:bodyPr/>
                    <a:lstStyle/>
                    <a:p>
                      <a:pPr lvl="0" algn="ctr">
                        <a:buNone/>
                      </a:pPr>
                      <a:r>
                        <a:rPr lang="en-US">
                          <a:latin typeface="Arial"/>
                        </a:rPr>
                        <a:t>Sparrow-M</a:t>
                      </a:r>
                    </a:p>
                  </a:txBody>
                  <a:tcPr/>
                </a:tc>
                <a:extLst>
                  <a:ext uri="{0D108BD9-81ED-4DB2-BD59-A6C34878D82A}">
                    <a16:rowId xmlns:a16="http://schemas.microsoft.com/office/drawing/2014/main" val="251675621"/>
                  </a:ext>
                </a:extLst>
              </a:tr>
              <a:tr h="387958">
                <a:tc>
                  <a:txBody>
                    <a:bodyPr/>
                    <a:lstStyle/>
                    <a:p>
                      <a:pPr lvl="0" algn="ctr">
                        <a:buNone/>
                      </a:pPr>
                      <a:r>
                        <a:rPr lang="en-US">
                          <a:latin typeface="Arial"/>
                        </a:rPr>
                        <a:t>James</a:t>
                      </a:r>
                    </a:p>
                  </a:txBody>
                  <a:tcPr/>
                </a:tc>
                <a:tc>
                  <a:txBody>
                    <a:bodyPr/>
                    <a:lstStyle/>
                    <a:p>
                      <a:pPr lvl="0" algn="ctr">
                        <a:buNone/>
                      </a:pPr>
                      <a:r>
                        <a:rPr lang="en-US" sz="1800" b="0" i="0" u="none" strike="noStrike" noProof="0">
                          <a:solidFill>
                            <a:srgbClr val="000000"/>
                          </a:solidFill>
                          <a:latin typeface="Arial"/>
                        </a:rPr>
                        <a:t>2023-07-05</a:t>
                      </a:r>
                      <a:endParaRPr lang="en-US">
                        <a:latin typeface="Arial"/>
                      </a:endParaRPr>
                    </a:p>
                  </a:txBody>
                  <a:tcPr/>
                </a:tc>
                <a:tc>
                  <a:txBody>
                    <a:bodyPr/>
                    <a:lstStyle/>
                    <a:p>
                      <a:pPr lvl="0" algn="ctr">
                        <a:buNone/>
                      </a:pPr>
                      <a:r>
                        <a:rPr lang="en-US">
                          <a:latin typeface="Arial"/>
                        </a:rPr>
                        <a:t>RWBB-F</a:t>
                      </a:r>
                    </a:p>
                  </a:txBody>
                  <a:tcPr/>
                </a:tc>
                <a:extLst>
                  <a:ext uri="{0D108BD9-81ED-4DB2-BD59-A6C34878D82A}">
                    <a16:rowId xmlns:a16="http://schemas.microsoft.com/office/drawing/2014/main" val="2156267734"/>
                  </a:ext>
                </a:extLst>
              </a:tr>
            </a:tbl>
          </a:graphicData>
        </a:graphic>
      </p:graphicFrame>
      <p:sp>
        <p:nvSpPr>
          <p:cNvPr id="7" name="TextBox 6">
            <a:extLst>
              <a:ext uri="{FF2B5EF4-FFF2-40B4-BE49-F238E27FC236}">
                <a16:creationId xmlns:a16="http://schemas.microsoft.com/office/drawing/2014/main" id="{FBDCF7EB-B458-62EF-B7C7-3156A82FD2FA}"/>
              </a:ext>
            </a:extLst>
          </p:cNvPr>
          <p:cNvSpPr txBox="1"/>
          <p:nvPr/>
        </p:nvSpPr>
        <p:spPr>
          <a:xfrm>
            <a:off x="400050" y="906235"/>
            <a:ext cx="83439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a:latin typeface="Arial"/>
              </a:rPr>
              <a:t>Monitoring birds in local parks</a:t>
            </a:r>
            <a:endParaRPr lang="en-US">
              <a:cs typeface="Calibri"/>
            </a:endParaRPr>
          </a:p>
        </p:txBody>
      </p:sp>
    </p:spTree>
    <p:extLst>
      <p:ext uri="{BB962C8B-B14F-4D97-AF65-F5344CB8AC3E}">
        <p14:creationId xmlns:p14="http://schemas.microsoft.com/office/powerpoint/2010/main" val="227368007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5D6150C-014E-50DD-AD9B-CB605474D5F8}"/>
              </a:ext>
            </a:extLst>
          </p:cNvPr>
          <p:cNvSpPr>
            <a:spLocks noGrp="1"/>
          </p:cNvSpPr>
          <p:nvPr>
            <p:ph type="sldNum" sz="quarter" idx="12"/>
          </p:nvPr>
        </p:nvSpPr>
        <p:spPr/>
        <p:txBody>
          <a:bodyPr/>
          <a:lstStyle/>
          <a:p>
            <a:fld id="{106E12CD-FCB1-464E-A775-0B83FDDACE03}" type="slidenum">
              <a:rPr lang="en-US" dirty="0" smtClean="0"/>
              <a:pPr/>
              <a:t>56</a:t>
            </a:fld>
            <a:endParaRPr lang="en-US"/>
          </a:p>
        </p:txBody>
      </p:sp>
      <p:sp>
        <p:nvSpPr>
          <p:cNvPr id="2" name="Title 1">
            <a:extLst>
              <a:ext uri="{FF2B5EF4-FFF2-40B4-BE49-F238E27FC236}">
                <a16:creationId xmlns:a16="http://schemas.microsoft.com/office/drawing/2014/main" id="{09C22DAF-6167-4DAE-03A1-F00CAD89E2FD}"/>
              </a:ext>
            </a:extLst>
          </p:cNvPr>
          <p:cNvSpPr>
            <a:spLocks noGrp="1"/>
          </p:cNvSpPr>
          <p:nvPr>
            <p:ph type="title"/>
          </p:nvPr>
        </p:nvSpPr>
        <p:spPr>
          <a:xfrm>
            <a:off x="152400" y="-44564"/>
            <a:ext cx="8839200" cy="1143000"/>
          </a:xfrm>
        </p:spPr>
        <p:txBody>
          <a:bodyPr/>
          <a:lstStyle/>
          <a:p>
            <a:r>
              <a:rPr lang="en-US"/>
              <a:t>Multiple Variables in a column</a:t>
            </a:r>
          </a:p>
        </p:txBody>
      </p:sp>
      <p:sp>
        <p:nvSpPr>
          <p:cNvPr id="3" name="TextBox 2">
            <a:extLst>
              <a:ext uri="{FF2B5EF4-FFF2-40B4-BE49-F238E27FC236}">
                <a16:creationId xmlns:a16="http://schemas.microsoft.com/office/drawing/2014/main" id="{38DCD23B-9D18-0124-76BE-FEEB442D42D8}"/>
              </a:ext>
            </a:extLst>
          </p:cNvPr>
          <p:cNvSpPr txBox="1"/>
          <p:nvPr/>
        </p:nvSpPr>
        <p:spPr>
          <a:xfrm>
            <a:off x="261257" y="1167493"/>
            <a:ext cx="4147457"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a:latin typeface="Arial"/>
                <a:cs typeface="Arial"/>
              </a:rPr>
              <a:t>Solution </a:t>
            </a:r>
            <a:endParaRPr lang="en-US">
              <a:latin typeface="Calibri"/>
              <a:cs typeface="Calibri"/>
            </a:endParaRPr>
          </a:p>
          <a:p>
            <a:pPr algn="ctr"/>
            <a:endParaRPr lang="en-US" sz="3200">
              <a:latin typeface="Arial"/>
              <a:cs typeface="Arial"/>
            </a:endParaRPr>
          </a:p>
          <a:p>
            <a:pPr marL="457200" indent="-457200">
              <a:buFont typeface="Arial"/>
              <a:buChar char="•"/>
            </a:pPr>
            <a:r>
              <a:rPr lang="en-US" sz="3200">
                <a:latin typeface="Arial"/>
                <a:cs typeface="Arial"/>
              </a:rPr>
              <a:t>Make a column for each variable</a:t>
            </a:r>
            <a:endParaRPr lang="en-US">
              <a:cs typeface="Calibri"/>
            </a:endParaRPr>
          </a:p>
          <a:p>
            <a:pPr marL="342900" indent="-342900">
              <a:buFont typeface="Arial" panose="020B0604020202020204" pitchFamily="34" charset="0"/>
              <a:buChar char="•"/>
            </a:pPr>
            <a:endParaRPr lang="en-US" sz="3200">
              <a:latin typeface="Arial"/>
              <a:cs typeface="Arial"/>
            </a:endParaRPr>
          </a:p>
        </p:txBody>
      </p:sp>
      <p:graphicFrame>
        <p:nvGraphicFramePr>
          <p:cNvPr id="9" name="Table 6">
            <a:extLst>
              <a:ext uri="{FF2B5EF4-FFF2-40B4-BE49-F238E27FC236}">
                <a16:creationId xmlns:a16="http://schemas.microsoft.com/office/drawing/2014/main" id="{28988876-1ED0-C926-64ED-66EA66491429}"/>
              </a:ext>
            </a:extLst>
          </p:cNvPr>
          <p:cNvGraphicFramePr>
            <a:graphicFrameLocks noGrp="1"/>
          </p:cNvGraphicFramePr>
          <p:nvPr>
            <p:extLst>
              <p:ext uri="{D42A27DB-BD31-4B8C-83A1-F6EECF244321}">
                <p14:modId xmlns:p14="http://schemas.microsoft.com/office/powerpoint/2010/main" val="2306948904"/>
              </p:ext>
            </p:extLst>
          </p:nvPr>
        </p:nvGraphicFramePr>
        <p:xfrm>
          <a:off x="4523014" y="1453243"/>
          <a:ext cx="4245466" cy="2817605"/>
        </p:xfrm>
        <a:graphic>
          <a:graphicData uri="http://schemas.openxmlformats.org/drawingml/2006/table">
            <a:tbl>
              <a:tblPr firstRow="1" bandRow="1">
                <a:tableStyleId>{ED083AE6-46FA-4A59-8FB0-9F97EB10719F}</a:tableStyleId>
              </a:tblPr>
              <a:tblGrid>
                <a:gridCol w="885468">
                  <a:extLst>
                    <a:ext uri="{9D8B030D-6E8A-4147-A177-3AD203B41FA5}">
                      <a16:colId xmlns:a16="http://schemas.microsoft.com/office/drawing/2014/main" val="3735958058"/>
                    </a:ext>
                  </a:extLst>
                </a:gridCol>
                <a:gridCol w="1551214">
                  <a:extLst>
                    <a:ext uri="{9D8B030D-6E8A-4147-A177-3AD203B41FA5}">
                      <a16:colId xmlns:a16="http://schemas.microsoft.com/office/drawing/2014/main" val="658389549"/>
                    </a:ext>
                  </a:extLst>
                </a:gridCol>
                <a:gridCol w="1062280">
                  <a:extLst>
                    <a:ext uri="{9D8B030D-6E8A-4147-A177-3AD203B41FA5}">
                      <a16:colId xmlns:a16="http://schemas.microsoft.com/office/drawing/2014/main" val="111908182"/>
                    </a:ext>
                  </a:extLst>
                </a:gridCol>
                <a:gridCol w="746504">
                  <a:extLst>
                    <a:ext uri="{9D8B030D-6E8A-4147-A177-3AD203B41FA5}">
                      <a16:colId xmlns:a16="http://schemas.microsoft.com/office/drawing/2014/main" val="1233730796"/>
                    </a:ext>
                  </a:extLst>
                </a:gridCol>
              </a:tblGrid>
              <a:tr h="489857">
                <a:tc>
                  <a:txBody>
                    <a:bodyPr/>
                    <a:lstStyle/>
                    <a:p>
                      <a:pPr algn="ctr"/>
                      <a:r>
                        <a:rPr lang="en-US">
                          <a:latin typeface="Arial"/>
                        </a:rPr>
                        <a:t>park</a:t>
                      </a:r>
                    </a:p>
                  </a:txBody>
                  <a:tcPr/>
                </a:tc>
                <a:tc>
                  <a:txBody>
                    <a:bodyPr/>
                    <a:lstStyle/>
                    <a:p>
                      <a:pPr lvl="0" algn="ctr">
                        <a:buNone/>
                      </a:pPr>
                      <a:r>
                        <a:rPr lang="en-US">
                          <a:latin typeface="Arial"/>
                        </a:rPr>
                        <a:t>date</a:t>
                      </a:r>
                    </a:p>
                  </a:txBody>
                  <a:tcPr/>
                </a:tc>
                <a:tc>
                  <a:txBody>
                    <a:bodyPr/>
                    <a:lstStyle/>
                    <a:p>
                      <a:pPr algn="ctr"/>
                      <a:r>
                        <a:rPr lang="en-US">
                          <a:latin typeface="Arial"/>
                        </a:rPr>
                        <a:t>species</a:t>
                      </a:r>
                    </a:p>
                  </a:txBody>
                  <a:tcPr/>
                </a:tc>
                <a:tc>
                  <a:txBody>
                    <a:bodyPr/>
                    <a:lstStyle/>
                    <a:p>
                      <a:pPr lvl="0" algn="ctr">
                        <a:buNone/>
                      </a:pPr>
                      <a:r>
                        <a:rPr lang="en-US">
                          <a:latin typeface="Arial"/>
                        </a:rPr>
                        <a:t>sex</a:t>
                      </a:r>
                    </a:p>
                  </a:txBody>
                  <a:tcPr/>
                </a:tc>
                <a:extLst>
                  <a:ext uri="{0D108BD9-81ED-4DB2-BD59-A6C34878D82A}">
                    <a16:rowId xmlns:a16="http://schemas.microsoft.com/office/drawing/2014/main" val="2773812299"/>
                  </a:ext>
                </a:extLst>
              </a:tr>
              <a:tr h="387958">
                <a:tc>
                  <a:txBody>
                    <a:bodyPr/>
                    <a:lstStyle/>
                    <a:p>
                      <a:pPr algn="ctr"/>
                      <a:r>
                        <a:rPr lang="en-US">
                          <a:latin typeface="Arial"/>
                        </a:rPr>
                        <a:t>Penny</a:t>
                      </a:r>
                    </a:p>
                  </a:txBody>
                  <a:tcPr/>
                </a:tc>
                <a:tc>
                  <a:txBody>
                    <a:bodyPr/>
                    <a:lstStyle/>
                    <a:p>
                      <a:pPr algn="ctr"/>
                      <a:r>
                        <a:rPr lang="en-US">
                          <a:latin typeface="Arial"/>
                        </a:rPr>
                        <a:t>2023-07-04</a:t>
                      </a:r>
                    </a:p>
                  </a:txBody>
                  <a:tcPr/>
                </a:tc>
                <a:tc>
                  <a:txBody>
                    <a:bodyPr/>
                    <a:lstStyle/>
                    <a:p>
                      <a:pPr algn="ctr"/>
                      <a:r>
                        <a:rPr lang="en-US">
                          <a:latin typeface="Arial"/>
                        </a:rPr>
                        <a:t>Cardinal</a:t>
                      </a:r>
                    </a:p>
                  </a:txBody>
                  <a:tcPr/>
                </a:tc>
                <a:tc>
                  <a:txBody>
                    <a:bodyPr/>
                    <a:lstStyle/>
                    <a:p>
                      <a:pPr lvl="0" algn="ctr">
                        <a:buNone/>
                      </a:pPr>
                      <a:r>
                        <a:rPr lang="en-US">
                          <a:latin typeface="Arial"/>
                        </a:rPr>
                        <a:t>M</a:t>
                      </a:r>
                    </a:p>
                  </a:txBody>
                  <a:tcPr/>
                </a:tc>
                <a:extLst>
                  <a:ext uri="{0D108BD9-81ED-4DB2-BD59-A6C34878D82A}">
                    <a16:rowId xmlns:a16="http://schemas.microsoft.com/office/drawing/2014/main" val="1512037309"/>
                  </a:ext>
                </a:extLst>
              </a:tr>
              <a:tr h="387958">
                <a:tc>
                  <a:txBody>
                    <a:bodyPr/>
                    <a:lstStyle/>
                    <a:p>
                      <a:pPr algn="ctr"/>
                      <a:r>
                        <a:rPr lang="en-US">
                          <a:latin typeface="Arial"/>
                        </a:rPr>
                        <a:t>Penny</a:t>
                      </a:r>
                    </a:p>
                  </a:txBody>
                  <a:tcPr/>
                </a:tc>
                <a:tc>
                  <a:txBody>
                    <a:bodyPr/>
                    <a:lstStyle/>
                    <a:p>
                      <a:pPr lvl="0" algn="ctr">
                        <a:buNone/>
                      </a:pPr>
                      <a:r>
                        <a:rPr lang="en-US" sz="1800" b="0" i="0" u="none" strike="noStrike" noProof="0">
                          <a:solidFill>
                            <a:srgbClr val="000000"/>
                          </a:solidFill>
                          <a:latin typeface="Arial"/>
                        </a:rPr>
                        <a:t>2023-07-04</a:t>
                      </a:r>
                      <a:endParaRPr lang="en-US">
                        <a:latin typeface="Arial"/>
                      </a:endParaRPr>
                    </a:p>
                  </a:txBody>
                  <a:tcPr/>
                </a:tc>
                <a:tc>
                  <a:txBody>
                    <a:bodyPr/>
                    <a:lstStyle/>
                    <a:p>
                      <a:pPr algn="ctr"/>
                      <a:r>
                        <a:rPr lang="en-US">
                          <a:latin typeface="Arial"/>
                        </a:rPr>
                        <a:t>Cardinal</a:t>
                      </a:r>
                    </a:p>
                  </a:txBody>
                  <a:tcPr/>
                </a:tc>
                <a:tc>
                  <a:txBody>
                    <a:bodyPr/>
                    <a:lstStyle/>
                    <a:p>
                      <a:pPr lvl="0" algn="ctr">
                        <a:buNone/>
                      </a:pPr>
                      <a:r>
                        <a:rPr lang="en-US">
                          <a:latin typeface="Arial"/>
                        </a:rPr>
                        <a:t>F</a:t>
                      </a:r>
                    </a:p>
                  </a:txBody>
                  <a:tcPr/>
                </a:tc>
                <a:extLst>
                  <a:ext uri="{0D108BD9-81ED-4DB2-BD59-A6C34878D82A}">
                    <a16:rowId xmlns:a16="http://schemas.microsoft.com/office/drawing/2014/main" val="243292992"/>
                  </a:ext>
                </a:extLst>
              </a:tr>
              <a:tr h="387958">
                <a:tc>
                  <a:txBody>
                    <a:bodyPr/>
                    <a:lstStyle/>
                    <a:p>
                      <a:pPr algn="ctr"/>
                      <a:r>
                        <a:rPr lang="en-US">
                          <a:latin typeface="Arial"/>
                        </a:rPr>
                        <a:t>James</a:t>
                      </a:r>
                    </a:p>
                  </a:txBody>
                  <a:tcPr/>
                </a:tc>
                <a:tc>
                  <a:txBody>
                    <a:bodyPr/>
                    <a:lstStyle/>
                    <a:p>
                      <a:pPr lvl="0" algn="ctr">
                        <a:buNone/>
                      </a:pPr>
                      <a:r>
                        <a:rPr lang="en-US" sz="1800" b="0" i="0" u="none" strike="noStrike" noProof="0">
                          <a:solidFill>
                            <a:srgbClr val="000000"/>
                          </a:solidFill>
                          <a:latin typeface="Arial"/>
                        </a:rPr>
                        <a:t>2023-07-05</a:t>
                      </a:r>
                      <a:endParaRPr lang="en-US">
                        <a:latin typeface="Arial"/>
                      </a:endParaRPr>
                    </a:p>
                  </a:txBody>
                  <a:tcPr/>
                </a:tc>
                <a:tc>
                  <a:txBody>
                    <a:bodyPr/>
                    <a:lstStyle/>
                    <a:p>
                      <a:pPr algn="ctr"/>
                      <a:r>
                        <a:rPr lang="en-US">
                          <a:latin typeface="Arial"/>
                        </a:rPr>
                        <a:t>Cardinal</a:t>
                      </a:r>
                    </a:p>
                  </a:txBody>
                  <a:tcPr/>
                </a:tc>
                <a:tc>
                  <a:txBody>
                    <a:bodyPr/>
                    <a:lstStyle/>
                    <a:p>
                      <a:pPr lvl="0" algn="ctr">
                        <a:buNone/>
                      </a:pPr>
                      <a:r>
                        <a:rPr lang="en-US">
                          <a:latin typeface="Arial"/>
                        </a:rPr>
                        <a:t>M</a:t>
                      </a:r>
                    </a:p>
                  </a:txBody>
                  <a:tcPr/>
                </a:tc>
                <a:extLst>
                  <a:ext uri="{0D108BD9-81ED-4DB2-BD59-A6C34878D82A}">
                    <a16:rowId xmlns:a16="http://schemas.microsoft.com/office/drawing/2014/main" val="3534149755"/>
                  </a:ext>
                </a:extLst>
              </a:tr>
              <a:tr h="387958">
                <a:tc>
                  <a:txBody>
                    <a:bodyPr/>
                    <a:lstStyle/>
                    <a:p>
                      <a:pPr lvl="0" algn="ctr">
                        <a:buNone/>
                      </a:pPr>
                      <a:r>
                        <a:rPr lang="en-US">
                          <a:latin typeface="Arial"/>
                        </a:rPr>
                        <a:t>James</a:t>
                      </a:r>
                    </a:p>
                  </a:txBody>
                  <a:tcPr/>
                </a:tc>
                <a:tc>
                  <a:txBody>
                    <a:bodyPr/>
                    <a:lstStyle/>
                    <a:p>
                      <a:pPr lvl="0" algn="ctr">
                        <a:buNone/>
                      </a:pPr>
                      <a:r>
                        <a:rPr lang="en-US" sz="1800" b="0" i="0" u="none" strike="noStrike" noProof="0">
                          <a:solidFill>
                            <a:srgbClr val="000000"/>
                          </a:solidFill>
                          <a:latin typeface="Arial"/>
                        </a:rPr>
                        <a:t>2023-07-05</a:t>
                      </a:r>
                      <a:endParaRPr lang="en-US">
                        <a:latin typeface="Arial"/>
                      </a:endParaRPr>
                    </a:p>
                  </a:txBody>
                  <a:tcPr/>
                </a:tc>
                <a:tc>
                  <a:txBody>
                    <a:bodyPr/>
                    <a:lstStyle/>
                    <a:p>
                      <a:pPr lvl="0" algn="ctr">
                        <a:buNone/>
                      </a:pPr>
                      <a:r>
                        <a:rPr lang="en-US">
                          <a:latin typeface="Arial"/>
                        </a:rPr>
                        <a:t>Sparrow</a:t>
                      </a:r>
                    </a:p>
                  </a:txBody>
                  <a:tcPr/>
                </a:tc>
                <a:tc>
                  <a:txBody>
                    <a:bodyPr/>
                    <a:lstStyle/>
                    <a:p>
                      <a:pPr lvl="0" algn="ctr">
                        <a:buNone/>
                      </a:pPr>
                      <a:r>
                        <a:rPr lang="en-US">
                          <a:latin typeface="Arial"/>
                        </a:rPr>
                        <a:t>F</a:t>
                      </a:r>
                    </a:p>
                  </a:txBody>
                  <a:tcPr/>
                </a:tc>
                <a:extLst>
                  <a:ext uri="{0D108BD9-81ED-4DB2-BD59-A6C34878D82A}">
                    <a16:rowId xmlns:a16="http://schemas.microsoft.com/office/drawing/2014/main" val="1409362039"/>
                  </a:ext>
                </a:extLst>
              </a:tr>
              <a:tr h="387958">
                <a:tc>
                  <a:txBody>
                    <a:bodyPr/>
                    <a:lstStyle/>
                    <a:p>
                      <a:pPr lvl="0" algn="ctr">
                        <a:buNone/>
                      </a:pPr>
                      <a:r>
                        <a:rPr lang="en-US">
                          <a:latin typeface="Arial"/>
                        </a:rPr>
                        <a:t>James</a:t>
                      </a:r>
                    </a:p>
                  </a:txBody>
                  <a:tcPr/>
                </a:tc>
                <a:tc>
                  <a:txBody>
                    <a:bodyPr/>
                    <a:lstStyle/>
                    <a:p>
                      <a:pPr lvl="0" algn="ctr">
                        <a:buNone/>
                      </a:pPr>
                      <a:r>
                        <a:rPr lang="en-US" sz="1800" b="0" i="0" u="none" strike="noStrike" noProof="0">
                          <a:solidFill>
                            <a:srgbClr val="000000"/>
                          </a:solidFill>
                          <a:latin typeface="Arial"/>
                        </a:rPr>
                        <a:t>2023-07-05</a:t>
                      </a:r>
                      <a:endParaRPr lang="en-US">
                        <a:latin typeface="Arial"/>
                      </a:endParaRPr>
                    </a:p>
                  </a:txBody>
                  <a:tcPr/>
                </a:tc>
                <a:tc>
                  <a:txBody>
                    <a:bodyPr/>
                    <a:lstStyle/>
                    <a:p>
                      <a:pPr lvl="0" algn="ctr">
                        <a:buNone/>
                      </a:pPr>
                      <a:r>
                        <a:rPr lang="en-US">
                          <a:latin typeface="Arial"/>
                        </a:rPr>
                        <a:t>Sparrow</a:t>
                      </a:r>
                    </a:p>
                  </a:txBody>
                  <a:tcPr/>
                </a:tc>
                <a:tc>
                  <a:txBody>
                    <a:bodyPr/>
                    <a:lstStyle/>
                    <a:p>
                      <a:pPr lvl="0" algn="ctr">
                        <a:buNone/>
                      </a:pPr>
                      <a:r>
                        <a:rPr lang="en-US">
                          <a:latin typeface="Arial"/>
                        </a:rPr>
                        <a:t>M</a:t>
                      </a:r>
                    </a:p>
                  </a:txBody>
                  <a:tcPr/>
                </a:tc>
                <a:extLst>
                  <a:ext uri="{0D108BD9-81ED-4DB2-BD59-A6C34878D82A}">
                    <a16:rowId xmlns:a16="http://schemas.microsoft.com/office/drawing/2014/main" val="251675621"/>
                  </a:ext>
                </a:extLst>
              </a:tr>
              <a:tr h="387958">
                <a:tc>
                  <a:txBody>
                    <a:bodyPr/>
                    <a:lstStyle/>
                    <a:p>
                      <a:pPr lvl="0" algn="ctr">
                        <a:buNone/>
                      </a:pPr>
                      <a:r>
                        <a:rPr lang="en-US">
                          <a:latin typeface="Arial"/>
                        </a:rPr>
                        <a:t>James</a:t>
                      </a:r>
                    </a:p>
                  </a:txBody>
                  <a:tcPr/>
                </a:tc>
                <a:tc>
                  <a:txBody>
                    <a:bodyPr/>
                    <a:lstStyle/>
                    <a:p>
                      <a:pPr lvl="0" algn="ctr">
                        <a:buNone/>
                      </a:pPr>
                      <a:r>
                        <a:rPr lang="en-US" sz="1800" b="0" i="0" u="none" strike="noStrike" noProof="0">
                          <a:solidFill>
                            <a:srgbClr val="000000"/>
                          </a:solidFill>
                          <a:latin typeface="Arial"/>
                        </a:rPr>
                        <a:t>2023-07-05</a:t>
                      </a:r>
                      <a:endParaRPr lang="en-US">
                        <a:latin typeface="Arial"/>
                      </a:endParaRPr>
                    </a:p>
                  </a:txBody>
                  <a:tcPr/>
                </a:tc>
                <a:tc>
                  <a:txBody>
                    <a:bodyPr/>
                    <a:lstStyle/>
                    <a:p>
                      <a:pPr lvl="0" algn="ctr">
                        <a:buNone/>
                      </a:pPr>
                      <a:r>
                        <a:rPr lang="en-US">
                          <a:latin typeface="Arial"/>
                        </a:rPr>
                        <a:t>RWBB</a:t>
                      </a:r>
                    </a:p>
                  </a:txBody>
                  <a:tcPr/>
                </a:tc>
                <a:tc>
                  <a:txBody>
                    <a:bodyPr/>
                    <a:lstStyle/>
                    <a:p>
                      <a:pPr lvl="0" algn="ctr">
                        <a:buNone/>
                      </a:pPr>
                      <a:r>
                        <a:rPr lang="en-US">
                          <a:latin typeface="Arial"/>
                        </a:rPr>
                        <a:t>F</a:t>
                      </a:r>
                    </a:p>
                  </a:txBody>
                  <a:tcPr/>
                </a:tc>
                <a:extLst>
                  <a:ext uri="{0D108BD9-81ED-4DB2-BD59-A6C34878D82A}">
                    <a16:rowId xmlns:a16="http://schemas.microsoft.com/office/drawing/2014/main" val="2156267734"/>
                  </a:ext>
                </a:extLst>
              </a:tr>
            </a:tbl>
          </a:graphicData>
        </a:graphic>
      </p:graphicFrame>
    </p:spTree>
    <p:extLst>
      <p:ext uri="{BB962C8B-B14F-4D97-AF65-F5344CB8AC3E}">
        <p14:creationId xmlns:p14="http://schemas.microsoft.com/office/powerpoint/2010/main" val="116771078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5D6150C-014E-50DD-AD9B-CB605474D5F8}"/>
              </a:ext>
            </a:extLst>
          </p:cNvPr>
          <p:cNvSpPr>
            <a:spLocks noGrp="1"/>
          </p:cNvSpPr>
          <p:nvPr>
            <p:ph type="sldNum" sz="quarter" idx="12"/>
          </p:nvPr>
        </p:nvSpPr>
        <p:spPr/>
        <p:txBody>
          <a:bodyPr/>
          <a:lstStyle/>
          <a:p>
            <a:fld id="{106E12CD-FCB1-464E-A775-0B83FDDACE03}" type="slidenum">
              <a:rPr lang="en-US" dirty="0" smtClean="0"/>
              <a:pPr/>
              <a:t>57</a:t>
            </a:fld>
            <a:endParaRPr lang="en-US"/>
          </a:p>
        </p:txBody>
      </p:sp>
      <p:sp>
        <p:nvSpPr>
          <p:cNvPr id="2" name="Title 1">
            <a:extLst>
              <a:ext uri="{FF2B5EF4-FFF2-40B4-BE49-F238E27FC236}">
                <a16:creationId xmlns:a16="http://schemas.microsoft.com/office/drawing/2014/main" id="{09C22DAF-6167-4DAE-03A1-F00CAD89E2FD}"/>
              </a:ext>
            </a:extLst>
          </p:cNvPr>
          <p:cNvSpPr>
            <a:spLocks noGrp="1"/>
          </p:cNvSpPr>
          <p:nvPr>
            <p:ph type="title"/>
          </p:nvPr>
        </p:nvSpPr>
        <p:spPr/>
        <p:txBody>
          <a:bodyPr>
            <a:normAutofit/>
          </a:bodyPr>
          <a:lstStyle/>
          <a:p>
            <a:r>
              <a:rPr lang="en-US"/>
              <a:t>Variables spread across rows</a:t>
            </a:r>
          </a:p>
        </p:txBody>
      </p:sp>
      <p:sp>
        <p:nvSpPr>
          <p:cNvPr id="5" name="TextBox 4">
            <a:extLst>
              <a:ext uri="{FF2B5EF4-FFF2-40B4-BE49-F238E27FC236}">
                <a16:creationId xmlns:a16="http://schemas.microsoft.com/office/drawing/2014/main" id="{B04376A4-F7AA-4E7B-66EB-430E6F2D2552}"/>
              </a:ext>
            </a:extLst>
          </p:cNvPr>
          <p:cNvSpPr txBox="1"/>
          <p:nvPr/>
        </p:nvSpPr>
        <p:spPr>
          <a:xfrm>
            <a:off x="2480086" y="4461441"/>
            <a:ext cx="436327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hlinkClick r:id="rId2"/>
              </a:rPr>
              <a:t>https://vita.had.co.nz/papers/tidy-data.pdf</a:t>
            </a:r>
            <a:endParaRPr lang="en-US"/>
          </a:p>
        </p:txBody>
      </p:sp>
      <p:sp>
        <p:nvSpPr>
          <p:cNvPr id="3" name="TextBox 2">
            <a:extLst>
              <a:ext uri="{FF2B5EF4-FFF2-40B4-BE49-F238E27FC236}">
                <a16:creationId xmlns:a16="http://schemas.microsoft.com/office/drawing/2014/main" id="{38DCD23B-9D18-0124-76BE-FEEB442D42D8}"/>
              </a:ext>
            </a:extLst>
          </p:cNvPr>
          <p:cNvSpPr txBox="1"/>
          <p:nvPr/>
        </p:nvSpPr>
        <p:spPr>
          <a:xfrm>
            <a:off x="244928" y="1804307"/>
            <a:ext cx="4571999"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panose="020B0604020202020204" pitchFamily="34" charset="0"/>
              <a:buChar char="•"/>
            </a:pPr>
            <a:r>
              <a:rPr lang="en-US" sz="2800">
                <a:latin typeface="Arial"/>
                <a:cs typeface="Arial"/>
              </a:rPr>
              <a:t>Observation: 1 pet</a:t>
            </a:r>
          </a:p>
          <a:p>
            <a:pPr marL="342900" indent="-342900">
              <a:buFont typeface="Arial" panose="020B0604020202020204" pitchFamily="34" charset="0"/>
              <a:buChar char="•"/>
            </a:pPr>
            <a:r>
              <a:rPr lang="en-US" sz="2800">
                <a:latin typeface="Arial"/>
                <a:cs typeface="Arial"/>
              </a:rPr>
              <a:t>2 rows per pet</a:t>
            </a:r>
          </a:p>
          <a:p>
            <a:pPr marL="342900" indent="-342900">
              <a:buFont typeface="Arial" panose="020B0604020202020204" pitchFamily="34" charset="0"/>
              <a:buChar char="•"/>
            </a:pPr>
            <a:r>
              <a:rPr lang="en-US" sz="2800">
                <a:latin typeface="Arial"/>
                <a:cs typeface="Arial"/>
              </a:rPr>
              <a:t>How do we fix it?</a:t>
            </a:r>
          </a:p>
        </p:txBody>
      </p:sp>
      <p:graphicFrame>
        <p:nvGraphicFramePr>
          <p:cNvPr id="6" name="Table 6">
            <a:extLst>
              <a:ext uri="{FF2B5EF4-FFF2-40B4-BE49-F238E27FC236}">
                <a16:creationId xmlns:a16="http://schemas.microsoft.com/office/drawing/2014/main" id="{758373A1-9974-1E19-4E0F-471658EB8B5C}"/>
              </a:ext>
            </a:extLst>
          </p:cNvPr>
          <p:cNvGraphicFramePr>
            <a:graphicFrameLocks noGrp="1"/>
          </p:cNvGraphicFramePr>
          <p:nvPr>
            <p:extLst>
              <p:ext uri="{D42A27DB-BD31-4B8C-83A1-F6EECF244321}">
                <p14:modId xmlns:p14="http://schemas.microsoft.com/office/powerpoint/2010/main" val="447438922"/>
              </p:ext>
            </p:extLst>
          </p:nvPr>
        </p:nvGraphicFramePr>
        <p:xfrm>
          <a:off x="4849585" y="1845128"/>
          <a:ext cx="4167494" cy="2009032"/>
        </p:xfrm>
        <a:graphic>
          <a:graphicData uri="http://schemas.openxmlformats.org/drawingml/2006/table">
            <a:tbl>
              <a:tblPr firstRow="1" bandRow="1">
                <a:tableStyleId>{ED083AE6-46FA-4A59-8FB0-9F97EB10719F}</a:tableStyleId>
              </a:tblPr>
              <a:tblGrid>
                <a:gridCol w="1077685">
                  <a:extLst>
                    <a:ext uri="{9D8B030D-6E8A-4147-A177-3AD203B41FA5}">
                      <a16:colId xmlns:a16="http://schemas.microsoft.com/office/drawing/2014/main" val="348142536"/>
                    </a:ext>
                  </a:extLst>
                </a:gridCol>
                <a:gridCol w="1094013">
                  <a:extLst>
                    <a:ext uri="{9D8B030D-6E8A-4147-A177-3AD203B41FA5}">
                      <a16:colId xmlns:a16="http://schemas.microsoft.com/office/drawing/2014/main" val="3735958058"/>
                    </a:ext>
                  </a:extLst>
                </a:gridCol>
                <a:gridCol w="1070075">
                  <a:extLst>
                    <a:ext uri="{9D8B030D-6E8A-4147-A177-3AD203B41FA5}">
                      <a16:colId xmlns:a16="http://schemas.microsoft.com/office/drawing/2014/main" val="658389549"/>
                    </a:ext>
                  </a:extLst>
                </a:gridCol>
                <a:gridCol w="925721">
                  <a:extLst>
                    <a:ext uri="{9D8B030D-6E8A-4147-A177-3AD203B41FA5}">
                      <a16:colId xmlns:a16="http://schemas.microsoft.com/office/drawing/2014/main" val="111908182"/>
                    </a:ext>
                  </a:extLst>
                </a:gridCol>
              </a:tblGrid>
              <a:tr h="457200">
                <a:tc>
                  <a:txBody>
                    <a:bodyPr/>
                    <a:lstStyle/>
                    <a:p>
                      <a:pPr lvl="0" algn="ctr">
                        <a:buNone/>
                      </a:pPr>
                      <a:r>
                        <a:rPr lang="en-US">
                          <a:latin typeface="Arial"/>
                        </a:rPr>
                        <a:t>Name</a:t>
                      </a:r>
                    </a:p>
                  </a:txBody>
                  <a:tcPr/>
                </a:tc>
                <a:tc>
                  <a:txBody>
                    <a:bodyPr/>
                    <a:lstStyle/>
                    <a:p>
                      <a:pPr algn="ctr"/>
                      <a:r>
                        <a:rPr lang="en-US">
                          <a:latin typeface="Arial"/>
                        </a:rPr>
                        <a:t>species</a:t>
                      </a:r>
                    </a:p>
                  </a:txBody>
                  <a:tcPr/>
                </a:tc>
                <a:tc>
                  <a:txBody>
                    <a:bodyPr/>
                    <a:lstStyle/>
                    <a:p>
                      <a:pPr algn="ctr"/>
                      <a:r>
                        <a:rPr lang="en-US">
                          <a:latin typeface="Arial"/>
                        </a:rPr>
                        <a:t>variable</a:t>
                      </a:r>
                    </a:p>
                  </a:txBody>
                  <a:tcPr/>
                </a:tc>
                <a:tc>
                  <a:txBody>
                    <a:bodyPr/>
                    <a:lstStyle/>
                    <a:p>
                      <a:pPr lvl="0" algn="ctr">
                        <a:buNone/>
                      </a:pPr>
                      <a:r>
                        <a:rPr lang="en-US">
                          <a:latin typeface="Arial"/>
                        </a:rPr>
                        <a:t>value</a:t>
                      </a:r>
                    </a:p>
                  </a:txBody>
                  <a:tcPr/>
                </a:tc>
                <a:extLst>
                  <a:ext uri="{0D108BD9-81ED-4DB2-BD59-A6C34878D82A}">
                    <a16:rowId xmlns:a16="http://schemas.microsoft.com/office/drawing/2014/main" val="2773812299"/>
                  </a:ext>
                </a:extLst>
              </a:tr>
              <a:tr h="387958">
                <a:tc>
                  <a:txBody>
                    <a:bodyPr/>
                    <a:lstStyle/>
                    <a:p>
                      <a:pPr lvl="0" algn="ctr">
                        <a:buNone/>
                      </a:pPr>
                      <a:r>
                        <a:rPr lang="en-US">
                          <a:latin typeface="Arial"/>
                        </a:rPr>
                        <a:t>Tybalt</a:t>
                      </a:r>
                    </a:p>
                  </a:txBody>
                  <a:tcPr/>
                </a:tc>
                <a:tc>
                  <a:txBody>
                    <a:bodyPr/>
                    <a:lstStyle/>
                    <a:p>
                      <a:pPr algn="ctr"/>
                      <a:r>
                        <a:rPr lang="en-US">
                          <a:latin typeface="Arial"/>
                        </a:rPr>
                        <a:t>cat</a:t>
                      </a:r>
                    </a:p>
                  </a:txBody>
                  <a:tcPr/>
                </a:tc>
                <a:tc>
                  <a:txBody>
                    <a:bodyPr/>
                    <a:lstStyle/>
                    <a:p>
                      <a:pPr algn="ctr"/>
                      <a:r>
                        <a:rPr lang="en-US">
                          <a:latin typeface="Arial"/>
                        </a:rPr>
                        <a:t>weight</a:t>
                      </a:r>
                    </a:p>
                  </a:txBody>
                  <a:tcPr/>
                </a:tc>
                <a:tc>
                  <a:txBody>
                    <a:bodyPr/>
                    <a:lstStyle/>
                    <a:p>
                      <a:pPr algn="ctr"/>
                      <a:r>
                        <a:rPr lang="en-US">
                          <a:latin typeface="Arial"/>
                        </a:rPr>
                        <a:t>5</a:t>
                      </a:r>
                    </a:p>
                  </a:txBody>
                  <a:tcPr/>
                </a:tc>
                <a:extLst>
                  <a:ext uri="{0D108BD9-81ED-4DB2-BD59-A6C34878D82A}">
                    <a16:rowId xmlns:a16="http://schemas.microsoft.com/office/drawing/2014/main" val="1512037309"/>
                  </a:ext>
                </a:extLst>
              </a:tr>
              <a:tr h="387958">
                <a:tc>
                  <a:txBody>
                    <a:bodyPr/>
                    <a:lstStyle/>
                    <a:p>
                      <a:pPr lvl="0" algn="ctr">
                        <a:buNone/>
                      </a:pPr>
                      <a:r>
                        <a:rPr lang="en-US">
                          <a:latin typeface="Arial"/>
                        </a:rPr>
                        <a:t>Madden</a:t>
                      </a:r>
                    </a:p>
                  </a:txBody>
                  <a:tcPr/>
                </a:tc>
                <a:tc>
                  <a:txBody>
                    <a:bodyPr/>
                    <a:lstStyle/>
                    <a:p>
                      <a:pPr algn="ctr"/>
                      <a:r>
                        <a:rPr lang="en-US">
                          <a:latin typeface="Arial"/>
                        </a:rPr>
                        <a:t>dog</a:t>
                      </a:r>
                    </a:p>
                  </a:txBody>
                  <a:tcPr/>
                </a:tc>
                <a:tc>
                  <a:txBody>
                    <a:bodyPr/>
                    <a:lstStyle/>
                    <a:p>
                      <a:pPr algn="ctr"/>
                      <a:r>
                        <a:rPr lang="en-US">
                          <a:latin typeface="Arial"/>
                        </a:rPr>
                        <a:t>weight</a:t>
                      </a:r>
                    </a:p>
                  </a:txBody>
                  <a:tcPr/>
                </a:tc>
                <a:tc>
                  <a:txBody>
                    <a:bodyPr/>
                    <a:lstStyle/>
                    <a:p>
                      <a:pPr algn="ctr"/>
                      <a:r>
                        <a:rPr lang="en-US">
                          <a:latin typeface="Arial"/>
                        </a:rPr>
                        <a:t>4</a:t>
                      </a:r>
                    </a:p>
                  </a:txBody>
                  <a:tcPr/>
                </a:tc>
                <a:extLst>
                  <a:ext uri="{0D108BD9-81ED-4DB2-BD59-A6C34878D82A}">
                    <a16:rowId xmlns:a16="http://schemas.microsoft.com/office/drawing/2014/main" val="243292992"/>
                  </a:ext>
                </a:extLst>
              </a:tr>
              <a:tr h="387958">
                <a:tc>
                  <a:txBody>
                    <a:bodyPr/>
                    <a:lstStyle/>
                    <a:p>
                      <a:pPr lvl="0" algn="ctr">
                        <a:buNone/>
                      </a:pPr>
                      <a:r>
                        <a:rPr lang="en-US">
                          <a:latin typeface="Arial"/>
                        </a:rPr>
                        <a:t>Tybalt</a:t>
                      </a:r>
                    </a:p>
                  </a:txBody>
                  <a:tcPr/>
                </a:tc>
                <a:tc>
                  <a:txBody>
                    <a:bodyPr/>
                    <a:lstStyle/>
                    <a:p>
                      <a:pPr lvl="0" algn="ctr">
                        <a:buNone/>
                      </a:pPr>
                      <a:r>
                        <a:rPr lang="en-US">
                          <a:latin typeface="Arial"/>
                        </a:rPr>
                        <a:t>cat</a:t>
                      </a:r>
                    </a:p>
                  </a:txBody>
                  <a:tcPr/>
                </a:tc>
                <a:tc>
                  <a:txBody>
                    <a:bodyPr/>
                    <a:lstStyle/>
                    <a:p>
                      <a:pPr lvl="0" algn="ctr">
                        <a:buNone/>
                      </a:pPr>
                      <a:r>
                        <a:rPr lang="en-US">
                          <a:latin typeface="Arial"/>
                        </a:rPr>
                        <a:t>height</a:t>
                      </a:r>
                    </a:p>
                  </a:txBody>
                  <a:tcPr/>
                </a:tc>
                <a:tc>
                  <a:txBody>
                    <a:bodyPr/>
                    <a:lstStyle/>
                    <a:p>
                      <a:pPr lvl="0" algn="ctr">
                        <a:buNone/>
                      </a:pPr>
                      <a:r>
                        <a:rPr lang="en-US">
                          <a:latin typeface="Arial"/>
                        </a:rPr>
                        <a:t>3</a:t>
                      </a:r>
                    </a:p>
                  </a:txBody>
                  <a:tcPr/>
                </a:tc>
                <a:extLst>
                  <a:ext uri="{0D108BD9-81ED-4DB2-BD59-A6C34878D82A}">
                    <a16:rowId xmlns:a16="http://schemas.microsoft.com/office/drawing/2014/main" val="1763917319"/>
                  </a:ext>
                </a:extLst>
              </a:tr>
              <a:tr h="387958">
                <a:tc>
                  <a:txBody>
                    <a:bodyPr/>
                    <a:lstStyle/>
                    <a:p>
                      <a:pPr lvl="0" algn="ctr">
                        <a:buNone/>
                      </a:pPr>
                      <a:r>
                        <a:rPr lang="en-US">
                          <a:latin typeface="Arial"/>
                        </a:rPr>
                        <a:t>Madden</a:t>
                      </a:r>
                    </a:p>
                  </a:txBody>
                  <a:tcPr/>
                </a:tc>
                <a:tc>
                  <a:txBody>
                    <a:bodyPr/>
                    <a:lstStyle/>
                    <a:p>
                      <a:pPr lvl="0" algn="ctr">
                        <a:buNone/>
                      </a:pPr>
                      <a:r>
                        <a:rPr lang="en-US">
                          <a:latin typeface="Arial"/>
                        </a:rPr>
                        <a:t>dog</a:t>
                      </a:r>
                    </a:p>
                  </a:txBody>
                  <a:tcPr/>
                </a:tc>
                <a:tc>
                  <a:txBody>
                    <a:bodyPr/>
                    <a:lstStyle/>
                    <a:p>
                      <a:pPr lvl="0" algn="ctr">
                        <a:buNone/>
                      </a:pPr>
                      <a:r>
                        <a:rPr lang="en-US">
                          <a:latin typeface="Arial"/>
                        </a:rPr>
                        <a:t>height</a:t>
                      </a:r>
                    </a:p>
                  </a:txBody>
                  <a:tcPr/>
                </a:tc>
                <a:tc>
                  <a:txBody>
                    <a:bodyPr/>
                    <a:lstStyle/>
                    <a:p>
                      <a:pPr lvl="0" algn="ctr">
                        <a:buNone/>
                      </a:pPr>
                      <a:r>
                        <a:rPr lang="en-US">
                          <a:latin typeface="Arial"/>
                        </a:rPr>
                        <a:t>5</a:t>
                      </a:r>
                    </a:p>
                  </a:txBody>
                  <a:tcPr/>
                </a:tc>
                <a:extLst>
                  <a:ext uri="{0D108BD9-81ED-4DB2-BD59-A6C34878D82A}">
                    <a16:rowId xmlns:a16="http://schemas.microsoft.com/office/drawing/2014/main" val="2037919638"/>
                  </a:ext>
                </a:extLst>
              </a:tr>
            </a:tbl>
          </a:graphicData>
        </a:graphic>
      </p:graphicFrame>
      <p:sp>
        <p:nvSpPr>
          <p:cNvPr id="8" name="TextBox 7">
            <a:extLst>
              <a:ext uri="{FF2B5EF4-FFF2-40B4-BE49-F238E27FC236}">
                <a16:creationId xmlns:a16="http://schemas.microsoft.com/office/drawing/2014/main" id="{D2BE8EB0-0F02-9C81-5EBC-51BBE21AE0A3}"/>
              </a:ext>
            </a:extLst>
          </p:cNvPr>
          <p:cNvSpPr txBox="1"/>
          <p:nvPr/>
        </p:nvSpPr>
        <p:spPr>
          <a:xfrm>
            <a:off x="408214" y="1183821"/>
            <a:ext cx="83439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latin typeface="Arial"/>
              </a:rPr>
              <a:t>Measuring pet weight and height at a vet clinic</a:t>
            </a:r>
            <a:endParaRPr lang="en-US"/>
          </a:p>
        </p:txBody>
      </p:sp>
    </p:spTree>
    <p:extLst>
      <p:ext uri="{BB962C8B-B14F-4D97-AF65-F5344CB8AC3E}">
        <p14:creationId xmlns:p14="http://schemas.microsoft.com/office/powerpoint/2010/main" val="427879336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5D6150C-014E-50DD-AD9B-CB605474D5F8}"/>
              </a:ext>
            </a:extLst>
          </p:cNvPr>
          <p:cNvSpPr>
            <a:spLocks noGrp="1"/>
          </p:cNvSpPr>
          <p:nvPr>
            <p:ph type="sldNum" sz="quarter" idx="12"/>
          </p:nvPr>
        </p:nvSpPr>
        <p:spPr/>
        <p:txBody>
          <a:bodyPr/>
          <a:lstStyle/>
          <a:p>
            <a:fld id="{106E12CD-FCB1-464E-A775-0B83FDDACE03}" type="slidenum">
              <a:rPr lang="en-US" dirty="0" smtClean="0"/>
              <a:pPr/>
              <a:t>58</a:t>
            </a:fld>
            <a:endParaRPr lang="en-US"/>
          </a:p>
        </p:txBody>
      </p:sp>
      <p:sp>
        <p:nvSpPr>
          <p:cNvPr id="2" name="Title 1">
            <a:extLst>
              <a:ext uri="{FF2B5EF4-FFF2-40B4-BE49-F238E27FC236}">
                <a16:creationId xmlns:a16="http://schemas.microsoft.com/office/drawing/2014/main" id="{09C22DAF-6167-4DAE-03A1-F00CAD89E2FD}"/>
              </a:ext>
            </a:extLst>
          </p:cNvPr>
          <p:cNvSpPr>
            <a:spLocks noGrp="1"/>
          </p:cNvSpPr>
          <p:nvPr>
            <p:ph type="title"/>
          </p:nvPr>
        </p:nvSpPr>
        <p:spPr/>
        <p:txBody>
          <a:bodyPr>
            <a:normAutofit/>
          </a:bodyPr>
          <a:lstStyle/>
          <a:p>
            <a:r>
              <a:rPr lang="en-US"/>
              <a:t>Variables spread across rows</a:t>
            </a:r>
          </a:p>
        </p:txBody>
      </p:sp>
      <p:sp>
        <p:nvSpPr>
          <p:cNvPr id="5" name="TextBox 4">
            <a:extLst>
              <a:ext uri="{FF2B5EF4-FFF2-40B4-BE49-F238E27FC236}">
                <a16:creationId xmlns:a16="http://schemas.microsoft.com/office/drawing/2014/main" id="{B04376A4-F7AA-4E7B-66EB-430E6F2D2552}"/>
              </a:ext>
            </a:extLst>
          </p:cNvPr>
          <p:cNvSpPr txBox="1"/>
          <p:nvPr/>
        </p:nvSpPr>
        <p:spPr>
          <a:xfrm>
            <a:off x="2480086" y="4461441"/>
            <a:ext cx="436327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hlinkClick r:id="rId2"/>
              </a:rPr>
              <a:t>https://vita.had.co.nz/papers/tidy-data.pdf</a:t>
            </a:r>
            <a:endParaRPr lang="en-US"/>
          </a:p>
        </p:txBody>
      </p:sp>
      <p:sp>
        <p:nvSpPr>
          <p:cNvPr id="3" name="TextBox 2">
            <a:extLst>
              <a:ext uri="{FF2B5EF4-FFF2-40B4-BE49-F238E27FC236}">
                <a16:creationId xmlns:a16="http://schemas.microsoft.com/office/drawing/2014/main" id="{38DCD23B-9D18-0124-76BE-FEEB442D42D8}"/>
              </a:ext>
            </a:extLst>
          </p:cNvPr>
          <p:cNvSpPr txBox="1"/>
          <p:nvPr/>
        </p:nvSpPr>
        <p:spPr>
          <a:xfrm>
            <a:off x="244928" y="1461407"/>
            <a:ext cx="4571999" cy="273921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a:latin typeface="Arial"/>
                <a:cs typeface="Arial"/>
              </a:rPr>
              <a:t>Solution</a:t>
            </a:r>
            <a:endParaRPr lang="en-US">
              <a:cs typeface="Calibri"/>
            </a:endParaRPr>
          </a:p>
          <a:p>
            <a:pPr marL="342900" indent="-342900">
              <a:buFont typeface="Arial" panose="020B0604020202020204" pitchFamily="34" charset="0"/>
              <a:buChar char="•"/>
            </a:pPr>
            <a:r>
              <a:rPr lang="en-US" sz="2800">
                <a:latin typeface="Arial"/>
                <a:cs typeface="Arial"/>
              </a:rPr>
              <a:t>Move unique values in 'variable' to column headers</a:t>
            </a:r>
            <a:endParaRPr lang="en-US"/>
          </a:p>
          <a:p>
            <a:pPr marL="342900" indent="-342900">
              <a:buFont typeface="Arial" panose="020B0604020202020204" pitchFamily="34" charset="0"/>
              <a:buChar char="•"/>
            </a:pPr>
            <a:r>
              <a:rPr lang="en-US" sz="2800">
                <a:latin typeface="Arial"/>
                <a:cs typeface="Arial"/>
              </a:rPr>
              <a:t>Move values to corresponding cells</a:t>
            </a:r>
          </a:p>
        </p:txBody>
      </p:sp>
      <p:graphicFrame>
        <p:nvGraphicFramePr>
          <p:cNvPr id="6" name="Table 6">
            <a:extLst>
              <a:ext uri="{FF2B5EF4-FFF2-40B4-BE49-F238E27FC236}">
                <a16:creationId xmlns:a16="http://schemas.microsoft.com/office/drawing/2014/main" id="{758373A1-9974-1E19-4E0F-471658EB8B5C}"/>
              </a:ext>
            </a:extLst>
          </p:cNvPr>
          <p:cNvGraphicFramePr>
            <a:graphicFrameLocks noGrp="1"/>
          </p:cNvGraphicFramePr>
          <p:nvPr>
            <p:extLst>
              <p:ext uri="{D42A27DB-BD31-4B8C-83A1-F6EECF244321}">
                <p14:modId xmlns:p14="http://schemas.microsoft.com/office/powerpoint/2010/main" val="2579421217"/>
              </p:ext>
            </p:extLst>
          </p:nvPr>
        </p:nvGraphicFramePr>
        <p:xfrm>
          <a:off x="5029199" y="2073728"/>
          <a:ext cx="4004213" cy="1163874"/>
        </p:xfrm>
        <a:graphic>
          <a:graphicData uri="http://schemas.openxmlformats.org/drawingml/2006/table">
            <a:tbl>
              <a:tblPr firstRow="1" bandRow="1">
                <a:tableStyleId>{ED083AE6-46FA-4A59-8FB0-9F97EB10719F}</a:tableStyleId>
              </a:tblPr>
              <a:tblGrid>
                <a:gridCol w="1119064">
                  <a:extLst>
                    <a:ext uri="{9D8B030D-6E8A-4147-A177-3AD203B41FA5}">
                      <a16:colId xmlns:a16="http://schemas.microsoft.com/office/drawing/2014/main" val="348142536"/>
                    </a:ext>
                  </a:extLst>
                </a:gridCol>
                <a:gridCol w="1028700">
                  <a:extLst>
                    <a:ext uri="{9D8B030D-6E8A-4147-A177-3AD203B41FA5}">
                      <a16:colId xmlns:a16="http://schemas.microsoft.com/office/drawing/2014/main" val="3735958058"/>
                    </a:ext>
                  </a:extLst>
                </a:gridCol>
                <a:gridCol w="930728">
                  <a:extLst>
                    <a:ext uri="{9D8B030D-6E8A-4147-A177-3AD203B41FA5}">
                      <a16:colId xmlns:a16="http://schemas.microsoft.com/office/drawing/2014/main" val="658389549"/>
                    </a:ext>
                  </a:extLst>
                </a:gridCol>
                <a:gridCol w="925721">
                  <a:extLst>
                    <a:ext uri="{9D8B030D-6E8A-4147-A177-3AD203B41FA5}">
                      <a16:colId xmlns:a16="http://schemas.microsoft.com/office/drawing/2014/main" val="111908182"/>
                    </a:ext>
                  </a:extLst>
                </a:gridCol>
              </a:tblGrid>
              <a:tr h="387958">
                <a:tc>
                  <a:txBody>
                    <a:bodyPr/>
                    <a:lstStyle/>
                    <a:p>
                      <a:pPr lvl="0" algn="ctr">
                        <a:buNone/>
                      </a:pPr>
                      <a:r>
                        <a:rPr lang="en-US">
                          <a:latin typeface="Arial"/>
                        </a:rPr>
                        <a:t>Name</a:t>
                      </a:r>
                    </a:p>
                  </a:txBody>
                  <a:tcPr/>
                </a:tc>
                <a:tc>
                  <a:txBody>
                    <a:bodyPr/>
                    <a:lstStyle/>
                    <a:p>
                      <a:pPr algn="ctr"/>
                      <a:r>
                        <a:rPr lang="en-US">
                          <a:latin typeface="Arial"/>
                        </a:rPr>
                        <a:t>species</a:t>
                      </a:r>
                    </a:p>
                  </a:txBody>
                  <a:tcPr/>
                </a:tc>
                <a:tc>
                  <a:txBody>
                    <a:bodyPr/>
                    <a:lstStyle/>
                    <a:p>
                      <a:pPr algn="ctr"/>
                      <a:r>
                        <a:rPr lang="en-US">
                          <a:latin typeface="Arial"/>
                        </a:rPr>
                        <a:t>height</a:t>
                      </a:r>
                    </a:p>
                  </a:txBody>
                  <a:tcPr/>
                </a:tc>
                <a:tc>
                  <a:txBody>
                    <a:bodyPr/>
                    <a:lstStyle/>
                    <a:p>
                      <a:pPr lvl="0" algn="ctr">
                        <a:buNone/>
                      </a:pPr>
                      <a:r>
                        <a:rPr lang="en-US">
                          <a:latin typeface="Arial"/>
                        </a:rPr>
                        <a:t>weight</a:t>
                      </a:r>
                    </a:p>
                  </a:txBody>
                  <a:tcPr/>
                </a:tc>
                <a:extLst>
                  <a:ext uri="{0D108BD9-81ED-4DB2-BD59-A6C34878D82A}">
                    <a16:rowId xmlns:a16="http://schemas.microsoft.com/office/drawing/2014/main" val="2773812299"/>
                  </a:ext>
                </a:extLst>
              </a:tr>
              <a:tr h="387958">
                <a:tc>
                  <a:txBody>
                    <a:bodyPr/>
                    <a:lstStyle/>
                    <a:p>
                      <a:pPr lvl="0" algn="ctr">
                        <a:buNone/>
                      </a:pPr>
                      <a:r>
                        <a:rPr lang="en-US">
                          <a:latin typeface="Arial"/>
                        </a:rPr>
                        <a:t>Tybalt</a:t>
                      </a:r>
                    </a:p>
                  </a:txBody>
                  <a:tcPr/>
                </a:tc>
                <a:tc>
                  <a:txBody>
                    <a:bodyPr/>
                    <a:lstStyle/>
                    <a:p>
                      <a:pPr algn="ctr"/>
                      <a:r>
                        <a:rPr lang="en-US">
                          <a:latin typeface="Arial"/>
                        </a:rPr>
                        <a:t>cat</a:t>
                      </a:r>
                    </a:p>
                  </a:txBody>
                  <a:tcPr/>
                </a:tc>
                <a:tc>
                  <a:txBody>
                    <a:bodyPr/>
                    <a:lstStyle/>
                    <a:p>
                      <a:pPr algn="ctr"/>
                      <a:r>
                        <a:rPr lang="en-US">
                          <a:latin typeface="Arial"/>
                        </a:rPr>
                        <a:t>3</a:t>
                      </a:r>
                    </a:p>
                  </a:txBody>
                  <a:tcPr/>
                </a:tc>
                <a:tc>
                  <a:txBody>
                    <a:bodyPr/>
                    <a:lstStyle/>
                    <a:p>
                      <a:pPr algn="ctr"/>
                      <a:r>
                        <a:rPr lang="en-US">
                          <a:latin typeface="Arial"/>
                        </a:rPr>
                        <a:t>5</a:t>
                      </a:r>
                    </a:p>
                  </a:txBody>
                  <a:tcPr/>
                </a:tc>
                <a:extLst>
                  <a:ext uri="{0D108BD9-81ED-4DB2-BD59-A6C34878D82A}">
                    <a16:rowId xmlns:a16="http://schemas.microsoft.com/office/drawing/2014/main" val="1512037309"/>
                  </a:ext>
                </a:extLst>
              </a:tr>
              <a:tr h="387958">
                <a:tc>
                  <a:txBody>
                    <a:bodyPr/>
                    <a:lstStyle/>
                    <a:p>
                      <a:pPr lvl="0" algn="ctr">
                        <a:buNone/>
                      </a:pPr>
                      <a:r>
                        <a:rPr lang="en-US">
                          <a:latin typeface="Arial"/>
                        </a:rPr>
                        <a:t>Madden</a:t>
                      </a:r>
                    </a:p>
                  </a:txBody>
                  <a:tcPr/>
                </a:tc>
                <a:tc>
                  <a:txBody>
                    <a:bodyPr/>
                    <a:lstStyle/>
                    <a:p>
                      <a:pPr algn="ctr"/>
                      <a:r>
                        <a:rPr lang="en-US">
                          <a:latin typeface="Arial"/>
                        </a:rPr>
                        <a:t>dog</a:t>
                      </a:r>
                    </a:p>
                  </a:txBody>
                  <a:tcPr/>
                </a:tc>
                <a:tc>
                  <a:txBody>
                    <a:bodyPr/>
                    <a:lstStyle/>
                    <a:p>
                      <a:pPr algn="ctr"/>
                      <a:r>
                        <a:rPr lang="en-US">
                          <a:latin typeface="Arial"/>
                        </a:rPr>
                        <a:t>5</a:t>
                      </a:r>
                    </a:p>
                  </a:txBody>
                  <a:tcPr/>
                </a:tc>
                <a:tc>
                  <a:txBody>
                    <a:bodyPr/>
                    <a:lstStyle/>
                    <a:p>
                      <a:pPr algn="ctr"/>
                      <a:r>
                        <a:rPr lang="en-US">
                          <a:latin typeface="Arial"/>
                        </a:rPr>
                        <a:t>4</a:t>
                      </a:r>
                    </a:p>
                  </a:txBody>
                  <a:tcPr/>
                </a:tc>
                <a:extLst>
                  <a:ext uri="{0D108BD9-81ED-4DB2-BD59-A6C34878D82A}">
                    <a16:rowId xmlns:a16="http://schemas.microsoft.com/office/drawing/2014/main" val="243292992"/>
                  </a:ext>
                </a:extLst>
              </a:tr>
            </a:tbl>
          </a:graphicData>
        </a:graphic>
      </p:graphicFrame>
    </p:spTree>
    <p:extLst>
      <p:ext uri="{BB962C8B-B14F-4D97-AF65-F5344CB8AC3E}">
        <p14:creationId xmlns:p14="http://schemas.microsoft.com/office/powerpoint/2010/main" val="39828249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5FE09-BBE6-FAB0-E676-4C160A382211}"/>
              </a:ext>
            </a:extLst>
          </p:cNvPr>
          <p:cNvSpPr>
            <a:spLocks noGrp="1"/>
          </p:cNvSpPr>
          <p:nvPr>
            <p:ph type="title"/>
          </p:nvPr>
        </p:nvSpPr>
        <p:spPr/>
        <p:txBody>
          <a:bodyPr>
            <a:normAutofit/>
          </a:bodyPr>
          <a:lstStyle/>
          <a:p>
            <a:r>
              <a:rPr lang="en-US"/>
              <a:t>Real life R example</a:t>
            </a:r>
          </a:p>
        </p:txBody>
      </p:sp>
      <p:sp>
        <p:nvSpPr>
          <p:cNvPr id="3" name="Text Placeholder 2">
            <a:extLst>
              <a:ext uri="{FF2B5EF4-FFF2-40B4-BE49-F238E27FC236}">
                <a16:creationId xmlns:a16="http://schemas.microsoft.com/office/drawing/2014/main" id="{88F5457D-7409-91E0-C920-9C65055778E3}"/>
              </a:ext>
            </a:extLst>
          </p:cNvPr>
          <p:cNvSpPr>
            <a:spLocks noGrp="1"/>
          </p:cNvSpPr>
          <p:nvPr>
            <p:ph type="body" sz="quarter" idx="13"/>
          </p:nvPr>
        </p:nvSpPr>
        <p:spPr>
          <a:xfrm>
            <a:off x="182745" y="4447955"/>
            <a:ext cx="8991600" cy="241042"/>
          </a:xfrm>
        </p:spPr>
        <p:txBody>
          <a:bodyPr vert="horz" lIns="91440" tIns="45720" rIns="91440" bIns="45720" rtlCol="0" anchor="t">
            <a:noAutofit/>
          </a:bodyPr>
          <a:lstStyle/>
          <a:p>
            <a:pPr marL="0" indent="0" algn="ctr">
              <a:buNone/>
            </a:pPr>
            <a:r>
              <a:rPr lang="en-US" sz="1200">
                <a:hlinkClick r:id="rId2"/>
              </a:rPr>
              <a:t>http://www2.stat.duke.edu/~rcs46/lectures_2015/01-markdown-git/slides/organization-slides/organization-slides.pdf</a:t>
            </a:r>
            <a:endParaRPr lang="en-US" sz="1200"/>
          </a:p>
          <a:p>
            <a:pPr marL="0" indent="0" algn="ctr">
              <a:buNone/>
            </a:pPr>
            <a:endParaRPr lang="en-US" sz="1200"/>
          </a:p>
        </p:txBody>
      </p:sp>
      <p:sp>
        <p:nvSpPr>
          <p:cNvPr id="4" name="Slide Number Placeholder 3">
            <a:extLst>
              <a:ext uri="{FF2B5EF4-FFF2-40B4-BE49-F238E27FC236}">
                <a16:creationId xmlns:a16="http://schemas.microsoft.com/office/drawing/2014/main" id="{19AF718C-CDCB-CF85-CDF3-DA96277D2E2B}"/>
              </a:ext>
            </a:extLst>
          </p:cNvPr>
          <p:cNvSpPr>
            <a:spLocks noGrp="1"/>
          </p:cNvSpPr>
          <p:nvPr>
            <p:ph type="sldNum" sz="quarter" idx="12"/>
          </p:nvPr>
        </p:nvSpPr>
        <p:spPr/>
        <p:txBody>
          <a:bodyPr/>
          <a:lstStyle/>
          <a:p>
            <a:fld id="{106E12CD-FCB1-464E-A775-0B83FDDACE03}" type="slidenum">
              <a:rPr lang="en-US" smtClean="0"/>
              <a:pPr/>
              <a:t>5</a:t>
            </a:fld>
            <a:endParaRPr lang="en-US"/>
          </a:p>
        </p:txBody>
      </p:sp>
      <p:pic>
        <p:nvPicPr>
          <p:cNvPr id="5" name="Picture 5" descr="Text, letter&#10;&#10;Description automatically generated">
            <a:extLst>
              <a:ext uri="{FF2B5EF4-FFF2-40B4-BE49-F238E27FC236}">
                <a16:creationId xmlns:a16="http://schemas.microsoft.com/office/drawing/2014/main" id="{DD8B1C77-12B3-AA93-7070-786B465CC4FF}"/>
              </a:ext>
            </a:extLst>
          </p:cNvPr>
          <p:cNvPicPr>
            <a:picLocks noChangeAspect="1"/>
          </p:cNvPicPr>
          <p:nvPr/>
        </p:nvPicPr>
        <p:blipFill rotWithShape="1">
          <a:blip r:embed="rId3"/>
          <a:srcRect t="32014" r="117" b="172"/>
          <a:stretch/>
        </p:blipFill>
        <p:spPr>
          <a:xfrm>
            <a:off x="1949723" y="1155235"/>
            <a:ext cx="5448485" cy="2522243"/>
          </a:xfrm>
          <a:prstGeom prst="rect">
            <a:avLst/>
          </a:prstGeom>
        </p:spPr>
      </p:pic>
      <p:sp>
        <p:nvSpPr>
          <p:cNvPr id="8" name="TextBox 7">
            <a:extLst>
              <a:ext uri="{FF2B5EF4-FFF2-40B4-BE49-F238E27FC236}">
                <a16:creationId xmlns:a16="http://schemas.microsoft.com/office/drawing/2014/main" id="{354423CC-FAED-5624-66D2-2ADC5898E5AC}"/>
              </a:ext>
            </a:extLst>
          </p:cNvPr>
          <p:cNvSpPr txBox="1"/>
          <p:nvPr/>
        </p:nvSpPr>
        <p:spPr>
          <a:xfrm>
            <a:off x="2612724" y="3768552"/>
            <a:ext cx="357263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Calibri"/>
              <a:buChar char="-"/>
            </a:pPr>
            <a:r>
              <a:rPr lang="en-US">
                <a:cs typeface="Calibri"/>
              </a:rPr>
              <a:t>Jenny Bryan, RStudio Developer</a:t>
            </a:r>
          </a:p>
        </p:txBody>
      </p:sp>
    </p:spTree>
    <p:extLst>
      <p:ext uri="{BB962C8B-B14F-4D97-AF65-F5344CB8AC3E}">
        <p14:creationId xmlns:p14="http://schemas.microsoft.com/office/powerpoint/2010/main" val="370258134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5D6150C-014E-50DD-AD9B-CB605474D5F8}"/>
              </a:ext>
            </a:extLst>
          </p:cNvPr>
          <p:cNvSpPr>
            <a:spLocks noGrp="1"/>
          </p:cNvSpPr>
          <p:nvPr>
            <p:ph type="sldNum" sz="quarter" idx="12"/>
          </p:nvPr>
        </p:nvSpPr>
        <p:spPr/>
        <p:txBody>
          <a:bodyPr/>
          <a:lstStyle/>
          <a:p>
            <a:fld id="{106E12CD-FCB1-464E-A775-0B83FDDACE03}" type="slidenum">
              <a:rPr lang="en-US" dirty="0" smtClean="0"/>
              <a:pPr/>
              <a:t>59</a:t>
            </a:fld>
            <a:endParaRPr lang="en-US"/>
          </a:p>
        </p:txBody>
      </p:sp>
      <p:sp>
        <p:nvSpPr>
          <p:cNvPr id="2" name="Title 1">
            <a:extLst>
              <a:ext uri="{FF2B5EF4-FFF2-40B4-BE49-F238E27FC236}">
                <a16:creationId xmlns:a16="http://schemas.microsoft.com/office/drawing/2014/main" id="{09C22DAF-6167-4DAE-03A1-F00CAD89E2FD}"/>
              </a:ext>
            </a:extLst>
          </p:cNvPr>
          <p:cNvSpPr>
            <a:spLocks noGrp="1"/>
          </p:cNvSpPr>
          <p:nvPr>
            <p:ph type="title"/>
          </p:nvPr>
        </p:nvSpPr>
        <p:spPr/>
        <p:txBody>
          <a:bodyPr>
            <a:normAutofit fontScale="90000"/>
          </a:bodyPr>
          <a:lstStyle/>
          <a:p>
            <a:r>
              <a:rPr lang="en-US"/>
              <a:t>Variables spread across columns</a:t>
            </a:r>
          </a:p>
        </p:txBody>
      </p:sp>
      <p:sp>
        <p:nvSpPr>
          <p:cNvPr id="5" name="TextBox 4">
            <a:extLst>
              <a:ext uri="{FF2B5EF4-FFF2-40B4-BE49-F238E27FC236}">
                <a16:creationId xmlns:a16="http://schemas.microsoft.com/office/drawing/2014/main" id="{B04376A4-F7AA-4E7B-66EB-430E6F2D2552}"/>
              </a:ext>
            </a:extLst>
          </p:cNvPr>
          <p:cNvSpPr txBox="1"/>
          <p:nvPr/>
        </p:nvSpPr>
        <p:spPr>
          <a:xfrm>
            <a:off x="2480086" y="4461441"/>
            <a:ext cx="436327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hlinkClick r:id="rId2"/>
              </a:rPr>
              <a:t>https://vita.had.co.nz/papers/tidy-data.pdf</a:t>
            </a:r>
            <a:endParaRPr lang="en-US"/>
          </a:p>
        </p:txBody>
      </p:sp>
      <p:sp>
        <p:nvSpPr>
          <p:cNvPr id="3" name="TextBox 2">
            <a:extLst>
              <a:ext uri="{FF2B5EF4-FFF2-40B4-BE49-F238E27FC236}">
                <a16:creationId xmlns:a16="http://schemas.microsoft.com/office/drawing/2014/main" id="{38DCD23B-9D18-0124-76BE-FEEB442D42D8}"/>
              </a:ext>
            </a:extLst>
          </p:cNvPr>
          <p:cNvSpPr txBox="1"/>
          <p:nvPr/>
        </p:nvSpPr>
        <p:spPr>
          <a:xfrm>
            <a:off x="280924" y="2175968"/>
            <a:ext cx="4571999"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panose="020B0604020202020204" pitchFamily="34" charset="0"/>
              <a:buChar char="•"/>
            </a:pPr>
            <a:r>
              <a:rPr lang="en-US" sz="2800">
                <a:latin typeface="Arial"/>
                <a:cs typeface="Arial"/>
              </a:rPr>
              <a:t>Good for compactness</a:t>
            </a:r>
            <a:endParaRPr lang="en-US">
              <a:ea typeface="Calibri"/>
              <a:cs typeface="Calibri"/>
            </a:endParaRPr>
          </a:p>
          <a:p>
            <a:pPr marL="342900" indent="-342900">
              <a:buFont typeface="Arial" panose="020B0604020202020204" pitchFamily="34" charset="0"/>
              <a:buChar char="•"/>
            </a:pPr>
            <a:r>
              <a:rPr lang="en-US" sz="2800">
                <a:latin typeface="Arial"/>
                <a:cs typeface="Arial"/>
              </a:rPr>
              <a:t>Human readable</a:t>
            </a:r>
          </a:p>
          <a:p>
            <a:pPr marL="342900" indent="-342900">
              <a:buFont typeface="Arial" panose="020B0604020202020204" pitchFamily="34" charset="0"/>
              <a:buChar char="•"/>
            </a:pPr>
            <a:r>
              <a:rPr lang="en-US" sz="2800">
                <a:latin typeface="Arial"/>
                <a:cs typeface="Arial"/>
              </a:rPr>
              <a:t>Can't analyze the replicates together</a:t>
            </a:r>
          </a:p>
        </p:txBody>
      </p:sp>
      <p:graphicFrame>
        <p:nvGraphicFramePr>
          <p:cNvPr id="6" name="Table 6">
            <a:extLst>
              <a:ext uri="{FF2B5EF4-FFF2-40B4-BE49-F238E27FC236}">
                <a16:creationId xmlns:a16="http://schemas.microsoft.com/office/drawing/2014/main" id="{758373A1-9974-1E19-4E0F-471658EB8B5C}"/>
              </a:ext>
            </a:extLst>
          </p:cNvPr>
          <p:cNvGraphicFramePr>
            <a:graphicFrameLocks noGrp="1"/>
          </p:cNvGraphicFramePr>
          <p:nvPr>
            <p:extLst>
              <p:ext uri="{D42A27DB-BD31-4B8C-83A1-F6EECF244321}">
                <p14:modId xmlns:p14="http://schemas.microsoft.com/office/powerpoint/2010/main" val="1490630650"/>
              </p:ext>
            </p:extLst>
          </p:nvPr>
        </p:nvGraphicFramePr>
        <p:xfrm>
          <a:off x="4865914" y="2334985"/>
          <a:ext cx="4209746" cy="1551832"/>
        </p:xfrm>
        <a:graphic>
          <a:graphicData uri="http://schemas.openxmlformats.org/drawingml/2006/table">
            <a:tbl>
              <a:tblPr firstRow="1" bandRow="1">
                <a:tableStyleId>{ED083AE6-46FA-4A59-8FB0-9F97EB10719F}</a:tableStyleId>
              </a:tblPr>
              <a:tblGrid>
                <a:gridCol w="1297696">
                  <a:extLst>
                    <a:ext uri="{9D8B030D-6E8A-4147-A177-3AD203B41FA5}">
                      <a16:colId xmlns:a16="http://schemas.microsoft.com/office/drawing/2014/main" val="348142536"/>
                    </a:ext>
                  </a:extLst>
                </a:gridCol>
                <a:gridCol w="1031048">
                  <a:extLst>
                    <a:ext uri="{9D8B030D-6E8A-4147-A177-3AD203B41FA5}">
                      <a16:colId xmlns:a16="http://schemas.microsoft.com/office/drawing/2014/main" val="3735958058"/>
                    </a:ext>
                  </a:extLst>
                </a:gridCol>
                <a:gridCol w="974603">
                  <a:extLst>
                    <a:ext uri="{9D8B030D-6E8A-4147-A177-3AD203B41FA5}">
                      <a16:colId xmlns:a16="http://schemas.microsoft.com/office/drawing/2014/main" val="658389549"/>
                    </a:ext>
                  </a:extLst>
                </a:gridCol>
                <a:gridCol w="906399">
                  <a:extLst>
                    <a:ext uri="{9D8B030D-6E8A-4147-A177-3AD203B41FA5}">
                      <a16:colId xmlns:a16="http://schemas.microsoft.com/office/drawing/2014/main" val="200841624"/>
                    </a:ext>
                  </a:extLst>
                </a:gridCol>
              </a:tblGrid>
              <a:tr h="387958">
                <a:tc>
                  <a:txBody>
                    <a:bodyPr/>
                    <a:lstStyle/>
                    <a:p>
                      <a:pPr lvl="0" algn="ctr">
                        <a:buNone/>
                      </a:pPr>
                      <a:r>
                        <a:rPr lang="en-US">
                          <a:latin typeface="Arial"/>
                        </a:rPr>
                        <a:t>Treatment</a:t>
                      </a:r>
                    </a:p>
                  </a:txBody>
                  <a:tcPr/>
                </a:tc>
                <a:tc>
                  <a:txBody>
                    <a:bodyPr/>
                    <a:lstStyle/>
                    <a:p>
                      <a:pPr algn="ctr"/>
                      <a:r>
                        <a:rPr lang="en-US">
                          <a:latin typeface="Arial"/>
                        </a:rPr>
                        <a:t>1</a:t>
                      </a:r>
                    </a:p>
                  </a:txBody>
                  <a:tcPr/>
                </a:tc>
                <a:tc>
                  <a:txBody>
                    <a:bodyPr/>
                    <a:lstStyle/>
                    <a:p>
                      <a:pPr algn="ctr"/>
                      <a:r>
                        <a:rPr lang="en-US">
                          <a:latin typeface="Arial"/>
                        </a:rPr>
                        <a:t>2</a:t>
                      </a:r>
                    </a:p>
                  </a:txBody>
                  <a:tcPr/>
                </a:tc>
                <a:tc>
                  <a:txBody>
                    <a:bodyPr/>
                    <a:lstStyle/>
                    <a:p>
                      <a:pPr lvl="0" algn="ctr">
                        <a:buNone/>
                      </a:pPr>
                      <a:r>
                        <a:rPr lang="en-US">
                          <a:latin typeface="Arial"/>
                        </a:rPr>
                        <a:t>3</a:t>
                      </a:r>
                    </a:p>
                  </a:txBody>
                  <a:tcPr/>
                </a:tc>
                <a:extLst>
                  <a:ext uri="{0D108BD9-81ED-4DB2-BD59-A6C34878D82A}">
                    <a16:rowId xmlns:a16="http://schemas.microsoft.com/office/drawing/2014/main" val="2773812299"/>
                  </a:ext>
                </a:extLst>
              </a:tr>
              <a:tr h="387958">
                <a:tc>
                  <a:txBody>
                    <a:bodyPr/>
                    <a:lstStyle/>
                    <a:p>
                      <a:pPr lvl="0" algn="ctr">
                        <a:buNone/>
                      </a:pPr>
                      <a:r>
                        <a:rPr lang="en-US">
                          <a:latin typeface="Arial"/>
                        </a:rPr>
                        <a:t>control</a:t>
                      </a:r>
                    </a:p>
                  </a:txBody>
                  <a:tcPr/>
                </a:tc>
                <a:tc>
                  <a:txBody>
                    <a:bodyPr/>
                    <a:lstStyle/>
                    <a:p>
                      <a:pPr algn="ctr"/>
                      <a:r>
                        <a:rPr lang="en-US">
                          <a:latin typeface="Arial"/>
                        </a:rPr>
                        <a:t>0</a:t>
                      </a:r>
                    </a:p>
                  </a:txBody>
                  <a:tcPr/>
                </a:tc>
                <a:tc>
                  <a:txBody>
                    <a:bodyPr/>
                    <a:lstStyle/>
                    <a:p>
                      <a:pPr algn="ctr"/>
                      <a:r>
                        <a:rPr lang="en-US">
                          <a:latin typeface="Arial"/>
                        </a:rPr>
                        <a:t>1</a:t>
                      </a:r>
                    </a:p>
                  </a:txBody>
                  <a:tcPr/>
                </a:tc>
                <a:tc>
                  <a:txBody>
                    <a:bodyPr/>
                    <a:lstStyle/>
                    <a:p>
                      <a:pPr lvl="0" algn="ctr">
                        <a:buNone/>
                      </a:pPr>
                      <a:r>
                        <a:rPr lang="en-US">
                          <a:latin typeface="Arial"/>
                        </a:rPr>
                        <a:t>0.5</a:t>
                      </a:r>
                    </a:p>
                  </a:txBody>
                  <a:tcPr/>
                </a:tc>
                <a:extLst>
                  <a:ext uri="{0D108BD9-81ED-4DB2-BD59-A6C34878D82A}">
                    <a16:rowId xmlns:a16="http://schemas.microsoft.com/office/drawing/2014/main" val="1512037309"/>
                  </a:ext>
                </a:extLst>
              </a:tr>
              <a:tr h="387958">
                <a:tc>
                  <a:txBody>
                    <a:bodyPr/>
                    <a:lstStyle/>
                    <a:p>
                      <a:pPr lvl="0" algn="ctr">
                        <a:buNone/>
                      </a:pPr>
                      <a:r>
                        <a:rPr lang="en-US">
                          <a:latin typeface="Arial"/>
                        </a:rPr>
                        <a:t>A</a:t>
                      </a:r>
                    </a:p>
                  </a:txBody>
                  <a:tcPr/>
                </a:tc>
                <a:tc>
                  <a:txBody>
                    <a:bodyPr/>
                    <a:lstStyle/>
                    <a:p>
                      <a:pPr algn="ctr"/>
                      <a:r>
                        <a:rPr lang="en-US">
                          <a:latin typeface="Arial"/>
                        </a:rPr>
                        <a:t>5</a:t>
                      </a:r>
                    </a:p>
                  </a:txBody>
                  <a:tcPr/>
                </a:tc>
                <a:tc>
                  <a:txBody>
                    <a:bodyPr/>
                    <a:lstStyle/>
                    <a:p>
                      <a:pPr algn="ctr"/>
                      <a:r>
                        <a:rPr lang="en-US">
                          <a:latin typeface="Arial"/>
                        </a:rPr>
                        <a:t>6</a:t>
                      </a:r>
                    </a:p>
                  </a:txBody>
                  <a:tcPr/>
                </a:tc>
                <a:tc>
                  <a:txBody>
                    <a:bodyPr/>
                    <a:lstStyle/>
                    <a:p>
                      <a:pPr lvl="0" algn="ctr">
                        <a:buNone/>
                      </a:pPr>
                      <a:r>
                        <a:rPr lang="en-US">
                          <a:latin typeface="Arial"/>
                        </a:rPr>
                        <a:t>4</a:t>
                      </a:r>
                    </a:p>
                  </a:txBody>
                  <a:tcPr/>
                </a:tc>
                <a:extLst>
                  <a:ext uri="{0D108BD9-81ED-4DB2-BD59-A6C34878D82A}">
                    <a16:rowId xmlns:a16="http://schemas.microsoft.com/office/drawing/2014/main" val="243292992"/>
                  </a:ext>
                </a:extLst>
              </a:tr>
              <a:tr h="387958">
                <a:tc>
                  <a:txBody>
                    <a:bodyPr/>
                    <a:lstStyle/>
                    <a:p>
                      <a:pPr lvl="0" algn="ctr">
                        <a:buNone/>
                      </a:pPr>
                      <a:r>
                        <a:rPr lang="en-US">
                          <a:latin typeface="Arial"/>
                        </a:rPr>
                        <a:t>B</a:t>
                      </a:r>
                    </a:p>
                  </a:txBody>
                  <a:tcPr/>
                </a:tc>
                <a:tc>
                  <a:txBody>
                    <a:bodyPr/>
                    <a:lstStyle/>
                    <a:p>
                      <a:pPr lvl="0" algn="ctr">
                        <a:buNone/>
                      </a:pPr>
                      <a:r>
                        <a:rPr lang="en-US">
                          <a:latin typeface="Arial"/>
                        </a:rPr>
                        <a:t>4</a:t>
                      </a:r>
                    </a:p>
                  </a:txBody>
                  <a:tcPr/>
                </a:tc>
                <a:tc>
                  <a:txBody>
                    <a:bodyPr/>
                    <a:lstStyle/>
                    <a:p>
                      <a:pPr lvl="0" algn="ctr">
                        <a:buNone/>
                      </a:pPr>
                      <a:r>
                        <a:rPr lang="en-US">
                          <a:latin typeface="Arial"/>
                        </a:rPr>
                        <a:t>3</a:t>
                      </a:r>
                    </a:p>
                  </a:txBody>
                  <a:tcPr/>
                </a:tc>
                <a:tc>
                  <a:txBody>
                    <a:bodyPr/>
                    <a:lstStyle/>
                    <a:p>
                      <a:pPr lvl="0" algn="ctr">
                        <a:buNone/>
                      </a:pPr>
                      <a:r>
                        <a:rPr lang="en-US">
                          <a:latin typeface="Arial"/>
                        </a:rPr>
                        <a:t>1</a:t>
                      </a:r>
                    </a:p>
                  </a:txBody>
                  <a:tcPr/>
                </a:tc>
                <a:extLst>
                  <a:ext uri="{0D108BD9-81ED-4DB2-BD59-A6C34878D82A}">
                    <a16:rowId xmlns:a16="http://schemas.microsoft.com/office/drawing/2014/main" val="3533168304"/>
                  </a:ext>
                </a:extLst>
              </a:tr>
            </a:tbl>
          </a:graphicData>
        </a:graphic>
      </p:graphicFrame>
      <p:sp>
        <p:nvSpPr>
          <p:cNvPr id="7" name="TextBox 6">
            <a:extLst>
              <a:ext uri="{FF2B5EF4-FFF2-40B4-BE49-F238E27FC236}">
                <a16:creationId xmlns:a16="http://schemas.microsoft.com/office/drawing/2014/main" id="{E29D7241-E848-88E7-1F77-403FDE8EAF03}"/>
              </a:ext>
            </a:extLst>
          </p:cNvPr>
          <p:cNvSpPr txBox="1"/>
          <p:nvPr/>
        </p:nvSpPr>
        <p:spPr>
          <a:xfrm>
            <a:off x="408214" y="1183821"/>
            <a:ext cx="83439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latin typeface="Arial"/>
              </a:rPr>
              <a:t>Experiment with 3 treatments and 3 replicates</a:t>
            </a:r>
            <a:endParaRPr lang="en-US"/>
          </a:p>
        </p:txBody>
      </p:sp>
    </p:spTree>
    <p:extLst>
      <p:ext uri="{BB962C8B-B14F-4D97-AF65-F5344CB8AC3E}">
        <p14:creationId xmlns:p14="http://schemas.microsoft.com/office/powerpoint/2010/main" val="126025122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5D6150C-014E-50DD-AD9B-CB605474D5F8}"/>
              </a:ext>
            </a:extLst>
          </p:cNvPr>
          <p:cNvSpPr>
            <a:spLocks noGrp="1"/>
          </p:cNvSpPr>
          <p:nvPr>
            <p:ph type="sldNum" sz="quarter" idx="12"/>
          </p:nvPr>
        </p:nvSpPr>
        <p:spPr/>
        <p:txBody>
          <a:bodyPr/>
          <a:lstStyle/>
          <a:p>
            <a:fld id="{106E12CD-FCB1-464E-A775-0B83FDDACE03}" type="slidenum">
              <a:rPr lang="en-US" dirty="0" smtClean="0"/>
              <a:pPr/>
              <a:t>60</a:t>
            </a:fld>
            <a:endParaRPr lang="en-US"/>
          </a:p>
        </p:txBody>
      </p:sp>
      <p:sp>
        <p:nvSpPr>
          <p:cNvPr id="2" name="Title 1">
            <a:extLst>
              <a:ext uri="{FF2B5EF4-FFF2-40B4-BE49-F238E27FC236}">
                <a16:creationId xmlns:a16="http://schemas.microsoft.com/office/drawing/2014/main" id="{09C22DAF-6167-4DAE-03A1-F00CAD89E2FD}"/>
              </a:ext>
            </a:extLst>
          </p:cNvPr>
          <p:cNvSpPr>
            <a:spLocks noGrp="1"/>
          </p:cNvSpPr>
          <p:nvPr>
            <p:ph type="title"/>
          </p:nvPr>
        </p:nvSpPr>
        <p:spPr>
          <a:xfrm>
            <a:off x="152400" y="-44564"/>
            <a:ext cx="8839200" cy="1143000"/>
          </a:xfrm>
        </p:spPr>
        <p:txBody>
          <a:bodyPr>
            <a:normAutofit fontScale="90000"/>
          </a:bodyPr>
          <a:lstStyle/>
          <a:p>
            <a:r>
              <a:rPr lang="en-US"/>
              <a:t>Variables spread across columns</a:t>
            </a:r>
          </a:p>
        </p:txBody>
      </p:sp>
      <p:sp>
        <p:nvSpPr>
          <p:cNvPr id="3" name="TextBox 2">
            <a:extLst>
              <a:ext uri="{FF2B5EF4-FFF2-40B4-BE49-F238E27FC236}">
                <a16:creationId xmlns:a16="http://schemas.microsoft.com/office/drawing/2014/main" id="{38DCD23B-9D18-0124-76BE-FEEB442D42D8}"/>
              </a:ext>
            </a:extLst>
          </p:cNvPr>
          <p:cNvSpPr txBox="1"/>
          <p:nvPr/>
        </p:nvSpPr>
        <p:spPr>
          <a:xfrm>
            <a:off x="261257" y="1167493"/>
            <a:ext cx="4571999" cy="273921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a:latin typeface="Arial"/>
                <a:cs typeface="Arial"/>
              </a:rPr>
              <a:t>Solution</a:t>
            </a:r>
            <a:endParaRPr lang="en-US">
              <a:cs typeface="Calibri"/>
            </a:endParaRPr>
          </a:p>
          <a:p>
            <a:pPr marL="342900" indent="-342900">
              <a:buFont typeface="Arial" panose="020B0604020202020204" pitchFamily="34" charset="0"/>
              <a:buChar char="•"/>
            </a:pPr>
            <a:r>
              <a:rPr lang="en-US" sz="2800">
                <a:latin typeface="Arial"/>
                <a:cs typeface="Arial"/>
              </a:rPr>
              <a:t>Add a column for "replicate" (variable)</a:t>
            </a:r>
          </a:p>
          <a:p>
            <a:pPr marL="342900" indent="-342900">
              <a:buFont typeface="Arial" panose="020B0604020202020204" pitchFamily="34" charset="0"/>
              <a:buChar char="•"/>
            </a:pPr>
            <a:r>
              <a:rPr lang="en-US" sz="2800">
                <a:latin typeface="Arial"/>
                <a:cs typeface="Arial"/>
              </a:rPr>
              <a:t>Pivot the values into one column</a:t>
            </a:r>
          </a:p>
          <a:p>
            <a:pPr marL="342900" indent="-342900">
              <a:buFont typeface="Arial" panose="020B0604020202020204" pitchFamily="34" charset="0"/>
              <a:buChar char="•"/>
            </a:pPr>
            <a:endParaRPr lang="en-US" sz="2800">
              <a:latin typeface="Arial"/>
              <a:cs typeface="Arial"/>
            </a:endParaRPr>
          </a:p>
        </p:txBody>
      </p:sp>
      <p:graphicFrame>
        <p:nvGraphicFramePr>
          <p:cNvPr id="6" name="Table 6">
            <a:extLst>
              <a:ext uri="{FF2B5EF4-FFF2-40B4-BE49-F238E27FC236}">
                <a16:creationId xmlns:a16="http://schemas.microsoft.com/office/drawing/2014/main" id="{758373A1-9974-1E19-4E0F-471658EB8B5C}"/>
              </a:ext>
            </a:extLst>
          </p:cNvPr>
          <p:cNvGraphicFramePr>
            <a:graphicFrameLocks noGrp="1"/>
          </p:cNvGraphicFramePr>
          <p:nvPr>
            <p:extLst>
              <p:ext uri="{D42A27DB-BD31-4B8C-83A1-F6EECF244321}">
                <p14:modId xmlns:p14="http://schemas.microsoft.com/office/powerpoint/2010/main" val="1981604160"/>
              </p:ext>
            </p:extLst>
          </p:nvPr>
        </p:nvGraphicFramePr>
        <p:xfrm>
          <a:off x="5535385" y="767442"/>
          <a:ext cx="3559646" cy="3981479"/>
        </p:xfrm>
        <a:graphic>
          <a:graphicData uri="http://schemas.openxmlformats.org/drawingml/2006/table">
            <a:tbl>
              <a:tblPr firstRow="1" bandRow="1">
                <a:tableStyleId>{ED083AE6-46FA-4A59-8FB0-9F97EB10719F}</a:tableStyleId>
              </a:tblPr>
              <a:tblGrid>
                <a:gridCol w="1388261">
                  <a:extLst>
                    <a:ext uri="{9D8B030D-6E8A-4147-A177-3AD203B41FA5}">
                      <a16:colId xmlns:a16="http://schemas.microsoft.com/office/drawing/2014/main" val="3735958058"/>
                    </a:ext>
                  </a:extLst>
                </a:gridCol>
                <a:gridCol w="1245878">
                  <a:extLst>
                    <a:ext uri="{9D8B030D-6E8A-4147-A177-3AD203B41FA5}">
                      <a16:colId xmlns:a16="http://schemas.microsoft.com/office/drawing/2014/main" val="658389549"/>
                    </a:ext>
                  </a:extLst>
                </a:gridCol>
                <a:gridCol w="925507">
                  <a:extLst>
                    <a:ext uri="{9D8B030D-6E8A-4147-A177-3AD203B41FA5}">
                      <a16:colId xmlns:a16="http://schemas.microsoft.com/office/drawing/2014/main" val="111908182"/>
                    </a:ext>
                  </a:extLst>
                </a:gridCol>
              </a:tblGrid>
              <a:tr h="489857">
                <a:tc>
                  <a:txBody>
                    <a:bodyPr/>
                    <a:lstStyle/>
                    <a:p>
                      <a:pPr algn="ctr"/>
                      <a:r>
                        <a:rPr lang="en-US">
                          <a:latin typeface="Arial"/>
                        </a:rPr>
                        <a:t>treatment</a:t>
                      </a:r>
                    </a:p>
                  </a:txBody>
                  <a:tcPr/>
                </a:tc>
                <a:tc>
                  <a:txBody>
                    <a:bodyPr/>
                    <a:lstStyle/>
                    <a:p>
                      <a:pPr lvl="0" algn="ctr">
                        <a:buNone/>
                      </a:pPr>
                      <a:r>
                        <a:rPr lang="en-US">
                          <a:latin typeface="Arial"/>
                        </a:rPr>
                        <a:t>replicate</a:t>
                      </a:r>
                    </a:p>
                  </a:txBody>
                  <a:tcPr/>
                </a:tc>
                <a:tc>
                  <a:txBody>
                    <a:bodyPr/>
                    <a:lstStyle/>
                    <a:p>
                      <a:pPr algn="ctr"/>
                      <a:r>
                        <a:rPr lang="en-US">
                          <a:latin typeface="Arial"/>
                        </a:rPr>
                        <a:t>value</a:t>
                      </a:r>
                    </a:p>
                  </a:txBody>
                  <a:tcPr/>
                </a:tc>
                <a:extLst>
                  <a:ext uri="{0D108BD9-81ED-4DB2-BD59-A6C34878D82A}">
                    <a16:rowId xmlns:a16="http://schemas.microsoft.com/office/drawing/2014/main" val="2773812299"/>
                  </a:ext>
                </a:extLst>
              </a:tr>
              <a:tr h="387958">
                <a:tc>
                  <a:txBody>
                    <a:bodyPr/>
                    <a:lstStyle/>
                    <a:p>
                      <a:pPr algn="ctr"/>
                      <a:r>
                        <a:rPr lang="en-US">
                          <a:latin typeface="Arial"/>
                        </a:rPr>
                        <a:t>control</a:t>
                      </a:r>
                    </a:p>
                  </a:txBody>
                  <a:tcPr/>
                </a:tc>
                <a:tc>
                  <a:txBody>
                    <a:bodyPr/>
                    <a:lstStyle/>
                    <a:p>
                      <a:pPr algn="ctr"/>
                      <a:r>
                        <a:rPr lang="en-US">
                          <a:latin typeface="Arial"/>
                        </a:rPr>
                        <a:t>1</a:t>
                      </a:r>
                    </a:p>
                  </a:txBody>
                  <a:tcPr/>
                </a:tc>
                <a:tc>
                  <a:txBody>
                    <a:bodyPr/>
                    <a:lstStyle/>
                    <a:p>
                      <a:pPr algn="ctr"/>
                      <a:r>
                        <a:rPr lang="en-US">
                          <a:latin typeface="Arial"/>
                        </a:rPr>
                        <a:t>0</a:t>
                      </a:r>
                    </a:p>
                  </a:txBody>
                  <a:tcPr/>
                </a:tc>
                <a:extLst>
                  <a:ext uri="{0D108BD9-81ED-4DB2-BD59-A6C34878D82A}">
                    <a16:rowId xmlns:a16="http://schemas.microsoft.com/office/drawing/2014/main" val="1512037309"/>
                  </a:ext>
                </a:extLst>
              </a:tr>
              <a:tr h="387958">
                <a:tc>
                  <a:txBody>
                    <a:bodyPr/>
                    <a:lstStyle/>
                    <a:p>
                      <a:pPr algn="ctr"/>
                      <a:r>
                        <a:rPr lang="en-US">
                          <a:latin typeface="Arial"/>
                        </a:rPr>
                        <a:t>A</a:t>
                      </a:r>
                    </a:p>
                  </a:txBody>
                  <a:tcPr/>
                </a:tc>
                <a:tc>
                  <a:txBody>
                    <a:bodyPr/>
                    <a:lstStyle/>
                    <a:p>
                      <a:pPr algn="ctr"/>
                      <a:r>
                        <a:rPr lang="en-US">
                          <a:latin typeface="Arial"/>
                        </a:rPr>
                        <a:t>1</a:t>
                      </a:r>
                    </a:p>
                  </a:txBody>
                  <a:tcPr/>
                </a:tc>
                <a:tc>
                  <a:txBody>
                    <a:bodyPr/>
                    <a:lstStyle/>
                    <a:p>
                      <a:pPr algn="ctr"/>
                      <a:r>
                        <a:rPr lang="en-US">
                          <a:latin typeface="Arial"/>
                        </a:rPr>
                        <a:t>5</a:t>
                      </a:r>
                    </a:p>
                  </a:txBody>
                  <a:tcPr/>
                </a:tc>
                <a:extLst>
                  <a:ext uri="{0D108BD9-81ED-4DB2-BD59-A6C34878D82A}">
                    <a16:rowId xmlns:a16="http://schemas.microsoft.com/office/drawing/2014/main" val="243292992"/>
                  </a:ext>
                </a:extLst>
              </a:tr>
              <a:tr h="387958">
                <a:tc>
                  <a:txBody>
                    <a:bodyPr/>
                    <a:lstStyle/>
                    <a:p>
                      <a:pPr algn="ctr"/>
                      <a:r>
                        <a:rPr lang="en-US">
                          <a:latin typeface="Arial"/>
                        </a:rPr>
                        <a:t>B</a:t>
                      </a:r>
                    </a:p>
                  </a:txBody>
                  <a:tcPr/>
                </a:tc>
                <a:tc>
                  <a:txBody>
                    <a:bodyPr/>
                    <a:lstStyle/>
                    <a:p>
                      <a:pPr algn="ctr"/>
                      <a:r>
                        <a:rPr lang="en-US">
                          <a:latin typeface="Arial"/>
                        </a:rPr>
                        <a:t>1</a:t>
                      </a:r>
                    </a:p>
                  </a:txBody>
                  <a:tcPr/>
                </a:tc>
                <a:tc>
                  <a:txBody>
                    <a:bodyPr/>
                    <a:lstStyle/>
                    <a:p>
                      <a:pPr algn="ctr"/>
                      <a:r>
                        <a:rPr lang="en-US">
                          <a:latin typeface="Arial"/>
                        </a:rPr>
                        <a:t>4</a:t>
                      </a:r>
                    </a:p>
                  </a:txBody>
                  <a:tcPr/>
                </a:tc>
                <a:extLst>
                  <a:ext uri="{0D108BD9-81ED-4DB2-BD59-A6C34878D82A}">
                    <a16:rowId xmlns:a16="http://schemas.microsoft.com/office/drawing/2014/main" val="3534149755"/>
                  </a:ext>
                </a:extLst>
              </a:tr>
              <a:tr h="387958">
                <a:tc>
                  <a:txBody>
                    <a:bodyPr/>
                    <a:lstStyle/>
                    <a:p>
                      <a:pPr lvl="0" algn="ctr">
                        <a:buNone/>
                      </a:pPr>
                      <a:r>
                        <a:rPr lang="en-US">
                          <a:latin typeface="Arial"/>
                        </a:rPr>
                        <a:t>control</a:t>
                      </a:r>
                    </a:p>
                  </a:txBody>
                  <a:tcPr/>
                </a:tc>
                <a:tc>
                  <a:txBody>
                    <a:bodyPr/>
                    <a:lstStyle/>
                    <a:p>
                      <a:pPr lvl="0" algn="ctr">
                        <a:buNone/>
                      </a:pPr>
                      <a:r>
                        <a:rPr lang="en-US">
                          <a:latin typeface="Arial"/>
                        </a:rPr>
                        <a:t>2</a:t>
                      </a:r>
                    </a:p>
                  </a:txBody>
                  <a:tcPr/>
                </a:tc>
                <a:tc>
                  <a:txBody>
                    <a:bodyPr/>
                    <a:lstStyle/>
                    <a:p>
                      <a:pPr lvl="0" algn="ctr">
                        <a:buNone/>
                      </a:pPr>
                      <a:r>
                        <a:rPr lang="en-US">
                          <a:latin typeface="Arial"/>
                        </a:rPr>
                        <a:t>1</a:t>
                      </a:r>
                    </a:p>
                  </a:txBody>
                  <a:tcPr/>
                </a:tc>
                <a:extLst>
                  <a:ext uri="{0D108BD9-81ED-4DB2-BD59-A6C34878D82A}">
                    <a16:rowId xmlns:a16="http://schemas.microsoft.com/office/drawing/2014/main" val="1409362039"/>
                  </a:ext>
                </a:extLst>
              </a:tr>
              <a:tr h="387958">
                <a:tc>
                  <a:txBody>
                    <a:bodyPr/>
                    <a:lstStyle/>
                    <a:p>
                      <a:pPr lvl="0" algn="ctr">
                        <a:buNone/>
                      </a:pPr>
                      <a:r>
                        <a:rPr lang="en-US">
                          <a:latin typeface="Arial"/>
                        </a:rPr>
                        <a:t>A</a:t>
                      </a:r>
                    </a:p>
                  </a:txBody>
                  <a:tcPr/>
                </a:tc>
                <a:tc>
                  <a:txBody>
                    <a:bodyPr/>
                    <a:lstStyle/>
                    <a:p>
                      <a:pPr lvl="0" algn="ctr">
                        <a:buNone/>
                      </a:pPr>
                      <a:r>
                        <a:rPr lang="en-US">
                          <a:latin typeface="Arial"/>
                        </a:rPr>
                        <a:t>2</a:t>
                      </a:r>
                    </a:p>
                  </a:txBody>
                  <a:tcPr/>
                </a:tc>
                <a:tc>
                  <a:txBody>
                    <a:bodyPr/>
                    <a:lstStyle/>
                    <a:p>
                      <a:pPr lvl="0" algn="ctr">
                        <a:buNone/>
                      </a:pPr>
                      <a:r>
                        <a:rPr lang="en-US">
                          <a:latin typeface="Arial"/>
                        </a:rPr>
                        <a:t>6</a:t>
                      </a:r>
                    </a:p>
                  </a:txBody>
                  <a:tcPr/>
                </a:tc>
                <a:extLst>
                  <a:ext uri="{0D108BD9-81ED-4DB2-BD59-A6C34878D82A}">
                    <a16:rowId xmlns:a16="http://schemas.microsoft.com/office/drawing/2014/main" val="251675621"/>
                  </a:ext>
                </a:extLst>
              </a:tr>
              <a:tr h="387958">
                <a:tc>
                  <a:txBody>
                    <a:bodyPr/>
                    <a:lstStyle/>
                    <a:p>
                      <a:pPr lvl="0" algn="ctr">
                        <a:buNone/>
                      </a:pPr>
                      <a:r>
                        <a:rPr lang="en-US">
                          <a:latin typeface="Arial"/>
                        </a:rPr>
                        <a:t>B</a:t>
                      </a:r>
                    </a:p>
                  </a:txBody>
                  <a:tcPr/>
                </a:tc>
                <a:tc>
                  <a:txBody>
                    <a:bodyPr/>
                    <a:lstStyle/>
                    <a:p>
                      <a:pPr lvl="0" algn="ctr">
                        <a:buNone/>
                      </a:pPr>
                      <a:r>
                        <a:rPr lang="en-US">
                          <a:latin typeface="Arial"/>
                        </a:rPr>
                        <a:t>2</a:t>
                      </a:r>
                    </a:p>
                  </a:txBody>
                  <a:tcPr/>
                </a:tc>
                <a:tc>
                  <a:txBody>
                    <a:bodyPr/>
                    <a:lstStyle/>
                    <a:p>
                      <a:pPr lvl="0" algn="ctr">
                        <a:buNone/>
                      </a:pPr>
                      <a:r>
                        <a:rPr lang="en-US">
                          <a:latin typeface="Arial"/>
                        </a:rPr>
                        <a:t>3</a:t>
                      </a:r>
                    </a:p>
                  </a:txBody>
                  <a:tcPr/>
                </a:tc>
                <a:extLst>
                  <a:ext uri="{0D108BD9-81ED-4DB2-BD59-A6C34878D82A}">
                    <a16:rowId xmlns:a16="http://schemas.microsoft.com/office/drawing/2014/main" val="2156267734"/>
                  </a:ext>
                </a:extLst>
              </a:tr>
              <a:tr h="387958">
                <a:tc>
                  <a:txBody>
                    <a:bodyPr/>
                    <a:lstStyle/>
                    <a:p>
                      <a:pPr lvl="0" algn="ctr">
                        <a:buNone/>
                      </a:pPr>
                      <a:r>
                        <a:rPr lang="en-US">
                          <a:latin typeface="Arial"/>
                        </a:rPr>
                        <a:t>control</a:t>
                      </a:r>
                    </a:p>
                  </a:txBody>
                  <a:tcPr/>
                </a:tc>
                <a:tc>
                  <a:txBody>
                    <a:bodyPr/>
                    <a:lstStyle/>
                    <a:p>
                      <a:pPr lvl="0" algn="ctr">
                        <a:buNone/>
                      </a:pPr>
                      <a:r>
                        <a:rPr lang="en-US">
                          <a:latin typeface="Arial"/>
                        </a:rPr>
                        <a:t>3</a:t>
                      </a:r>
                    </a:p>
                  </a:txBody>
                  <a:tcPr/>
                </a:tc>
                <a:tc>
                  <a:txBody>
                    <a:bodyPr/>
                    <a:lstStyle/>
                    <a:p>
                      <a:pPr lvl="0" algn="ctr">
                        <a:buNone/>
                      </a:pPr>
                      <a:r>
                        <a:rPr lang="en-US">
                          <a:latin typeface="Arial"/>
                        </a:rPr>
                        <a:t>0.5</a:t>
                      </a:r>
                    </a:p>
                  </a:txBody>
                  <a:tcPr/>
                </a:tc>
                <a:extLst>
                  <a:ext uri="{0D108BD9-81ED-4DB2-BD59-A6C34878D82A}">
                    <a16:rowId xmlns:a16="http://schemas.microsoft.com/office/drawing/2014/main" val="3258431279"/>
                  </a:ext>
                </a:extLst>
              </a:tr>
              <a:tr h="387958">
                <a:tc>
                  <a:txBody>
                    <a:bodyPr/>
                    <a:lstStyle/>
                    <a:p>
                      <a:pPr lvl="0" algn="ctr">
                        <a:buNone/>
                      </a:pPr>
                      <a:r>
                        <a:rPr lang="en-US">
                          <a:latin typeface="Arial"/>
                        </a:rPr>
                        <a:t>A</a:t>
                      </a:r>
                    </a:p>
                  </a:txBody>
                  <a:tcPr/>
                </a:tc>
                <a:tc>
                  <a:txBody>
                    <a:bodyPr/>
                    <a:lstStyle/>
                    <a:p>
                      <a:pPr lvl="0" algn="ctr">
                        <a:buNone/>
                      </a:pPr>
                      <a:r>
                        <a:rPr lang="en-US">
                          <a:latin typeface="Arial"/>
                        </a:rPr>
                        <a:t>3</a:t>
                      </a:r>
                    </a:p>
                  </a:txBody>
                  <a:tcPr/>
                </a:tc>
                <a:tc>
                  <a:txBody>
                    <a:bodyPr/>
                    <a:lstStyle/>
                    <a:p>
                      <a:pPr lvl="0" algn="ctr">
                        <a:buNone/>
                      </a:pPr>
                      <a:r>
                        <a:rPr lang="en-US">
                          <a:latin typeface="Arial"/>
                        </a:rPr>
                        <a:t>4</a:t>
                      </a:r>
                    </a:p>
                  </a:txBody>
                  <a:tcPr/>
                </a:tc>
                <a:extLst>
                  <a:ext uri="{0D108BD9-81ED-4DB2-BD59-A6C34878D82A}">
                    <a16:rowId xmlns:a16="http://schemas.microsoft.com/office/drawing/2014/main" val="3452710221"/>
                  </a:ext>
                </a:extLst>
              </a:tr>
              <a:tr h="387958">
                <a:tc>
                  <a:txBody>
                    <a:bodyPr/>
                    <a:lstStyle/>
                    <a:p>
                      <a:pPr lvl="0" algn="ctr">
                        <a:buNone/>
                      </a:pPr>
                      <a:r>
                        <a:rPr lang="en-US">
                          <a:latin typeface="Arial"/>
                        </a:rPr>
                        <a:t>B</a:t>
                      </a:r>
                    </a:p>
                  </a:txBody>
                  <a:tcPr/>
                </a:tc>
                <a:tc>
                  <a:txBody>
                    <a:bodyPr/>
                    <a:lstStyle/>
                    <a:p>
                      <a:pPr lvl="0" algn="ctr">
                        <a:buNone/>
                      </a:pPr>
                      <a:r>
                        <a:rPr lang="en-US">
                          <a:latin typeface="Arial"/>
                        </a:rPr>
                        <a:t>3</a:t>
                      </a:r>
                    </a:p>
                  </a:txBody>
                  <a:tcPr/>
                </a:tc>
                <a:tc>
                  <a:txBody>
                    <a:bodyPr/>
                    <a:lstStyle/>
                    <a:p>
                      <a:pPr lvl="0" algn="ctr">
                        <a:buNone/>
                      </a:pPr>
                      <a:r>
                        <a:rPr lang="en-US">
                          <a:latin typeface="Arial"/>
                        </a:rPr>
                        <a:t>1</a:t>
                      </a:r>
                    </a:p>
                  </a:txBody>
                  <a:tcPr/>
                </a:tc>
                <a:extLst>
                  <a:ext uri="{0D108BD9-81ED-4DB2-BD59-A6C34878D82A}">
                    <a16:rowId xmlns:a16="http://schemas.microsoft.com/office/drawing/2014/main" val="575400267"/>
                  </a:ext>
                </a:extLst>
              </a:tr>
            </a:tbl>
          </a:graphicData>
        </a:graphic>
      </p:graphicFrame>
    </p:spTree>
    <p:extLst>
      <p:ext uri="{BB962C8B-B14F-4D97-AF65-F5344CB8AC3E}">
        <p14:creationId xmlns:p14="http://schemas.microsoft.com/office/powerpoint/2010/main" val="266415532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5D6150C-014E-50DD-AD9B-CB605474D5F8}"/>
              </a:ext>
            </a:extLst>
          </p:cNvPr>
          <p:cNvSpPr>
            <a:spLocks noGrp="1"/>
          </p:cNvSpPr>
          <p:nvPr>
            <p:ph type="sldNum" sz="quarter" idx="12"/>
          </p:nvPr>
        </p:nvSpPr>
        <p:spPr/>
        <p:txBody>
          <a:bodyPr/>
          <a:lstStyle/>
          <a:p>
            <a:fld id="{106E12CD-FCB1-464E-A775-0B83FDDACE03}" type="slidenum">
              <a:rPr lang="en-US" dirty="0" smtClean="0"/>
              <a:pPr/>
              <a:t>61</a:t>
            </a:fld>
            <a:endParaRPr lang="en-US"/>
          </a:p>
        </p:txBody>
      </p:sp>
      <p:sp>
        <p:nvSpPr>
          <p:cNvPr id="2" name="Title 1">
            <a:extLst>
              <a:ext uri="{FF2B5EF4-FFF2-40B4-BE49-F238E27FC236}">
                <a16:creationId xmlns:a16="http://schemas.microsoft.com/office/drawing/2014/main" id="{09C22DAF-6167-4DAE-03A1-F00CAD89E2FD}"/>
              </a:ext>
            </a:extLst>
          </p:cNvPr>
          <p:cNvSpPr>
            <a:spLocks noGrp="1"/>
          </p:cNvSpPr>
          <p:nvPr>
            <p:ph type="title"/>
          </p:nvPr>
        </p:nvSpPr>
        <p:spPr>
          <a:xfrm>
            <a:off x="152400" y="-44564"/>
            <a:ext cx="8839200" cy="1143000"/>
          </a:xfrm>
        </p:spPr>
        <p:txBody>
          <a:bodyPr>
            <a:normAutofit/>
          </a:bodyPr>
          <a:lstStyle/>
          <a:p>
            <a:r>
              <a:rPr lang="en-US"/>
              <a:t>Mixing observational units</a:t>
            </a:r>
          </a:p>
        </p:txBody>
      </p:sp>
      <p:sp>
        <p:nvSpPr>
          <p:cNvPr id="3" name="TextBox 2">
            <a:extLst>
              <a:ext uri="{FF2B5EF4-FFF2-40B4-BE49-F238E27FC236}">
                <a16:creationId xmlns:a16="http://schemas.microsoft.com/office/drawing/2014/main" id="{38DCD23B-9D18-0124-76BE-FEEB442D42D8}"/>
              </a:ext>
            </a:extLst>
          </p:cNvPr>
          <p:cNvSpPr txBox="1"/>
          <p:nvPr/>
        </p:nvSpPr>
        <p:spPr>
          <a:xfrm>
            <a:off x="212271" y="1673679"/>
            <a:ext cx="457199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panose="020B0604020202020204" pitchFamily="34" charset="0"/>
              <a:buChar char="•"/>
            </a:pPr>
            <a:endParaRPr lang="en-US" sz="2800">
              <a:latin typeface="Arial"/>
              <a:cs typeface="Arial"/>
            </a:endParaRPr>
          </a:p>
        </p:txBody>
      </p:sp>
      <p:graphicFrame>
        <p:nvGraphicFramePr>
          <p:cNvPr id="7" name="Table 6">
            <a:extLst>
              <a:ext uri="{FF2B5EF4-FFF2-40B4-BE49-F238E27FC236}">
                <a16:creationId xmlns:a16="http://schemas.microsoft.com/office/drawing/2014/main" id="{3C36BBA1-EEF5-D085-3515-54CB3A75C8C7}"/>
              </a:ext>
            </a:extLst>
          </p:cNvPr>
          <p:cNvGraphicFramePr>
            <a:graphicFrameLocks noGrp="1"/>
          </p:cNvGraphicFramePr>
          <p:nvPr>
            <p:extLst>
              <p:ext uri="{D42A27DB-BD31-4B8C-83A1-F6EECF244321}">
                <p14:modId xmlns:p14="http://schemas.microsoft.com/office/powerpoint/2010/main" val="61714311"/>
              </p:ext>
            </p:extLst>
          </p:nvPr>
        </p:nvGraphicFramePr>
        <p:xfrm>
          <a:off x="4163786" y="1641021"/>
          <a:ext cx="4898632" cy="2715706"/>
        </p:xfrm>
        <a:graphic>
          <a:graphicData uri="http://schemas.openxmlformats.org/drawingml/2006/table">
            <a:tbl>
              <a:tblPr firstRow="1" bandRow="1">
                <a:tableStyleId>{ED083AE6-46FA-4A59-8FB0-9F97EB10719F}</a:tableStyleId>
              </a:tblPr>
              <a:tblGrid>
                <a:gridCol w="781492">
                  <a:extLst>
                    <a:ext uri="{9D8B030D-6E8A-4147-A177-3AD203B41FA5}">
                      <a16:colId xmlns:a16="http://schemas.microsoft.com/office/drawing/2014/main" val="4226681390"/>
                    </a:ext>
                  </a:extLst>
                </a:gridCol>
                <a:gridCol w="979716">
                  <a:extLst>
                    <a:ext uri="{9D8B030D-6E8A-4147-A177-3AD203B41FA5}">
                      <a16:colId xmlns:a16="http://schemas.microsoft.com/office/drawing/2014/main" val="2116792767"/>
                    </a:ext>
                  </a:extLst>
                </a:gridCol>
                <a:gridCol w="1078853">
                  <a:extLst>
                    <a:ext uri="{9D8B030D-6E8A-4147-A177-3AD203B41FA5}">
                      <a16:colId xmlns:a16="http://schemas.microsoft.com/office/drawing/2014/main" val="348142536"/>
                    </a:ext>
                  </a:extLst>
                </a:gridCol>
                <a:gridCol w="1048346">
                  <a:extLst>
                    <a:ext uri="{9D8B030D-6E8A-4147-A177-3AD203B41FA5}">
                      <a16:colId xmlns:a16="http://schemas.microsoft.com/office/drawing/2014/main" val="3735958058"/>
                    </a:ext>
                  </a:extLst>
                </a:gridCol>
                <a:gridCol w="1010225">
                  <a:extLst>
                    <a:ext uri="{9D8B030D-6E8A-4147-A177-3AD203B41FA5}">
                      <a16:colId xmlns:a16="http://schemas.microsoft.com/office/drawing/2014/main" val="111908182"/>
                    </a:ext>
                  </a:extLst>
                </a:gridCol>
              </a:tblGrid>
              <a:tr h="387958">
                <a:tc>
                  <a:txBody>
                    <a:bodyPr/>
                    <a:lstStyle/>
                    <a:p>
                      <a:pPr lvl="0" algn="ctr">
                        <a:buNone/>
                      </a:pPr>
                      <a:r>
                        <a:rPr lang="en-US">
                          <a:latin typeface="Arial"/>
                        </a:rPr>
                        <a:t>day</a:t>
                      </a:r>
                    </a:p>
                  </a:txBody>
                  <a:tcPr/>
                </a:tc>
                <a:tc>
                  <a:txBody>
                    <a:bodyPr/>
                    <a:lstStyle/>
                    <a:p>
                      <a:pPr lvl="0" algn="ctr">
                        <a:buNone/>
                      </a:pPr>
                      <a:r>
                        <a:rPr lang="en-US">
                          <a:latin typeface="Arial"/>
                        </a:rPr>
                        <a:t>owner</a:t>
                      </a:r>
                    </a:p>
                  </a:txBody>
                  <a:tcPr/>
                </a:tc>
                <a:tc>
                  <a:txBody>
                    <a:bodyPr/>
                    <a:lstStyle/>
                    <a:p>
                      <a:pPr lvl="0" algn="ctr">
                        <a:buNone/>
                      </a:pPr>
                      <a:r>
                        <a:rPr lang="en-US">
                          <a:latin typeface="Arial"/>
                        </a:rPr>
                        <a:t>name</a:t>
                      </a:r>
                    </a:p>
                  </a:txBody>
                  <a:tcPr/>
                </a:tc>
                <a:tc>
                  <a:txBody>
                    <a:bodyPr/>
                    <a:lstStyle/>
                    <a:p>
                      <a:pPr algn="ctr"/>
                      <a:r>
                        <a:rPr lang="en-US">
                          <a:latin typeface="Arial"/>
                        </a:rPr>
                        <a:t>species</a:t>
                      </a:r>
                    </a:p>
                  </a:txBody>
                  <a:tcPr/>
                </a:tc>
                <a:tc>
                  <a:txBody>
                    <a:bodyPr/>
                    <a:lstStyle/>
                    <a:p>
                      <a:pPr lvl="0" algn="ctr">
                        <a:buNone/>
                      </a:pPr>
                      <a:r>
                        <a:rPr lang="en-US">
                          <a:latin typeface="Arial"/>
                        </a:rPr>
                        <a:t>weight</a:t>
                      </a:r>
                    </a:p>
                  </a:txBody>
                  <a:tcPr/>
                </a:tc>
                <a:extLst>
                  <a:ext uri="{0D108BD9-81ED-4DB2-BD59-A6C34878D82A}">
                    <a16:rowId xmlns:a16="http://schemas.microsoft.com/office/drawing/2014/main" val="2773812299"/>
                  </a:ext>
                </a:extLst>
              </a:tr>
              <a:tr h="387958">
                <a:tc>
                  <a:txBody>
                    <a:bodyPr/>
                    <a:lstStyle/>
                    <a:p>
                      <a:pPr lvl="0" algn="ctr">
                        <a:buNone/>
                      </a:pPr>
                      <a:r>
                        <a:rPr lang="en-US">
                          <a:latin typeface="Arial"/>
                        </a:rPr>
                        <a:t>1</a:t>
                      </a:r>
                    </a:p>
                  </a:txBody>
                  <a:tcPr/>
                </a:tc>
                <a:tc>
                  <a:txBody>
                    <a:bodyPr/>
                    <a:lstStyle/>
                    <a:p>
                      <a:pPr lvl="0" algn="ctr">
                        <a:buNone/>
                      </a:pPr>
                      <a:r>
                        <a:rPr lang="en-US">
                          <a:latin typeface="Arial"/>
                        </a:rPr>
                        <a:t>Toby</a:t>
                      </a:r>
                    </a:p>
                  </a:txBody>
                  <a:tcPr/>
                </a:tc>
                <a:tc>
                  <a:txBody>
                    <a:bodyPr/>
                    <a:lstStyle/>
                    <a:p>
                      <a:pPr lvl="0" algn="ctr">
                        <a:buNone/>
                      </a:pPr>
                      <a:r>
                        <a:rPr lang="en-US">
                          <a:latin typeface="Arial"/>
                        </a:rPr>
                        <a:t>Tybalt</a:t>
                      </a:r>
                    </a:p>
                  </a:txBody>
                  <a:tcPr/>
                </a:tc>
                <a:tc>
                  <a:txBody>
                    <a:bodyPr/>
                    <a:lstStyle/>
                    <a:p>
                      <a:pPr algn="ctr"/>
                      <a:r>
                        <a:rPr lang="en-US">
                          <a:latin typeface="Arial"/>
                        </a:rPr>
                        <a:t>cat</a:t>
                      </a:r>
                    </a:p>
                  </a:txBody>
                  <a:tcPr/>
                </a:tc>
                <a:tc>
                  <a:txBody>
                    <a:bodyPr/>
                    <a:lstStyle/>
                    <a:p>
                      <a:pPr algn="ctr"/>
                      <a:r>
                        <a:rPr lang="en-US">
                          <a:latin typeface="Arial"/>
                        </a:rPr>
                        <a:t>8.0</a:t>
                      </a:r>
                    </a:p>
                  </a:txBody>
                  <a:tcPr/>
                </a:tc>
                <a:extLst>
                  <a:ext uri="{0D108BD9-81ED-4DB2-BD59-A6C34878D82A}">
                    <a16:rowId xmlns:a16="http://schemas.microsoft.com/office/drawing/2014/main" val="1512037309"/>
                  </a:ext>
                </a:extLst>
              </a:tr>
              <a:tr h="387958">
                <a:tc>
                  <a:txBody>
                    <a:bodyPr/>
                    <a:lstStyle/>
                    <a:p>
                      <a:pPr lvl="0" algn="ctr">
                        <a:buNone/>
                      </a:pPr>
                      <a:r>
                        <a:rPr lang="en-US">
                          <a:latin typeface="Arial"/>
                        </a:rPr>
                        <a:t>1</a:t>
                      </a:r>
                    </a:p>
                  </a:txBody>
                  <a:tcPr/>
                </a:tc>
                <a:tc>
                  <a:txBody>
                    <a:bodyPr/>
                    <a:lstStyle/>
                    <a:p>
                      <a:pPr lvl="0" algn="ctr">
                        <a:buNone/>
                      </a:pPr>
                      <a:r>
                        <a:rPr lang="en-US">
                          <a:latin typeface="Arial"/>
                        </a:rPr>
                        <a:t>Arden</a:t>
                      </a:r>
                    </a:p>
                  </a:txBody>
                  <a:tcPr/>
                </a:tc>
                <a:tc>
                  <a:txBody>
                    <a:bodyPr/>
                    <a:lstStyle/>
                    <a:p>
                      <a:pPr lvl="0" algn="ctr">
                        <a:buNone/>
                      </a:pPr>
                      <a:r>
                        <a:rPr lang="en-US">
                          <a:latin typeface="Arial"/>
                        </a:rPr>
                        <a:t>Madden</a:t>
                      </a:r>
                    </a:p>
                  </a:txBody>
                  <a:tcPr/>
                </a:tc>
                <a:tc>
                  <a:txBody>
                    <a:bodyPr/>
                    <a:lstStyle/>
                    <a:p>
                      <a:pPr algn="ctr"/>
                      <a:r>
                        <a:rPr lang="en-US">
                          <a:latin typeface="Arial"/>
                        </a:rPr>
                        <a:t>dog</a:t>
                      </a:r>
                    </a:p>
                  </a:txBody>
                  <a:tcPr/>
                </a:tc>
                <a:tc>
                  <a:txBody>
                    <a:bodyPr/>
                    <a:lstStyle/>
                    <a:p>
                      <a:pPr algn="ctr"/>
                      <a:r>
                        <a:rPr lang="en-US">
                          <a:latin typeface="Arial"/>
                        </a:rPr>
                        <a:t>30.3</a:t>
                      </a:r>
                    </a:p>
                  </a:txBody>
                  <a:tcPr/>
                </a:tc>
                <a:extLst>
                  <a:ext uri="{0D108BD9-81ED-4DB2-BD59-A6C34878D82A}">
                    <a16:rowId xmlns:a16="http://schemas.microsoft.com/office/drawing/2014/main" val="243292992"/>
                  </a:ext>
                </a:extLst>
              </a:tr>
              <a:tr h="387958">
                <a:tc>
                  <a:txBody>
                    <a:bodyPr/>
                    <a:lstStyle/>
                    <a:p>
                      <a:pPr lvl="0" algn="ctr">
                        <a:buNone/>
                      </a:pPr>
                      <a:r>
                        <a:rPr lang="en-US">
                          <a:latin typeface="Arial"/>
                        </a:rPr>
                        <a:t>7</a:t>
                      </a:r>
                    </a:p>
                  </a:txBody>
                  <a:tcPr/>
                </a:tc>
                <a:tc>
                  <a:txBody>
                    <a:bodyPr/>
                    <a:lstStyle/>
                    <a:p>
                      <a:pPr lvl="0" algn="ctr">
                        <a:buNone/>
                      </a:pPr>
                      <a:r>
                        <a:rPr lang="en-US">
                          <a:latin typeface="Arial"/>
                        </a:rPr>
                        <a:t>Toby</a:t>
                      </a:r>
                    </a:p>
                  </a:txBody>
                  <a:tcPr/>
                </a:tc>
                <a:tc>
                  <a:txBody>
                    <a:bodyPr/>
                    <a:lstStyle/>
                    <a:p>
                      <a:pPr lvl="0" algn="ctr">
                        <a:buNone/>
                      </a:pPr>
                      <a:r>
                        <a:rPr lang="en-US">
                          <a:latin typeface="Arial"/>
                        </a:rPr>
                        <a:t>Tybalt</a:t>
                      </a:r>
                    </a:p>
                  </a:txBody>
                  <a:tcPr/>
                </a:tc>
                <a:tc>
                  <a:txBody>
                    <a:bodyPr/>
                    <a:lstStyle/>
                    <a:p>
                      <a:pPr lvl="0" algn="ctr">
                        <a:buNone/>
                      </a:pPr>
                      <a:r>
                        <a:rPr lang="en-US">
                          <a:latin typeface="Arial"/>
                        </a:rPr>
                        <a:t>cat</a:t>
                      </a:r>
                    </a:p>
                  </a:txBody>
                  <a:tcPr/>
                </a:tc>
                <a:tc>
                  <a:txBody>
                    <a:bodyPr/>
                    <a:lstStyle/>
                    <a:p>
                      <a:pPr lvl="0" algn="ctr">
                        <a:buNone/>
                      </a:pPr>
                      <a:r>
                        <a:rPr lang="en-US">
                          <a:latin typeface="Arial"/>
                        </a:rPr>
                        <a:t>8.1</a:t>
                      </a:r>
                    </a:p>
                  </a:txBody>
                  <a:tcPr/>
                </a:tc>
                <a:extLst>
                  <a:ext uri="{0D108BD9-81ED-4DB2-BD59-A6C34878D82A}">
                    <a16:rowId xmlns:a16="http://schemas.microsoft.com/office/drawing/2014/main" val="194349349"/>
                  </a:ext>
                </a:extLst>
              </a:tr>
              <a:tr h="387958">
                <a:tc>
                  <a:txBody>
                    <a:bodyPr/>
                    <a:lstStyle/>
                    <a:p>
                      <a:pPr lvl="0" algn="ctr">
                        <a:buNone/>
                      </a:pPr>
                      <a:r>
                        <a:rPr lang="en-US">
                          <a:latin typeface="Arial"/>
                        </a:rPr>
                        <a:t>7</a:t>
                      </a:r>
                    </a:p>
                  </a:txBody>
                  <a:tcPr/>
                </a:tc>
                <a:tc>
                  <a:txBody>
                    <a:bodyPr/>
                    <a:lstStyle/>
                    <a:p>
                      <a:pPr lvl="0" algn="ctr">
                        <a:buNone/>
                      </a:pPr>
                      <a:r>
                        <a:rPr lang="en-US">
                          <a:latin typeface="Arial"/>
                        </a:rPr>
                        <a:t>Arden</a:t>
                      </a:r>
                    </a:p>
                  </a:txBody>
                  <a:tcPr/>
                </a:tc>
                <a:tc>
                  <a:txBody>
                    <a:bodyPr/>
                    <a:lstStyle/>
                    <a:p>
                      <a:pPr lvl="0" algn="ctr">
                        <a:buNone/>
                      </a:pPr>
                      <a:r>
                        <a:rPr lang="en-US">
                          <a:latin typeface="Arial"/>
                        </a:rPr>
                        <a:t>Madden</a:t>
                      </a:r>
                    </a:p>
                  </a:txBody>
                  <a:tcPr/>
                </a:tc>
                <a:tc>
                  <a:txBody>
                    <a:bodyPr/>
                    <a:lstStyle/>
                    <a:p>
                      <a:pPr lvl="0" algn="ctr">
                        <a:buNone/>
                      </a:pPr>
                      <a:r>
                        <a:rPr lang="en-US">
                          <a:latin typeface="Arial"/>
                        </a:rPr>
                        <a:t>dog</a:t>
                      </a:r>
                    </a:p>
                  </a:txBody>
                  <a:tcPr/>
                </a:tc>
                <a:tc>
                  <a:txBody>
                    <a:bodyPr/>
                    <a:lstStyle/>
                    <a:p>
                      <a:pPr lvl="0" algn="ctr">
                        <a:buNone/>
                      </a:pPr>
                      <a:r>
                        <a:rPr lang="en-US">
                          <a:latin typeface="Arial"/>
                        </a:rPr>
                        <a:t>28.5</a:t>
                      </a:r>
                    </a:p>
                  </a:txBody>
                  <a:tcPr/>
                </a:tc>
                <a:extLst>
                  <a:ext uri="{0D108BD9-81ED-4DB2-BD59-A6C34878D82A}">
                    <a16:rowId xmlns:a16="http://schemas.microsoft.com/office/drawing/2014/main" val="1311013187"/>
                  </a:ext>
                </a:extLst>
              </a:tr>
              <a:tr h="387958">
                <a:tc>
                  <a:txBody>
                    <a:bodyPr/>
                    <a:lstStyle/>
                    <a:p>
                      <a:pPr lvl="0" algn="ctr">
                        <a:buNone/>
                      </a:pPr>
                      <a:r>
                        <a:rPr lang="en-US">
                          <a:latin typeface="Arial"/>
                        </a:rPr>
                        <a:t>14</a:t>
                      </a:r>
                    </a:p>
                  </a:txBody>
                  <a:tcPr/>
                </a:tc>
                <a:tc>
                  <a:txBody>
                    <a:bodyPr/>
                    <a:lstStyle/>
                    <a:p>
                      <a:pPr lvl="0" algn="ctr">
                        <a:buNone/>
                      </a:pPr>
                      <a:r>
                        <a:rPr lang="en-US">
                          <a:latin typeface="Arial"/>
                        </a:rPr>
                        <a:t>Toby</a:t>
                      </a:r>
                    </a:p>
                  </a:txBody>
                  <a:tcPr/>
                </a:tc>
                <a:tc>
                  <a:txBody>
                    <a:bodyPr/>
                    <a:lstStyle/>
                    <a:p>
                      <a:pPr lvl="0" algn="ctr">
                        <a:buNone/>
                      </a:pPr>
                      <a:r>
                        <a:rPr lang="en-US">
                          <a:latin typeface="Arial"/>
                        </a:rPr>
                        <a:t>Tybalt</a:t>
                      </a:r>
                    </a:p>
                  </a:txBody>
                  <a:tcPr/>
                </a:tc>
                <a:tc>
                  <a:txBody>
                    <a:bodyPr/>
                    <a:lstStyle/>
                    <a:p>
                      <a:pPr lvl="0" algn="ctr">
                        <a:buNone/>
                      </a:pPr>
                      <a:r>
                        <a:rPr lang="en-US">
                          <a:latin typeface="Arial"/>
                        </a:rPr>
                        <a:t>cat</a:t>
                      </a:r>
                    </a:p>
                  </a:txBody>
                  <a:tcPr/>
                </a:tc>
                <a:tc>
                  <a:txBody>
                    <a:bodyPr/>
                    <a:lstStyle/>
                    <a:p>
                      <a:pPr lvl="0" algn="ctr">
                        <a:buNone/>
                      </a:pPr>
                      <a:r>
                        <a:rPr lang="en-US">
                          <a:latin typeface="Arial"/>
                        </a:rPr>
                        <a:t>8.2</a:t>
                      </a:r>
                    </a:p>
                  </a:txBody>
                  <a:tcPr/>
                </a:tc>
                <a:extLst>
                  <a:ext uri="{0D108BD9-81ED-4DB2-BD59-A6C34878D82A}">
                    <a16:rowId xmlns:a16="http://schemas.microsoft.com/office/drawing/2014/main" val="3932572089"/>
                  </a:ext>
                </a:extLst>
              </a:tr>
              <a:tr h="387958">
                <a:tc>
                  <a:txBody>
                    <a:bodyPr/>
                    <a:lstStyle/>
                    <a:p>
                      <a:pPr lvl="0" algn="ctr">
                        <a:buNone/>
                      </a:pPr>
                      <a:r>
                        <a:rPr lang="en-US">
                          <a:latin typeface="Arial"/>
                        </a:rPr>
                        <a:t>14</a:t>
                      </a:r>
                    </a:p>
                  </a:txBody>
                  <a:tcPr/>
                </a:tc>
                <a:tc>
                  <a:txBody>
                    <a:bodyPr/>
                    <a:lstStyle/>
                    <a:p>
                      <a:pPr lvl="0" algn="ctr">
                        <a:buNone/>
                      </a:pPr>
                      <a:r>
                        <a:rPr lang="en-US">
                          <a:latin typeface="Arial"/>
                        </a:rPr>
                        <a:t>Arden</a:t>
                      </a:r>
                    </a:p>
                  </a:txBody>
                  <a:tcPr/>
                </a:tc>
                <a:tc>
                  <a:txBody>
                    <a:bodyPr/>
                    <a:lstStyle/>
                    <a:p>
                      <a:pPr lvl="0" algn="ctr">
                        <a:buNone/>
                      </a:pPr>
                      <a:r>
                        <a:rPr lang="en-US">
                          <a:latin typeface="Arial"/>
                        </a:rPr>
                        <a:t>Madden</a:t>
                      </a:r>
                    </a:p>
                  </a:txBody>
                  <a:tcPr/>
                </a:tc>
                <a:tc>
                  <a:txBody>
                    <a:bodyPr/>
                    <a:lstStyle/>
                    <a:p>
                      <a:pPr lvl="0" algn="ctr">
                        <a:buNone/>
                      </a:pPr>
                      <a:r>
                        <a:rPr lang="en-US">
                          <a:latin typeface="Arial"/>
                        </a:rPr>
                        <a:t>dog</a:t>
                      </a:r>
                    </a:p>
                  </a:txBody>
                  <a:tcPr/>
                </a:tc>
                <a:tc>
                  <a:txBody>
                    <a:bodyPr/>
                    <a:lstStyle/>
                    <a:p>
                      <a:pPr lvl="0" algn="ctr">
                        <a:buNone/>
                      </a:pPr>
                      <a:r>
                        <a:rPr lang="en-US">
                          <a:latin typeface="Arial"/>
                        </a:rPr>
                        <a:t>29.8</a:t>
                      </a:r>
                    </a:p>
                  </a:txBody>
                  <a:tcPr/>
                </a:tc>
                <a:extLst>
                  <a:ext uri="{0D108BD9-81ED-4DB2-BD59-A6C34878D82A}">
                    <a16:rowId xmlns:a16="http://schemas.microsoft.com/office/drawing/2014/main" val="940025034"/>
                  </a:ext>
                </a:extLst>
              </a:tr>
            </a:tbl>
          </a:graphicData>
        </a:graphic>
      </p:graphicFrame>
      <p:sp>
        <p:nvSpPr>
          <p:cNvPr id="9" name="TextBox 8">
            <a:extLst>
              <a:ext uri="{FF2B5EF4-FFF2-40B4-BE49-F238E27FC236}">
                <a16:creationId xmlns:a16="http://schemas.microsoft.com/office/drawing/2014/main" id="{60EED2AB-C294-FB31-68DC-B6BE52FC627D}"/>
              </a:ext>
            </a:extLst>
          </p:cNvPr>
          <p:cNvSpPr txBox="1"/>
          <p:nvPr/>
        </p:nvSpPr>
        <p:spPr>
          <a:xfrm>
            <a:off x="57150" y="955221"/>
            <a:ext cx="908684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latin typeface="Arial"/>
              </a:rPr>
              <a:t>Measuring pet weight </a:t>
            </a:r>
            <a:r>
              <a:rPr lang="en-US" sz="2800" b="1">
                <a:latin typeface="Arial"/>
              </a:rPr>
              <a:t>over time</a:t>
            </a:r>
            <a:endParaRPr lang="en-US" b="1">
              <a:cs typeface="Calibri"/>
            </a:endParaRPr>
          </a:p>
        </p:txBody>
      </p:sp>
      <p:sp>
        <p:nvSpPr>
          <p:cNvPr id="11" name="TextBox 10">
            <a:extLst>
              <a:ext uri="{FF2B5EF4-FFF2-40B4-BE49-F238E27FC236}">
                <a16:creationId xmlns:a16="http://schemas.microsoft.com/office/drawing/2014/main" id="{AE999CD1-CB81-4D26-36D4-AC73BA025B39}"/>
              </a:ext>
            </a:extLst>
          </p:cNvPr>
          <p:cNvSpPr txBox="1"/>
          <p:nvPr/>
        </p:nvSpPr>
        <p:spPr>
          <a:xfrm>
            <a:off x="155121" y="1673679"/>
            <a:ext cx="3935185" cy="31085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panose="020B0604020202020204" pitchFamily="34" charset="0"/>
              <a:buChar char="•"/>
            </a:pPr>
            <a:r>
              <a:rPr lang="en-US" sz="2800">
                <a:latin typeface="Arial"/>
                <a:cs typeface="Arial"/>
              </a:rPr>
              <a:t>Duplicates information (owner, species)</a:t>
            </a:r>
          </a:p>
          <a:p>
            <a:pPr marL="342900" indent="-342900">
              <a:buFont typeface="Arial" panose="020B0604020202020204" pitchFamily="34" charset="0"/>
              <a:buChar char="•"/>
            </a:pPr>
            <a:r>
              <a:rPr lang="en-US" sz="2800">
                <a:latin typeface="Arial"/>
                <a:cs typeface="Arial"/>
              </a:rPr>
              <a:t>Not a problem until you get into really big data</a:t>
            </a:r>
          </a:p>
          <a:p>
            <a:pPr marL="342900" indent="-342900">
              <a:buFont typeface="Arial" panose="020B0604020202020204" pitchFamily="34" charset="0"/>
              <a:buChar char="•"/>
            </a:pPr>
            <a:endParaRPr lang="en-US" sz="2800">
              <a:latin typeface="Arial"/>
              <a:cs typeface="Arial"/>
            </a:endParaRPr>
          </a:p>
        </p:txBody>
      </p:sp>
    </p:spTree>
    <p:extLst>
      <p:ext uri="{BB962C8B-B14F-4D97-AF65-F5344CB8AC3E}">
        <p14:creationId xmlns:p14="http://schemas.microsoft.com/office/powerpoint/2010/main" val="224376695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5D6150C-014E-50DD-AD9B-CB605474D5F8}"/>
              </a:ext>
            </a:extLst>
          </p:cNvPr>
          <p:cNvSpPr>
            <a:spLocks noGrp="1"/>
          </p:cNvSpPr>
          <p:nvPr>
            <p:ph type="sldNum" sz="quarter" idx="12"/>
          </p:nvPr>
        </p:nvSpPr>
        <p:spPr/>
        <p:txBody>
          <a:bodyPr/>
          <a:lstStyle/>
          <a:p>
            <a:fld id="{106E12CD-FCB1-464E-A775-0B83FDDACE03}" type="slidenum">
              <a:rPr lang="en-US" dirty="0" smtClean="0"/>
              <a:pPr/>
              <a:t>62</a:t>
            </a:fld>
            <a:endParaRPr lang="en-US"/>
          </a:p>
        </p:txBody>
      </p:sp>
      <p:sp>
        <p:nvSpPr>
          <p:cNvPr id="2" name="Title 1">
            <a:extLst>
              <a:ext uri="{FF2B5EF4-FFF2-40B4-BE49-F238E27FC236}">
                <a16:creationId xmlns:a16="http://schemas.microsoft.com/office/drawing/2014/main" id="{09C22DAF-6167-4DAE-03A1-F00CAD89E2FD}"/>
              </a:ext>
            </a:extLst>
          </p:cNvPr>
          <p:cNvSpPr>
            <a:spLocks noGrp="1"/>
          </p:cNvSpPr>
          <p:nvPr>
            <p:ph type="title"/>
          </p:nvPr>
        </p:nvSpPr>
        <p:spPr>
          <a:xfrm>
            <a:off x="152400" y="-44564"/>
            <a:ext cx="8839200" cy="1143000"/>
          </a:xfrm>
        </p:spPr>
        <p:txBody>
          <a:bodyPr>
            <a:normAutofit/>
          </a:bodyPr>
          <a:lstStyle/>
          <a:p>
            <a:r>
              <a:rPr lang="en-US"/>
              <a:t>Mixing observational units</a:t>
            </a:r>
          </a:p>
        </p:txBody>
      </p:sp>
      <p:graphicFrame>
        <p:nvGraphicFramePr>
          <p:cNvPr id="7" name="Table 6">
            <a:extLst>
              <a:ext uri="{FF2B5EF4-FFF2-40B4-BE49-F238E27FC236}">
                <a16:creationId xmlns:a16="http://schemas.microsoft.com/office/drawing/2014/main" id="{3C36BBA1-EEF5-D085-3515-54CB3A75C8C7}"/>
              </a:ext>
            </a:extLst>
          </p:cNvPr>
          <p:cNvGraphicFramePr>
            <a:graphicFrameLocks noGrp="1"/>
          </p:cNvGraphicFramePr>
          <p:nvPr>
            <p:extLst>
              <p:ext uri="{D42A27DB-BD31-4B8C-83A1-F6EECF244321}">
                <p14:modId xmlns:p14="http://schemas.microsoft.com/office/powerpoint/2010/main" val="874967046"/>
              </p:ext>
            </p:extLst>
          </p:nvPr>
        </p:nvGraphicFramePr>
        <p:xfrm>
          <a:off x="5143500" y="2081892"/>
          <a:ext cx="4034547" cy="2715706"/>
        </p:xfrm>
        <a:graphic>
          <a:graphicData uri="http://schemas.openxmlformats.org/drawingml/2006/table">
            <a:tbl>
              <a:tblPr firstRow="1" bandRow="1">
                <a:tableStyleId>{ED083AE6-46FA-4A59-8FB0-9F97EB10719F}</a:tableStyleId>
              </a:tblPr>
              <a:tblGrid>
                <a:gridCol w="1098377">
                  <a:extLst>
                    <a:ext uri="{9D8B030D-6E8A-4147-A177-3AD203B41FA5}">
                      <a16:colId xmlns:a16="http://schemas.microsoft.com/office/drawing/2014/main" val="4226681390"/>
                    </a:ext>
                  </a:extLst>
                </a:gridCol>
                <a:gridCol w="1516313">
                  <a:extLst>
                    <a:ext uri="{9D8B030D-6E8A-4147-A177-3AD203B41FA5}">
                      <a16:colId xmlns:a16="http://schemas.microsoft.com/office/drawing/2014/main" val="348142536"/>
                    </a:ext>
                  </a:extLst>
                </a:gridCol>
                <a:gridCol w="1419857">
                  <a:extLst>
                    <a:ext uri="{9D8B030D-6E8A-4147-A177-3AD203B41FA5}">
                      <a16:colId xmlns:a16="http://schemas.microsoft.com/office/drawing/2014/main" val="111908182"/>
                    </a:ext>
                  </a:extLst>
                </a:gridCol>
              </a:tblGrid>
              <a:tr h="387958">
                <a:tc>
                  <a:txBody>
                    <a:bodyPr/>
                    <a:lstStyle/>
                    <a:p>
                      <a:pPr lvl="0" algn="ctr">
                        <a:buNone/>
                      </a:pPr>
                      <a:r>
                        <a:rPr lang="en-US">
                          <a:latin typeface="Arial"/>
                        </a:rPr>
                        <a:t>day</a:t>
                      </a:r>
                    </a:p>
                  </a:txBody>
                  <a:tcPr/>
                </a:tc>
                <a:tc>
                  <a:txBody>
                    <a:bodyPr/>
                    <a:lstStyle/>
                    <a:p>
                      <a:pPr lvl="0" algn="ctr">
                        <a:buNone/>
                      </a:pPr>
                      <a:r>
                        <a:rPr lang="en-US">
                          <a:latin typeface="Arial"/>
                        </a:rPr>
                        <a:t>name</a:t>
                      </a:r>
                    </a:p>
                  </a:txBody>
                  <a:tcPr/>
                </a:tc>
                <a:tc>
                  <a:txBody>
                    <a:bodyPr/>
                    <a:lstStyle/>
                    <a:p>
                      <a:pPr lvl="0" algn="ctr">
                        <a:buNone/>
                      </a:pPr>
                      <a:r>
                        <a:rPr lang="en-US">
                          <a:latin typeface="Arial"/>
                        </a:rPr>
                        <a:t>weight</a:t>
                      </a:r>
                    </a:p>
                  </a:txBody>
                  <a:tcPr/>
                </a:tc>
                <a:extLst>
                  <a:ext uri="{0D108BD9-81ED-4DB2-BD59-A6C34878D82A}">
                    <a16:rowId xmlns:a16="http://schemas.microsoft.com/office/drawing/2014/main" val="2773812299"/>
                  </a:ext>
                </a:extLst>
              </a:tr>
              <a:tr h="387958">
                <a:tc>
                  <a:txBody>
                    <a:bodyPr/>
                    <a:lstStyle/>
                    <a:p>
                      <a:pPr lvl="0" algn="ctr">
                        <a:buNone/>
                      </a:pPr>
                      <a:r>
                        <a:rPr lang="en-US">
                          <a:latin typeface="Arial"/>
                        </a:rPr>
                        <a:t>1</a:t>
                      </a:r>
                    </a:p>
                  </a:txBody>
                  <a:tcPr/>
                </a:tc>
                <a:tc>
                  <a:txBody>
                    <a:bodyPr/>
                    <a:lstStyle/>
                    <a:p>
                      <a:pPr lvl="0" algn="ctr">
                        <a:buNone/>
                      </a:pPr>
                      <a:r>
                        <a:rPr lang="en-US">
                          <a:latin typeface="Arial"/>
                        </a:rPr>
                        <a:t>Tybalt</a:t>
                      </a:r>
                    </a:p>
                  </a:txBody>
                  <a:tcPr/>
                </a:tc>
                <a:tc>
                  <a:txBody>
                    <a:bodyPr/>
                    <a:lstStyle/>
                    <a:p>
                      <a:pPr algn="ctr"/>
                      <a:r>
                        <a:rPr lang="en-US">
                          <a:latin typeface="Arial"/>
                        </a:rPr>
                        <a:t>8.0</a:t>
                      </a:r>
                    </a:p>
                  </a:txBody>
                  <a:tcPr/>
                </a:tc>
                <a:extLst>
                  <a:ext uri="{0D108BD9-81ED-4DB2-BD59-A6C34878D82A}">
                    <a16:rowId xmlns:a16="http://schemas.microsoft.com/office/drawing/2014/main" val="1512037309"/>
                  </a:ext>
                </a:extLst>
              </a:tr>
              <a:tr h="387958">
                <a:tc>
                  <a:txBody>
                    <a:bodyPr/>
                    <a:lstStyle/>
                    <a:p>
                      <a:pPr lvl="0" algn="ctr">
                        <a:buNone/>
                      </a:pPr>
                      <a:r>
                        <a:rPr lang="en-US">
                          <a:latin typeface="Arial"/>
                        </a:rPr>
                        <a:t>1</a:t>
                      </a:r>
                    </a:p>
                  </a:txBody>
                  <a:tcPr/>
                </a:tc>
                <a:tc>
                  <a:txBody>
                    <a:bodyPr/>
                    <a:lstStyle/>
                    <a:p>
                      <a:pPr lvl="0" algn="ctr">
                        <a:buNone/>
                      </a:pPr>
                      <a:r>
                        <a:rPr lang="en-US">
                          <a:latin typeface="Arial"/>
                        </a:rPr>
                        <a:t>Madden</a:t>
                      </a:r>
                    </a:p>
                  </a:txBody>
                  <a:tcPr/>
                </a:tc>
                <a:tc>
                  <a:txBody>
                    <a:bodyPr/>
                    <a:lstStyle/>
                    <a:p>
                      <a:pPr algn="ctr"/>
                      <a:r>
                        <a:rPr lang="en-US">
                          <a:latin typeface="Arial"/>
                        </a:rPr>
                        <a:t>30.3</a:t>
                      </a:r>
                    </a:p>
                  </a:txBody>
                  <a:tcPr/>
                </a:tc>
                <a:extLst>
                  <a:ext uri="{0D108BD9-81ED-4DB2-BD59-A6C34878D82A}">
                    <a16:rowId xmlns:a16="http://schemas.microsoft.com/office/drawing/2014/main" val="243292992"/>
                  </a:ext>
                </a:extLst>
              </a:tr>
              <a:tr h="387958">
                <a:tc>
                  <a:txBody>
                    <a:bodyPr/>
                    <a:lstStyle/>
                    <a:p>
                      <a:pPr lvl="0" algn="ctr">
                        <a:buNone/>
                      </a:pPr>
                      <a:r>
                        <a:rPr lang="en-US">
                          <a:latin typeface="Arial"/>
                        </a:rPr>
                        <a:t>7</a:t>
                      </a:r>
                    </a:p>
                  </a:txBody>
                  <a:tcPr/>
                </a:tc>
                <a:tc>
                  <a:txBody>
                    <a:bodyPr/>
                    <a:lstStyle/>
                    <a:p>
                      <a:pPr lvl="0" algn="ctr">
                        <a:buNone/>
                      </a:pPr>
                      <a:r>
                        <a:rPr lang="en-US">
                          <a:latin typeface="Arial"/>
                        </a:rPr>
                        <a:t>Tybalt</a:t>
                      </a:r>
                    </a:p>
                  </a:txBody>
                  <a:tcPr/>
                </a:tc>
                <a:tc>
                  <a:txBody>
                    <a:bodyPr/>
                    <a:lstStyle/>
                    <a:p>
                      <a:pPr lvl="0" algn="ctr">
                        <a:buNone/>
                      </a:pPr>
                      <a:r>
                        <a:rPr lang="en-US">
                          <a:latin typeface="Arial"/>
                        </a:rPr>
                        <a:t>8.1</a:t>
                      </a:r>
                    </a:p>
                  </a:txBody>
                  <a:tcPr/>
                </a:tc>
                <a:extLst>
                  <a:ext uri="{0D108BD9-81ED-4DB2-BD59-A6C34878D82A}">
                    <a16:rowId xmlns:a16="http://schemas.microsoft.com/office/drawing/2014/main" val="194349349"/>
                  </a:ext>
                </a:extLst>
              </a:tr>
              <a:tr h="387958">
                <a:tc>
                  <a:txBody>
                    <a:bodyPr/>
                    <a:lstStyle/>
                    <a:p>
                      <a:pPr lvl="0" algn="ctr">
                        <a:buNone/>
                      </a:pPr>
                      <a:r>
                        <a:rPr lang="en-US">
                          <a:latin typeface="Arial"/>
                        </a:rPr>
                        <a:t>7</a:t>
                      </a:r>
                    </a:p>
                  </a:txBody>
                  <a:tcPr/>
                </a:tc>
                <a:tc>
                  <a:txBody>
                    <a:bodyPr/>
                    <a:lstStyle/>
                    <a:p>
                      <a:pPr lvl="0" algn="ctr">
                        <a:buNone/>
                      </a:pPr>
                      <a:r>
                        <a:rPr lang="en-US">
                          <a:latin typeface="Arial"/>
                        </a:rPr>
                        <a:t>Madden</a:t>
                      </a:r>
                    </a:p>
                  </a:txBody>
                  <a:tcPr/>
                </a:tc>
                <a:tc>
                  <a:txBody>
                    <a:bodyPr/>
                    <a:lstStyle/>
                    <a:p>
                      <a:pPr lvl="0" algn="ctr">
                        <a:buNone/>
                      </a:pPr>
                      <a:r>
                        <a:rPr lang="en-US">
                          <a:latin typeface="Arial"/>
                        </a:rPr>
                        <a:t>28.5</a:t>
                      </a:r>
                    </a:p>
                  </a:txBody>
                  <a:tcPr/>
                </a:tc>
                <a:extLst>
                  <a:ext uri="{0D108BD9-81ED-4DB2-BD59-A6C34878D82A}">
                    <a16:rowId xmlns:a16="http://schemas.microsoft.com/office/drawing/2014/main" val="1311013187"/>
                  </a:ext>
                </a:extLst>
              </a:tr>
              <a:tr h="387958">
                <a:tc>
                  <a:txBody>
                    <a:bodyPr/>
                    <a:lstStyle/>
                    <a:p>
                      <a:pPr lvl="0" algn="ctr">
                        <a:buNone/>
                      </a:pPr>
                      <a:r>
                        <a:rPr lang="en-US">
                          <a:latin typeface="Arial"/>
                        </a:rPr>
                        <a:t>14</a:t>
                      </a:r>
                    </a:p>
                  </a:txBody>
                  <a:tcPr/>
                </a:tc>
                <a:tc>
                  <a:txBody>
                    <a:bodyPr/>
                    <a:lstStyle/>
                    <a:p>
                      <a:pPr lvl="0" algn="ctr">
                        <a:buNone/>
                      </a:pPr>
                      <a:r>
                        <a:rPr lang="en-US">
                          <a:latin typeface="Arial"/>
                        </a:rPr>
                        <a:t>Tybalt</a:t>
                      </a:r>
                    </a:p>
                  </a:txBody>
                  <a:tcPr/>
                </a:tc>
                <a:tc>
                  <a:txBody>
                    <a:bodyPr/>
                    <a:lstStyle/>
                    <a:p>
                      <a:pPr lvl="0" algn="ctr">
                        <a:buNone/>
                      </a:pPr>
                      <a:r>
                        <a:rPr lang="en-US">
                          <a:latin typeface="Arial"/>
                        </a:rPr>
                        <a:t>8.2</a:t>
                      </a:r>
                    </a:p>
                  </a:txBody>
                  <a:tcPr/>
                </a:tc>
                <a:extLst>
                  <a:ext uri="{0D108BD9-81ED-4DB2-BD59-A6C34878D82A}">
                    <a16:rowId xmlns:a16="http://schemas.microsoft.com/office/drawing/2014/main" val="3932572089"/>
                  </a:ext>
                </a:extLst>
              </a:tr>
              <a:tr h="387958">
                <a:tc>
                  <a:txBody>
                    <a:bodyPr/>
                    <a:lstStyle/>
                    <a:p>
                      <a:pPr lvl="0" algn="ctr">
                        <a:buNone/>
                      </a:pPr>
                      <a:r>
                        <a:rPr lang="en-US">
                          <a:latin typeface="Arial"/>
                        </a:rPr>
                        <a:t>14</a:t>
                      </a:r>
                    </a:p>
                  </a:txBody>
                  <a:tcPr/>
                </a:tc>
                <a:tc>
                  <a:txBody>
                    <a:bodyPr/>
                    <a:lstStyle/>
                    <a:p>
                      <a:pPr lvl="0" algn="ctr">
                        <a:buNone/>
                      </a:pPr>
                      <a:r>
                        <a:rPr lang="en-US">
                          <a:latin typeface="Arial"/>
                        </a:rPr>
                        <a:t>Madden</a:t>
                      </a:r>
                    </a:p>
                  </a:txBody>
                  <a:tcPr/>
                </a:tc>
                <a:tc>
                  <a:txBody>
                    <a:bodyPr/>
                    <a:lstStyle/>
                    <a:p>
                      <a:pPr lvl="0" algn="ctr">
                        <a:buNone/>
                      </a:pPr>
                      <a:r>
                        <a:rPr lang="en-US">
                          <a:latin typeface="Arial"/>
                        </a:rPr>
                        <a:t>29.8</a:t>
                      </a:r>
                    </a:p>
                  </a:txBody>
                  <a:tcPr/>
                </a:tc>
                <a:extLst>
                  <a:ext uri="{0D108BD9-81ED-4DB2-BD59-A6C34878D82A}">
                    <a16:rowId xmlns:a16="http://schemas.microsoft.com/office/drawing/2014/main" val="940025034"/>
                  </a:ext>
                </a:extLst>
              </a:tr>
            </a:tbl>
          </a:graphicData>
        </a:graphic>
      </p:graphicFrame>
      <p:sp>
        <p:nvSpPr>
          <p:cNvPr id="11" name="TextBox 10">
            <a:extLst>
              <a:ext uri="{FF2B5EF4-FFF2-40B4-BE49-F238E27FC236}">
                <a16:creationId xmlns:a16="http://schemas.microsoft.com/office/drawing/2014/main" id="{AE999CD1-CB81-4D26-36D4-AC73BA025B39}"/>
              </a:ext>
            </a:extLst>
          </p:cNvPr>
          <p:cNvSpPr txBox="1"/>
          <p:nvPr/>
        </p:nvSpPr>
        <p:spPr>
          <a:xfrm>
            <a:off x="595992" y="1200150"/>
            <a:ext cx="4898570" cy="31700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a:latin typeface="Arial"/>
                <a:cs typeface="Arial"/>
              </a:rPr>
              <a:t>Solution</a:t>
            </a:r>
            <a:endParaRPr lang="en-US">
              <a:cs typeface="Calibri"/>
            </a:endParaRPr>
          </a:p>
          <a:p>
            <a:pPr marL="342900" indent="-342900">
              <a:buFont typeface="Arial" panose="020B0604020202020204" pitchFamily="34" charset="0"/>
              <a:buChar char="•"/>
            </a:pPr>
            <a:r>
              <a:rPr lang="en-US" sz="2800">
                <a:latin typeface="Arial"/>
                <a:cs typeface="Arial"/>
              </a:rPr>
              <a:t>Make 2 tables:</a:t>
            </a:r>
            <a:endParaRPr lang="en-US">
              <a:cs typeface="Calibri"/>
            </a:endParaRPr>
          </a:p>
          <a:p>
            <a:pPr marL="800100" lvl="1" indent="-342900">
              <a:buFont typeface="Arial" panose="020B0604020202020204" pitchFamily="34" charset="0"/>
              <a:buChar char="•"/>
            </a:pPr>
            <a:r>
              <a:rPr lang="en-US" sz="2800">
                <a:latin typeface="Arial"/>
                <a:cs typeface="Arial"/>
              </a:rPr>
              <a:t>Pet table</a:t>
            </a:r>
          </a:p>
          <a:p>
            <a:pPr marL="800100" lvl="1" indent="-342900">
              <a:buFont typeface="Arial" panose="020B0604020202020204" pitchFamily="34" charset="0"/>
              <a:buChar char="•"/>
            </a:pPr>
            <a:r>
              <a:rPr lang="en-US" sz="2800">
                <a:latin typeface="Arial"/>
                <a:cs typeface="Arial"/>
              </a:rPr>
              <a:t>Weight table</a:t>
            </a:r>
          </a:p>
          <a:p>
            <a:pPr marL="342900" indent="-342900">
              <a:buFont typeface="Arial" panose="020B0604020202020204" pitchFamily="34" charset="0"/>
              <a:buChar char="•"/>
            </a:pPr>
            <a:r>
              <a:rPr lang="en-US" sz="2800">
                <a:latin typeface="Arial"/>
                <a:cs typeface="Arial"/>
              </a:rPr>
              <a:t>Foundation of creating relational databases</a:t>
            </a:r>
          </a:p>
          <a:p>
            <a:pPr marL="342900" indent="-342900">
              <a:buFont typeface="Arial" panose="020B0604020202020204" pitchFamily="34" charset="0"/>
              <a:buChar char="•"/>
            </a:pPr>
            <a:endParaRPr lang="en-US" sz="2800">
              <a:latin typeface="Arial"/>
              <a:cs typeface="Arial"/>
            </a:endParaRPr>
          </a:p>
        </p:txBody>
      </p:sp>
      <p:graphicFrame>
        <p:nvGraphicFramePr>
          <p:cNvPr id="5" name="Table 4">
            <a:extLst>
              <a:ext uri="{FF2B5EF4-FFF2-40B4-BE49-F238E27FC236}">
                <a16:creationId xmlns:a16="http://schemas.microsoft.com/office/drawing/2014/main" id="{3E4DA86A-8E72-A454-861A-A13FC1D032E3}"/>
              </a:ext>
            </a:extLst>
          </p:cNvPr>
          <p:cNvGraphicFramePr>
            <a:graphicFrameLocks noGrp="1"/>
          </p:cNvGraphicFramePr>
          <p:nvPr>
            <p:extLst>
              <p:ext uri="{D42A27DB-BD31-4B8C-83A1-F6EECF244321}">
                <p14:modId xmlns:p14="http://schemas.microsoft.com/office/powerpoint/2010/main" val="136999566"/>
              </p:ext>
            </p:extLst>
          </p:nvPr>
        </p:nvGraphicFramePr>
        <p:xfrm>
          <a:off x="5143500" y="873578"/>
          <a:ext cx="3967964" cy="1163874"/>
        </p:xfrm>
        <a:graphic>
          <a:graphicData uri="http://schemas.openxmlformats.org/drawingml/2006/table">
            <a:tbl>
              <a:tblPr firstRow="1" bandRow="1">
                <a:tableStyleId>{ED083AE6-46FA-4A59-8FB0-9F97EB10719F}</a:tableStyleId>
              </a:tblPr>
              <a:tblGrid>
                <a:gridCol w="1300237">
                  <a:extLst>
                    <a:ext uri="{9D8B030D-6E8A-4147-A177-3AD203B41FA5}">
                      <a16:colId xmlns:a16="http://schemas.microsoft.com/office/drawing/2014/main" val="4226681390"/>
                    </a:ext>
                  </a:extLst>
                </a:gridCol>
                <a:gridCol w="1367490">
                  <a:extLst>
                    <a:ext uri="{9D8B030D-6E8A-4147-A177-3AD203B41FA5}">
                      <a16:colId xmlns:a16="http://schemas.microsoft.com/office/drawing/2014/main" val="348142536"/>
                    </a:ext>
                  </a:extLst>
                </a:gridCol>
                <a:gridCol w="1300237">
                  <a:extLst>
                    <a:ext uri="{9D8B030D-6E8A-4147-A177-3AD203B41FA5}">
                      <a16:colId xmlns:a16="http://schemas.microsoft.com/office/drawing/2014/main" val="111908182"/>
                    </a:ext>
                  </a:extLst>
                </a:gridCol>
              </a:tblGrid>
              <a:tr h="387958">
                <a:tc>
                  <a:txBody>
                    <a:bodyPr/>
                    <a:lstStyle/>
                    <a:p>
                      <a:pPr lvl="0" algn="ctr">
                        <a:buNone/>
                      </a:pPr>
                      <a:r>
                        <a:rPr lang="en-US">
                          <a:latin typeface="Arial"/>
                        </a:rPr>
                        <a:t>owner</a:t>
                      </a:r>
                    </a:p>
                  </a:txBody>
                  <a:tcPr/>
                </a:tc>
                <a:tc>
                  <a:txBody>
                    <a:bodyPr/>
                    <a:lstStyle/>
                    <a:p>
                      <a:pPr lvl="0" algn="ctr">
                        <a:buNone/>
                      </a:pPr>
                      <a:r>
                        <a:rPr lang="en-US">
                          <a:latin typeface="Arial"/>
                        </a:rPr>
                        <a:t>name</a:t>
                      </a:r>
                    </a:p>
                  </a:txBody>
                  <a:tcPr/>
                </a:tc>
                <a:tc>
                  <a:txBody>
                    <a:bodyPr/>
                    <a:lstStyle/>
                    <a:p>
                      <a:pPr lvl="0" algn="ctr">
                        <a:buNone/>
                      </a:pPr>
                      <a:r>
                        <a:rPr lang="en-US">
                          <a:latin typeface="Arial"/>
                        </a:rPr>
                        <a:t>species</a:t>
                      </a:r>
                    </a:p>
                  </a:txBody>
                  <a:tcPr/>
                </a:tc>
                <a:extLst>
                  <a:ext uri="{0D108BD9-81ED-4DB2-BD59-A6C34878D82A}">
                    <a16:rowId xmlns:a16="http://schemas.microsoft.com/office/drawing/2014/main" val="2773812299"/>
                  </a:ext>
                </a:extLst>
              </a:tr>
              <a:tr h="387958">
                <a:tc>
                  <a:txBody>
                    <a:bodyPr/>
                    <a:lstStyle/>
                    <a:p>
                      <a:pPr lvl="0" algn="ctr">
                        <a:buNone/>
                      </a:pPr>
                      <a:r>
                        <a:rPr lang="en-US">
                          <a:latin typeface="Arial"/>
                        </a:rPr>
                        <a:t>Toby</a:t>
                      </a:r>
                    </a:p>
                  </a:txBody>
                  <a:tcPr/>
                </a:tc>
                <a:tc>
                  <a:txBody>
                    <a:bodyPr/>
                    <a:lstStyle/>
                    <a:p>
                      <a:pPr lvl="0" algn="ctr">
                        <a:buNone/>
                      </a:pPr>
                      <a:r>
                        <a:rPr lang="en-US">
                          <a:latin typeface="Arial"/>
                        </a:rPr>
                        <a:t>Tybalt</a:t>
                      </a:r>
                    </a:p>
                  </a:txBody>
                  <a:tcPr/>
                </a:tc>
                <a:tc>
                  <a:txBody>
                    <a:bodyPr/>
                    <a:lstStyle/>
                    <a:p>
                      <a:pPr algn="ctr"/>
                      <a:r>
                        <a:rPr lang="en-US">
                          <a:latin typeface="Arial"/>
                        </a:rPr>
                        <a:t>cat</a:t>
                      </a:r>
                    </a:p>
                  </a:txBody>
                  <a:tcPr/>
                </a:tc>
                <a:extLst>
                  <a:ext uri="{0D108BD9-81ED-4DB2-BD59-A6C34878D82A}">
                    <a16:rowId xmlns:a16="http://schemas.microsoft.com/office/drawing/2014/main" val="1512037309"/>
                  </a:ext>
                </a:extLst>
              </a:tr>
              <a:tr h="387958">
                <a:tc>
                  <a:txBody>
                    <a:bodyPr/>
                    <a:lstStyle/>
                    <a:p>
                      <a:pPr lvl="0" algn="ctr">
                        <a:buNone/>
                      </a:pPr>
                      <a:r>
                        <a:rPr lang="en-US">
                          <a:latin typeface="Arial"/>
                        </a:rPr>
                        <a:t>Arden</a:t>
                      </a:r>
                    </a:p>
                  </a:txBody>
                  <a:tcPr/>
                </a:tc>
                <a:tc>
                  <a:txBody>
                    <a:bodyPr/>
                    <a:lstStyle/>
                    <a:p>
                      <a:pPr lvl="0" algn="ctr">
                        <a:buNone/>
                      </a:pPr>
                      <a:r>
                        <a:rPr lang="en-US">
                          <a:latin typeface="Arial"/>
                        </a:rPr>
                        <a:t>Madden</a:t>
                      </a:r>
                    </a:p>
                  </a:txBody>
                  <a:tcPr/>
                </a:tc>
                <a:tc>
                  <a:txBody>
                    <a:bodyPr/>
                    <a:lstStyle/>
                    <a:p>
                      <a:pPr algn="ctr"/>
                      <a:r>
                        <a:rPr lang="en-US">
                          <a:latin typeface="Arial"/>
                        </a:rPr>
                        <a:t>dog</a:t>
                      </a:r>
                    </a:p>
                  </a:txBody>
                  <a:tcPr/>
                </a:tc>
                <a:extLst>
                  <a:ext uri="{0D108BD9-81ED-4DB2-BD59-A6C34878D82A}">
                    <a16:rowId xmlns:a16="http://schemas.microsoft.com/office/drawing/2014/main" val="243292992"/>
                  </a:ext>
                </a:extLst>
              </a:tr>
            </a:tbl>
          </a:graphicData>
        </a:graphic>
      </p:graphicFrame>
    </p:spTree>
    <p:extLst>
      <p:ext uri="{BB962C8B-B14F-4D97-AF65-F5344CB8AC3E}">
        <p14:creationId xmlns:p14="http://schemas.microsoft.com/office/powerpoint/2010/main" val="235627617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5D6150C-014E-50DD-AD9B-CB605474D5F8}"/>
              </a:ext>
            </a:extLst>
          </p:cNvPr>
          <p:cNvSpPr>
            <a:spLocks noGrp="1"/>
          </p:cNvSpPr>
          <p:nvPr>
            <p:ph type="sldNum" sz="quarter" idx="12"/>
          </p:nvPr>
        </p:nvSpPr>
        <p:spPr/>
        <p:txBody>
          <a:bodyPr/>
          <a:lstStyle/>
          <a:p>
            <a:fld id="{106E12CD-FCB1-464E-A775-0B83FDDACE03}" type="slidenum">
              <a:rPr lang="en-US" dirty="0" smtClean="0"/>
              <a:pPr/>
              <a:t>63</a:t>
            </a:fld>
            <a:endParaRPr lang="en-US"/>
          </a:p>
        </p:txBody>
      </p:sp>
      <p:sp>
        <p:nvSpPr>
          <p:cNvPr id="2" name="Title 1">
            <a:extLst>
              <a:ext uri="{FF2B5EF4-FFF2-40B4-BE49-F238E27FC236}">
                <a16:creationId xmlns:a16="http://schemas.microsoft.com/office/drawing/2014/main" id="{09C22DAF-6167-4DAE-03A1-F00CAD89E2FD}"/>
              </a:ext>
            </a:extLst>
          </p:cNvPr>
          <p:cNvSpPr>
            <a:spLocks noGrp="1"/>
          </p:cNvSpPr>
          <p:nvPr>
            <p:ph type="title"/>
          </p:nvPr>
        </p:nvSpPr>
        <p:spPr>
          <a:xfrm>
            <a:off x="152400" y="-44564"/>
            <a:ext cx="8839200" cy="1143000"/>
          </a:xfrm>
        </p:spPr>
        <p:txBody>
          <a:bodyPr>
            <a:normAutofit/>
          </a:bodyPr>
          <a:lstStyle/>
          <a:p>
            <a:r>
              <a:rPr lang="en-US"/>
              <a:t>Splitting observational units</a:t>
            </a:r>
          </a:p>
        </p:txBody>
      </p:sp>
      <p:sp>
        <p:nvSpPr>
          <p:cNvPr id="3" name="TextBox 2">
            <a:extLst>
              <a:ext uri="{FF2B5EF4-FFF2-40B4-BE49-F238E27FC236}">
                <a16:creationId xmlns:a16="http://schemas.microsoft.com/office/drawing/2014/main" id="{38DCD23B-9D18-0124-76BE-FEEB442D42D8}"/>
              </a:ext>
            </a:extLst>
          </p:cNvPr>
          <p:cNvSpPr txBox="1"/>
          <p:nvPr/>
        </p:nvSpPr>
        <p:spPr>
          <a:xfrm>
            <a:off x="212271" y="1673679"/>
            <a:ext cx="457199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panose="020B0604020202020204" pitchFamily="34" charset="0"/>
              <a:buChar char="•"/>
            </a:pPr>
            <a:endParaRPr lang="en-US" sz="2800">
              <a:latin typeface="Arial"/>
              <a:cs typeface="Arial"/>
            </a:endParaRPr>
          </a:p>
        </p:txBody>
      </p:sp>
      <p:sp>
        <p:nvSpPr>
          <p:cNvPr id="9" name="TextBox 8">
            <a:extLst>
              <a:ext uri="{FF2B5EF4-FFF2-40B4-BE49-F238E27FC236}">
                <a16:creationId xmlns:a16="http://schemas.microsoft.com/office/drawing/2014/main" id="{60EED2AB-C294-FB31-68DC-B6BE52FC627D}"/>
              </a:ext>
            </a:extLst>
          </p:cNvPr>
          <p:cNvSpPr txBox="1"/>
          <p:nvPr/>
        </p:nvSpPr>
        <p:spPr>
          <a:xfrm>
            <a:off x="57150" y="955221"/>
            <a:ext cx="908684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latin typeface="Arial"/>
              </a:rPr>
              <a:t>Measuring pet weight </a:t>
            </a:r>
            <a:r>
              <a:rPr lang="en-US" sz="2800" b="1">
                <a:latin typeface="Arial"/>
              </a:rPr>
              <a:t>over time</a:t>
            </a:r>
            <a:endParaRPr lang="en-US" b="1">
              <a:cs typeface="Calibri"/>
            </a:endParaRPr>
          </a:p>
        </p:txBody>
      </p:sp>
      <p:sp>
        <p:nvSpPr>
          <p:cNvPr id="11" name="TextBox 10">
            <a:extLst>
              <a:ext uri="{FF2B5EF4-FFF2-40B4-BE49-F238E27FC236}">
                <a16:creationId xmlns:a16="http://schemas.microsoft.com/office/drawing/2014/main" id="{AE999CD1-CB81-4D26-36D4-AC73BA025B39}"/>
              </a:ext>
            </a:extLst>
          </p:cNvPr>
          <p:cNvSpPr txBox="1"/>
          <p:nvPr/>
        </p:nvSpPr>
        <p:spPr>
          <a:xfrm>
            <a:off x="155121" y="1673679"/>
            <a:ext cx="4229099"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panose="020B0604020202020204" pitchFamily="34" charset="0"/>
              <a:buChar char="•"/>
            </a:pPr>
            <a:r>
              <a:rPr lang="en-US" sz="2400">
                <a:latin typeface="Arial"/>
                <a:cs typeface="Arial"/>
              </a:rPr>
              <a:t>Splitting up data by variable categories or by time</a:t>
            </a:r>
          </a:p>
          <a:p>
            <a:pPr marL="342900" indent="-342900">
              <a:buFont typeface="Arial" panose="020B0604020202020204" pitchFamily="34" charset="0"/>
              <a:buChar char="•"/>
            </a:pPr>
            <a:r>
              <a:rPr lang="en-US" sz="2400">
                <a:latin typeface="Arial"/>
                <a:cs typeface="Arial"/>
              </a:rPr>
              <a:t>Intuitive, but inefficient</a:t>
            </a:r>
          </a:p>
          <a:p>
            <a:pPr marL="342900" indent="-342900">
              <a:buFont typeface="Arial" panose="020B0604020202020204" pitchFamily="34" charset="0"/>
              <a:buChar char="•"/>
            </a:pPr>
            <a:r>
              <a:rPr lang="en-US" sz="2400">
                <a:latin typeface="Arial"/>
                <a:cs typeface="Arial"/>
              </a:rPr>
              <a:t>Harder to catch inconsistencies</a:t>
            </a:r>
          </a:p>
        </p:txBody>
      </p:sp>
      <p:graphicFrame>
        <p:nvGraphicFramePr>
          <p:cNvPr id="6" name="Table 5">
            <a:extLst>
              <a:ext uri="{FF2B5EF4-FFF2-40B4-BE49-F238E27FC236}">
                <a16:creationId xmlns:a16="http://schemas.microsoft.com/office/drawing/2014/main" id="{1DAEDF0F-0C88-D4E4-7FE6-4B1C27D3E2DD}"/>
              </a:ext>
            </a:extLst>
          </p:cNvPr>
          <p:cNvGraphicFramePr>
            <a:graphicFrameLocks noGrp="1"/>
          </p:cNvGraphicFramePr>
          <p:nvPr>
            <p:extLst>
              <p:ext uri="{D42A27DB-BD31-4B8C-83A1-F6EECF244321}">
                <p14:modId xmlns:p14="http://schemas.microsoft.com/office/powerpoint/2010/main" val="3960550071"/>
              </p:ext>
            </p:extLst>
          </p:nvPr>
        </p:nvGraphicFramePr>
        <p:xfrm>
          <a:off x="5927271" y="1191985"/>
          <a:ext cx="2341702" cy="1551832"/>
        </p:xfrm>
        <a:graphic>
          <a:graphicData uri="http://schemas.openxmlformats.org/drawingml/2006/table">
            <a:tbl>
              <a:tblPr firstRow="1" bandRow="1">
                <a:tableStyleId>{ED083AE6-46FA-4A59-8FB0-9F97EB10719F}</a:tableStyleId>
              </a:tblPr>
              <a:tblGrid>
                <a:gridCol w="1209315">
                  <a:extLst>
                    <a:ext uri="{9D8B030D-6E8A-4147-A177-3AD203B41FA5}">
                      <a16:colId xmlns:a16="http://schemas.microsoft.com/office/drawing/2014/main" val="348142536"/>
                    </a:ext>
                  </a:extLst>
                </a:gridCol>
                <a:gridCol w="1132387">
                  <a:extLst>
                    <a:ext uri="{9D8B030D-6E8A-4147-A177-3AD203B41FA5}">
                      <a16:colId xmlns:a16="http://schemas.microsoft.com/office/drawing/2014/main" val="111908182"/>
                    </a:ext>
                  </a:extLst>
                </a:gridCol>
              </a:tblGrid>
              <a:tr h="387958">
                <a:tc gridSpan="2">
                  <a:txBody>
                    <a:bodyPr/>
                    <a:lstStyle/>
                    <a:p>
                      <a:pPr lvl="0" algn="ctr">
                        <a:buNone/>
                      </a:pPr>
                      <a:r>
                        <a:rPr lang="en-US">
                          <a:latin typeface="Arial"/>
                        </a:rPr>
                        <a:t>Day 1</a:t>
                      </a:r>
                    </a:p>
                  </a:txBody>
                  <a:tcPr/>
                </a:tc>
                <a:tc hMerge="1">
                  <a:txBody>
                    <a:bodyPr/>
                    <a:lstStyle/>
                    <a:p>
                      <a:endParaRPr lang="en-US"/>
                    </a:p>
                  </a:txBody>
                  <a:tcPr/>
                </a:tc>
                <a:extLst>
                  <a:ext uri="{0D108BD9-81ED-4DB2-BD59-A6C34878D82A}">
                    <a16:rowId xmlns:a16="http://schemas.microsoft.com/office/drawing/2014/main" val="4276025109"/>
                  </a:ext>
                </a:extLst>
              </a:tr>
              <a:tr h="387958">
                <a:tc>
                  <a:txBody>
                    <a:bodyPr/>
                    <a:lstStyle/>
                    <a:p>
                      <a:pPr lvl="0" algn="ctr">
                        <a:buNone/>
                      </a:pPr>
                      <a:r>
                        <a:rPr lang="en-US">
                          <a:latin typeface="Arial"/>
                        </a:rPr>
                        <a:t>name</a:t>
                      </a:r>
                    </a:p>
                  </a:txBody>
                  <a:tcPr/>
                </a:tc>
                <a:tc>
                  <a:txBody>
                    <a:bodyPr/>
                    <a:lstStyle/>
                    <a:p>
                      <a:pPr lvl="0" algn="ctr">
                        <a:buNone/>
                      </a:pPr>
                      <a:r>
                        <a:rPr lang="en-US">
                          <a:latin typeface="Arial"/>
                        </a:rPr>
                        <a:t>weight</a:t>
                      </a:r>
                    </a:p>
                  </a:txBody>
                  <a:tcPr/>
                </a:tc>
                <a:extLst>
                  <a:ext uri="{0D108BD9-81ED-4DB2-BD59-A6C34878D82A}">
                    <a16:rowId xmlns:a16="http://schemas.microsoft.com/office/drawing/2014/main" val="2773812299"/>
                  </a:ext>
                </a:extLst>
              </a:tr>
              <a:tr h="387958">
                <a:tc>
                  <a:txBody>
                    <a:bodyPr/>
                    <a:lstStyle/>
                    <a:p>
                      <a:pPr lvl="0" algn="ctr">
                        <a:buNone/>
                      </a:pPr>
                      <a:r>
                        <a:rPr lang="en-US" err="1">
                          <a:latin typeface="Arial"/>
                        </a:rPr>
                        <a:t>Tybolt</a:t>
                      </a:r>
                    </a:p>
                  </a:txBody>
                  <a:tcPr/>
                </a:tc>
                <a:tc>
                  <a:txBody>
                    <a:bodyPr/>
                    <a:lstStyle/>
                    <a:p>
                      <a:pPr algn="ctr"/>
                      <a:r>
                        <a:rPr lang="en-US">
                          <a:latin typeface="Arial"/>
                        </a:rPr>
                        <a:t>8.0</a:t>
                      </a:r>
                    </a:p>
                  </a:txBody>
                  <a:tcPr/>
                </a:tc>
                <a:extLst>
                  <a:ext uri="{0D108BD9-81ED-4DB2-BD59-A6C34878D82A}">
                    <a16:rowId xmlns:a16="http://schemas.microsoft.com/office/drawing/2014/main" val="1512037309"/>
                  </a:ext>
                </a:extLst>
              </a:tr>
              <a:tr h="387958">
                <a:tc>
                  <a:txBody>
                    <a:bodyPr/>
                    <a:lstStyle/>
                    <a:p>
                      <a:pPr lvl="0" algn="ctr">
                        <a:buNone/>
                      </a:pPr>
                      <a:r>
                        <a:rPr lang="en-US">
                          <a:latin typeface="Arial"/>
                        </a:rPr>
                        <a:t>Madden</a:t>
                      </a:r>
                    </a:p>
                  </a:txBody>
                  <a:tcPr/>
                </a:tc>
                <a:tc>
                  <a:txBody>
                    <a:bodyPr/>
                    <a:lstStyle/>
                    <a:p>
                      <a:pPr algn="ctr"/>
                      <a:r>
                        <a:rPr lang="en-US">
                          <a:latin typeface="Arial"/>
                        </a:rPr>
                        <a:t>30.3</a:t>
                      </a:r>
                    </a:p>
                  </a:txBody>
                  <a:tcPr/>
                </a:tc>
                <a:extLst>
                  <a:ext uri="{0D108BD9-81ED-4DB2-BD59-A6C34878D82A}">
                    <a16:rowId xmlns:a16="http://schemas.microsoft.com/office/drawing/2014/main" val="243292992"/>
                  </a:ext>
                </a:extLst>
              </a:tr>
            </a:tbl>
          </a:graphicData>
        </a:graphic>
      </p:graphicFrame>
      <p:graphicFrame>
        <p:nvGraphicFramePr>
          <p:cNvPr id="12" name="Table 11">
            <a:extLst>
              <a:ext uri="{FF2B5EF4-FFF2-40B4-BE49-F238E27FC236}">
                <a16:creationId xmlns:a16="http://schemas.microsoft.com/office/drawing/2014/main" id="{783217D1-87AF-2E4F-E7B4-B8E6B3B093AA}"/>
              </a:ext>
            </a:extLst>
          </p:cNvPr>
          <p:cNvGraphicFramePr>
            <a:graphicFrameLocks noGrp="1"/>
          </p:cNvGraphicFramePr>
          <p:nvPr>
            <p:extLst>
              <p:ext uri="{D42A27DB-BD31-4B8C-83A1-F6EECF244321}">
                <p14:modId xmlns:p14="http://schemas.microsoft.com/office/powerpoint/2010/main" val="2730465856"/>
              </p:ext>
            </p:extLst>
          </p:nvPr>
        </p:nvGraphicFramePr>
        <p:xfrm>
          <a:off x="4604657" y="3037114"/>
          <a:ext cx="2227380" cy="1539431"/>
        </p:xfrm>
        <a:graphic>
          <a:graphicData uri="http://schemas.openxmlformats.org/drawingml/2006/table">
            <a:tbl>
              <a:tblPr firstRow="1" bandRow="1">
                <a:tableStyleId>{ED083AE6-46FA-4A59-8FB0-9F97EB10719F}</a:tableStyleId>
              </a:tblPr>
              <a:tblGrid>
                <a:gridCol w="1150276">
                  <a:extLst>
                    <a:ext uri="{9D8B030D-6E8A-4147-A177-3AD203B41FA5}">
                      <a16:colId xmlns:a16="http://schemas.microsoft.com/office/drawing/2014/main" val="348142536"/>
                    </a:ext>
                  </a:extLst>
                </a:gridCol>
                <a:gridCol w="1077104">
                  <a:extLst>
                    <a:ext uri="{9D8B030D-6E8A-4147-A177-3AD203B41FA5}">
                      <a16:colId xmlns:a16="http://schemas.microsoft.com/office/drawing/2014/main" val="111908182"/>
                    </a:ext>
                  </a:extLst>
                </a:gridCol>
              </a:tblGrid>
              <a:tr h="375557">
                <a:tc gridSpan="2">
                  <a:txBody>
                    <a:bodyPr/>
                    <a:lstStyle/>
                    <a:p>
                      <a:pPr lvl="0" algn="ctr">
                        <a:buNone/>
                      </a:pPr>
                      <a:r>
                        <a:rPr lang="en-US">
                          <a:latin typeface="Arial"/>
                        </a:rPr>
                        <a:t>D7</a:t>
                      </a:r>
                    </a:p>
                  </a:txBody>
                  <a:tcPr/>
                </a:tc>
                <a:tc hMerge="1">
                  <a:txBody>
                    <a:bodyPr/>
                    <a:lstStyle/>
                    <a:p>
                      <a:endParaRPr lang="en-US"/>
                    </a:p>
                  </a:txBody>
                  <a:tcPr/>
                </a:tc>
                <a:extLst>
                  <a:ext uri="{0D108BD9-81ED-4DB2-BD59-A6C34878D82A}">
                    <a16:rowId xmlns:a16="http://schemas.microsoft.com/office/drawing/2014/main" val="4276025109"/>
                  </a:ext>
                </a:extLst>
              </a:tr>
              <a:tr h="387958">
                <a:tc>
                  <a:txBody>
                    <a:bodyPr/>
                    <a:lstStyle/>
                    <a:p>
                      <a:pPr lvl="0" algn="ctr">
                        <a:buNone/>
                      </a:pPr>
                      <a:r>
                        <a:rPr lang="en-US">
                          <a:latin typeface="Arial"/>
                        </a:rPr>
                        <a:t>name</a:t>
                      </a:r>
                    </a:p>
                  </a:txBody>
                  <a:tcPr/>
                </a:tc>
                <a:tc>
                  <a:txBody>
                    <a:bodyPr/>
                    <a:lstStyle/>
                    <a:p>
                      <a:pPr lvl="0" algn="ctr">
                        <a:buNone/>
                      </a:pPr>
                      <a:r>
                        <a:rPr lang="en-US">
                          <a:latin typeface="Arial"/>
                        </a:rPr>
                        <a:t>weight</a:t>
                      </a:r>
                    </a:p>
                  </a:txBody>
                  <a:tcPr/>
                </a:tc>
                <a:extLst>
                  <a:ext uri="{0D108BD9-81ED-4DB2-BD59-A6C34878D82A}">
                    <a16:rowId xmlns:a16="http://schemas.microsoft.com/office/drawing/2014/main" val="2773812299"/>
                  </a:ext>
                </a:extLst>
              </a:tr>
              <a:tr h="387958">
                <a:tc>
                  <a:txBody>
                    <a:bodyPr/>
                    <a:lstStyle/>
                    <a:p>
                      <a:pPr lvl="0" algn="ctr">
                        <a:buNone/>
                      </a:pPr>
                      <a:r>
                        <a:rPr lang="en-US">
                          <a:latin typeface="Arial"/>
                        </a:rPr>
                        <a:t>Tybalt</a:t>
                      </a:r>
                    </a:p>
                  </a:txBody>
                  <a:tcPr/>
                </a:tc>
                <a:tc>
                  <a:txBody>
                    <a:bodyPr/>
                    <a:lstStyle/>
                    <a:p>
                      <a:pPr algn="ctr"/>
                      <a:r>
                        <a:rPr lang="en-US">
                          <a:latin typeface="Arial"/>
                        </a:rPr>
                        <a:t>8.1</a:t>
                      </a:r>
                    </a:p>
                  </a:txBody>
                  <a:tcPr/>
                </a:tc>
                <a:extLst>
                  <a:ext uri="{0D108BD9-81ED-4DB2-BD59-A6C34878D82A}">
                    <a16:rowId xmlns:a16="http://schemas.microsoft.com/office/drawing/2014/main" val="1512037309"/>
                  </a:ext>
                </a:extLst>
              </a:tr>
              <a:tr h="387958">
                <a:tc>
                  <a:txBody>
                    <a:bodyPr/>
                    <a:lstStyle/>
                    <a:p>
                      <a:pPr lvl="0" algn="ctr">
                        <a:buNone/>
                      </a:pPr>
                      <a:r>
                        <a:rPr lang="en-US">
                          <a:latin typeface="Arial"/>
                        </a:rPr>
                        <a:t>Maddan</a:t>
                      </a:r>
                    </a:p>
                  </a:txBody>
                  <a:tcPr/>
                </a:tc>
                <a:tc>
                  <a:txBody>
                    <a:bodyPr/>
                    <a:lstStyle/>
                    <a:p>
                      <a:pPr algn="ctr"/>
                      <a:r>
                        <a:rPr lang="en-US">
                          <a:latin typeface="Arial"/>
                        </a:rPr>
                        <a:t>28.5</a:t>
                      </a:r>
                    </a:p>
                  </a:txBody>
                  <a:tcPr/>
                </a:tc>
                <a:extLst>
                  <a:ext uri="{0D108BD9-81ED-4DB2-BD59-A6C34878D82A}">
                    <a16:rowId xmlns:a16="http://schemas.microsoft.com/office/drawing/2014/main" val="243292992"/>
                  </a:ext>
                </a:extLst>
              </a:tr>
            </a:tbl>
          </a:graphicData>
        </a:graphic>
      </p:graphicFrame>
      <p:graphicFrame>
        <p:nvGraphicFramePr>
          <p:cNvPr id="13" name="Table 12">
            <a:extLst>
              <a:ext uri="{FF2B5EF4-FFF2-40B4-BE49-F238E27FC236}">
                <a16:creationId xmlns:a16="http://schemas.microsoft.com/office/drawing/2014/main" id="{D32AAFCD-1D99-E6D9-E17C-ABEF87537BDC}"/>
              </a:ext>
            </a:extLst>
          </p:cNvPr>
          <p:cNvGraphicFramePr>
            <a:graphicFrameLocks noGrp="1"/>
          </p:cNvGraphicFramePr>
          <p:nvPr>
            <p:extLst>
              <p:ext uri="{D42A27DB-BD31-4B8C-83A1-F6EECF244321}">
                <p14:modId xmlns:p14="http://schemas.microsoft.com/office/powerpoint/2010/main" val="2477375902"/>
              </p:ext>
            </p:extLst>
          </p:nvPr>
        </p:nvGraphicFramePr>
        <p:xfrm>
          <a:off x="6959311" y="3021157"/>
          <a:ext cx="2162067" cy="1551832"/>
        </p:xfrm>
        <a:graphic>
          <a:graphicData uri="http://schemas.openxmlformats.org/drawingml/2006/table">
            <a:tbl>
              <a:tblPr firstRow="1" bandRow="1">
                <a:tableStyleId>{ED083AE6-46FA-4A59-8FB0-9F97EB10719F}</a:tableStyleId>
              </a:tblPr>
              <a:tblGrid>
                <a:gridCol w="1116547">
                  <a:extLst>
                    <a:ext uri="{9D8B030D-6E8A-4147-A177-3AD203B41FA5}">
                      <a16:colId xmlns:a16="http://schemas.microsoft.com/office/drawing/2014/main" val="348142536"/>
                    </a:ext>
                  </a:extLst>
                </a:gridCol>
                <a:gridCol w="1045520">
                  <a:extLst>
                    <a:ext uri="{9D8B030D-6E8A-4147-A177-3AD203B41FA5}">
                      <a16:colId xmlns:a16="http://schemas.microsoft.com/office/drawing/2014/main" val="111908182"/>
                    </a:ext>
                  </a:extLst>
                </a:gridCol>
              </a:tblGrid>
              <a:tr h="387958">
                <a:tc gridSpan="2">
                  <a:txBody>
                    <a:bodyPr/>
                    <a:lstStyle/>
                    <a:p>
                      <a:pPr lvl="0" algn="ctr">
                        <a:buNone/>
                      </a:pPr>
                      <a:r>
                        <a:rPr lang="en-US">
                          <a:latin typeface="Arial"/>
                        </a:rPr>
                        <a:t>Day 14</a:t>
                      </a:r>
                    </a:p>
                  </a:txBody>
                  <a:tcPr/>
                </a:tc>
                <a:tc hMerge="1">
                  <a:txBody>
                    <a:bodyPr/>
                    <a:lstStyle/>
                    <a:p>
                      <a:endParaRPr lang="en-US"/>
                    </a:p>
                  </a:txBody>
                  <a:tcPr/>
                </a:tc>
                <a:extLst>
                  <a:ext uri="{0D108BD9-81ED-4DB2-BD59-A6C34878D82A}">
                    <a16:rowId xmlns:a16="http://schemas.microsoft.com/office/drawing/2014/main" val="4276025109"/>
                  </a:ext>
                </a:extLst>
              </a:tr>
              <a:tr h="387958">
                <a:tc>
                  <a:txBody>
                    <a:bodyPr/>
                    <a:lstStyle/>
                    <a:p>
                      <a:pPr lvl="0" algn="ctr">
                        <a:buNone/>
                      </a:pPr>
                      <a:r>
                        <a:rPr lang="en-US">
                          <a:latin typeface="Arial"/>
                        </a:rPr>
                        <a:t>name</a:t>
                      </a:r>
                    </a:p>
                  </a:txBody>
                  <a:tcPr/>
                </a:tc>
                <a:tc>
                  <a:txBody>
                    <a:bodyPr/>
                    <a:lstStyle/>
                    <a:p>
                      <a:pPr lvl="0" algn="ctr">
                        <a:buNone/>
                      </a:pPr>
                      <a:r>
                        <a:rPr lang="en-US" err="1">
                          <a:latin typeface="Arial"/>
                        </a:rPr>
                        <a:t>wt</a:t>
                      </a:r>
                    </a:p>
                  </a:txBody>
                  <a:tcPr/>
                </a:tc>
                <a:extLst>
                  <a:ext uri="{0D108BD9-81ED-4DB2-BD59-A6C34878D82A}">
                    <a16:rowId xmlns:a16="http://schemas.microsoft.com/office/drawing/2014/main" val="2773812299"/>
                  </a:ext>
                </a:extLst>
              </a:tr>
              <a:tr h="387958">
                <a:tc>
                  <a:txBody>
                    <a:bodyPr/>
                    <a:lstStyle/>
                    <a:p>
                      <a:pPr lvl="0" algn="ctr">
                        <a:buNone/>
                      </a:pPr>
                      <a:r>
                        <a:rPr lang="en-US">
                          <a:latin typeface="Arial"/>
                        </a:rPr>
                        <a:t>Tybalt</a:t>
                      </a:r>
                    </a:p>
                  </a:txBody>
                  <a:tcPr/>
                </a:tc>
                <a:tc>
                  <a:txBody>
                    <a:bodyPr/>
                    <a:lstStyle/>
                    <a:p>
                      <a:pPr algn="ctr"/>
                      <a:r>
                        <a:rPr lang="en-US">
                          <a:latin typeface="Arial"/>
                        </a:rPr>
                        <a:t>8.2</a:t>
                      </a:r>
                    </a:p>
                  </a:txBody>
                  <a:tcPr/>
                </a:tc>
                <a:extLst>
                  <a:ext uri="{0D108BD9-81ED-4DB2-BD59-A6C34878D82A}">
                    <a16:rowId xmlns:a16="http://schemas.microsoft.com/office/drawing/2014/main" val="1512037309"/>
                  </a:ext>
                </a:extLst>
              </a:tr>
              <a:tr h="387958">
                <a:tc>
                  <a:txBody>
                    <a:bodyPr/>
                    <a:lstStyle/>
                    <a:p>
                      <a:pPr lvl="0" algn="ctr">
                        <a:buNone/>
                      </a:pPr>
                      <a:r>
                        <a:rPr lang="en-US">
                          <a:latin typeface="Arial"/>
                        </a:rPr>
                        <a:t>Madden</a:t>
                      </a:r>
                    </a:p>
                  </a:txBody>
                  <a:tcPr/>
                </a:tc>
                <a:tc>
                  <a:txBody>
                    <a:bodyPr/>
                    <a:lstStyle/>
                    <a:p>
                      <a:pPr algn="ctr"/>
                      <a:r>
                        <a:rPr lang="en-US">
                          <a:latin typeface="Arial"/>
                        </a:rPr>
                        <a:t>29.8</a:t>
                      </a:r>
                    </a:p>
                  </a:txBody>
                  <a:tcPr/>
                </a:tc>
                <a:extLst>
                  <a:ext uri="{0D108BD9-81ED-4DB2-BD59-A6C34878D82A}">
                    <a16:rowId xmlns:a16="http://schemas.microsoft.com/office/drawing/2014/main" val="243292992"/>
                  </a:ext>
                </a:extLst>
              </a:tr>
            </a:tbl>
          </a:graphicData>
        </a:graphic>
      </p:graphicFrame>
    </p:spTree>
    <p:extLst>
      <p:ext uri="{BB962C8B-B14F-4D97-AF65-F5344CB8AC3E}">
        <p14:creationId xmlns:p14="http://schemas.microsoft.com/office/powerpoint/2010/main" val="201282376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5D6150C-014E-50DD-AD9B-CB605474D5F8}"/>
              </a:ext>
            </a:extLst>
          </p:cNvPr>
          <p:cNvSpPr>
            <a:spLocks noGrp="1"/>
          </p:cNvSpPr>
          <p:nvPr>
            <p:ph type="sldNum" sz="quarter" idx="12"/>
          </p:nvPr>
        </p:nvSpPr>
        <p:spPr/>
        <p:txBody>
          <a:bodyPr/>
          <a:lstStyle/>
          <a:p>
            <a:fld id="{106E12CD-FCB1-464E-A775-0B83FDDACE03}" type="slidenum">
              <a:rPr lang="en-US" dirty="0" smtClean="0"/>
              <a:pPr/>
              <a:t>64</a:t>
            </a:fld>
            <a:endParaRPr lang="en-US"/>
          </a:p>
        </p:txBody>
      </p:sp>
      <p:sp>
        <p:nvSpPr>
          <p:cNvPr id="2" name="Title 1">
            <a:extLst>
              <a:ext uri="{FF2B5EF4-FFF2-40B4-BE49-F238E27FC236}">
                <a16:creationId xmlns:a16="http://schemas.microsoft.com/office/drawing/2014/main" id="{09C22DAF-6167-4DAE-03A1-F00CAD89E2FD}"/>
              </a:ext>
            </a:extLst>
          </p:cNvPr>
          <p:cNvSpPr>
            <a:spLocks noGrp="1"/>
          </p:cNvSpPr>
          <p:nvPr>
            <p:ph type="title"/>
          </p:nvPr>
        </p:nvSpPr>
        <p:spPr>
          <a:xfrm>
            <a:off x="152400" y="-44564"/>
            <a:ext cx="8839200" cy="1143000"/>
          </a:xfrm>
        </p:spPr>
        <p:txBody>
          <a:bodyPr>
            <a:normAutofit/>
          </a:bodyPr>
          <a:lstStyle/>
          <a:p>
            <a:r>
              <a:rPr lang="en-US"/>
              <a:t>Splitting observational units</a:t>
            </a:r>
          </a:p>
        </p:txBody>
      </p:sp>
      <p:sp>
        <p:nvSpPr>
          <p:cNvPr id="3" name="TextBox 2">
            <a:extLst>
              <a:ext uri="{FF2B5EF4-FFF2-40B4-BE49-F238E27FC236}">
                <a16:creationId xmlns:a16="http://schemas.microsoft.com/office/drawing/2014/main" id="{38DCD23B-9D18-0124-76BE-FEEB442D42D8}"/>
              </a:ext>
            </a:extLst>
          </p:cNvPr>
          <p:cNvSpPr txBox="1"/>
          <p:nvPr/>
        </p:nvSpPr>
        <p:spPr>
          <a:xfrm>
            <a:off x="212271" y="1673679"/>
            <a:ext cx="457199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panose="020B0604020202020204" pitchFamily="34" charset="0"/>
              <a:buChar char="•"/>
            </a:pPr>
            <a:endParaRPr lang="en-US" sz="2800">
              <a:latin typeface="Arial"/>
              <a:cs typeface="Arial"/>
            </a:endParaRPr>
          </a:p>
        </p:txBody>
      </p:sp>
      <p:sp>
        <p:nvSpPr>
          <p:cNvPr id="11" name="TextBox 10">
            <a:extLst>
              <a:ext uri="{FF2B5EF4-FFF2-40B4-BE49-F238E27FC236}">
                <a16:creationId xmlns:a16="http://schemas.microsoft.com/office/drawing/2014/main" id="{AE999CD1-CB81-4D26-36D4-AC73BA025B39}"/>
              </a:ext>
            </a:extLst>
          </p:cNvPr>
          <p:cNvSpPr txBox="1"/>
          <p:nvPr/>
        </p:nvSpPr>
        <p:spPr>
          <a:xfrm>
            <a:off x="155121" y="1461408"/>
            <a:ext cx="4229099"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a:latin typeface="Arial"/>
                <a:cs typeface="Arial"/>
              </a:rPr>
              <a:t>Solution</a:t>
            </a:r>
          </a:p>
          <a:p>
            <a:pPr algn="ctr"/>
            <a:endParaRPr lang="en-US" sz="2400">
              <a:latin typeface="Arial"/>
              <a:cs typeface="Arial"/>
            </a:endParaRPr>
          </a:p>
          <a:p>
            <a:pPr marL="342900" indent="-342900">
              <a:buFont typeface="Arial" panose="020B0604020202020204" pitchFamily="34" charset="0"/>
              <a:buChar char="•"/>
            </a:pPr>
            <a:r>
              <a:rPr lang="en-US" sz="2400">
                <a:latin typeface="Arial"/>
                <a:cs typeface="Arial"/>
              </a:rPr>
              <a:t>Make sure format is consistent across tables</a:t>
            </a:r>
          </a:p>
          <a:p>
            <a:pPr marL="342900" indent="-342900">
              <a:buFont typeface="Arial" panose="020B0604020202020204" pitchFamily="34" charset="0"/>
              <a:buChar char="•"/>
            </a:pPr>
            <a:r>
              <a:rPr lang="en-US" sz="2400">
                <a:latin typeface="Arial"/>
                <a:cs typeface="Arial"/>
              </a:rPr>
              <a:t>Combine into 1 dataset</a:t>
            </a:r>
            <a:endParaRPr lang="en-US" sz="2400">
              <a:cs typeface="Calibri"/>
            </a:endParaRPr>
          </a:p>
        </p:txBody>
      </p:sp>
      <p:graphicFrame>
        <p:nvGraphicFramePr>
          <p:cNvPr id="7" name="Table 6">
            <a:extLst>
              <a:ext uri="{FF2B5EF4-FFF2-40B4-BE49-F238E27FC236}">
                <a16:creationId xmlns:a16="http://schemas.microsoft.com/office/drawing/2014/main" id="{95C767AE-0711-93D4-0F74-B920867295EC}"/>
              </a:ext>
            </a:extLst>
          </p:cNvPr>
          <p:cNvGraphicFramePr>
            <a:graphicFrameLocks noGrp="1"/>
          </p:cNvGraphicFramePr>
          <p:nvPr>
            <p:extLst>
              <p:ext uri="{D42A27DB-BD31-4B8C-83A1-F6EECF244321}">
                <p14:modId xmlns:p14="http://schemas.microsoft.com/office/powerpoint/2010/main" val="2695383444"/>
              </p:ext>
            </p:extLst>
          </p:nvPr>
        </p:nvGraphicFramePr>
        <p:xfrm>
          <a:off x="5290457" y="1575707"/>
          <a:ext cx="3103762" cy="2715706"/>
        </p:xfrm>
        <a:graphic>
          <a:graphicData uri="http://schemas.openxmlformats.org/drawingml/2006/table">
            <a:tbl>
              <a:tblPr firstRow="1" bandRow="1">
                <a:tableStyleId>{ED083AE6-46FA-4A59-8FB0-9F97EB10719F}</a:tableStyleId>
              </a:tblPr>
              <a:tblGrid>
                <a:gridCol w="844977">
                  <a:extLst>
                    <a:ext uri="{9D8B030D-6E8A-4147-A177-3AD203B41FA5}">
                      <a16:colId xmlns:a16="http://schemas.microsoft.com/office/drawing/2014/main" val="4226681390"/>
                    </a:ext>
                  </a:extLst>
                </a:gridCol>
                <a:gridCol w="1166494">
                  <a:extLst>
                    <a:ext uri="{9D8B030D-6E8A-4147-A177-3AD203B41FA5}">
                      <a16:colId xmlns:a16="http://schemas.microsoft.com/office/drawing/2014/main" val="348142536"/>
                    </a:ext>
                  </a:extLst>
                </a:gridCol>
                <a:gridCol w="1092291">
                  <a:extLst>
                    <a:ext uri="{9D8B030D-6E8A-4147-A177-3AD203B41FA5}">
                      <a16:colId xmlns:a16="http://schemas.microsoft.com/office/drawing/2014/main" val="111908182"/>
                    </a:ext>
                  </a:extLst>
                </a:gridCol>
              </a:tblGrid>
              <a:tr h="387958">
                <a:tc>
                  <a:txBody>
                    <a:bodyPr/>
                    <a:lstStyle/>
                    <a:p>
                      <a:pPr lvl="0" algn="ctr">
                        <a:buNone/>
                      </a:pPr>
                      <a:r>
                        <a:rPr lang="en-US">
                          <a:latin typeface="Arial"/>
                        </a:rPr>
                        <a:t>day</a:t>
                      </a:r>
                    </a:p>
                  </a:txBody>
                  <a:tcPr/>
                </a:tc>
                <a:tc>
                  <a:txBody>
                    <a:bodyPr/>
                    <a:lstStyle/>
                    <a:p>
                      <a:pPr lvl="0" algn="ctr">
                        <a:buNone/>
                      </a:pPr>
                      <a:r>
                        <a:rPr lang="en-US">
                          <a:latin typeface="Arial"/>
                        </a:rPr>
                        <a:t>name</a:t>
                      </a:r>
                    </a:p>
                  </a:txBody>
                  <a:tcPr/>
                </a:tc>
                <a:tc>
                  <a:txBody>
                    <a:bodyPr/>
                    <a:lstStyle/>
                    <a:p>
                      <a:pPr lvl="0" algn="ctr">
                        <a:buNone/>
                      </a:pPr>
                      <a:r>
                        <a:rPr lang="en-US">
                          <a:latin typeface="Arial"/>
                        </a:rPr>
                        <a:t>weight</a:t>
                      </a:r>
                    </a:p>
                  </a:txBody>
                  <a:tcPr/>
                </a:tc>
                <a:extLst>
                  <a:ext uri="{0D108BD9-81ED-4DB2-BD59-A6C34878D82A}">
                    <a16:rowId xmlns:a16="http://schemas.microsoft.com/office/drawing/2014/main" val="2773812299"/>
                  </a:ext>
                </a:extLst>
              </a:tr>
              <a:tr h="387958">
                <a:tc>
                  <a:txBody>
                    <a:bodyPr/>
                    <a:lstStyle/>
                    <a:p>
                      <a:pPr lvl="0" algn="ctr">
                        <a:buNone/>
                      </a:pPr>
                      <a:r>
                        <a:rPr lang="en-US">
                          <a:latin typeface="Arial"/>
                        </a:rPr>
                        <a:t>1</a:t>
                      </a:r>
                    </a:p>
                  </a:txBody>
                  <a:tcPr/>
                </a:tc>
                <a:tc>
                  <a:txBody>
                    <a:bodyPr/>
                    <a:lstStyle/>
                    <a:p>
                      <a:pPr lvl="0" algn="ctr">
                        <a:buNone/>
                      </a:pPr>
                      <a:r>
                        <a:rPr lang="en-US">
                          <a:latin typeface="Arial"/>
                        </a:rPr>
                        <a:t>Tybalt</a:t>
                      </a:r>
                    </a:p>
                  </a:txBody>
                  <a:tcPr/>
                </a:tc>
                <a:tc>
                  <a:txBody>
                    <a:bodyPr/>
                    <a:lstStyle/>
                    <a:p>
                      <a:pPr algn="ctr"/>
                      <a:r>
                        <a:rPr lang="en-US">
                          <a:latin typeface="Arial"/>
                        </a:rPr>
                        <a:t>8.0</a:t>
                      </a:r>
                    </a:p>
                  </a:txBody>
                  <a:tcPr/>
                </a:tc>
                <a:extLst>
                  <a:ext uri="{0D108BD9-81ED-4DB2-BD59-A6C34878D82A}">
                    <a16:rowId xmlns:a16="http://schemas.microsoft.com/office/drawing/2014/main" val="1512037309"/>
                  </a:ext>
                </a:extLst>
              </a:tr>
              <a:tr h="387958">
                <a:tc>
                  <a:txBody>
                    <a:bodyPr/>
                    <a:lstStyle/>
                    <a:p>
                      <a:pPr lvl="0" algn="ctr">
                        <a:buNone/>
                      </a:pPr>
                      <a:r>
                        <a:rPr lang="en-US">
                          <a:latin typeface="Arial"/>
                        </a:rPr>
                        <a:t>1</a:t>
                      </a:r>
                    </a:p>
                  </a:txBody>
                  <a:tcPr/>
                </a:tc>
                <a:tc>
                  <a:txBody>
                    <a:bodyPr/>
                    <a:lstStyle/>
                    <a:p>
                      <a:pPr lvl="0" algn="ctr">
                        <a:buNone/>
                      </a:pPr>
                      <a:r>
                        <a:rPr lang="en-US">
                          <a:latin typeface="Arial"/>
                        </a:rPr>
                        <a:t>Madden</a:t>
                      </a:r>
                    </a:p>
                  </a:txBody>
                  <a:tcPr/>
                </a:tc>
                <a:tc>
                  <a:txBody>
                    <a:bodyPr/>
                    <a:lstStyle/>
                    <a:p>
                      <a:pPr algn="ctr"/>
                      <a:r>
                        <a:rPr lang="en-US">
                          <a:latin typeface="Arial"/>
                        </a:rPr>
                        <a:t>30.3</a:t>
                      </a:r>
                    </a:p>
                  </a:txBody>
                  <a:tcPr/>
                </a:tc>
                <a:extLst>
                  <a:ext uri="{0D108BD9-81ED-4DB2-BD59-A6C34878D82A}">
                    <a16:rowId xmlns:a16="http://schemas.microsoft.com/office/drawing/2014/main" val="243292992"/>
                  </a:ext>
                </a:extLst>
              </a:tr>
              <a:tr h="387958">
                <a:tc>
                  <a:txBody>
                    <a:bodyPr/>
                    <a:lstStyle/>
                    <a:p>
                      <a:pPr lvl="0" algn="ctr">
                        <a:buNone/>
                      </a:pPr>
                      <a:r>
                        <a:rPr lang="en-US">
                          <a:latin typeface="Arial"/>
                        </a:rPr>
                        <a:t>7</a:t>
                      </a:r>
                    </a:p>
                  </a:txBody>
                  <a:tcPr/>
                </a:tc>
                <a:tc>
                  <a:txBody>
                    <a:bodyPr/>
                    <a:lstStyle/>
                    <a:p>
                      <a:pPr lvl="0" algn="ctr">
                        <a:buNone/>
                      </a:pPr>
                      <a:r>
                        <a:rPr lang="en-US">
                          <a:latin typeface="Arial"/>
                        </a:rPr>
                        <a:t>Tybalt</a:t>
                      </a:r>
                    </a:p>
                  </a:txBody>
                  <a:tcPr/>
                </a:tc>
                <a:tc>
                  <a:txBody>
                    <a:bodyPr/>
                    <a:lstStyle/>
                    <a:p>
                      <a:pPr lvl="0" algn="ctr">
                        <a:buNone/>
                      </a:pPr>
                      <a:r>
                        <a:rPr lang="en-US">
                          <a:latin typeface="Arial"/>
                        </a:rPr>
                        <a:t>8.1</a:t>
                      </a:r>
                    </a:p>
                  </a:txBody>
                  <a:tcPr/>
                </a:tc>
                <a:extLst>
                  <a:ext uri="{0D108BD9-81ED-4DB2-BD59-A6C34878D82A}">
                    <a16:rowId xmlns:a16="http://schemas.microsoft.com/office/drawing/2014/main" val="194349349"/>
                  </a:ext>
                </a:extLst>
              </a:tr>
              <a:tr h="387958">
                <a:tc>
                  <a:txBody>
                    <a:bodyPr/>
                    <a:lstStyle/>
                    <a:p>
                      <a:pPr lvl="0" algn="ctr">
                        <a:buNone/>
                      </a:pPr>
                      <a:r>
                        <a:rPr lang="en-US">
                          <a:latin typeface="Arial"/>
                        </a:rPr>
                        <a:t>7</a:t>
                      </a:r>
                    </a:p>
                  </a:txBody>
                  <a:tcPr/>
                </a:tc>
                <a:tc>
                  <a:txBody>
                    <a:bodyPr/>
                    <a:lstStyle/>
                    <a:p>
                      <a:pPr lvl="0" algn="ctr">
                        <a:buNone/>
                      </a:pPr>
                      <a:r>
                        <a:rPr lang="en-US">
                          <a:latin typeface="Arial"/>
                        </a:rPr>
                        <a:t>Madden</a:t>
                      </a:r>
                    </a:p>
                  </a:txBody>
                  <a:tcPr/>
                </a:tc>
                <a:tc>
                  <a:txBody>
                    <a:bodyPr/>
                    <a:lstStyle/>
                    <a:p>
                      <a:pPr lvl="0" algn="ctr">
                        <a:buNone/>
                      </a:pPr>
                      <a:r>
                        <a:rPr lang="en-US">
                          <a:latin typeface="Arial"/>
                        </a:rPr>
                        <a:t>28.5</a:t>
                      </a:r>
                    </a:p>
                  </a:txBody>
                  <a:tcPr/>
                </a:tc>
                <a:extLst>
                  <a:ext uri="{0D108BD9-81ED-4DB2-BD59-A6C34878D82A}">
                    <a16:rowId xmlns:a16="http://schemas.microsoft.com/office/drawing/2014/main" val="1311013187"/>
                  </a:ext>
                </a:extLst>
              </a:tr>
              <a:tr h="387958">
                <a:tc>
                  <a:txBody>
                    <a:bodyPr/>
                    <a:lstStyle/>
                    <a:p>
                      <a:pPr lvl="0" algn="ctr">
                        <a:buNone/>
                      </a:pPr>
                      <a:r>
                        <a:rPr lang="en-US">
                          <a:latin typeface="Arial"/>
                        </a:rPr>
                        <a:t>14</a:t>
                      </a:r>
                    </a:p>
                  </a:txBody>
                  <a:tcPr/>
                </a:tc>
                <a:tc>
                  <a:txBody>
                    <a:bodyPr/>
                    <a:lstStyle/>
                    <a:p>
                      <a:pPr lvl="0" algn="ctr">
                        <a:buNone/>
                      </a:pPr>
                      <a:r>
                        <a:rPr lang="en-US">
                          <a:latin typeface="Arial"/>
                        </a:rPr>
                        <a:t>Tybalt</a:t>
                      </a:r>
                    </a:p>
                  </a:txBody>
                  <a:tcPr/>
                </a:tc>
                <a:tc>
                  <a:txBody>
                    <a:bodyPr/>
                    <a:lstStyle/>
                    <a:p>
                      <a:pPr lvl="0" algn="ctr">
                        <a:buNone/>
                      </a:pPr>
                      <a:r>
                        <a:rPr lang="en-US">
                          <a:latin typeface="Arial"/>
                        </a:rPr>
                        <a:t>8.2</a:t>
                      </a:r>
                    </a:p>
                  </a:txBody>
                  <a:tcPr/>
                </a:tc>
                <a:extLst>
                  <a:ext uri="{0D108BD9-81ED-4DB2-BD59-A6C34878D82A}">
                    <a16:rowId xmlns:a16="http://schemas.microsoft.com/office/drawing/2014/main" val="3932572089"/>
                  </a:ext>
                </a:extLst>
              </a:tr>
              <a:tr h="387958">
                <a:tc>
                  <a:txBody>
                    <a:bodyPr/>
                    <a:lstStyle/>
                    <a:p>
                      <a:pPr lvl="0" algn="ctr">
                        <a:buNone/>
                      </a:pPr>
                      <a:r>
                        <a:rPr lang="en-US">
                          <a:latin typeface="Arial"/>
                        </a:rPr>
                        <a:t>14</a:t>
                      </a:r>
                    </a:p>
                  </a:txBody>
                  <a:tcPr/>
                </a:tc>
                <a:tc>
                  <a:txBody>
                    <a:bodyPr/>
                    <a:lstStyle/>
                    <a:p>
                      <a:pPr lvl="0" algn="ctr">
                        <a:buNone/>
                      </a:pPr>
                      <a:r>
                        <a:rPr lang="en-US">
                          <a:latin typeface="Arial"/>
                        </a:rPr>
                        <a:t>Madden</a:t>
                      </a:r>
                    </a:p>
                  </a:txBody>
                  <a:tcPr/>
                </a:tc>
                <a:tc>
                  <a:txBody>
                    <a:bodyPr/>
                    <a:lstStyle/>
                    <a:p>
                      <a:pPr lvl="0" algn="ctr">
                        <a:buNone/>
                      </a:pPr>
                      <a:r>
                        <a:rPr lang="en-US">
                          <a:latin typeface="Arial"/>
                        </a:rPr>
                        <a:t>29.8</a:t>
                      </a:r>
                    </a:p>
                  </a:txBody>
                  <a:tcPr/>
                </a:tc>
                <a:extLst>
                  <a:ext uri="{0D108BD9-81ED-4DB2-BD59-A6C34878D82A}">
                    <a16:rowId xmlns:a16="http://schemas.microsoft.com/office/drawing/2014/main" val="940025034"/>
                  </a:ext>
                </a:extLst>
              </a:tr>
            </a:tbl>
          </a:graphicData>
        </a:graphic>
      </p:graphicFrame>
    </p:spTree>
    <p:extLst>
      <p:ext uri="{BB962C8B-B14F-4D97-AF65-F5344CB8AC3E}">
        <p14:creationId xmlns:p14="http://schemas.microsoft.com/office/powerpoint/2010/main" val="30340576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8EB7C-4E16-F528-D2C1-9294D8DD124F}"/>
              </a:ext>
            </a:extLst>
          </p:cNvPr>
          <p:cNvSpPr>
            <a:spLocks noGrp="1"/>
          </p:cNvSpPr>
          <p:nvPr>
            <p:ph type="title"/>
          </p:nvPr>
        </p:nvSpPr>
        <p:spPr/>
        <p:txBody>
          <a:bodyPr/>
          <a:lstStyle/>
          <a:p>
            <a:r>
              <a:rPr lang="en-US">
                <a:solidFill>
                  <a:srgbClr val="4E2A84"/>
                </a:solidFill>
              </a:rPr>
              <a:t>Column Names</a:t>
            </a:r>
          </a:p>
        </p:txBody>
      </p:sp>
      <p:sp>
        <p:nvSpPr>
          <p:cNvPr id="4" name="Content Placeholder 3">
            <a:extLst>
              <a:ext uri="{FF2B5EF4-FFF2-40B4-BE49-F238E27FC236}">
                <a16:creationId xmlns:a16="http://schemas.microsoft.com/office/drawing/2014/main" id="{9E28F6E2-82B9-A1A3-99BD-46C0870EE12A}"/>
              </a:ext>
            </a:extLst>
          </p:cNvPr>
          <p:cNvSpPr>
            <a:spLocks noGrp="1"/>
          </p:cNvSpPr>
          <p:nvPr>
            <p:ph sz="half" idx="2"/>
          </p:nvPr>
        </p:nvSpPr>
        <p:spPr>
          <a:xfrm>
            <a:off x="457200" y="1241497"/>
            <a:ext cx="4040188" cy="2963466"/>
          </a:xfrm>
        </p:spPr>
        <p:txBody>
          <a:bodyPr vert="horz" lIns="91440" tIns="45720" rIns="91440" bIns="45720" rtlCol="0" anchor="t">
            <a:normAutofit lnSpcReduction="10000"/>
          </a:bodyPr>
          <a:lstStyle/>
          <a:p>
            <a:pPr>
              <a:lnSpc>
                <a:spcPct val="90000"/>
              </a:lnSpc>
              <a:spcBef>
                <a:spcPts val="800"/>
              </a:spcBef>
            </a:pPr>
            <a:r>
              <a:rPr lang="en-US" sz="2100"/>
              <a:t>Column headers become variable names</a:t>
            </a:r>
          </a:p>
          <a:p>
            <a:pPr>
              <a:lnSpc>
                <a:spcPct val="90000"/>
              </a:lnSpc>
              <a:spcBef>
                <a:spcPts val="800"/>
              </a:spcBef>
            </a:pPr>
            <a:r>
              <a:rPr lang="en-US" sz="2100" b="1">
                <a:solidFill>
                  <a:srgbClr val="4E2A84"/>
                </a:solidFill>
              </a:rPr>
              <a:t>Human readable</a:t>
            </a:r>
            <a:r>
              <a:rPr lang="en-US" sz="2100"/>
              <a:t>: Aim for descriptive name</a:t>
            </a:r>
          </a:p>
          <a:p>
            <a:pPr lvl="1">
              <a:lnSpc>
                <a:spcPct val="90000"/>
              </a:lnSpc>
              <a:spcBef>
                <a:spcPts val="400"/>
              </a:spcBef>
            </a:pPr>
            <a:r>
              <a:rPr lang="en-US" sz="1800"/>
              <a:t>Avoid abbreviations</a:t>
            </a:r>
          </a:p>
          <a:p>
            <a:pPr>
              <a:lnSpc>
                <a:spcPct val="90000"/>
              </a:lnSpc>
              <a:spcBef>
                <a:spcPts val="800"/>
              </a:spcBef>
            </a:pPr>
            <a:r>
              <a:rPr lang="en-US" sz="2100" b="1">
                <a:solidFill>
                  <a:srgbClr val="4E2A84"/>
                </a:solidFill>
              </a:rPr>
              <a:t>Machine readable</a:t>
            </a:r>
            <a:r>
              <a:rPr lang="en-US" sz="2100"/>
              <a:t>: Avoid spaces and most special characters </a:t>
            </a:r>
          </a:p>
          <a:p>
            <a:pPr>
              <a:lnSpc>
                <a:spcPct val="90000"/>
              </a:lnSpc>
              <a:spcBef>
                <a:spcPts val="800"/>
              </a:spcBef>
            </a:pPr>
            <a:r>
              <a:rPr lang="en-US" sz="2100"/>
              <a:t>Be consistent!</a:t>
            </a:r>
          </a:p>
          <a:p>
            <a:endParaRPr lang="en-US"/>
          </a:p>
        </p:txBody>
      </p:sp>
      <p:sp>
        <p:nvSpPr>
          <p:cNvPr id="7" name="Slide Number Placeholder 6">
            <a:extLst>
              <a:ext uri="{FF2B5EF4-FFF2-40B4-BE49-F238E27FC236}">
                <a16:creationId xmlns:a16="http://schemas.microsoft.com/office/drawing/2014/main" id="{992A9F19-C6FB-5F31-F10D-CA4E17034C20}"/>
              </a:ext>
            </a:extLst>
          </p:cNvPr>
          <p:cNvSpPr>
            <a:spLocks noGrp="1"/>
          </p:cNvSpPr>
          <p:nvPr>
            <p:ph type="sldNum" sz="quarter" idx="12"/>
          </p:nvPr>
        </p:nvSpPr>
        <p:spPr/>
        <p:txBody>
          <a:bodyPr/>
          <a:lstStyle/>
          <a:p>
            <a:fld id="{106E12CD-FCB1-464E-A775-0B83FDDACE03}" type="slidenum">
              <a:rPr lang="en-US" smtClean="0"/>
              <a:pPr/>
              <a:t>65</a:t>
            </a:fld>
            <a:endParaRPr lang="en-US"/>
          </a:p>
        </p:txBody>
      </p:sp>
      <p:graphicFrame>
        <p:nvGraphicFramePr>
          <p:cNvPr id="9" name="Table 5">
            <a:extLst>
              <a:ext uri="{FF2B5EF4-FFF2-40B4-BE49-F238E27FC236}">
                <a16:creationId xmlns:a16="http://schemas.microsoft.com/office/drawing/2014/main" id="{F4EB1D43-37E6-BB81-8066-AD56A170D0FD}"/>
              </a:ext>
            </a:extLst>
          </p:cNvPr>
          <p:cNvGraphicFramePr>
            <a:graphicFrameLocks noGrp="1"/>
          </p:cNvGraphicFramePr>
          <p:nvPr>
            <p:extLst>
              <p:ext uri="{D42A27DB-BD31-4B8C-83A1-F6EECF244321}">
                <p14:modId xmlns:p14="http://schemas.microsoft.com/office/powerpoint/2010/main" val="1494574210"/>
              </p:ext>
            </p:extLst>
          </p:nvPr>
        </p:nvGraphicFramePr>
        <p:xfrm>
          <a:off x="4639805" y="1307669"/>
          <a:ext cx="4125807" cy="2495180"/>
        </p:xfrm>
        <a:graphic>
          <a:graphicData uri="http://schemas.openxmlformats.org/drawingml/2006/table">
            <a:tbl>
              <a:tblPr firstRow="1" bandRow="1">
                <a:tableStyleId>{ED083AE6-46FA-4A59-8FB0-9F97EB10719F}</a:tableStyleId>
              </a:tblPr>
              <a:tblGrid>
                <a:gridCol w="2393511">
                  <a:extLst>
                    <a:ext uri="{9D8B030D-6E8A-4147-A177-3AD203B41FA5}">
                      <a16:colId xmlns:a16="http://schemas.microsoft.com/office/drawing/2014/main" val="2727983877"/>
                    </a:ext>
                  </a:extLst>
                </a:gridCol>
                <a:gridCol w="1732296">
                  <a:extLst>
                    <a:ext uri="{9D8B030D-6E8A-4147-A177-3AD203B41FA5}">
                      <a16:colId xmlns:a16="http://schemas.microsoft.com/office/drawing/2014/main" val="2987265781"/>
                    </a:ext>
                  </a:extLst>
                </a:gridCol>
              </a:tblGrid>
              <a:tr h="499036">
                <a:tc>
                  <a:txBody>
                    <a:bodyPr/>
                    <a:lstStyle/>
                    <a:p>
                      <a:pPr algn="ctr"/>
                      <a:r>
                        <a:rPr lang="en-US">
                          <a:latin typeface="Arial"/>
                        </a:rPr>
                        <a:t>Naming convention</a:t>
                      </a:r>
                    </a:p>
                  </a:txBody>
                  <a:tcPr/>
                </a:tc>
                <a:tc>
                  <a:txBody>
                    <a:bodyPr/>
                    <a:lstStyle/>
                    <a:p>
                      <a:pPr algn="ctr"/>
                      <a:r>
                        <a:rPr lang="en-US">
                          <a:latin typeface="Arial"/>
                        </a:rPr>
                        <a:t>Example</a:t>
                      </a:r>
                    </a:p>
                  </a:txBody>
                  <a:tcPr/>
                </a:tc>
                <a:extLst>
                  <a:ext uri="{0D108BD9-81ED-4DB2-BD59-A6C34878D82A}">
                    <a16:rowId xmlns:a16="http://schemas.microsoft.com/office/drawing/2014/main" val="2428536935"/>
                  </a:ext>
                </a:extLst>
              </a:tr>
              <a:tr h="499036">
                <a:tc>
                  <a:txBody>
                    <a:bodyPr/>
                    <a:lstStyle/>
                    <a:p>
                      <a:r>
                        <a:rPr lang="en-US">
                          <a:latin typeface="Arial"/>
                        </a:rPr>
                        <a:t>Camel case</a:t>
                      </a:r>
                    </a:p>
                  </a:txBody>
                  <a:tcPr/>
                </a:tc>
                <a:tc>
                  <a:txBody>
                    <a:bodyPr/>
                    <a:lstStyle/>
                    <a:p>
                      <a:r>
                        <a:rPr lang="en-US" err="1">
                          <a:latin typeface="Arial"/>
                        </a:rPr>
                        <a:t>speciesName</a:t>
                      </a:r>
                      <a:endParaRPr lang="en-US">
                        <a:latin typeface="Arial"/>
                      </a:endParaRPr>
                    </a:p>
                  </a:txBody>
                  <a:tcPr/>
                </a:tc>
                <a:extLst>
                  <a:ext uri="{0D108BD9-81ED-4DB2-BD59-A6C34878D82A}">
                    <a16:rowId xmlns:a16="http://schemas.microsoft.com/office/drawing/2014/main" val="1216831488"/>
                  </a:ext>
                </a:extLst>
              </a:tr>
              <a:tr h="499036">
                <a:tc>
                  <a:txBody>
                    <a:bodyPr/>
                    <a:lstStyle/>
                    <a:p>
                      <a:r>
                        <a:rPr lang="en-US">
                          <a:latin typeface="Arial"/>
                        </a:rPr>
                        <a:t>Snake case</a:t>
                      </a:r>
                    </a:p>
                  </a:txBody>
                  <a:tcPr/>
                </a:tc>
                <a:tc>
                  <a:txBody>
                    <a:bodyPr/>
                    <a:lstStyle/>
                    <a:p>
                      <a:r>
                        <a:rPr lang="en-US" err="1">
                          <a:latin typeface="Arial"/>
                        </a:rPr>
                        <a:t>species_name</a:t>
                      </a:r>
                      <a:endParaRPr lang="en-US">
                        <a:latin typeface="Arial"/>
                      </a:endParaRPr>
                    </a:p>
                  </a:txBody>
                  <a:tcPr/>
                </a:tc>
                <a:extLst>
                  <a:ext uri="{0D108BD9-81ED-4DB2-BD59-A6C34878D82A}">
                    <a16:rowId xmlns:a16="http://schemas.microsoft.com/office/drawing/2014/main" val="322879911"/>
                  </a:ext>
                </a:extLst>
              </a:tr>
              <a:tr h="499036">
                <a:tc>
                  <a:txBody>
                    <a:bodyPr/>
                    <a:lstStyle/>
                    <a:p>
                      <a:r>
                        <a:rPr lang="en-US">
                          <a:latin typeface="Arial"/>
                        </a:rPr>
                        <a:t>Kabob case</a:t>
                      </a:r>
                    </a:p>
                  </a:txBody>
                  <a:tcPr/>
                </a:tc>
                <a:tc>
                  <a:txBody>
                    <a:bodyPr/>
                    <a:lstStyle/>
                    <a:p>
                      <a:r>
                        <a:rPr lang="en-US">
                          <a:latin typeface="Arial"/>
                        </a:rPr>
                        <a:t>species-name</a:t>
                      </a:r>
                    </a:p>
                  </a:txBody>
                  <a:tcPr/>
                </a:tc>
                <a:extLst>
                  <a:ext uri="{0D108BD9-81ED-4DB2-BD59-A6C34878D82A}">
                    <a16:rowId xmlns:a16="http://schemas.microsoft.com/office/drawing/2014/main" val="4025240003"/>
                  </a:ext>
                </a:extLst>
              </a:tr>
              <a:tr h="499036">
                <a:tc>
                  <a:txBody>
                    <a:bodyPr/>
                    <a:lstStyle/>
                    <a:p>
                      <a:r>
                        <a:rPr lang="en-US">
                          <a:latin typeface="Arial"/>
                        </a:rPr>
                        <a:t>Dot case</a:t>
                      </a:r>
                    </a:p>
                  </a:txBody>
                  <a:tcPr/>
                </a:tc>
                <a:tc>
                  <a:txBody>
                    <a:bodyPr/>
                    <a:lstStyle/>
                    <a:p>
                      <a:r>
                        <a:rPr lang="en-US">
                          <a:latin typeface="Arial"/>
                        </a:rPr>
                        <a:t>species.name*</a:t>
                      </a:r>
                    </a:p>
                  </a:txBody>
                  <a:tcPr/>
                </a:tc>
                <a:extLst>
                  <a:ext uri="{0D108BD9-81ED-4DB2-BD59-A6C34878D82A}">
                    <a16:rowId xmlns:a16="http://schemas.microsoft.com/office/drawing/2014/main" val="3653068693"/>
                  </a:ext>
                </a:extLst>
              </a:tr>
            </a:tbl>
          </a:graphicData>
        </a:graphic>
      </p:graphicFrame>
      <p:sp>
        <p:nvSpPr>
          <p:cNvPr id="11" name="TextBox 10">
            <a:extLst>
              <a:ext uri="{FF2B5EF4-FFF2-40B4-BE49-F238E27FC236}">
                <a16:creationId xmlns:a16="http://schemas.microsoft.com/office/drawing/2014/main" id="{B4454D8F-E5B4-BB37-4A61-E4BD48BE43B9}"/>
              </a:ext>
            </a:extLst>
          </p:cNvPr>
          <p:cNvSpPr txBox="1"/>
          <p:nvPr/>
        </p:nvSpPr>
        <p:spPr>
          <a:xfrm>
            <a:off x="4635047" y="4121150"/>
            <a:ext cx="4510011" cy="37309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Arial"/>
                <a:cs typeface="Arial"/>
              </a:rPr>
              <a:t>* Can cause issues in Python with pandas</a:t>
            </a:r>
          </a:p>
        </p:txBody>
      </p:sp>
    </p:spTree>
    <p:extLst>
      <p:ext uri="{BB962C8B-B14F-4D97-AF65-F5344CB8AC3E}">
        <p14:creationId xmlns:p14="http://schemas.microsoft.com/office/powerpoint/2010/main" val="19880439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5" name="Content Placeholder 4">
            <a:extLst>
              <a:ext uri="{FF2B5EF4-FFF2-40B4-BE49-F238E27FC236}">
                <a16:creationId xmlns:a16="http://schemas.microsoft.com/office/drawing/2014/main" id="{C11FC8AB-0F26-926C-CAC0-BA38E9306CD7}"/>
              </a:ext>
            </a:extLst>
          </p:cNvPr>
          <p:cNvSpPr>
            <a:spLocks noGrp="1"/>
          </p:cNvSpPr>
          <p:nvPr>
            <p:ph sz="half" idx="1"/>
          </p:nvPr>
        </p:nvSpPr>
        <p:spPr>
          <a:xfrm>
            <a:off x="155275" y="1742910"/>
            <a:ext cx="3857778" cy="3018567"/>
          </a:xfrm>
        </p:spPr>
        <p:txBody>
          <a:bodyPr vert="horz" lIns="91440" tIns="45720" rIns="91440" bIns="45720" rtlCol="0" anchor="t">
            <a:normAutofit fontScale="92500" lnSpcReduction="10000"/>
          </a:bodyPr>
          <a:lstStyle/>
          <a:p>
            <a:r>
              <a:rPr lang="en-US" sz="2400">
                <a:solidFill>
                  <a:srgbClr val="4E2A84"/>
                </a:solidFill>
              </a:rPr>
              <a:t>Is each column a separate variable?</a:t>
            </a:r>
          </a:p>
          <a:p>
            <a:endParaRPr lang="en-US" sz="2400">
              <a:solidFill>
                <a:srgbClr val="4E2A84"/>
              </a:solidFill>
            </a:endParaRPr>
          </a:p>
          <a:p>
            <a:r>
              <a:rPr lang="en-US" sz="2400">
                <a:solidFill>
                  <a:srgbClr val="4E2A84"/>
                </a:solidFill>
              </a:rPr>
              <a:t>Is each value in the column the same format</a:t>
            </a:r>
          </a:p>
          <a:p>
            <a:endParaRPr lang="en-US" sz="2400">
              <a:solidFill>
                <a:srgbClr val="4E2A84"/>
              </a:solidFill>
            </a:endParaRPr>
          </a:p>
          <a:p>
            <a:r>
              <a:rPr lang="en-US" sz="2400">
                <a:solidFill>
                  <a:srgbClr val="4E2A84"/>
                </a:solidFill>
              </a:rPr>
              <a:t>Can a computer read the column headers?</a:t>
            </a:r>
          </a:p>
          <a:p>
            <a:pPr lvl="1">
              <a:lnSpc>
                <a:spcPct val="90000"/>
              </a:lnSpc>
            </a:pPr>
            <a:endParaRPr lang="en" sz="1100">
              <a:solidFill>
                <a:srgbClr val="000000"/>
              </a:solidFill>
            </a:endParaRPr>
          </a:p>
          <a:p>
            <a:endParaRPr lang="en-US"/>
          </a:p>
        </p:txBody>
      </p:sp>
      <p:sp>
        <p:nvSpPr>
          <p:cNvPr id="220" name="Google Shape;220;p35"/>
          <p:cNvSpPr txBox="1">
            <a:spLocks noGrp="1"/>
          </p:cNvSpPr>
          <p:nvPr>
            <p:ph type="title"/>
          </p:nvPr>
        </p:nvSpPr>
        <p:spPr>
          <a:prstGeom prst="rect">
            <a:avLst/>
          </a:prstGeom>
          <a:noFill/>
          <a:ln>
            <a:noFill/>
          </a:ln>
        </p:spPr>
        <p:txBody>
          <a:bodyPr spcFirstLastPara="1" wrap="square" lIns="68575" tIns="34275" rIns="68575" bIns="34275" anchor="ctr" anchorCtr="0">
            <a:noAutofit/>
          </a:bodyPr>
          <a:lstStyle/>
          <a:p>
            <a:r>
              <a:rPr lang="en"/>
              <a:t>How can we improve this table?</a:t>
            </a:r>
            <a:endParaRPr sz="3300" b="0" i="0" u="none" strike="noStrike" cap="none">
              <a:latin typeface="Arial"/>
              <a:ea typeface="Arial"/>
              <a:cs typeface="Arial"/>
              <a:sym typeface="Arial"/>
            </a:endParaRPr>
          </a:p>
        </p:txBody>
      </p:sp>
      <p:graphicFrame>
        <p:nvGraphicFramePr>
          <p:cNvPr id="3" name="Table 3">
            <a:extLst>
              <a:ext uri="{FF2B5EF4-FFF2-40B4-BE49-F238E27FC236}">
                <a16:creationId xmlns:a16="http://schemas.microsoft.com/office/drawing/2014/main" id="{A6F0FBF6-73AE-6D90-CC83-5EAAD57FA6EB}"/>
              </a:ext>
            </a:extLst>
          </p:cNvPr>
          <p:cNvGraphicFramePr>
            <a:graphicFrameLocks noGrp="1"/>
          </p:cNvGraphicFramePr>
          <p:nvPr>
            <p:extLst>
              <p:ext uri="{D42A27DB-BD31-4B8C-83A1-F6EECF244321}">
                <p14:modId xmlns:p14="http://schemas.microsoft.com/office/powerpoint/2010/main" val="4156265359"/>
              </p:ext>
            </p:extLst>
          </p:nvPr>
        </p:nvGraphicFramePr>
        <p:xfrm>
          <a:off x="4208758" y="1549830"/>
          <a:ext cx="4890022" cy="2966720"/>
        </p:xfrm>
        <a:graphic>
          <a:graphicData uri="http://schemas.openxmlformats.org/drawingml/2006/table">
            <a:tbl>
              <a:tblPr firstRow="1" bandRow="1">
                <a:tableStyleId>{ED083AE6-46FA-4A59-8FB0-9F97EB10719F}</a:tableStyleId>
              </a:tblPr>
              <a:tblGrid>
                <a:gridCol w="1782305">
                  <a:extLst>
                    <a:ext uri="{9D8B030D-6E8A-4147-A177-3AD203B41FA5}">
                      <a16:colId xmlns:a16="http://schemas.microsoft.com/office/drawing/2014/main" val="2687140429"/>
                    </a:ext>
                  </a:extLst>
                </a:gridCol>
                <a:gridCol w="682364">
                  <a:extLst>
                    <a:ext uri="{9D8B030D-6E8A-4147-A177-3AD203B41FA5}">
                      <a16:colId xmlns:a16="http://schemas.microsoft.com/office/drawing/2014/main" val="2979783971"/>
                    </a:ext>
                  </a:extLst>
                </a:gridCol>
                <a:gridCol w="1394842">
                  <a:extLst>
                    <a:ext uri="{9D8B030D-6E8A-4147-A177-3AD203B41FA5}">
                      <a16:colId xmlns:a16="http://schemas.microsoft.com/office/drawing/2014/main" val="2453171113"/>
                    </a:ext>
                  </a:extLst>
                </a:gridCol>
                <a:gridCol w="1030511">
                  <a:extLst>
                    <a:ext uri="{9D8B030D-6E8A-4147-A177-3AD203B41FA5}">
                      <a16:colId xmlns:a16="http://schemas.microsoft.com/office/drawing/2014/main" val="2367534589"/>
                    </a:ext>
                  </a:extLst>
                </a:gridCol>
              </a:tblGrid>
              <a:tr h="370840">
                <a:tc>
                  <a:txBody>
                    <a:bodyPr/>
                    <a:lstStyle/>
                    <a:p>
                      <a:r>
                        <a:rPr lang="en-US" sz="1600">
                          <a:latin typeface="Arial"/>
                        </a:rPr>
                        <a:t>Date collected</a:t>
                      </a:r>
                    </a:p>
                  </a:txBody>
                  <a:tcPr/>
                </a:tc>
                <a:tc>
                  <a:txBody>
                    <a:bodyPr/>
                    <a:lstStyle/>
                    <a:p>
                      <a:r>
                        <a:rPr lang="en-US" sz="1600">
                          <a:latin typeface="Arial"/>
                        </a:rPr>
                        <a:t>plot</a:t>
                      </a:r>
                    </a:p>
                  </a:txBody>
                  <a:tcPr/>
                </a:tc>
                <a:tc>
                  <a:txBody>
                    <a:bodyPr/>
                    <a:lstStyle/>
                    <a:p>
                      <a:pPr lvl="0">
                        <a:buNone/>
                      </a:pPr>
                      <a:r>
                        <a:rPr lang="en-US" sz="1600">
                          <a:latin typeface="Arial"/>
                        </a:rPr>
                        <a:t>Species-sex</a:t>
                      </a:r>
                    </a:p>
                  </a:txBody>
                  <a:tcPr/>
                </a:tc>
                <a:tc>
                  <a:txBody>
                    <a:bodyPr/>
                    <a:lstStyle/>
                    <a:p>
                      <a:r>
                        <a:rPr lang="en-US" sz="1600">
                          <a:latin typeface="Arial"/>
                        </a:rPr>
                        <a:t>Weight</a:t>
                      </a:r>
                    </a:p>
                  </a:txBody>
                  <a:tcPr/>
                </a:tc>
                <a:extLst>
                  <a:ext uri="{0D108BD9-81ED-4DB2-BD59-A6C34878D82A}">
                    <a16:rowId xmlns:a16="http://schemas.microsoft.com/office/drawing/2014/main" val="1759905030"/>
                  </a:ext>
                </a:extLst>
              </a:tr>
              <a:tr h="370840">
                <a:tc>
                  <a:txBody>
                    <a:bodyPr/>
                    <a:lstStyle/>
                    <a:p>
                      <a:r>
                        <a:rPr lang="en-US" sz="1600">
                          <a:latin typeface="Arial"/>
                        </a:rPr>
                        <a:t>Jan 9, 1978</a:t>
                      </a:r>
                    </a:p>
                  </a:txBody>
                  <a:tcPr/>
                </a:tc>
                <a:tc>
                  <a:txBody>
                    <a:bodyPr/>
                    <a:lstStyle/>
                    <a:p>
                      <a:r>
                        <a:rPr lang="en-US" sz="1600">
                          <a:latin typeface="Arial"/>
                        </a:rPr>
                        <a:t>1</a:t>
                      </a:r>
                    </a:p>
                  </a:txBody>
                  <a:tcPr/>
                </a:tc>
                <a:tc>
                  <a:txBody>
                    <a:bodyPr/>
                    <a:lstStyle/>
                    <a:p>
                      <a:pPr lvl="0">
                        <a:buNone/>
                      </a:pPr>
                      <a:r>
                        <a:rPr lang="en-US" sz="1600">
                          <a:latin typeface="Arial"/>
                        </a:rPr>
                        <a:t>DM-M</a:t>
                      </a:r>
                    </a:p>
                  </a:txBody>
                  <a:tcPr/>
                </a:tc>
                <a:tc>
                  <a:txBody>
                    <a:bodyPr/>
                    <a:lstStyle/>
                    <a:p>
                      <a:r>
                        <a:rPr lang="en-US" sz="1600">
                          <a:latin typeface="Arial"/>
                        </a:rPr>
                        <a:t>40</a:t>
                      </a:r>
                    </a:p>
                  </a:txBody>
                  <a:tcPr/>
                </a:tc>
                <a:extLst>
                  <a:ext uri="{0D108BD9-81ED-4DB2-BD59-A6C34878D82A}">
                    <a16:rowId xmlns:a16="http://schemas.microsoft.com/office/drawing/2014/main" val="3567656614"/>
                  </a:ext>
                </a:extLst>
              </a:tr>
              <a:tr h="370840">
                <a:tc>
                  <a:txBody>
                    <a:bodyPr/>
                    <a:lstStyle/>
                    <a:p>
                      <a:r>
                        <a:rPr lang="en-US" sz="1600">
                          <a:latin typeface="Arial"/>
                        </a:rPr>
                        <a:t>1/9/1978</a:t>
                      </a:r>
                    </a:p>
                  </a:txBody>
                  <a:tcPr/>
                </a:tc>
                <a:tc>
                  <a:txBody>
                    <a:bodyPr/>
                    <a:lstStyle/>
                    <a:p>
                      <a:r>
                        <a:rPr lang="en-US" sz="1600">
                          <a:latin typeface="Arial"/>
                        </a:rPr>
                        <a:t>1</a:t>
                      </a:r>
                    </a:p>
                  </a:txBody>
                  <a:tcPr/>
                </a:tc>
                <a:tc>
                  <a:txBody>
                    <a:bodyPr/>
                    <a:lstStyle/>
                    <a:p>
                      <a:pPr lvl="0">
                        <a:buNone/>
                      </a:pPr>
                      <a:r>
                        <a:rPr lang="en-US" sz="1600">
                          <a:latin typeface="Arial"/>
                        </a:rPr>
                        <a:t>DM-F</a:t>
                      </a:r>
                    </a:p>
                  </a:txBody>
                  <a:tcPr/>
                </a:tc>
                <a:tc>
                  <a:txBody>
                    <a:bodyPr/>
                    <a:lstStyle/>
                    <a:p>
                      <a:r>
                        <a:rPr lang="en-US" sz="1600">
                          <a:latin typeface="Arial"/>
                        </a:rPr>
                        <a:t>36 g</a:t>
                      </a:r>
                    </a:p>
                  </a:txBody>
                  <a:tcPr/>
                </a:tc>
                <a:extLst>
                  <a:ext uri="{0D108BD9-81ED-4DB2-BD59-A6C34878D82A}">
                    <a16:rowId xmlns:a16="http://schemas.microsoft.com/office/drawing/2014/main" val="1646502977"/>
                  </a:ext>
                </a:extLst>
              </a:tr>
              <a:tr h="370840">
                <a:tc>
                  <a:txBody>
                    <a:bodyPr/>
                    <a:lstStyle/>
                    <a:p>
                      <a:r>
                        <a:rPr lang="en-US" sz="1600">
                          <a:latin typeface="Arial"/>
                        </a:rPr>
                        <a:t>1/9/78</a:t>
                      </a:r>
                    </a:p>
                  </a:txBody>
                  <a:tcPr/>
                </a:tc>
                <a:tc>
                  <a:txBody>
                    <a:bodyPr/>
                    <a:lstStyle/>
                    <a:p>
                      <a:r>
                        <a:rPr lang="en-US" sz="1600">
                          <a:latin typeface="Arial"/>
                        </a:rPr>
                        <a:t>1</a:t>
                      </a:r>
                    </a:p>
                  </a:txBody>
                  <a:tcPr/>
                </a:tc>
                <a:tc>
                  <a:txBody>
                    <a:bodyPr/>
                    <a:lstStyle/>
                    <a:p>
                      <a:pPr lvl="0">
                        <a:buNone/>
                      </a:pPr>
                      <a:r>
                        <a:rPr lang="en-US" sz="1600">
                          <a:latin typeface="Arial"/>
                        </a:rPr>
                        <a:t>DS-F</a:t>
                      </a:r>
                    </a:p>
                  </a:txBody>
                  <a:tcPr/>
                </a:tc>
                <a:tc>
                  <a:txBody>
                    <a:bodyPr/>
                    <a:lstStyle/>
                    <a:p>
                      <a:r>
                        <a:rPr lang="en-US" sz="1600">
                          <a:latin typeface="Arial"/>
                        </a:rPr>
                        <a:t>135</a:t>
                      </a:r>
                    </a:p>
                  </a:txBody>
                  <a:tcPr/>
                </a:tc>
                <a:extLst>
                  <a:ext uri="{0D108BD9-81ED-4DB2-BD59-A6C34878D82A}">
                    <a16:rowId xmlns:a16="http://schemas.microsoft.com/office/drawing/2014/main" val="2955271309"/>
                  </a:ext>
                </a:extLst>
              </a:tr>
              <a:tr h="370840">
                <a:tc>
                  <a:txBody>
                    <a:bodyPr/>
                    <a:lstStyle/>
                    <a:p>
                      <a:r>
                        <a:rPr lang="en-US" sz="1600">
                          <a:latin typeface="Arial"/>
                        </a:rPr>
                        <a:t>1/20/78</a:t>
                      </a:r>
                    </a:p>
                  </a:txBody>
                  <a:tcPr/>
                </a:tc>
                <a:tc>
                  <a:txBody>
                    <a:bodyPr/>
                    <a:lstStyle/>
                    <a:p>
                      <a:r>
                        <a:rPr lang="en-US" sz="1600">
                          <a:latin typeface="Arial"/>
                        </a:rPr>
                        <a:t>2</a:t>
                      </a:r>
                    </a:p>
                  </a:txBody>
                  <a:tcPr/>
                </a:tc>
                <a:tc>
                  <a:txBody>
                    <a:bodyPr/>
                    <a:lstStyle/>
                    <a:p>
                      <a:pPr lvl="0">
                        <a:buNone/>
                      </a:pPr>
                      <a:r>
                        <a:rPr lang="en-US" sz="1600">
                          <a:latin typeface="Arial"/>
                        </a:rPr>
                        <a:t>DM-M</a:t>
                      </a:r>
                    </a:p>
                  </a:txBody>
                  <a:tcPr/>
                </a:tc>
                <a:tc>
                  <a:txBody>
                    <a:bodyPr/>
                    <a:lstStyle/>
                    <a:p>
                      <a:r>
                        <a:rPr lang="en-US" sz="1600">
                          <a:latin typeface="Arial"/>
                        </a:rPr>
                        <a:t>38g</a:t>
                      </a:r>
                    </a:p>
                  </a:txBody>
                  <a:tcPr/>
                </a:tc>
                <a:extLst>
                  <a:ext uri="{0D108BD9-81ED-4DB2-BD59-A6C34878D82A}">
                    <a16:rowId xmlns:a16="http://schemas.microsoft.com/office/drawing/2014/main" val="902513403"/>
                  </a:ext>
                </a:extLst>
              </a:tr>
              <a:tr h="370840">
                <a:tc>
                  <a:txBody>
                    <a:bodyPr/>
                    <a:lstStyle/>
                    <a:p>
                      <a:r>
                        <a:rPr lang="en-US" sz="1600">
                          <a:latin typeface="Arial"/>
                        </a:rPr>
                        <a:t>1/20/78</a:t>
                      </a:r>
                    </a:p>
                  </a:txBody>
                  <a:tcPr/>
                </a:tc>
                <a:tc>
                  <a:txBody>
                    <a:bodyPr/>
                    <a:lstStyle/>
                    <a:p>
                      <a:r>
                        <a:rPr lang="en-US" sz="1600">
                          <a:latin typeface="Arial"/>
                        </a:rPr>
                        <a:t>2</a:t>
                      </a:r>
                    </a:p>
                  </a:txBody>
                  <a:tcPr/>
                </a:tc>
                <a:tc>
                  <a:txBody>
                    <a:bodyPr/>
                    <a:lstStyle/>
                    <a:p>
                      <a:pPr lvl="0">
                        <a:buNone/>
                      </a:pPr>
                      <a:r>
                        <a:rPr lang="en-US" sz="1600">
                          <a:latin typeface="Arial"/>
                        </a:rPr>
                        <a:t>DS-f</a:t>
                      </a:r>
                    </a:p>
                  </a:txBody>
                  <a:tcPr/>
                </a:tc>
                <a:tc>
                  <a:txBody>
                    <a:bodyPr/>
                    <a:lstStyle/>
                    <a:p>
                      <a:r>
                        <a:rPr lang="en-US" sz="1600">
                          <a:latin typeface="Arial"/>
                        </a:rPr>
                        <a:t>.144 kg</a:t>
                      </a:r>
                    </a:p>
                  </a:txBody>
                  <a:tcPr/>
                </a:tc>
                <a:extLst>
                  <a:ext uri="{0D108BD9-81ED-4DB2-BD59-A6C34878D82A}">
                    <a16:rowId xmlns:a16="http://schemas.microsoft.com/office/drawing/2014/main" val="859033922"/>
                  </a:ext>
                </a:extLst>
              </a:tr>
              <a:tr h="370840">
                <a:tc>
                  <a:txBody>
                    <a:bodyPr/>
                    <a:lstStyle/>
                    <a:p>
                      <a:r>
                        <a:rPr lang="en-US" sz="1600">
                          <a:latin typeface="Arial"/>
                        </a:rPr>
                        <a:t>03/13/1978</a:t>
                      </a:r>
                    </a:p>
                  </a:txBody>
                  <a:tcPr/>
                </a:tc>
                <a:tc>
                  <a:txBody>
                    <a:bodyPr/>
                    <a:lstStyle/>
                    <a:p>
                      <a:r>
                        <a:rPr lang="en-US" sz="1600">
                          <a:latin typeface="Arial"/>
                        </a:rPr>
                        <a:t>2</a:t>
                      </a:r>
                    </a:p>
                  </a:txBody>
                  <a:tcPr/>
                </a:tc>
                <a:tc>
                  <a:txBody>
                    <a:bodyPr/>
                    <a:lstStyle/>
                    <a:p>
                      <a:pPr lvl="0">
                        <a:buNone/>
                      </a:pPr>
                      <a:r>
                        <a:rPr lang="en-US" sz="1600">
                          <a:latin typeface="Arial"/>
                        </a:rPr>
                        <a:t>DM-F</a:t>
                      </a:r>
                    </a:p>
                  </a:txBody>
                  <a:tcPr/>
                </a:tc>
                <a:tc>
                  <a:txBody>
                    <a:bodyPr/>
                    <a:lstStyle/>
                    <a:p>
                      <a:r>
                        <a:rPr lang="en-US" sz="1600">
                          <a:latin typeface="Arial"/>
                        </a:rPr>
                        <a:t>44</a:t>
                      </a:r>
                    </a:p>
                  </a:txBody>
                  <a:tcPr/>
                </a:tc>
                <a:extLst>
                  <a:ext uri="{0D108BD9-81ED-4DB2-BD59-A6C34878D82A}">
                    <a16:rowId xmlns:a16="http://schemas.microsoft.com/office/drawing/2014/main" val="389836758"/>
                  </a:ext>
                </a:extLst>
              </a:tr>
              <a:tr h="370840">
                <a:tc>
                  <a:txBody>
                    <a:bodyPr/>
                    <a:lstStyle/>
                    <a:p>
                      <a:r>
                        <a:rPr lang="en-US" sz="1600">
                          <a:latin typeface="Arial"/>
                        </a:rPr>
                        <a:t>3/13/78</a:t>
                      </a:r>
                    </a:p>
                  </a:txBody>
                  <a:tcPr/>
                </a:tc>
                <a:tc>
                  <a:txBody>
                    <a:bodyPr/>
                    <a:lstStyle/>
                    <a:p>
                      <a:r>
                        <a:rPr lang="en-US" sz="1600">
                          <a:latin typeface="Arial"/>
                        </a:rPr>
                        <a:t>2</a:t>
                      </a:r>
                    </a:p>
                  </a:txBody>
                  <a:tcPr/>
                </a:tc>
                <a:tc>
                  <a:txBody>
                    <a:bodyPr/>
                    <a:lstStyle/>
                    <a:p>
                      <a:pPr lvl="0">
                        <a:buNone/>
                      </a:pPr>
                      <a:r>
                        <a:rPr lang="en-US" sz="1600">
                          <a:latin typeface="Arial"/>
                        </a:rPr>
                        <a:t>DS-F</a:t>
                      </a:r>
                    </a:p>
                  </a:txBody>
                  <a:tcPr/>
                </a:tc>
                <a:tc>
                  <a:txBody>
                    <a:bodyPr/>
                    <a:lstStyle/>
                    <a:p>
                      <a:r>
                        <a:rPr lang="en-US" sz="1600">
                          <a:latin typeface="Arial"/>
                        </a:rPr>
                        <a:t>146</a:t>
                      </a:r>
                    </a:p>
                  </a:txBody>
                  <a:tcPr/>
                </a:tc>
                <a:extLst>
                  <a:ext uri="{0D108BD9-81ED-4DB2-BD59-A6C34878D82A}">
                    <a16:rowId xmlns:a16="http://schemas.microsoft.com/office/drawing/2014/main" val="1082291742"/>
                  </a:ext>
                </a:extLst>
              </a:tr>
            </a:tbl>
          </a:graphicData>
        </a:graphic>
      </p:graphicFrame>
      <p:sp>
        <p:nvSpPr>
          <p:cNvPr id="4" name="TextBox 3">
            <a:extLst>
              <a:ext uri="{FF2B5EF4-FFF2-40B4-BE49-F238E27FC236}">
                <a16:creationId xmlns:a16="http://schemas.microsoft.com/office/drawing/2014/main" id="{A2810D74-354B-45DC-DDF2-4139697AFEC1}"/>
              </a:ext>
            </a:extLst>
          </p:cNvPr>
          <p:cNvSpPr txBox="1"/>
          <p:nvPr/>
        </p:nvSpPr>
        <p:spPr>
          <a:xfrm>
            <a:off x="57150" y="1026696"/>
            <a:ext cx="908684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a:latin typeface="Arial"/>
              </a:rPr>
              <a:t>Measuring animal weight by sex and species</a:t>
            </a:r>
            <a:endParaRPr lang="en-US" sz="2800" b="1">
              <a:cs typeface="Arial"/>
            </a:endParaRPr>
          </a:p>
        </p:txBody>
      </p:sp>
    </p:spTree>
    <p:extLst>
      <p:ext uri="{BB962C8B-B14F-4D97-AF65-F5344CB8AC3E}">
        <p14:creationId xmlns:p14="http://schemas.microsoft.com/office/powerpoint/2010/main" val="177799791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5"/>
          <p:cNvSpPr txBox="1">
            <a:spLocks noGrp="1"/>
          </p:cNvSpPr>
          <p:nvPr>
            <p:ph type="title"/>
          </p:nvPr>
        </p:nvSpPr>
        <p:spPr>
          <a:prstGeom prst="rect">
            <a:avLst/>
          </a:prstGeom>
          <a:noFill/>
          <a:ln>
            <a:noFill/>
          </a:ln>
        </p:spPr>
        <p:txBody>
          <a:bodyPr spcFirstLastPara="1" wrap="square" lIns="68575" tIns="34275" rIns="68575" bIns="34275" anchor="ctr" anchorCtr="0">
            <a:noAutofit/>
          </a:bodyPr>
          <a:lstStyle/>
          <a:p>
            <a:r>
              <a:rPr lang="en"/>
              <a:t>Structural Changes</a:t>
            </a:r>
            <a:endParaRPr sz="3300" b="0" i="0" u="none" strike="noStrike" cap="none">
              <a:latin typeface="Arial"/>
              <a:ea typeface="Arial"/>
              <a:cs typeface="Arial"/>
              <a:sym typeface="Arial"/>
            </a:endParaRPr>
          </a:p>
        </p:txBody>
      </p:sp>
      <p:sp>
        <p:nvSpPr>
          <p:cNvPr id="221" name="Google Shape;221;p35"/>
          <p:cNvSpPr txBox="1">
            <a:spLocks noGrp="1"/>
          </p:cNvSpPr>
          <p:nvPr>
            <p:ph type="body" idx="4294967295"/>
          </p:nvPr>
        </p:nvSpPr>
        <p:spPr>
          <a:xfrm>
            <a:off x="0" y="1490663"/>
            <a:ext cx="3684588" cy="2398712"/>
          </a:xfrm>
          <a:prstGeom prst="rect">
            <a:avLst/>
          </a:prstGeom>
          <a:noFill/>
          <a:ln>
            <a:noFill/>
          </a:ln>
        </p:spPr>
        <p:txBody>
          <a:bodyPr spcFirstLastPara="1" wrap="square" lIns="68575" tIns="34275" rIns="68575" bIns="34275" anchor="t" anchorCtr="0">
            <a:noAutofit/>
          </a:bodyPr>
          <a:lstStyle/>
          <a:p>
            <a:r>
              <a:rPr lang="en-US"/>
              <a:t>Use consistent header format</a:t>
            </a:r>
          </a:p>
          <a:p>
            <a:endParaRPr lang="en-US"/>
          </a:p>
          <a:p>
            <a:r>
              <a:rPr lang="en-US"/>
              <a:t>Make a column for each variable</a:t>
            </a:r>
          </a:p>
          <a:p>
            <a:endParaRPr lang="en-US"/>
          </a:p>
          <a:p>
            <a:pPr marL="520700" lvl="1" indent="-63500">
              <a:buNone/>
            </a:pPr>
            <a:endParaRPr lang="en" sz="1100"/>
          </a:p>
        </p:txBody>
      </p:sp>
      <p:graphicFrame>
        <p:nvGraphicFramePr>
          <p:cNvPr id="4" name="Table 3">
            <a:extLst>
              <a:ext uri="{FF2B5EF4-FFF2-40B4-BE49-F238E27FC236}">
                <a16:creationId xmlns:a16="http://schemas.microsoft.com/office/drawing/2014/main" id="{93524324-A841-FF3F-8F8F-8C69C8AE0808}"/>
              </a:ext>
            </a:extLst>
          </p:cNvPr>
          <p:cNvGraphicFramePr>
            <a:graphicFrameLocks noGrp="1"/>
          </p:cNvGraphicFramePr>
          <p:nvPr>
            <p:extLst>
              <p:ext uri="{D42A27DB-BD31-4B8C-83A1-F6EECF244321}">
                <p14:modId xmlns:p14="http://schemas.microsoft.com/office/powerpoint/2010/main" val="2425301456"/>
              </p:ext>
            </p:extLst>
          </p:nvPr>
        </p:nvGraphicFramePr>
        <p:xfrm>
          <a:off x="4015029" y="1414220"/>
          <a:ext cx="5070980" cy="2966720"/>
        </p:xfrm>
        <a:graphic>
          <a:graphicData uri="http://schemas.openxmlformats.org/drawingml/2006/table">
            <a:tbl>
              <a:tblPr firstRow="1" bandRow="1">
                <a:tableStyleId>{ED083AE6-46FA-4A59-8FB0-9F97EB10719F}</a:tableStyleId>
              </a:tblPr>
              <a:tblGrid>
                <a:gridCol w="1617635">
                  <a:extLst>
                    <a:ext uri="{9D8B030D-6E8A-4147-A177-3AD203B41FA5}">
                      <a16:colId xmlns:a16="http://schemas.microsoft.com/office/drawing/2014/main" val="2687140429"/>
                    </a:ext>
                  </a:extLst>
                </a:gridCol>
                <a:gridCol w="622441">
                  <a:extLst>
                    <a:ext uri="{9D8B030D-6E8A-4147-A177-3AD203B41FA5}">
                      <a16:colId xmlns:a16="http://schemas.microsoft.com/office/drawing/2014/main" val="2979783971"/>
                    </a:ext>
                  </a:extLst>
                </a:gridCol>
                <a:gridCol w="1034628">
                  <a:extLst>
                    <a:ext uri="{9D8B030D-6E8A-4147-A177-3AD203B41FA5}">
                      <a16:colId xmlns:a16="http://schemas.microsoft.com/office/drawing/2014/main" val="2453171113"/>
                    </a:ext>
                  </a:extLst>
                </a:gridCol>
                <a:gridCol w="730487">
                  <a:extLst>
                    <a:ext uri="{9D8B030D-6E8A-4147-A177-3AD203B41FA5}">
                      <a16:colId xmlns:a16="http://schemas.microsoft.com/office/drawing/2014/main" val="406131966"/>
                    </a:ext>
                  </a:extLst>
                </a:gridCol>
                <a:gridCol w="1065789">
                  <a:extLst>
                    <a:ext uri="{9D8B030D-6E8A-4147-A177-3AD203B41FA5}">
                      <a16:colId xmlns:a16="http://schemas.microsoft.com/office/drawing/2014/main" val="2367534589"/>
                    </a:ext>
                  </a:extLst>
                </a:gridCol>
              </a:tblGrid>
              <a:tr h="370840">
                <a:tc>
                  <a:txBody>
                    <a:bodyPr/>
                    <a:lstStyle/>
                    <a:p>
                      <a:r>
                        <a:rPr lang="en-US" sz="1600" err="1">
                          <a:latin typeface="Arial"/>
                        </a:rPr>
                        <a:t>date_collected</a:t>
                      </a:r>
                    </a:p>
                  </a:txBody>
                  <a:tcPr>
                    <a:solidFill>
                      <a:srgbClr val="ED7D31"/>
                    </a:solidFill>
                  </a:tcPr>
                </a:tc>
                <a:tc>
                  <a:txBody>
                    <a:bodyPr/>
                    <a:lstStyle/>
                    <a:p>
                      <a:r>
                        <a:rPr lang="en-US" sz="1600">
                          <a:latin typeface="Arial"/>
                        </a:rPr>
                        <a:t>plot</a:t>
                      </a:r>
                    </a:p>
                  </a:txBody>
                  <a:tcPr>
                    <a:solidFill>
                      <a:srgbClr val="ED7D31"/>
                    </a:solidFill>
                  </a:tcPr>
                </a:tc>
                <a:tc>
                  <a:txBody>
                    <a:bodyPr/>
                    <a:lstStyle/>
                    <a:p>
                      <a:r>
                        <a:rPr lang="en-US" sz="1600">
                          <a:latin typeface="Arial"/>
                        </a:rPr>
                        <a:t>species</a:t>
                      </a:r>
                    </a:p>
                  </a:txBody>
                  <a:tcPr>
                    <a:solidFill>
                      <a:srgbClr val="ED7D31"/>
                    </a:solidFill>
                  </a:tcPr>
                </a:tc>
                <a:tc>
                  <a:txBody>
                    <a:bodyPr/>
                    <a:lstStyle/>
                    <a:p>
                      <a:pPr lvl="0">
                        <a:buNone/>
                      </a:pPr>
                      <a:r>
                        <a:rPr lang="en-US" sz="1600">
                          <a:latin typeface="Arial"/>
                        </a:rPr>
                        <a:t>sex</a:t>
                      </a:r>
                    </a:p>
                  </a:txBody>
                  <a:tcPr>
                    <a:solidFill>
                      <a:srgbClr val="ED7D31"/>
                    </a:solidFill>
                  </a:tcPr>
                </a:tc>
                <a:tc>
                  <a:txBody>
                    <a:bodyPr/>
                    <a:lstStyle/>
                    <a:p>
                      <a:r>
                        <a:rPr lang="en-US" sz="1600">
                          <a:latin typeface="Arial"/>
                        </a:rPr>
                        <a:t>weight</a:t>
                      </a:r>
                    </a:p>
                  </a:txBody>
                  <a:tcPr>
                    <a:solidFill>
                      <a:srgbClr val="ED7D31"/>
                    </a:solidFill>
                  </a:tcPr>
                </a:tc>
                <a:extLst>
                  <a:ext uri="{0D108BD9-81ED-4DB2-BD59-A6C34878D82A}">
                    <a16:rowId xmlns:a16="http://schemas.microsoft.com/office/drawing/2014/main" val="1759905030"/>
                  </a:ext>
                </a:extLst>
              </a:tr>
              <a:tr h="370840">
                <a:tc>
                  <a:txBody>
                    <a:bodyPr/>
                    <a:lstStyle/>
                    <a:p>
                      <a:r>
                        <a:rPr lang="en-US" sz="1600">
                          <a:latin typeface="Arial"/>
                        </a:rPr>
                        <a:t>Jan 9, 1978</a:t>
                      </a:r>
                    </a:p>
                  </a:txBody>
                  <a:tcPr/>
                </a:tc>
                <a:tc>
                  <a:txBody>
                    <a:bodyPr/>
                    <a:lstStyle/>
                    <a:p>
                      <a:r>
                        <a:rPr lang="en-US" sz="1600">
                          <a:latin typeface="Arial"/>
                        </a:rPr>
                        <a:t>1</a:t>
                      </a:r>
                    </a:p>
                  </a:txBody>
                  <a:tcPr/>
                </a:tc>
                <a:tc>
                  <a:txBody>
                    <a:bodyPr/>
                    <a:lstStyle/>
                    <a:p>
                      <a:r>
                        <a:rPr lang="en-US" sz="1600">
                          <a:latin typeface="Arial"/>
                        </a:rPr>
                        <a:t>DM</a:t>
                      </a:r>
                    </a:p>
                  </a:txBody>
                  <a:tcPr>
                    <a:solidFill>
                      <a:srgbClr val="ED7D31"/>
                    </a:solidFill>
                  </a:tcPr>
                </a:tc>
                <a:tc>
                  <a:txBody>
                    <a:bodyPr/>
                    <a:lstStyle/>
                    <a:p>
                      <a:pPr lvl="0">
                        <a:buNone/>
                      </a:pPr>
                      <a:r>
                        <a:rPr lang="en-US" sz="1600">
                          <a:latin typeface="Arial"/>
                        </a:rPr>
                        <a:t>M</a:t>
                      </a:r>
                    </a:p>
                  </a:txBody>
                  <a:tcPr>
                    <a:solidFill>
                      <a:srgbClr val="ED7D31"/>
                    </a:solidFill>
                  </a:tcPr>
                </a:tc>
                <a:tc>
                  <a:txBody>
                    <a:bodyPr/>
                    <a:lstStyle/>
                    <a:p>
                      <a:r>
                        <a:rPr lang="en-US" sz="1600">
                          <a:latin typeface="Arial"/>
                        </a:rPr>
                        <a:t>40</a:t>
                      </a:r>
                    </a:p>
                  </a:txBody>
                  <a:tcPr/>
                </a:tc>
                <a:extLst>
                  <a:ext uri="{0D108BD9-81ED-4DB2-BD59-A6C34878D82A}">
                    <a16:rowId xmlns:a16="http://schemas.microsoft.com/office/drawing/2014/main" val="3567656614"/>
                  </a:ext>
                </a:extLst>
              </a:tr>
              <a:tr h="370840">
                <a:tc>
                  <a:txBody>
                    <a:bodyPr/>
                    <a:lstStyle/>
                    <a:p>
                      <a:r>
                        <a:rPr lang="en-US" sz="1600">
                          <a:latin typeface="Arial"/>
                        </a:rPr>
                        <a:t>1/9/1978</a:t>
                      </a:r>
                    </a:p>
                  </a:txBody>
                  <a:tcPr/>
                </a:tc>
                <a:tc>
                  <a:txBody>
                    <a:bodyPr/>
                    <a:lstStyle/>
                    <a:p>
                      <a:r>
                        <a:rPr lang="en-US" sz="1600">
                          <a:latin typeface="Arial"/>
                        </a:rPr>
                        <a:t>1</a:t>
                      </a:r>
                    </a:p>
                  </a:txBody>
                  <a:tcPr/>
                </a:tc>
                <a:tc>
                  <a:txBody>
                    <a:bodyPr/>
                    <a:lstStyle/>
                    <a:p>
                      <a:r>
                        <a:rPr lang="en-US" sz="1600">
                          <a:latin typeface="Arial"/>
                        </a:rPr>
                        <a:t>DM</a:t>
                      </a:r>
                    </a:p>
                  </a:txBody>
                  <a:tcPr>
                    <a:solidFill>
                      <a:srgbClr val="ED7D31"/>
                    </a:solidFill>
                  </a:tcPr>
                </a:tc>
                <a:tc>
                  <a:txBody>
                    <a:bodyPr/>
                    <a:lstStyle/>
                    <a:p>
                      <a:pPr lvl="0">
                        <a:buNone/>
                      </a:pPr>
                      <a:r>
                        <a:rPr lang="en-US" sz="1600">
                          <a:latin typeface="Arial"/>
                        </a:rPr>
                        <a:t>F</a:t>
                      </a:r>
                    </a:p>
                  </a:txBody>
                  <a:tcPr>
                    <a:solidFill>
                      <a:srgbClr val="ED7D31"/>
                    </a:solidFill>
                  </a:tcPr>
                </a:tc>
                <a:tc>
                  <a:txBody>
                    <a:bodyPr/>
                    <a:lstStyle/>
                    <a:p>
                      <a:r>
                        <a:rPr lang="en-US" sz="1600">
                          <a:latin typeface="Arial"/>
                        </a:rPr>
                        <a:t>36 g</a:t>
                      </a:r>
                    </a:p>
                  </a:txBody>
                  <a:tcPr/>
                </a:tc>
                <a:extLst>
                  <a:ext uri="{0D108BD9-81ED-4DB2-BD59-A6C34878D82A}">
                    <a16:rowId xmlns:a16="http://schemas.microsoft.com/office/drawing/2014/main" val="1646502977"/>
                  </a:ext>
                </a:extLst>
              </a:tr>
              <a:tr h="370840">
                <a:tc>
                  <a:txBody>
                    <a:bodyPr/>
                    <a:lstStyle/>
                    <a:p>
                      <a:r>
                        <a:rPr lang="en-US" sz="1600">
                          <a:latin typeface="Arial"/>
                        </a:rPr>
                        <a:t>1/9/78</a:t>
                      </a:r>
                    </a:p>
                  </a:txBody>
                  <a:tcPr/>
                </a:tc>
                <a:tc>
                  <a:txBody>
                    <a:bodyPr/>
                    <a:lstStyle/>
                    <a:p>
                      <a:r>
                        <a:rPr lang="en-US" sz="1600">
                          <a:latin typeface="Arial"/>
                        </a:rPr>
                        <a:t>1</a:t>
                      </a:r>
                    </a:p>
                  </a:txBody>
                  <a:tcPr/>
                </a:tc>
                <a:tc>
                  <a:txBody>
                    <a:bodyPr/>
                    <a:lstStyle/>
                    <a:p>
                      <a:r>
                        <a:rPr lang="en-US" sz="1600">
                          <a:latin typeface="Arial"/>
                        </a:rPr>
                        <a:t>DS</a:t>
                      </a:r>
                    </a:p>
                  </a:txBody>
                  <a:tcPr>
                    <a:solidFill>
                      <a:srgbClr val="ED7D31"/>
                    </a:solidFill>
                  </a:tcPr>
                </a:tc>
                <a:tc>
                  <a:txBody>
                    <a:bodyPr/>
                    <a:lstStyle/>
                    <a:p>
                      <a:pPr lvl="0">
                        <a:buNone/>
                      </a:pPr>
                      <a:r>
                        <a:rPr lang="en-US" sz="1600">
                          <a:latin typeface="Arial"/>
                        </a:rPr>
                        <a:t>F</a:t>
                      </a:r>
                    </a:p>
                  </a:txBody>
                  <a:tcPr>
                    <a:solidFill>
                      <a:srgbClr val="ED7D31"/>
                    </a:solidFill>
                  </a:tcPr>
                </a:tc>
                <a:tc>
                  <a:txBody>
                    <a:bodyPr/>
                    <a:lstStyle/>
                    <a:p>
                      <a:r>
                        <a:rPr lang="en-US" sz="1600">
                          <a:latin typeface="Arial"/>
                        </a:rPr>
                        <a:t>135</a:t>
                      </a:r>
                    </a:p>
                  </a:txBody>
                  <a:tcPr/>
                </a:tc>
                <a:extLst>
                  <a:ext uri="{0D108BD9-81ED-4DB2-BD59-A6C34878D82A}">
                    <a16:rowId xmlns:a16="http://schemas.microsoft.com/office/drawing/2014/main" val="2955271309"/>
                  </a:ext>
                </a:extLst>
              </a:tr>
              <a:tr h="370840">
                <a:tc>
                  <a:txBody>
                    <a:bodyPr/>
                    <a:lstStyle/>
                    <a:p>
                      <a:r>
                        <a:rPr lang="en-US" sz="1600">
                          <a:latin typeface="Arial"/>
                        </a:rPr>
                        <a:t>1/20/78</a:t>
                      </a:r>
                    </a:p>
                  </a:txBody>
                  <a:tcPr/>
                </a:tc>
                <a:tc>
                  <a:txBody>
                    <a:bodyPr/>
                    <a:lstStyle/>
                    <a:p>
                      <a:r>
                        <a:rPr lang="en-US" sz="1600">
                          <a:latin typeface="Arial"/>
                        </a:rPr>
                        <a:t>2</a:t>
                      </a:r>
                    </a:p>
                  </a:txBody>
                  <a:tcPr/>
                </a:tc>
                <a:tc>
                  <a:txBody>
                    <a:bodyPr/>
                    <a:lstStyle/>
                    <a:p>
                      <a:r>
                        <a:rPr lang="en-US" sz="1600">
                          <a:latin typeface="Arial"/>
                        </a:rPr>
                        <a:t>DM</a:t>
                      </a:r>
                    </a:p>
                  </a:txBody>
                  <a:tcPr>
                    <a:solidFill>
                      <a:srgbClr val="ED7D31"/>
                    </a:solidFill>
                  </a:tcPr>
                </a:tc>
                <a:tc>
                  <a:txBody>
                    <a:bodyPr/>
                    <a:lstStyle/>
                    <a:p>
                      <a:pPr lvl="0">
                        <a:buNone/>
                      </a:pPr>
                      <a:r>
                        <a:rPr lang="en-US" sz="1600">
                          <a:latin typeface="Arial"/>
                        </a:rPr>
                        <a:t>M</a:t>
                      </a:r>
                    </a:p>
                  </a:txBody>
                  <a:tcPr>
                    <a:solidFill>
                      <a:srgbClr val="ED7D31"/>
                    </a:solidFill>
                  </a:tcPr>
                </a:tc>
                <a:tc>
                  <a:txBody>
                    <a:bodyPr/>
                    <a:lstStyle/>
                    <a:p>
                      <a:r>
                        <a:rPr lang="en-US" sz="1600">
                          <a:latin typeface="Arial"/>
                        </a:rPr>
                        <a:t>38g</a:t>
                      </a:r>
                    </a:p>
                  </a:txBody>
                  <a:tcPr/>
                </a:tc>
                <a:extLst>
                  <a:ext uri="{0D108BD9-81ED-4DB2-BD59-A6C34878D82A}">
                    <a16:rowId xmlns:a16="http://schemas.microsoft.com/office/drawing/2014/main" val="902513403"/>
                  </a:ext>
                </a:extLst>
              </a:tr>
              <a:tr h="370840">
                <a:tc>
                  <a:txBody>
                    <a:bodyPr/>
                    <a:lstStyle/>
                    <a:p>
                      <a:r>
                        <a:rPr lang="en-US" sz="1600">
                          <a:latin typeface="Arial"/>
                        </a:rPr>
                        <a:t>1/20/78</a:t>
                      </a:r>
                    </a:p>
                  </a:txBody>
                  <a:tcPr/>
                </a:tc>
                <a:tc>
                  <a:txBody>
                    <a:bodyPr/>
                    <a:lstStyle/>
                    <a:p>
                      <a:r>
                        <a:rPr lang="en-US" sz="1600">
                          <a:latin typeface="Arial"/>
                        </a:rPr>
                        <a:t>2</a:t>
                      </a:r>
                    </a:p>
                  </a:txBody>
                  <a:tcPr/>
                </a:tc>
                <a:tc>
                  <a:txBody>
                    <a:bodyPr/>
                    <a:lstStyle/>
                    <a:p>
                      <a:r>
                        <a:rPr lang="en-US" sz="1600">
                          <a:latin typeface="Arial"/>
                        </a:rPr>
                        <a:t>DS</a:t>
                      </a:r>
                    </a:p>
                  </a:txBody>
                  <a:tcPr>
                    <a:solidFill>
                      <a:srgbClr val="ED7D31"/>
                    </a:solidFill>
                  </a:tcPr>
                </a:tc>
                <a:tc>
                  <a:txBody>
                    <a:bodyPr/>
                    <a:lstStyle/>
                    <a:p>
                      <a:pPr lvl="0">
                        <a:buNone/>
                      </a:pPr>
                      <a:r>
                        <a:rPr lang="en-US" sz="1600">
                          <a:latin typeface="Arial"/>
                        </a:rPr>
                        <a:t>f</a:t>
                      </a:r>
                    </a:p>
                  </a:txBody>
                  <a:tcPr>
                    <a:solidFill>
                      <a:srgbClr val="ED7D31"/>
                    </a:solidFill>
                  </a:tcPr>
                </a:tc>
                <a:tc>
                  <a:txBody>
                    <a:bodyPr/>
                    <a:lstStyle/>
                    <a:p>
                      <a:r>
                        <a:rPr lang="en-US" sz="1600">
                          <a:latin typeface="Arial"/>
                        </a:rPr>
                        <a:t>.144 kg</a:t>
                      </a:r>
                    </a:p>
                  </a:txBody>
                  <a:tcPr/>
                </a:tc>
                <a:extLst>
                  <a:ext uri="{0D108BD9-81ED-4DB2-BD59-A6C34878D82A}">
                    <a16:rowId xmlns:a16="http://schemas.microsoft.com/office/drawing/2014/main" val="859033922"/>
                  </a:ext>
                </a:extLst>
              </a:tr>
              <a:tr h="370840">
                <a:tc>
                  <a:txBody>
                    <a:bodyPr/>
                    <a:lstStyle/>
                    <a:p>
                      <a:r>
                        <a:rPr lang="en-US" sz="1600">
                          <a:latin typeface="Arial"/>
                        </a:rPr>
                        <a:t>03/13/1978</a:t>
                      </a:r>
                    </a:p>
                  </a:txBody>
                  <a:tcPr/>
                </a:tc>
                <a:tc>
                  <a:txBody>
                    <a:bodyPr/>
                    <a:lstStyle/>
                    <a:p>
                      <a:r>
                        <a:rPr lang="en-US" sz="1600">
                          <a:latin typeface="Arial"/>
                        </a:rPr>
                        <a:t>2</a:t>
                      </a:r>
                    </a:p>
                  </a:txBody>
                  <a:tcPr/>
                </a:tc>
                <a:tc>
                  <a:txBody>
                    <a:bodyPr/>
                    <a:lstStyle/>
                    <a:p>
                      <a:r>
                        <a:rPr lang="en-US" sz="1600">
                          <a:latin typeface="Arial"/>
                        </a:rPr>
                        <a:t>DM</a:t>
                      </a:r>
                    </a:p>
                  </a:txBody>
                  <a:tcPr>
                    <a:solidFill>
                      <a:srgbClr val="ED7D31"/>
                    </a:solidFill>
                  </a:tcPr>
                </a:tc>
                <a:tc>
                  <a:txBody>
                    <a:bodyPr/>
                    <a:lstStyle/>
                    <a:p>
                      <a:pPr lvl="0">
                        <a:buNone/>
                      </a:pPr>
                      <a:r>
                        <a:rPr lang="en-US" sz="1600">
                          <a:latin typeface="Arial"/>
                        </a:rPr>
                        <a:t>F</a:t>
                      </a:r>
                    </a:p>
                  </a:txBody>
                  <a:tcPr>
                    <a:solidFill>
                      <a:srgbClr val="ED7D31"/>
                    </a:solidFill>
                  </a:tcPr>
                </a:tc>
                <a:tc>
                  <a:txBody>
                    <a:bodyPr/>
                    <a:lstStyle/>
                    <a:p>
                      <a:r>
                        <a:rPr lang="en-US" sz="1600">
                          <a:latin typeface="Arial"/>
                        </a:rPr>
                        <a:t>44</a:t>
                      </a:r>
                    </a:p>
                  </a:txBody>
                  <a:tcPr/>
                </a:tc>
                <a:extLst>
                  <a:ext uri="{0D108BD9-81ED-4DB2-BD59-A6C34878D82A}">
                    <a16:rowId xmlns:a16="http://schemas.microsoft.com/office/drawing/2014/main" val="389836758"/>
                  </a:ext>
                </a:extLst>
              </a:tr>
              <a:tr h="370840">
                <a:tc>
                  <a:txBody>
                    <a:bodyPr/>
                    <a:lstStyle/>
                    <a:p>
                      <a:r>
                        <a:rPr lang="en-US" sz="1600">
                          <a:latin typeface="Arial"/>
                        </a:rPr>
                        <a:t>3/13/78</a:t>
                      </a:r>
                    </a:p>
                  </a:txBody>
                  <a:tcPr/>
                </a:tc>
                <a:tc>
                  <a:txBody>
                    <a:bodyPr/>
                    <a:lstStyle/>
                    <a:p>
                      <a:r>
                        <a:rPr lang="en-US" sz="1600">
                          <a:latin typeface="Arial"/>
                        </a:rPr>
                        <a:t>2</a:t>
                      </a:r>
                    </a:p>
                  </a:txBody>
                  <a:tcPr/>
                </a:tc>
                <a:tc>
                  <a:txBody>
                    <a:bodyPr/>
                    <a:lstStyle/>
                    <a:p>
                      <a:r>
                        <a:rPr lang="en-US" sz="1600">
                          <a:latin typeface="Arial"/>
                        </a:rPr>
                        <a:t>DS</a:t>
                      </a:r>
                    </a:p>
                  </a:txBody>
                  <a:tcPr>
                    <a:solidFill>
                      <a:srgbClr val="ED7D31"/>
                    </a:solidFill>
                  </a:tcPr>
                </a:tc>
                <a:tc>
                  <a:txBody>
                    <a:bodyPr/>
                    <a:lstStyle/>
                    <a:p>
                      <a:pPr lvl="0">
                        <a:buNone/>
                      </a:pPr>
                      <a:r>
                        <a:rPr lang="en-US" sz="1600">
                          <a:latin typeface="Arial"/>
                        </a:rPr>
                        <a:t>F</a:t>
                      </a:r>
                    </a:p>
                  </a:txBody>
                  <a:tcPr>
                    <a:solidFill>
                      <a:srgbClr val="ED7D31"/>
                    </a:solidFill>
                  </a:tcPr>
                </a:tc>
                <a:tc>
                  <a:txBody>
                    <a:bodyPr/>
                    <a:lstStyle/>
                    <a:p>
                      <a:r>
                        <a:rPr lang="en-US" sz="1600">
                          <a:latin typeface="Arial"/>
                        </a:rPr>
                        <a:t>146</a:t>
                      </a:r>
                    </a:p>
                  </a:txBody>
                  <a:tcPr/>
                </a:tc>
                <a:extLst>
                  <a:ext uri="{0D108BD9-81ED-4DB2-BD59-A6C34878D82A}">
                    <a16:rowId xmlns:a16="http://schemas.microsoft.com/office/drawing/2014/main" val="1082291742"/>
                  </a:ext>
                </a:extLst>
              </a:tr>
            </a:tbl>
          </a:graphicData>
        </a:graphic>
      </p:graphicFrame>
    </p:spTree>
    <p:extLst>
      <p:ext uri="{BB962C8B-B14F-4D97-AF65-F5344CB8AC3E}">
        <p14:creationId xmlns:p14="http://schemas.microsoft.com/office/powerpoint/2010/main" val="396925209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F7E7B82F-5EDA-CBE3-B2D7-9195E6D77E0E}"/>
              </a:ext>
            </a:extLst>
          </p:cNvPr>
          <p:cNvSpPr>
            <a:spLocks noGrp="1"/>
          </p:cNvSpPr>
          <p:nvPr>
            <p:ph sz="half" idx="1"/>
          </p:nvPr>
        </p:nvSpPr>
        <p:spPr>
          <a:xfrm>
            <a:off x="359785" y="1286592"/>
            <a:ext cx="3857778" cy="3018567"/>
          </a:xfrm>
        </p:spPr>
        <p:txBody>
          <a:bodyPr vert="horz" lIns="91440" tIns="45720" rIns="91440" bIns="45720" rtlCol="0" anchor="t">
            <a:normAutofit/>
          </a:bodyPr>
          <a:lstStyle/>
          <a:p>
            <a:pPr>
              <a:spcBef>
                <a:spcPts val="0"/>
              </a:spcBef>
            </a:pPr>
            <a:r>
              <a:rPr lang="en-US" sz="2000">
                <a:solidFill>
                  <a:srgbClr val="000000"/>
                </a:solidFill>
              </a:rPr>
              <a:t>Make sure codes for male/female are consistent</a:t>
            </a:r>
            <a:endParaRPr lang="en-US" sz="2000"/>
          </a:p>
          <a:p>
            <a:pPr>
              <a:spcBef>
                <a:spcPts val="0"/>
              </a:spcBef>
            </a:pPr>
            <a:endParaRPr lang="en-US" sz="2000">
              <a:solidFill>
                <a:srgbClr val="000000"/>
              </a:solidFill>
            </a:endParaRPr>
          </a:p>
          <a:p>
            <a:pPr>
              <a:spcBef>
                <a:spcPts val="0"/>
              </a:spcBef>
            </a:pPr>
            <a:r>
              <a:rPr lang="en-US" sz="2000">
                <a:solidFill>
                  <a:srgbClr val="000000"/>
                </a:solidFill>
              </a:rPr>
              <a:t>Use a consistent format within columns</a:t>
            </a:r>
            <a:endParaRPr lang="en-US" sz="2000"/>
          </a:p>
          <a:p>
            <a:pPr>
              <a:spcBef>
                <a:spcPts val="0"/>
              </a:spcBef>
            </a:pPr>
            <a:endParaRPr lang="en-US" sz="2000">
              <a:solidFill>
                <a:srgbClr val="000000"/>
              </a:solidFill>
            </a:endParaRPr>
          </a:p>
          <a:p>
            <a:pPr>
              <a:spcBef>
                <a:spcPts val="0"/>
              </a:spcBef>
            </a:pPr>
            <a:r>
              <a:rPr lang="en-US" sz="2000">
                <a:solidFill>
                  <a:srgbClr val="000000"/>
                </a:solidFill>
              </a:rPr>
              <a:t>Make sure weights are numbers</a:t>
            </a:r>
            <a:endParaRPr lang="en-US" sz="2000"/>
          </a:p>
        </p:txBody>
      </p:sp>
      <p:sp>
        <p:nvSpPr>
          <p:cNvPr id="2" name="Slide Number Placeholder 1">
            <a:extLst>
              <a:ext uri="{FF2B5EF4-FFF2-40B4-BE49-F238E27FC236}">
                <a16:creationId xmlns:a16="http://schemas.microsoft.com/office/drawing/2014/main" id="{6F14F83C-E7F4-4322-DB06-A8F78F1CD7F3}"/>
              </a:ext>
            </a:extLst>
          </p:cNvPr>
          <p:cNvSpPr>
            <a:spLocks noGrp="1"/>
          </p:cNvSpPr>
          <p:nvPr>
            <p:ph type="sldNum" sz="quarter" idx="12"/>
          </p:nvPr>
        </p:nvSpPr>
        <p:spPr/>
        <p:txBody>
          <a:bodyPr/>
          <a:lstStyle/>
          <a:p>
            <a:fld id="{106E12CD-FCB1-464E-A775-0B83FDDACE03}" type="slidenum">
              <a:rPr lang="en-US" smtClean="0"/>
              <a:pPr/>
              <a:t>68</a:t>
            </a:fld>
            <a:endParaRPr lang="en-US"/>
          </a:p>
        </p:txBody>
      </p:sp>
      <p:sp>
        <p:nvSpPr>
          <p:cNvPr id="3" name="Title 2">
            <a:extLst>
              <a:ext uri="{FF2B5EF4-FFF2-40B4-BE49-F238E27FC236}">
                <a16:creationId xmlns:a16="http://schemas.microsoft.com/office/drawing/2014/main" id="{64A2520D-371E-2DCD-E902-C20FA13F4205}"/>
              </a:ext>
            </a:extLst>
          </p:cNvPr>
          <p:cNvSpPr>
            <a:spLocks noGrp="1"/>
          </p:cNvSpPr>
          <p:nvPr>
            <p:ph type="title"/>
          </p:nvPr>
        </p:nvSpPr>
        <p:spPr/>
        <p:txBody>
          <a:bodyPr/>
          <a:lstStyle/>
          <a:p>
            <a:r>
              <a:rPr lang="en-US"/>
              <a:t>Content Changes</a:t>
            </a:r>
          </a:p>
        </p:txBody>
      </p:sp>
      <p:graphicFrame>
        <p:nvGraphicFramePr>
          <p:cNvPr id="7" name="Table 3">
            <a:extLst>
              <a:ext uri="{FF2B5EF4-FFF2-40B4-BE49-F238E27FC236}">
                <a16:creationId xmlns:a16="http://schemas.microsoft.com/office/drawing/2014/main" id="{6D4C5B0A-35A6-0FEB-24EB-30044A182906}"/>
              </a:ext>
            </a:extLst>
          </p:cNvPr>
          <p:cNvGraphicFramePr>
            <a:graphicFrameLocks noGrp="1"/>
          </p:cNvGraphicFramePr>
          <p:nvPr>
            <p:extLst>
              <p:ext uri="{D42A27DB-BD31-4B8C-83A1-F6EECF244321}">
                <p14:modId xmlns:p14="http://schemas.microsoft.com/office/powerpoint/2010/main" val="899585200"/>
              </p:ext>
            </p:extLst>
          </p:nvPr>
        </p:nvGraphicFramePr>
        <p:xfrm>
          <a:off x="4354055" y="1390004"/>
          <a:ext cx="4588261" cy="2966720"/>
        </p:xfrm>
        <a:graphic>
          <a:graphicData uri="http://schemas.openxmlformats.org/drawingml/2006/table">
            <a:tbl>
              <a:tblPr firstRow="1" bandRow="1">
                <a:tableStyleId>{ED083AE6-46FA-4A59-8FB0-9F97EB10719F}</a:tableStyleId>
              </a:tblPr>
              <a:tblGrid>
                <a:gridCol w="1549830">
                  <a:extLst>
                    <a:ext uri="{9D8B030D-6E8A-4147-A177-3AD203B41FA5}">
                      <a16:colId xmlns:a16="http://schemas.microsoft.com/office/drawing/2014/main" val="2687140429"/>
                    </a:ext>
                  </a:extLst>
                </a:gridCol>
                <a:gridCol w="552562">
                  <a:extLst>
                    <a:ext uri="{9D8B030D-6E8A-4147-A177-3AD203B41FA5}">
                      <a16:colId xmlns:a16="http://schemas.microsoft.com/office/drawing/2014/main" val="2979783971"/>
                    </a:ext>
                  </a:extLst>
                </a:gridCol>
                <a:gridCol w="884318">
                  <a:extLst>
                    <a:ext uri="{9D8B030D-6E8A-4147-A177-3AD203B41FA5}">
                      <a16:colId xmlns:a16="http://schemas.microsoft.com/office/drawing/2014/main" val="2453171113"/>
                    </a:ext>
                  </a:extLst>
                </a:gridCol>
                <a:gridCol w="589528">
                  <a:extLst>
                    <a:ext uri="{9D8B030D-6E8A-4147-A177-3AD203B41FA5}">
                      <a16:colId xmlns:a16="http://schemas.microsoft.com/office/drawing/2014/main" val="2101821880"/>
                    </a:ext>
                  </a:extLst>
                </a:gridCol>
                <a:gridCol w="1012023">
                  <a:extLst>
                    <a:ext uri="{9D8B030D-6E8A-4147-A177-3AD203B41FA5}">
                      <a16:colId xmlns:a16="http://schemas.microsoft.com/office/drawing/2014/main" val="2367534589"/>
                    </a:ext>
                  </a:extLst>
                </a:gridCol>
              </a:tblGrid>
              <a:tr h="370840">
                <a:tc>
                  <a:txBody>
                    <a:bodyPr/>
                    <a:lstStyle/>
                    <a:p>
                      <a:pPr algn="ctr"/>
                      <a:r>
                        <a:rPr lang="en-US" sz="1400" err="1">
                          <a:latin typeface="Arial"/>
                        </a:rPr>
                        <a:t>date_collected</a:t>
                      </a:r>
                      <a:endParaRPr lang="en-US" sz="1400">
                        <a:latin typeface="Arial"/>
                      </a:endParaRPr>
                    </a:p>
                  </a:txBody>
                  <a:tcPr/>
                </a:tc>
                <a:tc>
                  <a:txBody>
                    <a:bodyPr/>
                    <a:lstStyle/>
                    <a:p>
                      <a:pPr algn="ctr"/>
                      <a:r>
                        <a:rPr lang="en-US" sz="1400">
                          <a:latin typeface="Arial"/>
                        </a:rPr>
                        <a:t>plot</a:t>
                      </a:r>
                    </a:p>
                  </a:txBody>
                  <a:tcPr/>
                </a:tc>
                <a:tc>
                  <a:txBody>
                    <a:bodyPr/>
                    <a:lstStyle/>
                    <a:p>
                      <a:pPr algn="ctr"/>
                      <a:r>
                        <a:rPr lang="en-US" sz="1400">
                          <a:latin typeface="Arial"/>
                        </a:rPr>
                        <a:t>species</a:t>
                      </a:r>
                    </a:p>
                  </a:txBody>
                  <a:tcPr/>
                </a:tc>
                <a:tc>
                  <a:txBody>
                    <a:bodyPr/>
                    <a:lstStyle/>
                    <a:p>
                      <a:pPr lvl="0" algn="ctr">
                        <a:buNone/>
                      </a:pPr>
                      <a:r>
                        <a:rPr lang="en-US" sz="1400">
                          <a:latin typeface="Arial"/>
                        </a:rPr>
                        <a:t>sex</a:t>
                      </a:r>
                    </a:p>
                  </a:txBody>
                  <a:tcPr/>
                </a:tc>
                <a:tc>
                  <a:txBody>
                    <a:bodyPr/>
                    <a:lstStyle/>
                    <a:p>
                      <a:pPr algn="ctr"/>
                      <a:r>
                        <a:rPr lang="en-US" sz="1400" err="1">
                          <a:latin typeface="Arial"/>
                        </a:rPr>
                        <a:t>weight_g</a:t>
                      </a:r>
                      <a:endParaRPr lang="en-US" sz="1400">
                        <a:latin typeface="Arial"/>
                      </a:endParaRPr>
                    </a:p>
                  </a:txBody>
                  <a:tcPr/>
                </a:tc>
                <a:extLst>
                  <a:ext uri="{0D108BD9-81ED-4DB2-BD59-A6C34878D82A}">
                    <a16:rowId xmlns:a16="http://schemas.microsoft.com/office/drawing/2014/main" val="1759905030"/>
                  </a:ext>
                </a:extLst>
              </a:tr>
              <a:tr h="370840">
                <a:tc>
                  <a:txBody>
                    <a:bodyPr/>
                    <a:lstStyle/>
                    <a:p>
                      <a:pPr lvl="0" algn="ctr">
                        <a:buNone/>
                      </a:pPr>
                      <a:r>
                        <a:rPr lang="en-US" sz="1400" u="none" strike="noStrike" noProof="0">
                          <a:latin typeface="Arial"/>
                        </a:rPr>
                        <a:t>1/9/1978</a:t>
                      </a:r>
                      <a:endParaRPr lang="en-US" sz="1400">
                        <a:latin typeface="Arial"/>
                      </a:endParaRPr>
                    </a:p>
                  </a:txBody>
                  <a:tcPr>
                    <a:solidFill>
                      <a:srgbClr val="ED7D31"/>
                    </a:solidFill>
                  </a:tcPr>
                </a:tc>
                <a:tc>
                  <a:txBody>
                    <a:bodyPr/>
                    <a:lstStyle/>
                    <a:p>
                      <a:pPr algn="ctr"/>
                      <a:r>
                        <a:rPr lang="en-US" sz="1400">
                          <a:latin typeface="Arial"/>
                        </a:rPr>
                        <a:t>1</a:t>
                      </a:r>
                    </a:p>
                  </a:txBody>
                  <a:tcPr/>
                </a:tc>
                <a:tc>
                  <a:txBody>
                    <a:bodyPr/>
                    <a:lstStyle/>
                    <a:p>
                      <a:pPr algn="ctr"/>
                      <a:r>
                        <a:rPr lang="en-US" sz="1400">
                          <a:latin typeface="Arial"/>
                        </a:rPr>
                        <a:t>DM</a:t>
                      </a:r>
                    </a:p>
                  </a:txBody>
                  <a:tcPr/>
                </a:tc>
                <a:tc>
                  <a:txBody>
                    <a:bodyPr/>
                    <a:lstStyle/>
                    <a:p>
                      <a:pPr lvl="0" algn="ctr">
                        <a:buNone/>
                      </a:pPr>
                      <a:r>
                        <a:rPr lang="en-US" sz="1400">
                          <a:latin typeface="Arial"/>
                        </a:rPr>
                        <a:t>M</a:t>
                      </a:r>
                    </a:p>
                  </a:txBody>
                  <a:tcPr/>
                </a:tc>
                <a:tc>
                  <a:txBody>
                    <a:bodyPr/>
                    <a:lstStyle/>
                    <a:p>
                      <a:pPr algn="ctr"/>
                      <a:r>
                        <a:rPr lang="en-US" sz="1400">
                          <a:latin typeface="Arial"/>
                        </a:rPr>
                        <a:t>40</a:t>
                      </a:r>
                    </a:p>
                  </a:txBody>
                  <a:tcPr/>
                </a:tc>
                <a:extLst>
                  <a:ext uri="{0D108BD9-81ED-4DB2-BD59-A6C34878D82A}">
                    <a16:rowId xmlns:a16="http://schemas.microsoft.com/office/drawing/2014/main" val="3567656614"/>
                  </a:ext>
                </a:extLst>
              </a:tr>
              <a:tr h="370840">
                <a:tc>
                  <a:txBody>
                    <a:bodyPr/>
                    <a:lstStyle/>
                    <a:p>
                      <a:pPr algn="ctr"/>
                      <a:r>
                        <a:rPr lang="en-US" sz="1400">
                          <a:latin typeface="Arial"/>
                        </a:rPr>
                        <a:t>1/9/1978</a:t>
                      </a:r>
                    </a:p>
                  </a:txBody>
                  <a:tcPr/>
                </a:tc>
                <a:tc>
                  <a:txBody>
                    <a:bodyPr/>
                    <a:lstStyle/>
                    <a:p>
                      <a:pPr algn="ctr"/>
                      <a:r>
                        <a:rPr lang="en-US" sz="1400">
                          <a:latin typeface="Arial"/>
                        </a:rPr>
                        <a:t>1</a:t>
                      </a:r>
                    </a:p>
                  </a:txBody>
                  <a:tcPr/>
                </a:tc>
                <a:tc>
                  <a:txBody>
                    <a:bodyPr/>
                    <a:lstStyle/>
                    <a:p>
                      <a:pPr algn="ctr"/>
                      <a:r>
                        <a:rPr lang="en-US" sz="1400">
                          <a:latin typeface="Arial"/>
                        </a:rPr>
                        <a:t>DM</a:t>
                      </a:r>
                    </a:p>
                  </a:txBody>
                  <a:tcPr/>
                </a:tc>
                <a:tc>
                  <a:txBody>
                    <a:bodyPr/>
                    <a:lstStyle/>
                    <a:p>
                      <a:pPr lvl="0" algn="ctr">
                        <a:buNone/>
                      </a:pPr>
                      <a:r>
                        <a:rPr lang="en-US" sz="1400">
                          <a:latin typeface="Arial"/>
                        </a:rPr>
                        <a:t>F</a:t>
                      </a:r>
                    </a:p>
                  </a:txBody>
                  <a:tcPr/>
                </a:tc>
                <a:tc>
                  <a:txBody>
                    <a:bodyPr/>
                    <a:lstStyle/>
                    <a:p>
                      <a:pPr algn="ctr"/>
                      <a:r>
                        <a:rPr lang="en-US" sz="1400">
                          <a:latin typeface="Arial"/>
                        </a:rPr>
                        <a:t>36</a:t>
                      </a:r>
                    </a:p>
                  </a:txBody>
                  <a:tcPr>
                    <a:solidFill>
                      <a:srgbClr val="ED7D31"/>
                    </a:solidFill>
                  </a:tcPr>
                </a:tc>
                <a:extLst>
                  <a:ext uri="{0D108BD9-81ED-4DB2-BD59-A6C34878D82A}">
                    <a16:rowId xmlns:a16="http://schemas.microsoft.com/office/drawing/2014/main" val="1646502977"/>
                  </a:ext>
                </a:extLst>
              </a:tr>
              <a:tr h="370840">
                <a:tc>
                  <a:txBody>
                    <a:bodyPr/>
                    <a:lstStyle/>
                    <a:p>
                      <a:pPr lvl="0" algn="ctr">
                        <a:buNone/>
                      </a:pPr>
                      <a:r>
                        <a:rPr lang="en-US" sz="1400" u="none" strike="noStrike" noProof="0">
                          <a:latin typeface="Arial"/>
                        </a:rPr>
                        <a:t>1/9/1978</a:t>
                      </a:r>
                      <a:endParaRPr lang="en-US" sz="1400">
                        <a:latin typeface="Arial"/>
                      </a:endParaRPr>
                    </a:p>
                  </a:txBody>
                  <a:tcPr>
                    <a:solidFill>
                      <a:srgbClr val="ED7D31"/>
                    </a:solidFill>
                  </a:tcPr>
                </a:tc>
                <a:tc>
                  <a:txBody>
                    <a:bodyPr/>
                    <a:lstStyle/>
                    <a:p>
                      <a:pPr algn="ctr"/>
                      <a:r>
                        <a:rPr lang="en-US" sz="1400">
                          <a:latin typeface="Arial"/>
                        </a:rPr>
                        <a:t>1</a:t>
                      </a:r>
                    </a:p>
                  </a:txBody>
                  <a:tcPr/>
                </a:tc>
                <a:tc>
                  <a:txBody>
                    <a:bodyPr/>
                    <a:lstStyle/>
                    <a:p>
                      <a:pPr algn="ctr"/>
                      <a:r>
                        <a:rPr lang="en-US" sz="1400">
                          <a:latin typeface="Arial"/>
                        </a:rPr>
                        <a:t>DS</a:t>
                      </a:r>
                    </a:p>
                  </a:txBody>
                  <a:tcPr/>
                </a:tc>
                <a:tc>
                  <a:txBody>
                    <a:bodyPr/>
                    <a:lstStyle/>
                    <a:p>
                      <a:pPr lvl="0" algn="ctr">
                        <a:buNone/>
                      </a:pPr>
                      <a:r>
                        <a:rPr lang="en-US" sz="1400">
                          <a:latin typeface="Arial"/>
                        </a:rPr>
                        <a:t>F</a:t>
                      </a:r>
                    </a:p>
                  </a:txBody>
                  <a:tcPr/>
                </a:tc>
                <a:tc>
                  <a:txBody>
                    <a:bodyPr/>
                    <a:lstStyle/>
                    <a:p>
                      <a:pPr algn="ctr"/>
                      <a:r>
                        <a:rPr lang="en-US" sz="1400">
                          <a:latin typeface="Arial"/>
                        </a:rPr>
                        <a:t>135</a:t>
                      </a:r>
                    </a:p>
                  </a:txBody>
                  <a:tcPr/>
                </a:tc>
                <a:extLst>
                  <a:ext uri="{0D108BD9-81ED-4DB2-BD59-A6C34878D82A}">
                    <a16:rowId xmlns:a16="http://schemas.microsoft.com/office/drawing/2014/main" val="2955271309"/>
                  </a:ext>
                </a:extLst>
              </a:tr>
              <a:tr h="370840">
                <a:tc>
                  <a:txBody>
                    <a:bodyPr/>
                    <a:lstStyle/>
                    <a:p>
                      <a:pPr algn="ctr"/>
                      <a:r>
                        <a:rPr lang="en-US" sz="1400">
                          <a:latin typeface="Arial"/>
                        </a:rPr>
                        <a:t>1/20/1978</a:t>
                      </a:r>
                    </a:p>
                  </a:txBody>
                  <a:tcPr>
                    <a:solidFill>
                      <a:srgbClr val="ED7D31"/>
                    </a:solidFill>
                  </a:tcPr>
                </a:tc>
                <a:tc>
                  <a:txBody>
                    <a:bodyPr/>
                    <a:lstStyle/>
                    <a:p>
                      <a:pPr algn="ctr"/>
                      <a:r>
                        <a:rPr lang="en-US" sz="1400">
                          <a:latin typeface="Arial"/>
                        </a:rPr>
                        <a:t>2</a:t>
                      </a:r>
                    </a:p>
                  </a:txBody>
                  <a:tcPr/>
                </a:tc>
                <a:tc>
                  <a:txBody>
                    <a:bodyPr/>
                    <a:lstStyle/>
                    <a:p>
                      <a:pPr algn="ctr"/>
                      <a:r>
                        <a:rPr lang="en-US" sz="1400">
                          <a:latin typeface="Arial"/>
                        </a:rPr>
                        <a:t>DM</a:t>
                      </a:r>
                    </a:p>
                  </a:txBody>
                  <a:tcPr/>
                </a:tc>
                <a:tc>
                  <a:txBody>
                    <a:bodyPr/>
                    <a:lstStyle/>
                    <a:p>
                      <a:pPr lvl="0" algn="ctr">
                        <a:buNone/>
                      </a:pPr>
                      <a:r>
                        <a:rPr lang="en-US" sz="1400">
                          <a:latin typeface="Arial"/>
                        </a:rPr>
                        <a:t>M</a:t>
                      </a:r>
                    </a:p>
                  </a:txBody>
                  <a:tcPr/>
                </a:tc>
                <a:tc>
                  <a:txBody>
                    <a:bodyPr/>
                    <a:lstStyle/>
                    <a:p>
                      <a:pPr algn="ctr"/>
                      <a:r>
                        <a:rPr lang="en-US" sz="1400">
                          <a:latin typeface="Arial"/>
                        </a:rPr>
                        <a:t>38</a:t>
                      </a:r>
                    </a:p>
                  </a:txBody>
                  <a:tcPr>
                    <a:solidFill>
                      <a:srgbClr val="ED7D31"/>
                    </a:solidFill>
                  </a:tcPr>
                </a:tc>
                <a:extLst>
                  <a:ext uri="{0D108BD9-81ED-4DB2-BD59-A6C34878D82A}">
                    <a16:rowId xmlns:a16="http://schemas.microsoft.com/office/drawing/2014/main" val="902513403"/>
                  </a:ext>
                </a:extLst>
              </a:tr>
              <a:tr h="370840">
                <a:tc>
                  <a:txBody>
                    <a:bodyPr/>
                    <a:lstStyle/>
                    <a:p>
                      <a:pPr algn="ctr"/>
                      <a:r>
                        <a:rPr lang="en-US" sz="1400">
                          <a:latin typeface="Arial"/>
                        </a:rPr>
                        <a:t>1/20/1978</a:t>
                      </a:r>
                    </a:p>
                  </a:txBody>
                  <a:tcPr>
                    <a:solidFill>
                      <a:srgbClr val="ED7D31"/>
                    </a:solidFill>
                  </a:tcPr>
                </a:tc>
                <a:tc>
                  <a:txBody>
                    <a:bodyPr/>
                    <a:lstStyle/>
                    <a:p>
                      <a:pPr algn="ctr"/>
                      <a:r>
                        <a:rPr lang="en-US" sz="1400">
                          <a:latin typeface="Arial"/>
                        </a:rPr>
                        <a:t>2</a:t>
                      </a:r>
                    </a:p>
                  </a:txBody>
                  <a:tcPr/>
                </a:tc>
                <a:tc>
                  <a:txBody>
                    <a:bodyPr/>
                    <a:lstStyle/>
                    <a:p>
                      <a:pPr algn="ctr"/>
                      <a:r>
                        <a:rPr lang="en-US" sz="1400">
                          <a:latin typeface="Arial"/>
                        </a:rPr>
                        <a:t>DS</a:t>
                      </a:r>
                    </a:p>
                  </a:txBody>
                  <a:tcPr/>
                </a:tc>
                <a:tc>
                  <a:txBody>
                    <a:bodyPr/>
                    <a:lstStyle/>
                    <a:p>
                      <a:pPr lvl="0" algn="ctr">
                        <a:buNone/>
                      </a:pPr>
                      <a:r>
                        <a:rPr lang="en-US" sz="1400">
                          <a:latin typeface="Arial"/>
                        </a:rPr>
                        <a:t>F</a:t>
                      </a:r>
                    </a:p>
                  </a:txBody>
                  <a:tcPr>
                    <a:solidFill>
                      <a:srgbClr val="ED7D31"/>
                    </a:solidFill>
                  </a:tcPr>
                </a:tc>
                <a:tc>
                  <a:txBody>
                    <a:bodyPr/>
                    <a:lstStyle/>
                    <a:p>
                      <a:pPr algn="ctr"/>
                      <a:r>
                        <a:rPr lang="en-US" sz="1400">
                          <a:latin typeface="Arial"/>
                        </a:rPr>
                        <a:t>144</a:t>
                      </a:r>
                    </a:p>
                  </a:txBody>
                  <a:tcPr>
                    <a:solidFill>
                      <a:srgbClr val="ED7D31"/>
                    </a:solidFill>
                  </a:tcPr>
                </a:tc>
                <a:extLst>
                  <a:ext uri="{0D108BD9-81ED-4DB2-BD59-A6C34878D82A}">
                    <a16:rowId xmlns:a16="http://schemas.microsoft.com/office/drawing/2014/main" val="859033922"/>
                  </a:ext>
                </a:extLst>
              </a:tr>
              <a:tr h="370840">
                <a:tc>
                  <a:txBody>
                    <a:bodyPr/>
                    <a:lstStyle/>
                    <a:p>
                      <a:pPr algn="ctr"/>
                      <a:r>
                        <a:rPr lang="en-US" sz="1400">
                          <a:latin typeface="Arial"/>
                        </a:rPr>
                        <a:t>3/13/1978</a:t>
                      </a:r>
                    </a:p>
                  </a:txBody>
                  <a:tcPr>
                    <a:solidFill>
                      <a:srgbClr val="ED7D31"/>
                    </a:solidFill>
                  </a:tcPr>
                </a:tc>
                <a:tc>
                  <a:txBody>
                    <a:bodyPr/>
                    <a:lstStyle/>
                    <a:p>
                      <a:pPr algn="ctr"/>
                      <a:r>
                        <a:rPr lang="en-US" sz="1400">
                          <a:latin typeface="Arial"/>
                        </a:rPr>
                        <a:t>2</a:t>
                      </a:r>
                    </a:p>
                  </a:txBody>
                  <a:tcPr/>
                </a:tc>
                <a:tc>
                  <a:txBody>
                    <a:bodyPr/>
                    <a:lstStyle/>
                    <a:p>
                      <a:pPr algn="ctr"/>
                      <a:r>
                        <a:rPr lang="en-US" sz="1400">
                          <a:latin typeface="Arial"/>
                        </a:rPr>
                        <a:t>DM</a:t>
                      </a:r>
                    </a:p>
                  </a:txBody>
                  <a:tcPr/>
                </a:tc>
                <a:tc>
                  <a:txBody>
                    <a:bodyPr/>
                    <a:lstStyle/>
                    <a:p>
                      <a:pPr lvl="0" algn="ctr">
                        <a:buNone/>
                      </a:pPr>
                      <a:r>
                        <a:rPr lang="en-US" sz="1400">
                          <a:latin typeface="Arial"/>
                        </a:rPr>
                        <a:t>F</a:t>
                      </a:r>
                    </a:p>
                  </a:txBody>
                  <a:tcPr/>
                </a:tc>
                <a:tc>
                  <a:txBody>
                    <a:bodyPr/>
                    <a:lstStyle/>
                    <a:p>
                      <a:pPr algn="ctr"/>
                      <a:r>
                        <a:rPr lang="en-US" sz="1400">
                          <a:latin typeface="Arial"/>
                        </a:rPr>
                        <a:t>44</a:t>
                      </a:r>
                    </a:p>
                  </a:txBody>
                  <a:tcPr/>
                </a:tc>
                <a:extLst>
                  <a:ext uri="{0D108BD9-81ED-4DB2-BD59-A6C34878D82A}">
                    <a16:rowId xmlns:a16="http://schemas.microsoft.com/office/drawing/2014/main" val="389836758"/>
                  </a:ext>
                </a:extLst>
              </a:tr>
              <a:tr h="370840">
                <a:tc>
                  <a:txBody>
                    <a:bodyPr/>
                    <a:lstStyle/>
                    <a:p>
                      <a:pPr algn="ctr"/>
                      <a:r>
                        <a:rPr lang="en-US" sz="1400">
                          <a:latin typeface="Arial"/>
                        </a:rPr>
                        <a:t>3/13/1978</a:t>
                      </a:r>
                    </a:p>
                  </a:txBody>
                  <a:tcPr>
                    <a:solidFill>
                      <a:srgbClr val="ED7D31"/>
                    </a:solidFill>
                  </a:tcPr>
                </a:tc>
                <a:tc>
                  <a:txBody>
                    <a:bodyPr/>
                    <a:lstStyle/>
                    <a:p>
                      <a:pPr algn="ctr"/>
                      <a:r>
                        <a:rPr lang="en-US" sz="1400">
                          <a:latin typeface="Arial"/>
                        </a:rPr>
                        <a:t>2</a:t>
                      </a:r>
                    </a:p>
                  </a:txBody>
                  <a:tcPr/>
                </a:tc>
                <a:tc>
                  <a:txBody>
                    <a:bodyPr/>
                    <a:lstStyle/>
                    <a:p>
                      <a:pPr algn="ctr"/>
                      <a:r>
                        <a:rPr lang="en-US" sz="1400">
                          <a:latin typeface="Arial"/>
                        </a:rPr>
                        <a:t>DS</a:t>
                      </a:r>
                    </a:p>
                  </a:txBody>
                  <a:tcPr/>
                </a:tc>
                <a:tc>
                  <a:txBody>
                    <a:bodyPr/>
                    <a:lstStyle/>
                    <a:p>
                      <a:pPr lvl="0" algn="ctr">
                        <a:buNone/>
                      </a:pPr>
                      <a:r>
                        <a:rPr lang="en-US" sz="1400">
                          <a:latin typeface="Arial"/>
                        </a:rPr>
                        <a:t>F</a:t>
                      </a:r>
                    </a:p>
                  </a:txBody>
                  <a:tcPr/>
                </a:tc>
                <a:tc>
                  <a:txBody>
                    <a:bodyPr/>
                    <a:lstStyle/>
                    <a:p>
                      <a:pPr algn="ctr"/>
                      <a:r>
                        <a:rPr lang="en-US" sz="1400">
                          <a:latin typeface="Arial"/>
                        </a:rPr>
                        <a:t>146</a:t>
                      </a:r>
                    </a:p>
                  </a:txBody>
                  <a:tcPr/>
                </a:tc>
                <a:extLst>
                  <a:ext uri="{0D108BD9-81ED-4DB2-BD59-A6C34878D82A}">
                    <a16:rowId xmlns:a16="http://schemas.microsoft.com/office/drawing/2014/main" val="1082291742"/>
                  </a:ext>
                </a:extLst>
              </a:tr>
            </a:tbl>
          </a:graphicData>
        </a:graphic>
      </p:graphicFrame>
    </p:spTree>
    <p:extLst>
      <p:ext uri="{BB962C8B-B14F-4D97-AF65-F5344CB8AC3E}">
        <p14:creationId xmlns:p14="http://schemas.microsoft.com/office/powerpoint/2010/main" val="8370777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5FE09-BBE6-FAB0-E676-4C160A382211}"/>
              </a:ext>
            </a:extLst>
          </p:cNvPr>
          <p:cNvSpPr>
            <a:spLocks noGrp="1"/>
          </p:cNvSpPr>
          <p:nvPr>
            <p:ph type="title"/>
          </p:nvPr>
        </p:nvSpPr>
        <p:spPr>
          <a:xfrm>
            <a:off x="152400" y="278954"/>
            <a:ext cx="8839200" cy="715537"/>
          </a:xfrm>
        </p:spPr>
        <p:txBody>
          <a:bodyPr>
            <a:normAutofit fontScale="90000"/>
          </a:bodyPr>
          <a:lstStyle/>
          <a:p>
            <a:r>
              <a:rPr lang="en-US"/>
              <a:t>Real life Python example</a:t>
            </a:r>
          </a:p>
        </p:txBody>
      </p:sp>
      <p:sp>
        <p:nvSpPr>
          <p:cNvPr id="4" name="Slide Number Placeholder 3">
            <a:extLst>
              <a:ext uri="{FF2B5EF4-FFF2-40B4-BE49-F238E27FC236}">
                <a16:creationId xmlns:a16="http://schemas.microsoft.com/office/drawing/2014/main" id="{19AF718C-CDCB-CF85-CDF3-DA96277D2E2B}"/>
              </a:ext>
            </a:extLst>
          </p:cNvPr>
          <p:cNvSpPr>
            <a:spLocks noGrp="1"/>
          </p:cNvSpPr>
          <p:nvPr>
            <p:ph type="sldNum" sz="quarter" idx="12"/>
          </p:nvPr>
        </p:nvSpPr>
        <p:spPr/>
        <p:txBody>
          <a:bodyPr/>
          <a:lstStyle/>
          <a:p>
            <a:fld id="{106E12CD-FCB1-464E-A775-0B83FDDACE03}" type="slidenum">
              <a:rPr lang="en-US" smtClean="0"/>
              <a:pPr/>
              <a:t>6</a:t>
            </a:fld>
            <a:endParaRPr lang="en-US"/>
          </a:p>
        </p:txBody>
      </p:sp>
      <p:pic>
        <p:nvPicPr>
          <p:cNvPr id="9" name="Picture 9" descr="Text, letter&#10;&#10;Description automatically generated">
            <a:extLst>
              <a:ext uri="{FF2B5EF4-FFF2-40B4-BE49-F238E27FC236}">
                <a16:creationId xmlns:a16="http://schemas.microsoft.com/office/drawing/2014/main" id="{74ECBE9B-462C-E21F-6F8C-35D7DEC2A8F1}"/>
              </a:ext>
            </a:extLst>
          </p:cNvPr>
          <p:cNvPicPr>
            <a:picLocks noChangeAspect="1"/>
          </p:cNvPicPr>
          <p:nvPr/>
        </p:nvPicPr>
        <p:blipFill rotWithShape="1">
          <a:blip r:embed="rId2"/>
          <a:srcRect r="-83" b="21397"/>
          <a:stretch/>
        </p:blipFill>
        <p:spPr>
          <a:xfrm>
            <a:off x="1441616" y="1343202"/>
            <a:ext cx="5628211" cy="2459146"/>
          </a:xfrm>
          <a:prstGeom prst="rect">
            <a:avLst/>
          </a:prstGeom>
        </p:spPr>
      </p:pic>
      <p:sp>
        <p:nvSpPr>
          <p:cNvPr id="10" name="TextBox 9">
            <a:extLst>
              <a:ext uri="{FF2B5EF4-FFF2-40B4-BE49-F238E27FC236}">
                <a16:creationId xmlns:a16="http://schemas.microsoft.com/office/drawing/2014/main" id="{D71915BB-039F-EC3A-C234-51B985F6E459}"/>
              </a:ext>
            </a:extLst>
          </p:cNvPr>
          <p:cNvSpPr txBox="1"/>
          <p:nvPr/>
        </p:nvSpPr>
        <p:spPr>
          <a:xfrm>
            <a:off x="1924370" y="4394894"/>
            <a:ext cx="487384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hlinkClick r:id="rId3"/>
              </a:rPr>
              <a:t>https://docs.python-guide.org/writing/structure/</a:t>
            </a:r>
            <a:endParaRPr lang="en-US" sz="1600"/>
          </a:p>
        </p:txBody>
      </p:sp>
      <p:sp>
        <p:nvSpPr>
          <p:cNvPr id="11" name="TextBox 10">
            <a:extLst>
              <a:ext uri="{FF2B5EF4-FFF2-40B4-BE49-F238E27FC236}">
                <a16:creationId xmlns:a16="http://schemas.microsoft.com/office/drawing/2014/main" id="{5EC065F5-24CA-A28B-2589-6042A230BB74}"/>
              </a:ext>
            </a:extLst>
          </p:cNvPr>
          <p:cNvSpPr txBox="1"/>
          <p:nvPr/>
        </p:nvSpPr>
        <p:spPr>
          <a:xfrm>
            <a:off x="2187605" y="3985036"/>
            <a:ext cx="389787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latin typeface="Arial"/>
                <a:cs typeface="Calibri"/>
              </a:rPr>
              <a:t> - Hitchhikers Guide to Python</a:t>
            </a:r>
          </a:p>
        </p:txBody>
      </p:sp>
    </p:spTree>
    <p:extLst>
      <p:ext uri="{BB962C8B-B14F-4D97-AF65-F5344CB8AC3E}">
        <p14:creationId xmlns:p14="http://schemas.microsoft.com/office/powerpoint/2010/main" val="6481105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95EA2CA-6271-F144-A07A-82C578C366B5}"/>
              </a:ext>
            </a:extLst>
          </p:cNvPr>
          <p:cNvSpPr txBox="1">
            <a:spLocks/>
          </p:cNvSpPr>
          <p:nvPr/>
        </p:nvSpPr>
        <p:spPr>
          <a:xfrm>
            <a:off x="152400" y="102393"/>
            <a:ext cx="8839200" cy="1143000"/>
          </a:xfrm>
          <a:prstGeom prst="rect">
            <a:avLst/>
          </a:prstGeom>
        </p:spPr>
        <p:txBody>
          <a:bodyPr lIns="91440" tIns="45720" rIns="91440" bIns="45720" anchor="t"/>
          <a:lstStyle>
            <a:lvl1pPr algn="l" defTabSz="457200" rtl="0" eaLnBrk="1" latinLnBrk="0" hangingPunct="1">
              <a:spcBef>
                <a:spcPct val="0"/>
              </a:spcBef>
              <a:buNone/>
              <a:defRPr sz="5400" kern="1200">
                <a:solidFill>
                  <a:srgbClr val="4E2A84"/>
                </a:solidFill>
                <a:latin typeface="Arial"/>
                <a:ea typeface="+mj-ea"/>
                <a:cs typeface="Arial"/>
              </a:defRPr>
            </a:lvl1pPr>
          </a:lstStyle>
          <a:p>
            <a:r>
              <a:rPr lang="en-US"/>
              <a:t>Topics</a:t>
            </a:r>
          </a:p>
        </p:txBody>
      </p:sp>
      <p:graphicFrame>
        <p:nvGraphicFramePr>
          <p:cNvPr id="2" name="Diagram 1">
            <a:extLst>
              <a:ext uri="{FF2B5EF4-FFF2-40B4-BE49-F238E27FC236}">
                <a16:creationId xmlns:a16="http://schemas.microsoft.com/office/drawing/2014/main" id="{C2148386-BDC4-404A-9F7E-A4D0FA6F9B63}"/>
              </a:ext>
            </a:extLst>
          </p:cNvPr>
          <p:cNvGraphicFramePr/>
          <p:nvPr/>
        </p:nvGraphicFramePr>
        <p:xfrm>
          <a:off x="1338033" y="102393"/>
          <a:ext cx="6802877" cy="453525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5" name="Picture 14" descr="Icon&#10;&#10;Description automatically generated">
            <a:extLst>
              <a:ext uri="{FF2B5EF4-FFF2-40B4-BE49-F238E27FC236}">
                <a16:creationId xmlns:a16="http://schemas.microsoft.com/office/drawing/2014/main" id="{D11211E4-E480-6D49-9BA8-1287E6B02406}"/>
              </a:ext>
            </a:extLst>
          </p:cNvPr>
          <p:cNvPicPr>
            <a:picLocks noChangeAspect="1"/>
          </p:cNvPicPr>
          <p:nvPr/>
        </p:nvPicPr>
        <p:blipFill>
          <a:blip r:embed="rId8"/>
          <a:stretch>
            <a:fillRect/>
          </a:stretch>
        </p:blipFill>
        <p:spPr>
          <a:xfrm>
            <a:off x="3264854" y="673893"/>
            <a:ext cx="771189" cy="771189"/>
          </a:xfrm>
          <a:prstGeom prst="rect">
            <a:avLst/>
          </a:prstGeom>
        </p:spPr>
      </p:pic>
      <p:pic>
        <p:nvPicPr>
          <p:cNvPr id="16" name="Picture 15" descr="Icon&#10;&#10;Description automatically generated">
            <a:extLst>
              <a:ext uri="{FF2B5EF4-FFF2-40B4-BE49-F238E27FC236}">
                <a16:creationId xmlns:a16="http://schemas.microsoft.com/office/drawing/2014/main" id="{D1A99CD9-D5AD-C645-877E-985966257E78}"/>
              </a:ext>
            </a:extLst>
          </p:cNvPr>
          <p:cNvPicPr>
            <a:picLocks noChangeAspect="1"/>
          </p:cNvPicPr>
          <p:nvPr/>
        </p:nvPicPr>
        <p:blipFill>
          <a:blip r:embed="rId9"/>
          <a:stretch>
            <a:fillRect/>
          </a:stretch>
        </p:blipFill>
        <p:spPr>
          <a:xfrm>
            <a:off x="10363401" y="-1077030"/>
            <a:ext cx="987201" cy="987201"/>
          </a:xfrm>
          <a:prstGeom prst="rect">
            <a:avLst/>
          </a:prstGeom>
        </p:spPr>
      </p:pic>
      <p:sp>
        <p:nvSpPr>
          <p:cNvPr id="11" name="Slide Number Placeholder 5">
            <a:extLst>
              <a:ext uri="{FF2B5EF4-FFF2-40B4-BE49-F238E27FC236}">
                <a16:creationId xmlns:a16="http://schemas.microsoft.com/office/drawing/2014/main" id="{1A99BC8D-25C8-8140-AED8-91F8FADFFE5B}"/>
              </a:ext>
            </a:extLst>
          </p:cNvPr>
          <p:cNvSpPr>
            <a:spLocks noGrp="1"/>
          </p:cNvSpPr>
          <p:nvPr>
            <p:ph type="sldNum" sz="quarter" idx="12"/>
          </p:nvPr>
        </p:nvSpPr>
        <p:spPr>
          <a:xfrm>
            <a:off x="6937248" y="4834272"/>
            <a:ext cx="2133600" cy="273844"/>
          </a:xfrm>
        </p:spPr>
        <p:txBody>
          <a:bodyPr/>
          <a:lstStyle>
            <a:lvl1pPr>
              <a:defRPr>
                <a:latin typeface="Arial"/>
              </a:defRPr>
            </a:lvl1pPr>
          </a:lstStyle>
          <a:p>
            <a:fld id="{106E12CD-FCB1-464E-A775-0B83FDDACE03}" type="slidenum">
              <a:rPr lang="en-US" smtClean="0"/>
              <a:pPr/>
              <a:t>69</a:t>
            </a:fld>
            <a:endParaRPr lang="en-US"/>
          </a:p>
        </p:txBody>
      </p:sp>
      <p:pic>
        <p:nvPicPr>
          <p:cNvPr id="732" name="Picture 731" descr="A close up of a sign&#10;&#10;Description automatically generated">
            <a:extLst>
              <a:ext uri="{FF2B5EF4-FFF2-40B4-BE49-F238E27FC236}">
                <a16:creationId xmlns:a16="http://schemas.microsoft.com/office/drawing/2014/main" id="{BD8452EE-36B2-CC1A-98D8-2749E646824A}"/>
              </a:ext>
            </a:extLst>
          </p:cNvPr>
          <p:cNvPicPr>
            <a:picLocks noChangeAspect="1"/>
          </p:cNvPicPr>
          <p:nvPr/>
        </p:nvPicPr>
        <p:blipFill>
          <a:blip r:embed="rId10"/>
          <a:stretch>
            <a:fillRect/>
          </a:stretch>
        </p:blipFill>
        <p:spPr>
          <a:xfrm>
            <a:off x="5385212" y="604626"/>
            <a:ext cx="784286" cy="784286"/>
          </a:xfrm>
          <a:prstGeom prst="rect">
            <a:avLst/>
          </a:prstGeom>
        </p:spPr>
      </p:pic>
      <p:pic>
        <p:nvPicPr>
          <p:cNvPr id="736" name="Picture 736" descr="Icon&#10;&#10;Description automatically generated">
            <a:extLst>
              <a:ext uri="{FF2B5EF4-FFF2-40B4-BE49-F238E27FC236}">
                <a16:creationId xmlns:a16="http://schemas.microsoft.com/office/drawing/2014/main" id="{8D20DEB5-E013-D18E-2988-6C251541CA6F}"/>
              </a:ext>
            </a:extLst>
          </p:cNvPr>
          <p:cNvPicPr>
            <a:picLocks noChangeAspect="1"/>
          </p:cNvPicPr>
          <p:nvPr/>
        </p:nvPicPr>
        <p:blipFill>
          <a:blip r:embed="rId11"/>
          <a:stretch>
            <a:fillRect/>
          </a:stretch>
        </p:blipFill>
        <p:spPr>
          <a:xfrm>
            <a:off x="5332344" y="2676111"/>
            <a:ext cx="954158" cy="954158"/>
          </a:xfrm>
          <a:prstGeom prst="rect">
            <a:avLst/>
          </a:prstGeom>
        </p:spPr>
      </p:pic>
      <p:pic>
        <p:nvPicPr>
          <p:cNvPr id="737" name="Picture 737" descr="Icon&#10;&#10;Description automatically generated">
            <a:extLst>
              <a:ext uri="{FF2B5EF4-FFF2-40B4-BE49-F238E27FC236}">
                <a16:creationId xmlns:a16="http://schemas.microsoft.com/office/drawing/2014/main" id="{7E904928-5170-92F9-898B-3A40A6337766}"/>
              </a:ext>
            </a:extLst>
          </p:cNvPr>
          <p:cNvPicPr>
            <a:picLocks noChangeAspect="1"/>
          </p:cNvPicPr>
          <p:nvPr/>
        </p:nvPicPr>
        <p:blipFill>
          <a:blip r:embed="rId12"/>
          <a:stretch>
            <a:fillRect/>
          </a:stretch>
        </p:blipFill>
        <p:spPr>
          <a:xfrm>
            <a:off x="3265005" y="2641324"/>
            <a:ext cx="795132" cy="795132"/>
          </a:xfrm>
          <a:prstGeom prst="rect">
            <a:avLst/>
          </a:prstGeom>
        </p:spPr>
      </p:pic>
      <p:sp>
        <p:nvSpPr>
          <p:cNvPr id="19" name="Rectangle: Rounded Corners 18">
            <a:extLst>
              <a:ext uri="{FF2B5EF4-FFF2-40B4-BE49-F238E27FC236}">
                <a16:creationId xmlns:a16="http://schemas.microsoft.com/office/drawing/2014/main" id="{29325AFF-19DE-3F43-CE98-75ADE9DC9CC2}"/>
              </a:ext>
            </a:extLst>
          </p:cNvPr>
          <p:cNvSpPr/>
          <p:nvPr/>
        </p:nvSpPr>
        <p:spPr>
          <a:xfrm>
            <a:off x="4830818" y="2423291"/>
            <a:ext cx="1952295" cy="2031123"/>
          </a:xfrm>
          <a:prstGeom prst="roundRect">
            <a:avLst/>
          </a:prstGeom>
          <a:noFill/>
          <a:ln w="57150">
            <a:solidFill>
              <a:srgbClr val="58B947"/>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0239557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CA0EEAD-534E-CF12-C109-D4F40F7FBAF2}"/>
              </a:ext>
            </a:extLst>
          </p:cNvPr>
          <p:cNvSpPr>
            <a:spLocks noGrp="1"/>
          </p:cNvSpPr>
          <p:nvPr>
            <p:ph type="title"/>
          </p:nvPr>
        </p:nvSpPr>
        <p:spPr>
          <a:xfrm>
            <a:off x="1304389" y="1542060"/>
            <a:ext cx="7019747" cy="2054160"/>
          </a:xfrm>
        </p:spPr>
        <p:txBody>
          <a:bodyPr>
            <a:normAutofit fontScale="90000"/>
          </a:bodyPr>
          <a:lstStyle/>
          <a:p>
            <a:r>
              <a:rPr lang="en-US">
                <a:solidFill>
                  <a:srgbClr val="4E2A84"/>
                </a:solidFill>
              </a:rPr>
              <a:t>Reusability</a:t>
            </a:r>
            <a:br>
              <a:rPr lang="en-US">
                <a:solidFill>
                  <a:srgbClr val="7030A0"/>
                </a:solidFill>
              </a:rPr>
            </a:br>
            <a:br>
              <a:rPr lang="en-US">
                <a:solidFill>
                  <a:srgbClr val="7030A0"/>
                </a:solidFill>
              </a:rPr>
            </a:br>
            <a:r>
              <a:rPr lang="en-US" sz="2800">
                <a:solidFill>
                  <a:schemeClr val="tx1"/>
                </a:solidFill>
              </a:rPr>
              <a:t>You mostly collaborate with yourself, and me-from-two-months-ago never responds to email.</a:t>
            </a:r>
          </a:p>
          <a:p>
            <a:r>
              <a:rPr lang="en-US" sz="2800">
                <a:solidFill>
                  <a:schemeClr val="tx1"/>
                </a:solidFill>
              </a:rPr>
              <a:t> - @mtholder</a:t>
            </a:r>
          </a:p>
          <a:p>
            <a:endParaRPr lang="en-US">
              <a:solidFill>
                <a:srgbClr val="7030A0"/>
              </a:solidFill>
            </a:endParaRPr>
          </a:p>
        </p:txBody>
      </p:sp>
      <p:sp>
        <p:nvSpPr>
          <p:cNvPr id="2" name="Slide Number Placeholder 1">
            <a:extLst>
              <a:ext uri="{FF2B5EF4-FFF2-40B4-BE49-F238E27FC236}">
                <a16:creationId xmlns:a16="http://schemas.microsoft.com/office/drawing/2014/main" id="{F08C5F3D-4FA1-86F4-7266-7012A838A87B}"/>
              </a:ext>
            </a:extLst>
          </p:cNvPr>
          <p:cNvSpPr>
            <a:spLocks noGrp="1"/>
          </p:cNvSpPr>
          <p:nvPr>
            <p:ph type="sldNum" sz="quarter" idx="4294967295"/>
          </p:nvPr>
        </p:nvSpPr>
        <p:spPr>
          <a:xfrm>
            <a:off x="7010400" y="4833938"/>
            <a:ext cx="2133600" cy="274637"/>
          </a:xfrm>
        </p:spPr>
        <p:txBody>
          <a:bodyPr/>
          <a:lstStyle/>
          <a:p>
            <a:fld id="{106E12CD-FCB1-464E-A775-0B83FDDACE03}" type="slidenum">
              <a:rPr lang="en-US" smtClean="0"/>
              <a:pPr/>
              <a:t>70</a:t>
            </a:fld>
            <a:endParaRPr lang="en-US"/>
          </a:p>
        </p:txBody>
      </p:sp>
    </p:spTree>
    <p:extLst>
      <p:ext uri="{BB962C8B-B14F-4D97-AF65-F5344CB8AC3E}">
        <p14:creationId xmlns:p14="http://schemas.microsoft.com/office/powerpoint/2010/main" val="201481770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C442EE8-B74B-2E62-0362-81D7FD16A9E9}"/>
              </a:ext>
            </a:extLst>
          </p:cNvPr>
          <p:cNvSpPr txBox="1"/>
          <p:nvPr/>
        </p:nvSpPr>
        <p:spPr>
          <a:xfrm>
            <a:off x="562708" y="1225271"/>
            <a:ext cx="210889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Arial"/>
                <a:cs typeface="Arial"/>
              </a:rPr>
              <a:t>How did I make that figure?</a:t>
            </a:r>
          </a:p>
        </p:txBody>
      </p:sp>
      <p:sp>
        <p:nvSpPr>
          <p:cNvPr id="4" name="TextBox 3">
            <a:extLst>
              <a:ext uri="{FF2B5EF4-FFF2-40B4-BE49-F238E27FC236}">
                <a16:creationId xmlns:a16="http://schemas.microsoft.com/office/drawing/2014/main" id="{6E7C6F3E-8936-E17A-C836-2B44FC435568}"/>
              </a:ext>
            </a:extLst>
          </p:cNvPr>
          <p:cNvSpPr txBox="1"/>
          <p:nvPr/>
        </p:nvSpPr>
        <p:spPr>
          <a:xfrm>
            <a:off x="2409094" y="433963"/>
            <a:ext cx="3848517"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Arial"/>
                <a:cs typeface="Arial"/>
              </a:rPr>
              <a:t>The results in Table 1 don’t seem to correspond to those in Figure 2. </a:t>
            </a:r>
            <a:endParaRPr lang="en-US">
              <a:latin typeface="Arial"/>
              <a:cs typeface="Calibri"/>
            </a:endParaRPr>
          </a:p>
        </p:txBody>
      </p:sp>
      <p:pic>
        <p:nvPicPr>
          <p:cNvPr id="5" name="Picture 5">
            <a:extLst>
              <a:ext uri="{FF2B5EF4-FFF2-40B4-BE49-F238E27FC236}">
                <a16:creationId xmlns:a16="http://schemas.microsoft.com/office/drawing/2014/main" id="{E29B610B-CAD7-7A8E-2B39-2239260030CA}"/>
              </a:ext>
            </a:extLst>
          </p:cNvPr>
          <p:cNvPicPr>
            <a:picLocks noChangeAspect="1"/>
          </p:cNvPicPr>
          <p:nvPr/>
        </p:nvPicPr>
        <p:blipFill>
          <a:blip r:embed="rId2"/>
          <a:stretch>
            <a:fillRect/>
          </a:stretch>
        </p:blipFill>
        <p:spPr>
          <a:xfrm>
            <a:off x="2503295" y="1401773"/>
            <a:ext cx="3553348" cy="1655408"/>
          </a:xfrm>
          <a:prstGeom prst="rect">
            <a:avLst/>
          </a:prstGeom>
        </p:spPr>
      </p:pic>
      <p:sp>
        <p:nvSpPr>
          <p:cNvPr id="6" name="TextBox 5">
            <a:extLst>
              <a:ext uri="{FF2B5EF4-FFF2-40B4-BE49-F238E27FC236}">
                <a16:creationId xmlns:a16="http://schemas.microsoft.com/office/drawing/2014/main" id="{84DA8163-1150-F70F-7756-3F26400441E9}"/>
              </a:ext>
            </a:extLst>
          </p:cNvPr>
          <p:cNvSpPr txBox="1"/>
          <p:nvPr/>
        </p:nvSpPr>
        <p:spPr>
          <a:xfrm>
            <a:off x="72851" y="2167304"/>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Arial"/>
                <a:cs typeface="Arial"/>
              </a:rPr>
              <a:t> In what order do I run these scripts?</a:t>
            </a:r>
          </a:p>
        </p:txBody>
      </p:sp>
      <p:sp>
        <p:nvSpPr>
          <p:cNvPr id="7" name="TextBox 6">
            <a:extLst>
              <a:ext uri="{FF2B5EF4-FFF2-40B4-BE49-F238E27FC236}">
                <a16:creationId xmlns:a16="http://schemas.microsoft.com/office/drawing/2014/main" id="{DCFEF650-A965-4999-0E8F-3996AC3108DB}"/>
              </a:ext>
            </a:extLst>
          </p:cNvPr>
          <p:cNvSpPr txBox="1"/>
          <p:nvPr/>
        </p:nvSpPr>
        <p:spPr>
          <a:xfrm>
            <a:off x="5944856" y="1080826"/>
            <a:ext cx="230358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Arial"/>
                <a:cs typeface="Arial"/>
              </a:rPr>
              <a:t> “Your script is now giving an error.” </a:t>
            </a:r>
          </a:p>
        </p:txBody>
      </p:sp>
      <p:sp>
        <p:nvSpPr>
          <p:cNvPr id="8" name="TextBox 7">
            <a:extLst>
              <a:ext uri="{FF2B5EF4-FFF2-40B4-BE49-F238E27FC236}">
                <a16:creationId xmlns:a16="http://schemas.microsoft.com/office/drawing/2014/main" id="{8C9D94E5-4D98-9932-1EF3-1384BED60D0E}"/>
              </a:ext>
            </a:extLst>
          </p:cNvPr>
          <p:cNvSpPr txBox="1"/>
          <p:nvPr/>
        </p:nvSpPr>
        <p:spPr>
          <a:xfrm>
            <a:off x="776235" y="3109337"/>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Arial"/>
                <a:cs typeface="Arial"/>
              </a:rPr>
              <a:t>“The attached is similar to the code we used.”​​</a:t>
            </a:r>
            <a:r>
              <a:rPr lang="en-US">
                <a:latin typeface="Arial"/>
                <a:cs typeface="Calibri"/>
              </a:rPr>
              <a:t>​</a:t>
            </a:r>
            <a:endParaRPr lang="en-US">
              <a:latin typeface="Arial"/>
              <a:cs typeface="Arial"/>
            </a:endParaRPr>
          </a:p>
        </p:txBody>
      </p:sp>
      <p:sp>
        <p:nvSpPr>
          <p:cNvPr id="9" name="TextBox 8">
            <a:extLst>
              <a:ext uri="{FF2B5EF4-FFF2-40B4-BE49-F238E27FC236}">
                <a16:creationId xmlns:a16="http://schemas.microsoft.com/office/drawing/2014/main" id="{0660173E-99D4-5304-D47D-951B5D78D5ED}"/>
              </a:ext>
            </a:extLst>
          </p:cNvPr>
          <p:cNvSpPr txBox="1"/>
          <p:nvPr/>
        </p:nvSpPr>
        <p:spPr>
          <a:xfrm>
            <a:off x="6528917" y="2110782"/>
            <a:ext cx="247943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Arial"/>
                <a:cs typeface="Arial"/>
              </a:rPr>
              <a:t>Where did we get this data file? </a:t>
            </a:r>
          </a:p>
        </p:txBody>
      </p:sp>
      <p:sp>
        <p:nvSpPr>
          <p:cNvPr id="10" name="TextBox 9">
            <a:extLst>
              <a:ext uri="{FF2B5EF4-FFF2-40B4-BE49-F238E27FC236}">
                <a16:creationId xmlns:a16="http://schemas.microsoft.com/office/drawing/2014/main" id="{186F814F-EB8C-A0EC-42A3-78931E429E94}"/>
              </a:ext>
            </a:extLst>
          </p:cNvPr>
          <p:cNvSpPr txBox="1"/>
          <p:nvPr/>
        </p:nvSpPr>
        <p:spPr>
          <a:xfrm>
            <a:off x="2666582" y="3825282"/>
            <a:ext cx="397412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Arial"/>
                <a:cs typeface="Arial"/>
              </a:rPr>
              <a:t>Why did I omit those samples? </a:t>
            </a:r>
          </a:p>
        </p:txBody>
      </p:sp>
      <p:sp>
        <p:nvSpPr>
          <p:cNvPr id="11" name="TextBox 10">
            <a:extLst>
              <a:ext uri="{FF2B5EF4-FFF2-40B4-BE49-F238E27FC236}">
                <a16:creationId xmlns:a16="http://schemas.microsoft.com/office/drawing/2014/main" id="{160DEC42-90D6-F21F-42DF-876CB58D88B0}"/>
              </a:ext>
            </a:extLst>
          </p:cNvPr>
          <p:cNvSpPr txBox="1"/>
          <p:nvPr/>
        </p:nvSpPr>
        <p:spPr>
          <a:xfrm>
            <a:off x="5197508" y="3071655"/>
            <a:ext cx="267411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Arial"/>
                <a:cs typeface="Arial"/>
              </a:rPr>
              <a:t>Which image goes with </a:t>
            </a:r>
          </a:p>
          <a:p>
            <a:r>
              <a:rPr lang="en-US">
                <a:latin typeface="Arial"/>
                <a:cs typeface="Arial"/>
              </a:rPr>
              <a:t>which experiment?​​</a:t>
            </a:r>
            <a:r>
              <a:rPr lang="en-US">
                <a:latin typeface="Arial"/>
                <a:cs typeface="Calibri"/>
              </a:rPr>
              <a:t>​</a:t>
            </a:r>
          </a:p>
        </p:txBody>
      </p:sp>
      <p:sp>
        <p:nvSpPr>
          <p:cNvPr id="12" name="TextBox 11">
            <a:extLst>
              <a:ext uri="{FF2B5EF4-FFF2-40B4-BE49-F238E27FC236}">
                <a16:creationId xmlns:a16="http://schemas.microsoft.com/office/drawing/2014/main" id="{969F9822-EF76-50B2-F238-18857A4CDDF3}"/>
              </a:ext>
            </a:extLst>
          </p:cNvPr>
          <p:cNvSpPr txBox="1"/>
          <p:nvPr/>
        </p:nvSpPr>
        <p:spPr>
          <a:xfrm>
            <a:off x="1090246" y="4472144"/>
            <a:ext cx="6963507"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latin typeface="Arial"/>
                <a:cs typeface="Arial"/>
              </a:rPr>
              <a:t>Adapted from </a:t>
            </a:r>
            <a:r>
              <a:rPr lang="en-US" sz="1200">
                <a:latin typeface="Arial"/>
                <a:cs typeface="Arial"/>
                <a:hlinkClick r:id="rId3"/>
              </a:rPr>
              <a:t>https://www.biostat.wisc.edu/~kbroman/presentations/steps2rr.pdf</a:t>
            </a:r>
            <a:endParaRPr lang="en-US" sz="1200">
              <a:latin typeface="Arial"/>
              <a:cs typeface="Arial"/>
            </a:endParaRPr>
          </a:p>
        </p:txBody>
      </p:sp>
    </p:spTree>
    <p:extLst>
      <p:ext uri="{BB962C8B-B14F-4D97-AF65-F5344CB8AC3E}">
        <p14:creationId xmlns:p14="http://schemas.microsoft.com/office/powerpoint/2010/main" val="472005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5553E-4394-0EA7-DA6B-35A3D9168197}"/>
              </a:ext>
            </a:extLst>
          </p:cNvPr>
          <p:cNvSpPr>
            <a:spLocks noGrp="1"/>
          </p:cNvSpPr>
          <p:nvPr>
            <p:ph type="title"/>
          </p:nvPr>
        </p:nvSpPr>
        <p:spPr/>
        <p:txBody>
          <a:bodyPr/>
          <a:lstStyle/>
          <a:p>
            <a:r>
              <a:rPr lang="en-US"/>
              <a:t>Basic: Make it reproducible</a:t>
            </a:r>
          </a:p>
        </p:txBody>
      </p:sp>
      <p:sp>
        <p:nvSpPr>
          <p:cNvPr id="3" name="Text Placeholder 2">
            <a:extLst>
              <a:ext uri="{FF2B5EF4-FFF2-40B4-BE49-F238E27FC236}">
                <a16:creationId xmlns:a16="http://schemas.microsoft.com/office/drawing/2014/main" id="{644B3B7F-1E38-70FC-95A5-6B2D66C19B44}"/>
              </a:ext>
            </a:extLst>
          </p:cNvPr>
          <p:cNvSpPr>
            <a:spLocks noGrp="1"/>
          </p:cNvSpPr>
          <p:nvPr>
            <p:ph type="body" sz="quarter" idx="13"/>
          </p:nvPr>
        </p:nvSpPr>
        <p:spPr>
          <a:xfrm>
            <a:off x="225878" y="1282202"/>
            <a:ext cx="4276005" cy="3352800"/>
          </a:xfrm>
        </p:spPr>
        <p:txBody>
          <a:bodyPr vert="horz" lIns="91440" tIns="45720" rIns="91440" bIns="45720" rtlCol="0" anchor="t">
            <a:noAutofit/>
          </a:bodyPr>
          <a:lstStyle/>
          <a:p>
            <a:r>
              <a:rPr lang="en-US" sz="2800"/>
              <a:t>Automation</a:t>
            </a:r>
          </a:p>
          <a:p>
            <a:pPr lvl="1"/>
            <a:r>
              <a:rPr lang="en-US" sz="2000"/>
              <a:t>Keep the raw data raw</a:t>
            </a:r>
            <a:endParaRPr lang="en-US" sz="2000">
              <a:solidFill>
                <a:schemeClr val="tx1"/>
              </a:solidFill>
            </a:endParaRPr>
          </a:p>
          <a:p>
            <a:r>
              <a:rPr lang="en-US" sz="2800"/>
              <a:t>Documentation </a:t>
            </a:r>
          </a:p>
          <a:p>
            <a:pPr lvl="1"/>
            <a:r>
              <a:rPr lang="en-US" sz="1800"/>
              <a:t>README / code books</a:t>
            </a:r>
          </a:p>
          <a:p>
            <a:r>
              <a:rPr lang="en-US" sz="2800"/>
              <a:t>Portability</a:t>
            </a:r>
          </a:p>
          <a:p>
            <a:pPr lvl="1"/>
            <a:r>
              <a:rPr lang="en-US" sz="1800"/>
              <a:t>File paths</a:t>
            </a:r>
          </a:p>
          <a:p>
            <a:r>
              <a:rPr lang="en-US" sz="2800"/>
              <a:t>Version control</a:t>
            </a:r>
          </a:p>
        </p:txBody>
      </p:sp>
      <p:sp>
        <p:nvSpPr>
          <p:cNvPr id="4" name="Slide Number Placeholder 3">
            <a:extLst>
              <a:ext uri="{FF2B5EF4-FFF2-40B4-BE49-F238E27FC236}">
                <a16:creationId xmlns:a16="http://schemas.microsoft.com/office/drawing/2014/main" id="{95D8ABA6-93D1-46CB-AD04-50C8198387AE}"/>
              </a:ext>
            </a:extLst>
          </p:cNvPr>
          <p:cNvSpPr>
            <a:spLocks noGrp="1"/>
          </p:cNvSpPr>
          <p:nvPr>
            <p:ph type="sldNum" sz="quarter" idx="12"/>
          </p:nvPr>
        </p:nvSpPr>
        <p:spPr/>
        <p:txBody>
          <a:bodyPr/>
          <a:lstStyle/>
          <a:p>
            <a:fld id="{106E12CD-FCB1-464E-A775-0B83FDDACE03}" type="slidenum">
              <a:rPr lang="en-US" smtClean="0"/>
              <a:pPr/>
              <a:t>72</a:t>
            </a:fld>
            <a:endParaRPr lang="en-US"/>
          </a:p>
        </p:txBody>
      </p:sp>
      <p:sp>
        <p:nvSpPr>
          <p:cNvPr id="5" name="Content Placeholder 10">
            <a:extLst>
              <a:ext uri="{FF2B5EF4-FFF2-40B4-BE49-F238E27FC236}">
                <a16:creationId xmlns:a16="http://schemas.microsoft.com/office/drawing/2014/main" id="{2530EAA0-8B1E-BE39-418A-78E8D9AE97F0}"/>
              </a:ext>
            </a:extLst>
          </p:cNvPr>
          <p:cNvSpPr>
            <a:spLocks noGrp="1"/>
          </p:cNvSpPr>
          <p:nvPr/>
        </p:nvSpPr>
        <p:spPr>
          <a:xfrm>
            <a:off x="4729635" y="3494534"/>
            <a:ext cx="4250496" cy="463774"/>
          </a:xfrm>
          <a:prstGeom prst="rect">
            <a:avLst/>
          </a:prstGeom>
          <a:noFill/>
          <a:ln>
            <a:noFill/>
          </a:ln>
        </p:spPr>
        <p:txBody>
          <a:bodyPr vert="horz" lIns="91440" tIns="45720" rIns="91440" bIns="45720" rtlCol="0" anchor="ctr">
            <a:noAutofit/>
          </a:bodyPr>
          <a:lstStyle>
            <a:lvl1pPr marL="342900" indent="-342900" algn="l" defTabSz="457200" rtl="0" eaLnBrk="1" latinLnBrk="0" hangingPunct="1">
              <a:spcBef>
                <a:spcPct val="20000"/>
              </a:spcBef>
              <a:buFont typeface="Arial"/>
              <a:buChar char="•"/>
              <a:defRPr sz="24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0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8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6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6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16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6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6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600" kern="1200">
                <a:solidFill>
                  <a:schemeClr val="tx1"/>
                </a:solidFill>
                <a:latin typeface="+mn-lt"/>
                <a:ea typeface="+mn-ea"/>
                <a:cs typeface="+mn-cs"/>
              </a:defRPr>
            </a:lvl9pPr>
          </a:lstStyle>
          <a:p>
            <a:pPr marL="0" indent="0" algn="ctr">
              <a:buNone/>
            </a:pPr>
            <a:r>
              <a:rPr lang="en-US" sz="1800">
                <a:solidFill>
                  <a:srgbClr val="7030A0"/>
                </a:solidFill>
              </a:rPr>
              <a:t>- @kbroman</a:t>
            </a:r>
            <a:endParaRPr lang="en-US" sz="2800">
              <a:solidFill>
                <a:srgbClr val="000000"/>
              </a:solidFill>
            </a:endParaRPr>
          </a:p>
        </p:txBody>
      </p:sp>
      <p:pic>
        <p:nvPicPr>
          <p:cNvPr id="6" name="Picture 6" descr="A white background with black text&#10;&#10;Description automatically generated">
            <a:extLst>
              <a:ext uri="{FF2B5EF4-FFF2-40B4-BE49-F238E27FC236}">
                <a16:creationId xmlns:a16="http://schemas.microsoft.com/office/drawing/2014/main" id="{442D87BA-EB90-7B09-DB44-122CFD41EB3E}"/>
              </a:ext>
            </a:extLst>
          </p:cNvPr>
          <p:cNvPicPr>
            <a:picLocks noChangeAspect="1"/>
          </p:cNvPicPr>
          <p:nvPr/>
        </p:nvPicPr>
        <p:blipFill>
          <a:blip r:embed="rId2"/>
          <a:stretch>
            <a:fillRect/>
          </a:stretch>
        </p:blipFill>
        <p:spPr>
          <a:xfrm>
            <a:off x="4574465" y="1833531"/>
            <a:ext cx="4588328" cy="1597978"/>
          </a:xfrm>
          <a:prstGeom prst="rect">
            <a:avLst/>
          </a:prstGeom>
        </p:spPr>
      </p:pic>
    </p:spTree>
    <p:extLst>
      <p:ext uri="{BB962C8B-B14F-4D97-AF65-F5344CB8AC3E}">
        <p14:creationId xmlns:p14="http://schemas.microsoft.com/office/powerpoint/2010/main" val="161082696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601593E-981F-079E-9BC1-F118D51D946F}"/>
              </a:ext>
            </a:extLst>
          </p:cNvPr>
          <p:cNvSpPr>
            <a:spLocks noGrp="1"/>
          </p:cNvSpPr>
          <p:nvPr>
            <p:ph sz="half" idx="1"/>
          </p:nvPr>
        </p:nvSpPr>
        <p:spPr>
          <a:xfrm>
            <a:off x="197427" y="1234638"/>
            <a:ext cx="6312631" cy="3317305"/>
          </a:xfrm>
        </p:spPr>
        <p:txBody>
          <a:bodyPr vert="horz" lIns="91440" tIns="45720" rIns="91440" bIns="45720" rtlCol="0" anchor="t">
            <a:normAutofit fontScale="92500" lnSpcReduction="20000"/>
          </a:bodyPr>
          <a:lstStyle/>
          <a:p>
            <a:pPr marL="0" indent="0">
              <a:buNone/>
            </a:pPr>
            <a:r>
              <a:rPr lang="en-US" sz="2600" b="1"/>
              <a:t>(even the things that take longer to code than if you did it by hand)</a:t>
            </a:r>
          </a:p>
          <a:p>
            <a:pPr marL="0" indent="0">
              <a:buNone/>
            </a:pPr>
            <a:endParaRPr lang="en-US" sz="2400"/>
          </a:p>
          <a:p>
            <a:r>
              <a:rPr lang="en-US" sz="2400"/>
              <a:t>It's really hard to document things you do by hand</a:t>
            </a:r>
          </a:p>
          <a:p>
            <a:r>
              <a:rPr lang="en-US" sz="2400"/>
              <a:t>Don't touch the raw data – mark as read only</a:t>
            </a:r>
          </a:p>
          <a:p>
            <a:r>
              <a:rPr lang="en-US" sz="2400"/>
              <a:t>Write code that cleans the data and makes any output you need</a:t>
            </a:r>
          </a:p>
          <a:p>
            <a:r>
              <a:rPr lang="en-US" sz="2400"/>
              <a:t>Then you have a pipeline for when you get another similar file</a:t>
            </a:r>
          </a:p>
          <a:p>
            <a:endParaRPr lang="en-US" sz="2400"/>
          </a:p>
        </p:txBody>
      </p:sp>
      <p:sp>
        <p:nvSpPr>
          <p:cNvPr id="6" name="Slide Number Placeholder 5">
            <a:extLst>
              <a:ext uri="{FF2B5EF4-FFF2-40B4-BE49-F238E27FC236}">
                <a16:creationId xmlns:a16="http://schemas.microsoft.com/office/drawing/2014/main" id="{928A7396-A83F-E830-D283-134FAA36E0C7}"/>
              </a:ext>
            </a:extLst>
          </p:cNvPr>
          <p:cNvSpPr>
            <a:spLocks noGrp="1"/>
          </p:cNvSpPr>
          <p:nvPr>
            <p:ph type="sldNum" sz="quarter" idx="12"/>
          </p:nvPr>
        </p:nvSpPr>
        <p:spPr/>
        <p:txBody>
          <a:bodyPr/>
          <a:lstStyle/>
          <a:p>
            <a:fld id="{106E12CD-FCB1-464E-A775-0B83FDDACE03}" type="slidenum">
              <a:rPr lang="en-US" smtClean="0"/>
              <a:pPr/>
              <a:t>73</a:t>
            </a:fld>
            <a:endParaRPr lang="en-US"/>
          </a:p>
        </p:txBody>
      </p:sp>
      <p:sp>
        <p:nvSpPr>
          <p:cNvPr id="7" name="Title 6">
            <a:extLst>
              <a:ext uri="{FF2B5EF4-FFF2-40B4-BE49-F238E27FC236}">
                <a16:creationId xmlns:a16="http://schemas.microsoft.com/office/drawing/2014/main" id="{58EC9624-8909-7871-7993-373F34EC2D2E}"/>
              </a:ext>
            </a:extLst>
          </p:cNvPr>
          <p:cNvSpPr>
            <a:spLocks noGrp="1"/>
          </p:cNvSpPr>
          <p:nvPr>
            <p:ph type="title"/>
          </p:nvPr>
        </p:nvSpPr>
        <p:spPr/>
        <p:txBody>
          <a:bodyPr/>
          <a:lstStyle/>
          <a:p>
            <a:r>
              <a:rPr lang="en-US"/>
              <a:t>Automate everything</a:t>
            </a:r>
          </a:p>
        </p:txBody>
      </p:sp>
      <p:pic>
        <p:nvPicPr>
          <p:cNvPr id="8" name="Picture 8" descr="A diagram of a cost and manual&#10;&#10;Description automatically generated">
            <a:extLst>
              <a:ext uri="{FF2B5EF4-FFF2-40B4-BE49-F238E27FC236}">
                <a16:creationId xmlns:a16="http://schemas.microsoft.com/office/drawing/2014/main" id="{E85B32DE-70CB-EE87-916E-FD2B4A2714AD}"/>
              </a:ext>
            </a:extLst>
          </p:cNvPr>
          <p:cNvPicPr>
            <a:picLocks noChangeAspect="1"/>
          </p:cNvPicPr>
          <p:nvPr/>
        </p:nvPicPr>
        <p:blipFill>
          <a:blip r:embed="rId2"/>
          <a:stretch>
            <a:fillRect/>
          </a:stretch>
        </p:blipFill>
        <p:spPr>
          <a:xfrm>
            <a:off x="6402099" y="1659020"/>
            <a:ext cx="2743200" cy="2241096"/>
          </a:xfrm>
          <a:prstGeom prst="rect">
            <a:avLst/>
          </a:prstGeom>
        </p:spPr>
      </p:pic>
    </p:spTree>
    <p:extLst>
      <p:ext uri="{BB962C8B-B14F-4D97-AF65-F5344CB8AC3E}">
        <p14:creationId xmlns:p14="http://schemas.microsoft.com/office/powerpoint/2010/main" val="282052874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94F05-DDBF-4177-F704-2B9F73ABD52F}"/>
              </a:ext>
            </a:extLst>
          </p:cNvPr>
          <p:cNvSpPr>
            <a:spLocks noGrp="1"/>
          </p:cNvSpPr>
          <p:nvPr>
            <p:ph type="title"/>
          </p:nvPr>
        </p:nvSpPr>
        <p:spPr/>
        <p:txBody>
          <a:bodyPr/>
          <a:lstStyle/>
          <a:p>
            <a:r>
              <a:rPr lang="en-US"/>
              <a:t>What goes in a README file?</a:t>
            </a:r>
          </a:p>
        </p:txBody>
      </p:sp>
      <p:sp>
        <p:nvSpPr>
          <p:cNvPr id="3" name="Text Placeholder 2">
            <a:extLst>
              <a:ext uri="{FF2B5EF4-FFF2-40B4-BE49-F238E27FC236}">
                <a16:creationId xmlns:a16="http://schemas.microsoft.com/office/drawing/2014/main" id="{34A9EFBA-C8CA-3ACF-872F-2A0214C2AAFB}"/>
              </a:ext>
            </a:extLst>
          </p:cNvPr>
          <p:cNvSpPr>
            <a:spLocks noGrp="1"/>
          </p:cNvSpPr>
          <p:nvPr>
            <p:ph type="body" sz="quarter" idx="13"/>
          </p:nvPr>
        </p:nvSpPr>
        <p:spPr>
          <a:xfrm>
            <a:off x="13608" y="1338943"/>
            <a:ext cx="9130392" cy="3418114"/>
          </a:xfrm>
        </p:spPr>
        <p:txBody>
          <a:bodyPr vert="horz" lIns="91440" tIns="45720" rIns="91440" bIns="45720" rtlCol="0" anchor="t">
            <a:normAutofit/>
          </a:bodyPr>
          <a:lstStyle/>
          <a:p>
            <a:pPr marL="0" indent="0" algn="ctr">
              <a:buNone/>
            </a:pPr>
            <a:r>
              <a:rPr lang="en-US" sz="2600" b="1">
                <a:solidFill>
                  <a:srgbClr val="000000"/>
                </a:solidFill>
              </a:rPr>
              <a:t>Tell you-from-6-months-ago how to use the project</a:t>
            </a:r>
            <a:endParaRPr lang="en-US"/>
          </a:p>
          <a:p>
            <a:endParaRPr lang="en-US" sz="2400" b="1">
              <a:solidFill>
                <a:srgbClr val="36065C"/>
              </a:solidFill>
            </a:endParaRPr>
          </a:p>
          <a:p>
            <a:r>
              <a:rPr lang="en-US" sz="2400" b="1">
                <a:solidFill>
                  <a:srgbClr val="36065C"/>
                </a:solidFill>
              </a:rPr>
              <a:t>Context</a:t>
            </a:r>
            <a:r>
              <a:rPr lang="en-US" sz="2400">
                <a:solidFill>
                  <a:srgbClr val="000000"/>
                </a:solidFill>
              </a:rPr>
              <a:t>: How the data was produced</a:t>
            </a:r>
            <a:endParaRPr lang="en-US" sz="2400"/>
          </a:p>
          <a:p>
            <a:r>
              <a:rPr lang="en-US" sz="2400" b="1">
                <a:solidFill>
                  <a:srgbClr val="36065C"/>
                </a:solidFill>
              </a:rPr>
              <a:t>Data inventory</a:t>
            </a:r>
            <a:r>
              <a:rPr lang="en-US" sz="2400">
                <a:solidFill>
                  <a:srgbClr val="000000"/>
                </a:solidFill>
              </a:rPr>
              <a:t>: list of files and folders and what they contain</a:t>
            </a:r>
            <a:endParaRPr lang="en-US" sz="2400"/>
          </a:p>
          <a:p>
            <a:r>
              <a:rPr lang="en-US" sz="2400" b="1">
                <a:solidFill>
                  <a:srgbClr val="36065C"/>
                </a:solidFill>
              </a:rPr>
              <a:t>Codebook</a:t>
            </a:r>
            <a:r>
              <a:rPr lang="en-US" sz="2400">
                <a:solidFill>
                  <a:srgbClr val="000000"/>
                </a:solidFill>
              </a:rPr>
              <a:t>: Describe the </a:t>
            </a:r>
            <a:r>
              <a:rPr lang="en-US" sz="2400">
                <a:solidFill>
                  <a:schemeClr val="tx1"/>
                </a:solidFill>
              </a:rPr>
              <a:t>contents</a:t>
            </a:r>
            <a:r>
              <a:rPr lang="en-US" sz="2400">
                <a:solidFill>
                  <a:srgbClr val="000000"/>
                </a:solidFill>
              </a:rPr>
              <a:t> of data files</a:t>
            </a:r>
          </a:p>
          <a:p>
            <a:r>
              <a:rPr lang="en-US" sz="2400" b="1">
                <a:solidFill>
                  <a:srgbClr val="36065C"/>
                </a:solidFill>
              </a:rPr>
              <a:t>Instructions</a:t>
            </a:r>
            <a:r>
              <a:rPr lang="en-US" sz="2400">
                <a:solidFill>
                  <a:srgbClr val="000000"/>
                </a:solidFill>
              </a:rPr>
              <a:t>: how to use the code and data together</a:t>
            </a:r>
          </a:p>
        </p:txBody>
      </p:sp>
      <p:sp>
        <p:nvSpPr>
          <p:cNvPr id="4" name="Slide Number Placeholder 3">
            <a:extLst>
              <a:ext uri="{FF2B5EF4-FFF2-40B4-BE49-F238E27FC236}">
                <a16:creationId xmlns:a16="http://schemas.microsoft.com/office/drawing/2014/main" id="{3F69F8BB-A6D6-2C8C-413A-610014E670EB}"/>
              </a:ext>
            </a:extLst>
          </p:cNvPr>
          <p:cNvSpPr>
            <a:spLocks noGrp="1"/>
          </p:cNvSpPr>
          <p:nvPr>
            <p:ph type="sldNum" sz="quarter" idx="12"/>
          </p:nvPr>
        </p:nvSpPr>
        <p:spPr/>
        <p:txBody>
          <a:bodyPr/>
          <a:lstStyle/>
          <a:p>
            <a:fld id="{106E12CD-FCB1-464E-A775-0B83FDDACE03}" type="slidenum">
              <a:rPr lang="en-US" smtClean="0"/>
              <a:pPr/>
              <a:t>74</a:t>
            </a:fld>
            <a:endParaRPr lang="en-US"/>
          </a:p>
        </p:txBody>
      </p:sp>
    </p:spTree>
    <p:extLst>
      <p:ext uri="{BB962C8B-B14F-4D97-AF65-F5344CB8AC3E}">
        <p14:creationId xmlns:p14="http://schemas.microsoft.com/office/powerpoint/2010/main" val="170917625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94F05-DDBF-4177-F704-2B9F73ABD52F}"/>
              </a:ext>
            </a:extLst>
          </p:cNvPr>
          <p:cNvSpPr>
            <a:spLocks noGrp="1"/>
          </p:cNvSpPr>
          <p:nvPr>
            <p:ph type="title"/>
          </p:nvPr>
        </p:nvSpPr>
        <p:spPr/>
        <p:txBody>
          <a:bodyPr/>
          <a:lstStyle/>
          <a:p>
            <a:r>
              <a:rPr lang="en-US"/>
              <a:t>What goes in a Codebook?</a:t>
            </a:r>
          </a:p>
        </p:txBody>
      </p:sp>
      <p:sp>
        <p:nvSpPr>
          <p:cNvPr id="3" name="Text Placeholder 2">
            <a:extLst>
              <a:ext uri="{FF2B5EF4-FFF2-40B4-BE49-F238E27FC236}">
                <a16:creationId xmlns:a16="http://schemas.microsoft.com/office/drawing/2014/main" id="{34A9EFBA-C8CA-3ACF-872F-2A0214C2AAFB}"/>
              </a:ext>
            </a:extLst>
          </p:cNvPr>
          <p:cNvSpPr>
            <a:spLocks noGrp="1"/>
          </p:cNvSpPr>
          <p:nvPr>
            <p:ph type="body" sz="quarter" idx="13"/>
          </p:nvPr>
        </p:nvSpPr>
        <p:spPr>
          <a:xfrm>
            <a:off x="13608" y="1338943"/>
            <a:ext cx="9130392" cy="3418114"/>
          </a:xfrm>
        </p:spPr>
        <p:txBody>
          <a:bodyPr vert="horz" lIns="91440" tIns="45720" rIns="91440" bIns="45720" rtlCol="0" anchor="t">
            <a:normAutofit/>
          </a:bodyPr>
          <a:lstStyle/>
          <a:p>
            <a:pPr marL="0" indent="0" algn="ctr">
              <a:buNone/>
            </a:pPr>
            <a:r>
              <a:rPr lang="en-US" sz="2800" b="1">
                <a:solidFill>
                  <a:srgbClr val="000000"/>
                </a:solidFill>
              </a:rPr>
              <a:t>Describe the </a:t>
            </a:r>
            <a:r>
              <a:rPr lang="en-US" sz="2800" b="1">
                <a:solidFill>
                  <a:schemeClr val="tx1"/>
                </a:solidFill>
              </a:rPr>
              <a:t>contents</a:t>
            </a:r>
            <a:r>
              <a:rPr lang="en-US" sz="2800" b="1">
                <a:solidFill>
                  <a:srgbClr val="000000"/>
                </a:solidFill>
              </a:rPr>
              <a:t> of data files</a:t>
            </a:r>
            <a:endParaRPr lang="en-US" sz="2800" b="1"/>
          </a:p>
          <a:p>
            <a:r>
              <a:rPr lang="en-US" sz="2400">
                <a:solidFill>
                  <a:srgbClr val="000000"/>
                </a:solidFill>
              </a:rPr>
              <a:t>What variables measure</a:t>
            </a:r>
          </a:p>
          <a:p>
            <a:r>
              <a:rPr lang="en-US" sz="2400">
                <a:solidFill>
                  <a:srgbClr val="000000"/>
                </a:solidFill>
              </a:rPr>
              <a:t>What type is it?</a:t>
            </a:r>
          </a:p>
          <a:p>
            <a:r>
              <a:rPr lang="en-US" sz="2400">
                <a:solidFill>
                  <a:srgbClr val="000000"/>
                </a:solidFill>
              </a:rPr>
              <a:t>Units and any other format (dates, geographic coordinates)</a:t>
            </a:r>
          </a:p>
          <a:p>
            <a:r>
              <a:rPr lang="en-US" sz="2400">
                <a:solidFill>
                  <a:srgbClr val="000000"/>
                </a:solidFill>
              </a:rPr>
              <a:t>Define valid data range and missing values</a:t>
            </a:r>
          </a:p>
        </p:txBody>
      </p:sp>
      <p:sp>
        <p:nvSpPr>
          <p:cNvPr id="4" name="Slide Number Placeholder 3">
            <a:extLst>
              <a:ext uri="{FF2B5EF4-FFF2-40B4-BE49-F238E27FC236}">
                <a16:creationId xmlns:a16="http://schemas.microsoft.com/office/drawing/2014/main" id="{3F69F8BB-A6D6-2C8C-413A-610014E670EB}"/>
              </a:ext>
            </a:extLst>
          </p:cNvPr>
          <p:cNvSpPr>
            <a:spLocks noGrp="1"/>
          </p:cNvSpPr>
          <p:nvPr>
            <p:ph type="sldNum" sz="quarter" idx="12"/>
          </p:nvPr>
        </p:nvSpPr>
        <p:spPr/>
        <p:txBody>
          <a:bodyPr/>
          <a:lstStyle/>
          <a:p>
            <a:fld id="{106E12CD-FCB1-464E-A775-0B83FDDACE03}" type="slidenum">
              <a:rPr lang="en-US" smtClean="0"/>
              <a:pPr/>
              <a:t>75</a:t>
            </a:fld>
            <a:endParaRPr lang="en-US"/>
          </a:p>
        </p:txBody>
      </p:sp>
    </p:spTree>
    <p:extLst>
      <p:ext uri="{BB962C8B-B14F-4D97-AF65-F5344CB8AC3E}">
        <p14:creationId xmlns:p14="http://schemas.microsoft.com/office/powerpoint/2010/main" val="134106781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5FE09-BBE6-FAB0-E676-4C160A382211}"/>
              </a:ext>
            </a:extLst>
          </p:cNvPr>
          <p:cNvSpPr>
            <a:spLocks noGrp="1"/>
          </p:cNvSpPr>
          <p:nvPr>
            <p:ph type="title"/>
          </p:nvPr>
        </p:nvSpPr>
        <p:spPr/>
        <p:txBody>
          <a:bodyPr/>
          <a:lstStyle/>
          <a:p>
            <a:r>
              <a:rPr lang="en-US"/>
              <a:t>Portability</a:t>
            </a:r>
          </a:p>
        </p:txBody>
      </p:sp>
      <p:sp>
        <p:nvSpPr>
          <p:cNvPr id="4" name="Slide Number Placeholder 3">
            <a:extLst>
              <a:ext uri="{FF2B5EF4-FFF2-40B4-BE49-F238E27FC236}">
                <a16:creationId xmlns:a16="http://schemas.microsoft.com/office/drawing/2014/main" id="{19AF718C-CDCB-CF85-CDF3-DA96277D2E2B}"/>
              </a:ext>
            </a:extLst>
          </p:cNvPr>
          <p:cNvSpPr>
            <a:spLocks noGrp="1"/>
          </p:cNvSpPr>
          <p:nvPr>
            <p:ph type="sldNum" sz="quarter" idx="12"/>
          </p:nvPr>
        </p:nvSpPr>
        <p:spPr/>
        <p:txBody>
          <a:bodyPr/>
          <a:lstStyle/>
          <a:p>
            <a:fld id="{106E12CD-FCB1-464E-A775-0B83FDDACE03}" type="slidenum">
              <a:rPr lang="en-US" dirty="0" smtClean="0"/>
              <a:pPr/>
              <a:t>76</a:t>
            </a:fld>
            <a:endParaRPr lang="en-US"/>
          </a:p>
        </p:txBody>
      </p:sp>
      <p:sp>
        <p:nvSpPr>
          <p:cNvPr id="6" name="TextBox 5">
            <a:extLst>
              <a:ext uri="{FF2B5EF4-FFF2-40B4-BE49-F238E27FC236}">
                <a16:creationId xmlns:a16="http://schemas.microsoft.com/office/drawing/2014/main" id="{194BF758-9EBF-A760-6ED8-CD7E482AA767}"/>
              </a:ext>
            </a:extLst>
          </p:cNvPr>
          <p:cNvSpPr txBox="1"/>
          <p:nvPr/>
        </p:nvSpPr>
        <p:spPr>
          <a:xfrm>
            <a:off x="4316986" y="3344429"/>
            <a:ext cx="5201706"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hlinkClick r:id="rId2"/>
              </a:rPr>
              <a:t>https://www.tidyverse.org/blog/2017/12/workflow-vs-script/</a:t>
            </a:r>
            <a:endParaRPr lang="en-US" sz="1400"/>
          </a:p>
        </p:txBody>
      </p:sp>
      <p:pic>
        <p:nvPicPr>
          <p:cNvPr id="7" name="Picture 7" descr="Graphical user interface, application&#10;&#10;Description automatically generated">
            <a:extLst>
              <a:ext uri="{FF2B5EF4-FFF2-40B4-BE49-F238E27FC236}">
                <a16:creationId xmlns:a16="http://schemas.microsoft.com/office/drawing/2014/main" id="{8CED13F9-B25B-7F8F-4C13-92D714AE9975}"/>
              </a:ext>
            </a:extLst>
          </p:cNvPr>
          <p:cNvPicPr>
            <a:picLocks noChangeAspect="1"/>
          </p:cNvPicPr>
          <p:nvPr/>
        </p:nvPicPr>
        <p:blipFill rotWithShape="1">
          <a:blip r:embed="rId3"/>
          <a:srcRect t="720" r="163" b="50459"/>
          <a:stretch/>
        </p:blipFill>
        <p:spPr>
          <a:xfrm>
            <a:off x="4048879" y="1985119"/>
            <a:ext cx="5000815" cy="1300464"/>
          </a:xfrm>
          <a:prstGeom prst="rect">
            <a:avLst/>
          </a:prstGeom>
        </p:spPr>
      </p:pic>
      <p:sp>
        <p:nvSpPr>
          <p:cNvPr id="5" name="Text Placeholder 2">
            <a:extLst>
              <a:ext uri="{FF2B5EF4-FFF2-40B4-BE49-F238E27FC236}">
                <a16:creationId xmlns:a16="http://schemas.microsoft.com/office/drawing/2014/main" id="{53168DFA-1C88-460F-A494-3D24610BE084}"/>
              </a:ext>
            </a:extLst>
          </p:cNvPr>
          <p:cNvSpPr>
            <a:spLocks noGrp="1"/>
          </p:cNvSpPr>
          <p:nvPr>
            <p:ph type="body" sz="quarter" idx="13"/>
          </p:nvPr>
        </p:nvSpPr>
        <p:spPr>
          <a:xfrm>
            <a:off x="152401" y="1347107"/>
            <a:ext cx="3831771" cy="3418114"/>
          </a:xfrm>
        </p:spPr>
        <p:txBody>
          <a:bodyPr vert="horz" lIns="91440" tIns="45720" rIns="91440" bIns="45720" rtlCol="0" anchor="t">
            <a:normAutofit/>
          </a:bodyPr>
          <a:lstStyle/>
          <a:p>
            <a:pPr marL="0" indent="0" algn="ctr">
              <a:buNone/>
            </a:pPr>
            <a:endParaRPr lang="en-US" sz="2400">
              <a:solidFill>
                <a:srgbClr val="000000"/>
              </a:solidFill>
            </a:endParaRPr>
          </a:p>
          <a:p>
            <a:r>
              <a:rPr lang="en-US" sz="2400">
                <a:solidFill>
                  <a:srgbClr val="000000"/>
                </a:solidFill>
              </a:rPr>
              <a:t>Do you use file paths only you have?</a:t>
            </a:r>
          </a:p>
          <a:p>
            <a:endParaRPr lang="en-US" sz="2400">
              <a:solidFill>
                <a:srgbClr val="000000"/>
              </a:solidFill>
            </a:endParaRPr>
          </a:p>
          <a:p>
            <a:r>
              <a:rPr lang="en-US" sz="2400">
                <a:solidFill>
                  <a:srgbClr val="000000"/>
                </a:solidFill>
              </a:rPr>
              <a:t>Are all the components you need to run the code in one folder?</a:t>
            </a:r>
          </a:p>
        </p:txBody>
      </p:sp>
      <p:sp>
        <p:nvSpPr>
          <p:cNvPr id="8" name="TextBox 7">
            <a:extLst>
              <a:ext uri="{FF2B5EF4-FFF2-40B4-BE49-F238E27FC236}">
                <a16:creationId xmlns:a16="http://schemas.microsoft.com/office/drawing/2014/main" id="{7CC88C03-FAD2-0532-2779-DEE32A5C75D8}"/>
              </a:ext>
            </a:extLst>
          </p:cNvPr>
          <p:cNvSpPr txBox="1"/>
          <p:nvPr/>
        </p:nvSpPr>
        <p:spPr>
          <a:xfrm>
            <a:off x="514351" y="1134835"/>
            <a:ext cx="811529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b="1">
                <a:latin typeface="Arial"/>
              </a:rPr>
              <a:t>Will your code work for someone else?</a:t>
            </a:r>
            <a:endParaRPr lang="en-US" sz="2000" b="1"/>
          </a:p>
        </p:txBody>
      </p:sp>
    </p:spTree>
    <p:extLst>
      <p:ext uri="{BB962C8B-B14F-4D97-AF65-F5344CB8AC3E}">
        <p14:creationId xmlns:p14="http://schemas.microsoft.com/office/powerpoint/2010/main" val="10719165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5FE09-BBE6-FAB0-E676-4C160A382211}"/>
              </a:ext>
            </a:extLst>
          </p:cNvPr>
          <p:cNvSpPr>
            <a:spLocks noGrp="1"/>
          </p:cNvSpPr>
          <p:nvPr>
            <p:ph type="title"/>
          </p:nvPr>
        </p:nvSpPr>
        <p:spPr/>
        <p:txBody>
          <a:bodyPr/>
          <a:lstStyle/>
          <a:p>
            <a:r>
              <a:rPr lang="en-US"/>
              <a:t>Version control</a:t>
            </a:r>
          </a:p>
        </p:txBody>
      </p:sp>
      <p:sp>
        <p:nvSpPr>
          <p:cNvPr id="4" name="Slide Number Placeholder 3">
            <a:extLst>
              <a:ext uri="{FF2B5EF4-FFF2-40B4-BE49-F238E27FC236}">
                <a16:creationId xmlns:a16="http://schemas.microsoft.com/office/drawing/2014/main" id="{19AF718C-CDCB-CF85-CDF3-DA96277D2E2B}"/>
              </a:ext>
            </a:extLst>
          </p:cNvPr>
          <p:cNvSpPr>
            <a:spLocks noGrp="1"/>
          </p:cNvSpPr>
          <p:nvPr>
            <p:ph type="sldNum" sz="quarter" idx="12"/>
          </p:nvPr>
        </p:nvSpPr>
        <p:spPr/>
        <p:txBody>
          <a:bodyPr/>
          <a:lstStyle/>
          <a:p>
            <a:fld id="{106E12CD-FCB1-464E-A775-0B83FDDACE03}" type="slidenum">
              <a:rPr lang="en-US" dirty="0" smtClean="0"/>
              <a:pPr/>
              <a:t>77</a:t>
            </a:fld>
            <a:endParaRPr lang="en-US"/>
          </a:p>
        </p:txBody>
      </p:sp>
      <p:sp>
        <p:nvSpPr>
          <p:cNvPr id="5" name="Text Placeholder 2">
            <a:extLst>
              <a:ext uri="{FF2B5EF4-FFF2-40B4-BE49-F238E27FC236}">
                <a16:creationId xmlns:a16="http://schemas.microsoft.com/office/drawing/2014/main" id="{53168DFA-1C88-460F-A494-3D24610BE084}"/>
              </a:ext>
            </a:extLst>
          </p:cNvPr>
          <p:cNvSpPr>
            <a:spLocks noGrp="1"/>
          </p:cNvSpPr>
          <p:nvPr>
            <p:ph type="body" sz="quarter" idx="13"/>
          </p:nvPr>
        </p:nvSpPr>
        <p:spPr>
          <a:xfrm>
            <a:off x="152400" y="1347107"/>
            <a:ext cx="3499504" cy="3418114"/>
          </a:xfrm>
        </p:spPr>
        <p:txBody>
          <a:bodyPr vert="horz" lIns="91440" tIns="45720" rIns="91440" bIns="45720" rtlCol="0" anchor="t">
            <a:normAutofit/>
          </a:bodyPr>
          <a:lstStyle/>
          <a:p>
            <a:pPr marL="0" indent="0" algn="ctr">
              <a:buNone/>
            </a:pPr>
            <a:endParaRPr lang="en-US" sz="2400">
              <a:solidFill>
                <a:srgbClr val="000000"/>
              </a:solidFill>
            </a:endParaRPr>
          </a:p>
          <a:p>
            <a:pPr marL="0" indent="0">
              <a:buNone/>
            </a:pPr>
            <a:r>
              <a:rPr lang="en-US" sz="2400" b="1">
                <a:solidFill>
                  <a:srgbClr val="000000"/>
                </a:solidFill>
              </a:rPr>
              <a:t>By hand</a:t>
            </a:r>
            <a:r>
              <a:rPr lang="en-US" sz="2400">
                <a:solidFill>
                  <a:srgbClr val="000000"/>
                </a:solidFill>
              </a:rPr>
              <a:t>: Save As</a:t>
            </a:r>
          </a:p>
          <a:p>
            <a:r>
              <a:rPr lang="en-US" sz="2400">
                <a:solidFill>
                  <a:srgbClr val="000000"/>
                </a:solidFill>
              </a:rPr>
              <a:t>file naming</a:t>
            </a:r>
            <a:endParaRPr lang="en-US"/>
          </a:p>
          <a:p>
            <a:pPr lvl="1"/>
            <a:r>
              <a:rPr lang="en-US" sz="2000">
                <a:solidFill>
                  <a:srgbClr val="000000"/>
                </a:solidFill>
              </a:rPr>
              <a:t>V1,V2 </a:t>
            </a:r>
            <a:r>
              <a:rPr lang="en-US" sz="2000" err="1">
                <a:solidFill>
                  <a:srgbClr val="000000"/>
                </a:solidFill>
              </a:rPr>
              <a:t>etc</a:t>
            </a:r>
            <a:endParaRPr lang="en-US" sz="2000">
              <a:solidFill>
                <a:srgbClr val="000000"/>
              </a:solidFill>
            </a:endParaRPr>
          </a:p>
          <a:p>
            <a:pPr lvl="1"/>
            <a:r>
              <a:rPr lang="en-US" sz="2000">
                <a:solidFill>
                  <a:srgbClr val="000000"/>
                </a:solidFill>
              </a:rPr>
              <a:t>Dates</a:t>
            </a:r>
          </a:p>
          <a:p>
            <a:pPr lvl="1"/>
            <a:r>
              <a:rPr lang="en-US" sz="2000">
                <a:solidFill>
                  <a:srgbClr val="000000"/>
                </a:solidFill>
              </a:rPr>
              <a:t>Never "Final"</a:t>
            </a:r>
          </a:p>
          <a:p>
            <a:r>
              <a:rPr lang="en-US" sz="2400">
                <a:solidFill>
                  <a:srgbClr val="000000"/>
                </a:solidFill>
              </a:rPr>
              <a:t>Takes precision</a:t>
            </a:r>
          </a:p>
          <a:p>
            <a:r>
              <a:rPr lang="en-US" sz="2400">
                <a:solidFill>
                  <a:srgbClr val="000000"/>
                </a:solidFill>
              </a:rPr>
              <a:t>Creates so many files</a:t>
            </a:r>
          </a:p>
          <a:p>
            <a:pPr marL="0" indent="0">
              <a:buNone/>
            </a:pPr>
            <a:endParaRPr lang="en-US" sz="2400">
              <a:solidFill>
                <a:srgbClr val="000000"/>
              </a:solidFill>
            </a:endParaRPr>
          </a:p>
        </p:txBody>
      </p:sp>
      <p:sp>
        <p:nvSpPr>
          <p:cNvPr id="8" name="TextBox 7">
            <a:extLst>
              <a:ext uri="{FF2B5EF4-FFF2-40B4-BE49-F238E27FC236}">
                <a16:creationId xmlns:a16="http://schemas.microsoft.com/office/drawing/2014/main" id="{7CC88C03-FAD2-0532-2779-DEE32A5C75D8}"/>
              </a:ext>
            </a:extLst>
          </p:cNvPr>
          <p:cNvSpPr txBox="1"/>
          <p:nvPr/>
        </p:nvSpPr>
        <p:spPr>
          <a:xfrm>
            <a:off x="514351" y="1134835"/>
            <a:ext cx="811529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b="1">
                <a:latin typeface="Arial"/>
              </a:rPr>
              <a:t>Show how you got from A to B</a:t>
            </a:r>
            <a:endParaRPr lang="en-US" sz="2000" b="1"/>
          </a:p>
        </p:txBody>
      </p:sp>
      <p:sp>
        <p:nvSpPr>
          <p:cNvPr id="6" name="Text Placeholder 2">
            <a:extLst>
              <a:ext uri="{FF2B5EF4-FFF2-40B4-BE49-F238E27FC236}">
                <a16:creationId xmlns:a16="http://schemas.microsoft.com/office/drawing/2014/main" id="{4789C608-FF3E-BA2F-EFB9-B7FFC6BB2153}"/>
              </a:ext>
            </a:extLst>
          </p:cNvPr>
          <p:cNvSpPr txBox="1">
            <a:spLocks/>
          </p:cNvSpPr>
          <p:nvPr/>
        </p:nvSpPr>
        <p:spPr>
          <a:xfrm>
            <a:off x="3690202" y="1420519"/>
            <a:ext cx="5424600" cy="3422760"/>
          </a:xfrm>
          <a:prstGeom prst="rect">
            <a:avLst/>
          </a:prstGeom>
        </p:spPr>
        <p:txBody>
          <a:bodyPr vert="horz" lIns="91440" tIns="45720" rIns="91440" bIns="45720" rtlCol="0" anchor="t">
            <a:normAutofit lnSpcReduction="10000"/>
          </a:bodyPr>
          <a:lstStyle>
            <a:lvl1pPr marL="342900" indent="-342900" algn="l" defTabSz="457200" rtl="0" eaLnBrk="1" latinLnBrk="0" hangingPunct="1">
              <a:spcBef>
                <a:spcPct val="20000"/>
              </a:spcBef>
              <a:buClr>
                <a:srgbClr val="B6ACD1"/>
              </a:buClr>
              <a:buFont typeface="Wingdings" pitchFamily="2" charset="2"/>
              <a:buChar char="§"/>
              <a:defRPr sz="4000" kern="1200">
                <a:solidFill>
                  <a:srgbClr val="342F2E"/>
                </a:solidFill>
                <a:latin typeface="Arial"/>
                <a:ea typeface="+mn-ea"/>
                <a:cs typeface="Arial"/>
              </a:defRPr>
            </a:lvl1pPr>
            <a:lvl2pPr marL="742950" indent="-285750" algn="l" defTabSz="457200" rtl="0" eaLnBrk="1" latinLnBrk="0" hangingPunct="1">
              <a:spcBef>
                <a:spcPct val="20000"/>
              </a:spcBef>
              <a:buClr>
                <a:srgbClr val="B6ACD1"/>
              </a:buClr>
              <a:buFont typeface="Wingdings" pitchFamily="2" charset="2"/>
              <a:buChar char="§"/>
              <a:defRPr sz="3600" kern="1200">
                <a:solidFill>
                  <a:srgbClr val="342F2E"/>
                </a:solidFill>
                <a:latin typeface="Arial"/>
                <a:ea typeface="+mn-ea"/>
                <a:cs typeface="Arial"/>
              </a:defRPr>
            </a:lvl2pPr>
            <a:lvl3pPr marL="1143000" indent="-228600" algn="l" defTabSz="457200" rtl="0" eaLnBrk="1" latinLnBrk="0" hangingPunct="1">
              <a:spcBef>
                <a:spcPct val="20000"/>
              </a:spcBef>
              <a:buClr>
                <a:srgbClr val="BBB8B8"/>
              </a:buClr>
              <a:buFont typeface="Arial" panose="020B0604020202020204" pitchFamily="34" charset="0"/>
              <a:buChar char="•"/>
              <a:defRPr sz="3200" kern="1200">
                <a:solidFill>
                  <a:srgbClr val="342F2E"/>
                </a:solidFill>
                <a:latin typeface="Arial"/>
                <a:ea typeface="+mn-ea"/>
                <a:cs typeface="Arial"/>
              </a:defRPr>
            </a:lvl3pPr>
            <a:lvl4pPr marL="1600200" indent="-228600" algn="l" defTabSz="457200" rtl="0" eaLnBrk="1" latinLnBrk="0" hangingPunct="1">
              <a:spcBef>
                <a:spcPct val="20000"/>
              </a:spcBef>
              <a:buClr>
                <a:srgbClr val="B6ACD1"/>
              </a:buClr>
              <a:buFont typeface="Arial" panose="020B0604020202020204" pitchFamily="34" charset="0"/>
              <a:buChar char="•"/>
              <a:defRPr sz="2800" kern="1200">
                <a:solidFill>
                  <a:srgbClr val="342F2E"/>
                </a:solidFill>
                <a:latin typeface="Arial"/>
                <a:ea typeface="+mn-ea"/>
                <a:cs typeface="Arial"/>
              </a:defRPr>
            </a:lvl4pPr>
            <a:lvl5pPr marL="2057400" indent="-228600" algn="l" defTabSz="457200" rtl="0" eaLnBrk="1" latinLnBrk="0" hangingPunct="1">
              <a:spcBef>
                <a:spcPct val="20000"/>
              </a:spcBef>
              <a:buClr>
                <a:srgbClr val="B6ACD1"/>
              </a:buClr>
              <a:buFont typeface="Wingdings" pitchFamily="2" charset="2"/>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Wingdings" pitchFamily="2" charset="2"/>
              <a:buNone/>
            </a:pPr>
            <a:endParaRPr lang="en-US" sz="2400">
              <a:solidFill>
                <a:srgbClr val="000000"/>
              </a:solidFill>
            </a:endParaRPr>
          </a:p>
          <a:p>
            <a:pPr marL="0" indent="0">
              <a:buNone/>
            </a:pPr>
            <a:r>
              <a:rPr lang="en-US" sz="2400" b="1">
                <a:solidFill>
                  <a:srgbClr val="000000"/>
                </a:solidFill>
              </a:rPr>
              <a:t>Formal</a:t>
            </a:r>
            <a:r>
              <a:rPr lang="en-US" sz="2400">
                <a:solidFill>
                  <a:srgbClr val="000000"/>
                </a:solidFill>
              </a:rPr>
              <a:t>: Version control system (Git) </a:t>
            </a:r>
            <a:endParaRPr lang="en-US"/>
          </a:p>
          <a:p>
            <a:r>
              <a:rPr lang="en-US" sz="2400">
                <a:solidFill>
                  <a:srgbClr val="000000"/>
                </a:solidFill>
              </a:rPr>
              <a:t>Unlimited undo</a:t>
            </a:r>
          </a:p>
          <a:p>
            <a:r>
              <a:rPr lang="en-US" sz="2400">
                <a:solidFill>
                  <a:srgbClr val="000000"/>
                </a:solidFill>
              </a:rPr>
              <a:t>Creates an ID for each "commit"</a:t>
            </a:r>
          </a:p>
          <a:p>
            <a:r>
              <a:rPr lang="en-US" sz="2400">
                <a:solidFill>
                  <a:srgbClr val="000000"/>
                </a:solidFill>
              </a:rPr>
              <a:t>Good for collaboration (who did what when) </a:t>
            </a:r>
          </a:p>
          <a:p>
            <a:r>
              <a:rPr lang="en-US" sz="2400">
                <a:solidFill>
                  <a:srgbClr val="000000"/>
                </a:solidFill>
              </a:rPr>
              <a:t>Steep learning curve</a:t>
            </a:r>
          </a:p>
          <a:p>
            <a:r>
              <a:rPr lang="en-US" sz="2400">
                <a:solidFill>
                  <a:srgbClr val="000000"/>
                </a:solidFill>
              </a:rPr>
              <a:t>Versions hidden behind latest</a:t>
            </a:r>
          </a:p>
        </p:txBody>
      </p:sp>
    </p:spTree>
    <p:extLst>
      <p:ext uri="{BB962C8B-B14F-4D97-AF65-F5344CB8AC3E}">
        <p14:creationId xmlns:p14="http://schemas.microsoft.com/office/powerpoint/2010/main" val="68057734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8B638-F51A-0C44-95F6-A874C6683F05}"/>
              </a:ext>
            </a:extLst>
          </p:cNvPr>
          <p:cNvSpPr>
            <a:spLocks noGrp="1"/>
          </p:cNvSpPr>
          <p:nvPr>
            <p:ph type="title"/>
          </p:nvPr>
        </p:nvSpPr>
        <p:spPr/>
        <p:txBody>
          <a:bodyPr/>
          <a:lstStyle/>
          <a:p>
            <a:r>
              <a:rPr lang="en-US"/>
              <a:t>Reusability Advice</a:t>
            </a:r>
          </a:p>
        </p:txBody>
      </p:sp>
      <p:sp>
        <p:nvSpPr>
          <p:cNvPr id="3" name="Text Placeholder 2">
            <a:extLst>
              <a:ext uri="{FF2B5EF4-FFF2-40B4-BE49-F238E27FC236}">
                <a16:creationId xmlns:a16="http://schemas.microsoft.com/office/drawing/2014/main" id="{12A87AD2-CF3D-7619-2E8E-22EC17D8B345}"/>
              </a:ext>
            </a:extLst>
          </p:cNvPr>
          <p:cNvSpPr>
            <a:spLocks noGrp="1"/>
          </p:cNvSpPr>
          <p:nvPr>
            <p:ph type="body" sz="quarter" idx="13"/>
          </p:nvPr>
        </p:nvSpPr>
        <p:spPr>
          <a:xfrm>
            <a:off x="152400" y="1387929"/>
            <a:ext cx="8991600" cy="2667000"/>
          </a:xfrm>
        </p:spPr>
        <p:txBody>
          <a:bodyPr vert="horz" lIns="91440" tIns="45720" rIns="91440" bIns="45720" rtlCol="0" anchor="t">
            <a:normAutofit fontScale="92500" lnSpcReduction="20000"/>
          </a:bodyPr>
          <a:lstStyle/>
          <a:p>
            <a:pPr marL="0" indent="0">
              <a:buNone/>
            </a:pPr>
            <a:r>
              <a:rPr lang="en-US"/>
              <a:t>A little bit reusable is better than nothing</a:t>
            </a:r>
          </a:p>
          <a:p>
            <a:r>
              <a:rPr lang="en-US" sz="3300"/>
              <a:t>Keep the raw data raw – read only</a:t>
            </a:r>
          </a:p>
          <a:p>
            <a:r>
              <a:rPr lang="en-US" sz="3400"/>
              <a:t>Document what is there</a:t>
            </a:r>
            <a:endParaRPr lang="en-US" sz="3300"/>
          </a:p>
          <a:p>
            <a:r>
              <a:rPr lang="en-US" sz="3300"/>
              <a:t>Use self-contained projects</a:t>
            </a:r>
          </a:p>
          <a:p>
            <a:r>
              <a:rPr lang="en-US" sz="3300"/>
              <a:t>Use version control</a:t>
            </a:r>
          </a:p>
          <a:p>
            <a:endParaRPr lang="en-US"/>
          </a:p>
        </p:txBody>
      </p:sp>
      <p:sp>
        <p:nvSpPr>
          <p:cNvPr id="4" name="Slide Number Placeholder 3">
            <a:extLst>
              <a:ext uri="{FF2B5EF4-FFF2-40B4-BE49-F238E27FC236}">
                <a16:creationId xmlns:a16="http://schemas.microsoft.com/office/drawing/2014/main" id="{0CCC9CC7-6F9E-29B6-47E1-476BA95587B0}"/>
              </a:ext>
            </a:extLst>
          </p:cNvPr>
          <p:cNvSpPr>
            <a:spLocks noGrp="1"/>
          </p:cNvSpPr>
          <p:nvPr>
            <p:ph type="sldNum" sz="quarter" idx="12"/>
          </p:nvPr>
        </p:nvSpPr>
        <p:spPr/>
        <p:txBody>
          <a:bodyPr/>
          <a:lstStyle/>
          <a:p>
            <a:fld id="{106E12CD-FCB1-464E-A775-0B83FDDACE03}" type="slidenum">
              <a:rPr lang="en-US" smtClean="0"/>
              <a:pPr/>
              <a:t>78</a:t>
            </a:fld>
            <a:endParaRPr lang="en-US"/>
          </a:p>
        </p:txBody>
      </p:sp>
    </p:spTree>
    <p:extLst>
      <p:ext uri="{BB962C8B-B14F-4D97-AF65-F5344CB8AC3E}">
        <p14:creationId xmlns:p14="http://schemas.microsoft.com/office/powerpoint/2010/main" val="30744580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E8F12-5581-80DD-9C5D-755641195AA6}"/>
              </a:ext>
            </a:extLst>
          </p:cNvPr>
          <p:cNvSpPr>
            <a:spLocks noGrp="1"/>
          </p:cNvSpPr>
          <p:nvPr>
            <p:ph type="title"/>
          </p:nvPr>
        </p:nvSpPr>
        <p:spPr/>
        <p:txBody>
          <a:bodyPr/>
          <a:lstStyle/>
          <a:p>
            <a:r>
              <a:rPr lang="en-US"/>
              <a:t>Topics</a:t>
            </a:r>
          </a:p>
        </p:txBody>
      </p:sp>
      <p:sp>
        <p:nvSpPr>
          <p:cNvPr id="3" name="Text Placeholder 2">
            <a:extLst>
              <a:ext uri="{FF2B5EF4-FFF2-40B4-BE49-F238E27FC236}">
                <a16:creationId xmlns:a16="http://schemas.microsoft.com/office/drawing/2014/main" id="{5112D4FF-788A-7755-9474-4967BD6A620A}"/>
              </a:ext>
            </a:extLst>
          </p:cNvPr>
          <p:cNvSpPr>
            <a:spLocks noGrp="1"/>
          </p:cNvSpPr>
          <p:nvPr>
            <p:ph type="body" sz="quarter" idx="13"/>
          </p:nvPr>
        </p:nvSpPr>
        <p:spPr/>
        <p:txBody>
          <a:bodyPr vert="horz" lIns="91440" tIns="45720" rIns="91440" bIns="45720" rtlCol="0" anchor="t">
            <a:normAutofit fontScale="77500" lnSpcReduction="20000"/>
          </a:bodyPr>
          <a:lstStyle/>
          <a:p>
            <a:r>
              <a:rPr lang="en-US">
                <a:solidFill>
                  <a:schemeClr val="tx1"/>
                </a:solidFill>
              </a:rPr>
              <a:t>Choosing </a:t>
            </a:r>
            <a:r>
              <a:rPr lang="en-US" b="1">
                <a:solidFill>
                  <a:schemeClr val="accent4">
                    <a:lumMod val="75000"/>
                  </a:schemeClr>
                </a:solidFill>
              </a:rPr>
              <a:t>data storage</a:t>
            </a:r>
          </a:p>
          <a:p>
            <a:r>
              <a:rPr lang="en-US">
                <a:solidFill>
                  <a:schemeClr val="tx1"/>
                </a:solidFill>
              </a:rPr>
              <a:t>Creating a strategy for</a:t>
            </a:r>
            <a:r>
              <a:rPr lang="en-US" b="1">
                <a:solidFill>
                  <a:schemeClr val="accent4">
                    <a:lumMod val="75000"/>
                  </a:schemeClr>
                </a:solidFill>
              </a:rPr>
              <a:t> project organization</a:t>
            </a:r>
            <a:r>
              <a:rPr lang="en-US"/>
              <a:t> your project</a:t>
            </a:r>
          </a:p>
          <a:p>
            <a:r>
              <a:rPr lang="en-US"/>
              <a:t>Balancing </a:t>
            </a:r>
            <a:r>
              <a:rPr lang="en-US" b="1">
                <a:solidFill>
                  <a:schemeClr val="accent4">
                    <a:lumMod val="75000"/>
                  </a:schemeClr>
                </a:solidFill>
              </a:rPr>
              <a:t>human readability</a:t>
            </a:r>
            <a:r>
              <a:rPr lang="en-US"/>
              <a:t> and </a:t>
            </a:r>
            <a:r>
              <a:rPr lang="en-US" b="1">
                <a:solidFill>
                  <a:schemeClr val="accent4">
                    <a:lumMod val="75000"/>
                  </a:schemeClr>
                </a:solidFill>
              </a:rPr>
              <a:t>machine readability</a:t>
            </a:r>
          </a:p>
          <a:p>
            <a:r>
              <a:rPr lang="en-US"/>
              <a:t>Making your work </a:t>
            </a:r>
            <a:r>
              <a:rPr lang="en-US" b="1">
                <a:solidFill>
                  <a:schemeClr val="accent4">
                    <a:lumMod val="75000"/>
                  </a:schemeClr>
                </a:solidFill>
              </a:rPr>
              <a:t>reproducible</a:t>
            </a:r>
            <a:r>
              <a:rPr lang="en-US"/>
              <a:t> and </a:t>
            </a:r>
            <a:r>
              <a:rPr lang="en-US" b="1">
                <a:solidFill>
                  <a:schemeClr val="accent4">
                    <a:lumMod val="75000"/>
                  </a:schemeClr>
                </a:solidFill>
              </a:rPr>
              <a:t>reusable</a:t>
            </a:r>
            <a:endParaRPr lang="en-US" err="1">
              <a:solidFill>
                <a:schemeClr val="accent4">
                  <a:lumMod val="75000"/>
                </a:schemeClr>
              </a:solidFill>
            </a:endParaRPr>
          </a:p>
          <a:p>
            <a:endParaRPr lang="en-US"/>
          </a:p>
        </p:txBody>
      </p:sp>
      <p:sp>
        <p:nvSpPr>
          <p:cNvPr id="4" name="Slide Number Placeholder 3">
            <a:extLst>
              <a:ext uri="{FF2B5EF4-FFF2-40B4-BE49-F238E27FC236}">
                <a16:creationId xmlns:a16="http://schemas.microsoft.com/office/drawing/2014/main" id="{DB999F7E-EF08-AD33-033E-2794FEADBEC3}"/>
              </a:ext>
            </a:extLst>
          </p:cNvPr>
          <p:cNvSpPr>
            <a:spLocks noGrp="1"/>
          </p:cNvSpPr>
          <p:nvPr>
            <p:ph type="sldNum" sz="quarter" idx="12"/>
          </p:nvPr>
        </p:nvSpPr>
        <p:spPr/>
        <p:txBody>
          <a:bodyPr/>
          <a:lstStyle/>
          <a:p>
            <a:fld id="{106E12CD-FCB1-464E-A775-0B83FDDACE03}" type="slidenum">
              <a:rPr lang="en-US" dirty="0" smtClean="0"/>
              <a:pPr/>
              <a:t>7</a:t>
            </a:fld>
            <a:endParaRPr lang="en-US"/>
          </a:p>
        </p:txBody>
      </p:sp>
    </p:spTree>
    <p:extLst>
      <p:ext uri="{BB962C8B-B14F-4D97-AF65-F5344CB8AC3E}">
        <p14:creationId xmlns:p14="http://schemas.microsoft.com/office/powerpoint/2010/main" val="338962290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C2148386-BDC4-404A-9F7E-A4D0FA6F9B63}"/>
              </a:ext>
            </a:extLst>
          </p:cNvPr>
          <p:cNvGraphicFramePr/>
          <p:nvPr>
            <p:extLst>
              <p:ext uri="{D42A27DB-BD31-4B8C-83A1-F6EECF244321}">
                <p14:modId xmlns:p14="http://schemas.microsoft.com/office/powerpoint/2010/main" val="2537941512"/>
              </p:ext>
            </p:extLst>
          </p:nvPr>
        </p:nvGraphicFramePr>
        <p:xfrm>
          <a:off x="1338033" y="102393"/>
          <a:ext cx="6802877" cy="453525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5" name="Picture 14" descr="Icon&#10;&#10;Description automatically generated">
            <a:extLst>
              <a:ext uri="{FF2B5EF4-FFF2-40B4-BE49-F238E27FC236}">
                <a16:creationId xmlns:a16="http://schemas.microsoft.com/office/drawing/2014/main" id="{D11211E4-E480-6D49-9BA8-1287E6B02406}"/>
              </a:ext>
            </a:extLst>
          </p:cNvPr>
          <p:cNvPicPr>
            <a:picLocks noChangeAspect="1"/>
          </p:cNvPicPr>
          <p:nvPr/>
        </p:nvPicPr>
        <p:blipFill>
          <a:blip r:embed="rId8"/>
          <a:stretch>
            <a:fillRect/>
          </a:stretch>
        </p:blipFill>
        <p:spPr>
          <a:xfrm>
            <a:off x="3264854" y="673893"/>
            <a:ext cx="771189" cy="771189"/>
          </a:xfrm>
          <a:prstGeom prst="rect">
            <a:avLst/>
          </a:prstGeom>
        </p:spPr>
      </p:pic>
      <p:pic>
        <p:nvPicPr>
          <p:cNvPr id="16" name="Picture 15" descr="Icon&#10;&#10;Description automatically generated">
            <a:extLst>
              <a:ext uri="{FF2B5EF4-FFF2-40B4-BE49-F238E27FC236}">
                <a16:creationId xmlns:a16="http://schemas.microsoft.com/office/drawing/2014/main" id="{D1A99CD9-D5AD-C645-877E-985966257E78}"/>
              </a:ext>
            </a:extLst>
          </p:cNvPr>
          <p:cNvPicPr>
            <a:picLocks noChangeAspect="1"/>
          </p:cNvPicPr>
          <p:nvPr/>
        </p:nvPicPr>
        <p:blipFill>
          <a:blip r:embed="rId9"/>
          <a:stretch>
            <a:fillRect/>
          </a:stretch>
        </p:blipFill>
        <p:spPr>
          <a:xfrm>
            <a:off x="10363401" y="-1077030"/>
            <a:ext cx="987201" cy="987201"/>
          </a:xfrm>
          <a:prstGeom prst="rect">
            <a:avLst/>
          </a:prstGeom>
        </p:spPr>
      </p:pic>
      <p:sp>
        <p:nvSpPr>
          <p:cNvPr id="11" name="Slide Number Placeholder 5">
            <a:extLst>
              <a:ext uri="{FF2B5EF4-FFF2-40B4-BE49-F238E27FC236}">
                <a16:creationId xmlns:a16="http://schemas.microsoft.com/office/drawing/2014/main" id="{1A99BC8D-25C8-8140-AED8-91F8FADFFE5B}"/>
              </a:ext>
            </a:extLst>
          </p:cNvPr>
          <p:cNvSpPr>
            <a:spLocks noGrp="1"/>
          </p:cNvSpPr>
          <p:nvPr>
            <p:ph type="sldNum" sz="quarter" idx="12"/>
          </p:nvPr>
        </p:nvSpPr>
        <p:spPr>
          <a:xfrm>
            <a:off x="6937248" y="4834272"/>
            <a:ext cx="2133600" cy="273844"/>
          </a:xfrm>
        </p:spPr>
        <p:txBody>
          <a:bodyPr/>
          <a:lstStyle>
            <a:lvl1pPr>
              <a:defRPr>
                <a:latin typeface="Arial"/>
              </a:defRPr>
            </a:lvl1pPr>
          </a:lstStyle>
          <a:p>
            <a:fld id="{106E12CD-FCB1-464E-A775-0B83FDDACE03}" type="slidenum">
              <a:rPr lang="en-US" dirty="0" smtClean="0"/>
              <a:pPr/>
              <a:t>79</a:t>
            </a:fld>
            <a:endParaRPr lang="en-US"/>
          </a:p>
        </p:txBody>
      </p:sp>
      <p:pic>
        <p:nvPicPr>
          <p:cNvPr id="732" name="Picture 731" descr="A close up of a sign&#10;&#10;Description automatically generated">
            <a:extLst>
              <a:ext uri="{FF2B5EF4-FFF2-40B4-BE49-F238E27FC236}">
                <a16:creationId xmlns:a16="http://schemas.microsoft.com/office/drawing/2014/main" id="{BD8452EE-36B2-CC1A-98D8-2749E646824A}"/>
              </a:ext>
            </a:extLst>
          </p:cNvPr>
          <p:cNvPicPr>
            <a:picLocks noChangeAspect="1"/>
          </p:cNvPicPr>
          <p:nvPr/>
        </p:nvPicPr>
        <p:blipFill>
          <a:blip r:embed="rId10"/>
          <a:stretch>
            <a:fillRect/>
          </a:stretch>
        </p:blipFill>
        <p:spPr>
          <a:xfrm>
            <a:off x="5385212" y="604626"/>
            <a:ext cx="784286" cy="784286"/>
          </a:xfrm>
          <a:prstGeom prst="rect">
            <a:avLst/>
          </a:prstGeom>
        </p:spPr>
      </p:pic>
      <p:pic>
        <p:nvPicPr>
          <p:cNvPr id="736" name="Picture 736" descr="Icon&#10;&#10;Description automatically generated">
            <a:extLst>
              <a:ext uri="{FF2B5EF4-FFF2-40B4-BE49-F238E27FC236}">
                <a16:creationId xmlns:a16="http://schemas.microsoft.com/office/drawing/2014/main" id="{8D20DEB5-E013-D18E-2988-6C251541CA6F}"/>
              </a:ext>
            </a:extLst>
          </p:cNvPr>
          <p:cNvPicPr>
            <a:picLocks noChangeAspect="1"/>
          </p:cNvPicPr>
          <p:nvPr/>
        </p:nvPicPr>
        <p:blipFill>
          <a:blip r:embed="rId11"/>
          <a:stretch>
            <a:fillRect/>
          </a:stretch>
        </p:blipFill>
        <p:spPr>
          <a:xfrm>
            <a:off x="5332344" y="2676111"/>
            <a:ext cx="954158" cy="954158"/>
          </a:xfrm>
          <a:prstGeom prst="rect">
            <a:avLst/>
          </a:prstGeom>
        </p:spPr>
      </p:pic>
      <p:pic>
        <p:nvPicPr>
          <p:cNvPr id="737" name="Picture 737" descr="Icon&#10;&#10;Description automatically generated">
            <a:extLst>
              <a:ext uri="{FF2B5EF4-FFF2-40B4-BE49-F238E27FC236}">
                <a16:creationId xmlns:a16="http://schemas.microsoft.com/office/drawing/2014/main" id="{7E904928-5170-92F9-898B-3A40A6337766}"/>
              </a:ext>
            </a:extLst>
          </p:cNvPr>
          <p:cNvPicPr>
            <a:picLocks noChangeAspect="1"/>
          </p:cNvPicPr>
          <p:nvPr/>
        </p:nvPicPr>
        <p:blipFill>
          <a:blip r:embed="rId12"/>
          <a:stretch>
            <a:fillRect/>
          </a:stretch>
        </p:blipFill>
        <p:spPr>
          <a:xfrm>
            <a:off x="3265005" y="2641324"/>
            <a:ext cx="795132" cy="795132"/>
          </a:xfrm>
          <a:prstGeom prst="rect">
            <a:avLst/>
          </a:prstGeom>
        </p:spPr>
      </p:pic>
      <p:sp>
        <p:nvSpPr>
          <p:cNvPr id="56" name="TextBox 55">
            <a:extLst>
              <a:ext uri="{FF2B5EF4-FFF2-40B4-BE49-F238E27FC236}">
                <a16:creationId xmlns:a16="http://schemas.microsoft.com/office/drawing/2014/main" id="{CCC7CC7D-96B1-1F75-5F24-50C314F67D1D}"/>
              </a:ext>
            </a:extLst>
          </p:cNvPr>
          <p:cNvSpPr txBox="1"/>
          <p:nvPr/>
        </p:nvSpPr>
        <p:spPr>
          <a:xfrm>
            <a:off x="1096536" y="882804"/>
            <a:ext cx="1590908"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Arial"/>
                <a:cs typeface="Calibri"/>
              </a:rPr>
              <a:t>Think about your workflow + back it up.</a:t>
            </a:r>
            <a:endParaRPr lang="en-US">
              <a:latin typeface="Arial"/>
              <a:cs typeface="Arial"/>
            </a:endParaRPr>
          </a:p>
        </p:txBody>
      </p:sp>
      <p:sp>
        <p:nvSpPr>
          <p:cNvPr id="721" name="TextBox 720">
            <a:extLst>
              <a:ext uri="{FF2B5EF4-FFF2-40B4-BE49-F238E27FC236}">
                <a16:creationId xmlns:a16="http://schemas.microsoft.com/office/drawing/2014/main" id="{73A18454-C7B9-73DD-75E0-9BEFB1D44679}"/>
              </a:ext>
            </a:extLst>
          </p:cNvPr>
          <p:cNvSpPr txBox="1"/>
          <p:nvPr/>
        </p:nvSpPr>
        <p:spPr>
          <a:xfrm>
            <a:off x="6890523" y="840986"/>
            <a:ext cx="1655956"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Arial"/>
                <a:cs typeface="Calibri"/>
              </a:rPr>
              <a:t>Keep it all in one place + be consistent.</a:t>
            </a:r>
          </a:p>
        </p:txBody>
      </p:sp>
      <p:sp>
        <p:nvSpPr>
          <p:cNvPr id="722" name="TextBox 721">
            <a:extLst>
              <a:ext uri="{FF2B5EF4-FFF2-40B4-BE49-F238E27FC236}">
                <a16:creationId xmlns:a16="http://schemas.microsoft.com/office/drawing/2014/main" id="{42D94B3B-4779-D73A-1E4E-5F46ACCB1BC5}"/>
              </a:ext>
            </a:extLst>
          </p:cNvPr>
          <p:cNvSpPr txBox="1"/>
          <p:nvPr/>
        </p:nvSpPr>
        <p:spPr>
          <a:xfrm>
            <a:off x="6890524" y="3038706"/>
            <a:ext cx="1590908"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Arial"/>
                <a:cs typeface="Calibri"/>
              </a:rPr>
              <a:t>Automate + document everything.</a:t>
            </a:r>
            <a:endParaRPr lang="en-US"/>
          </a:p>
        </p:txBody>
      </p:sp>
      <p:sp>
        <p:nvSpPr>
          <p:cNvPr id="723" name="TextBox 722">
            <a:extLst>
              <a:ext uri="{FF2B5EF4-FFF2-40B4-BE49-F238E27FC236}">
                <a16:creationId xmlns:a16="http://schemas.microsoft.com/office/drawing/2014/main" id="{76192E1A-305E-BBE0-384C-B2BA8703C9FE}"/>
              </a:ext>
            </a:extLst>
          </p:cNvPr>
          <p:cNvSpPr txBox="1"/>
          <p:nvPr/>
        </p:nvSpPr>
        <p:spPr>
          <a:xfrm>
            <a:off x="998962" y="2982950"/>
            <a:ext cx="1688481"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Arial"/>
                <a:cs typeface="Calibri"/>
              </a:rPr>
              <a:t>Names + data structure are important. </a:t>
            </a:r>
            <a:endParaRPr lang="en-US"/>
          </a:p>
        </p:txBody>
      </p:sp>
    </p:spTree>
    <p:extLst>
      <p:ext uri="{BB962C8B-B14F-4D97-AF65-F5344CB8AC3E}">
        <p14:creationId xmlns:p14="http://schemas.microsoft.com/office/powerpoint/2010/main" val="209137878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7AD39-E14D-AF4A-8285-B307259E8D27}"/>
              </a:ext>
            </a:extLst>
          </p:cNvPr>
          <p:cNvSpPr>
            <a:spLocks noGrp="1"/>
          </p:cNvSpPr>
          <p:nvPr>
            <p:ph type="title"/>
          </p:nvPr>
        </p:nvSpPr>
        <p:spPr/>
        <p:txBody>
          <a:bodyPr/>
          <a:lstStyle/>
          <a:p>
            <a:r>
              <a:rPr lang="en-US"/>
              <a:t>Questions?</a:t>
            </a:r>
          </a:p>
        </p:txBody>
      </p:sp>
    </p:spTree>
    <p:extLst>
      <p:ext uri="{BB962C8B-B14F-4D97-AF65-F5344CB8AC3E}">
        <p14:creationId xmlns:p14="http://schemas.microsoft.com/office/powerpoint/2010/main" val="178025553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16C86-10DF-D87D-C305-37AD34CF981E}"/>
              </a:ext>
            </a:extLst>
          </p:cNvPr>
          <p:cNvSpPr>
            <a:spLocks noGrp="1"/>
          </p:cNvSpPr>
          <p:nvPr>
            <p:ph type="title"/>
          </p:nvPr>
        </p:nvSpPr>
        <p:spPr/>
        <p:txBody>
          <a:bodyPr/>
          <a:lstStyle/>
          <a:p>
            <a:r>
              <a:rPr lang="en-US"/>
              <a:t>References</a:t>
            </a:r>
          </a:p>
        </p:txBody>
      </p:sp>
      <p:sp>
        <p:nvSpPr>
          <p:cNvPr id="3" name="Text Placeholder 2">
            <a:extLst>
              <a:ext uri="{FF2B5EF4-FFF2-40B4-BE49-F238E27FC236}">
                <a16:creationId xmlns:a16="http://schemas.microsoft.com/office/drawing/2014/main" id="{72F421A3-13C8-B1A7-14A3-6EA4965A4A85}"/>
              </a:ext>
            </a:extLst>
          </p:cNvPr>
          <p:cNvSpPr>
            <a:spLocks noGrp="1"/>
          </p:cNvSpPr>
          <p:nvPr>
            <p:ph type="body" sz="quarter" idx="13"/>
          </p:nvPr>
        </p:nvSpPr>
        <p:spPr>
          <a:xfrm>
            <a:off x="152400" y="1285833"/>
            <a:ext cx="8991600" cy="2667000"/>
          </a:xfrm>
        </p:spPr>
        <p:txBody>
          <a:bodyPr vert="horz" lIns="91440" tIns="45720" rIns="91440" bIns="45720" rtlCol="0" anchor="t">
            <a:noAutofit/>
          </a:bodyPr>
          <a:lstStyle/>
          <a:p>
            <a:r>
              <a:rPr lang="en-US" sz="1500">
                <a:solidFill>
                  <a:srgbClr val="0000FF"/>
                </a:solidFill>
                <a:hlinkClick r:id="rId2"/>
              </a:rPr>
              <a:t>Organization</a:t>
            </a:r>
            <a:r>
              <a:rPr lang="en-US" sz="1500">
                <a:solidFill>
                  <a:srgbClr val="0000FF"/>
                </a:solidFill>
              </a:rPr>
              <a:t> </a:t>
            </a:r>
            <a:r>
              <a:rPr lang="en-US" sz="1500">
                <a:solidFill>
                  <a:schemeClr val="tx1"/>
                </a:solidFill>
              </a:rPr>
              <a:t>by Jenny Bryan for the Reproducible Science Workshop at Duke University</a:t>
            </a:r>
          </a:p>
          <a:p>
            <a:r>
              <a:rPr lang="en-US" sz="1500">
                <a:solidFill>
                  <a:srgbClr val="0000FF"/>
                </a:solidFill>
                <a:hlinkClick r:id="rId3"/>
              </a:rPr>
              <a:t>Structuring your project</a:t>
            </a:r>
            <a:r>
              <a:rPr lang="en-US" sz="1500">
                <a:solidFill>
                  <a:srgbClr val="0000FF"/>
                </a:solidFill>
              </a:rPr>
              <a:t> </a:t>
            </a:r>
            <a:r>
              <a:rPr lang="en-US" sz="1500">
                <a:solidFill>
                  <a:schemeClr val="tx1"/>
                </a:solidFill>
              </a:rPr>
              <a:t>by Kenneth Reitz and Tanya Schlusser in the Hitchhiker's Guide to Python</a:t>
            </a:r>
          </a:p>
          <a:p>
            <a:r>
              <a:rPr lang="en-US" sz="1500">
                <a:solidFill>
                  <a:srgbClr val="0000FF"/>
                </a:solidFill>
                <a:hlinkClick r:id="rId4"/>
              </a:rPr>
              <a:t>Document Sharing and Data Storage Finder</a:t>
            </a:r>
            <a:r>
              <a:rPr lang="en-US" sz="1500">
                <a:solidFill>
                  <a:srgbClr val="0000FF"/>
                </a:solidFill>
              </a:rPr>
              <a:t> </a:t>
            </a:r>
            <a:r>
              <a:rPr lang="en-US" sz="1500">
                <a:solidFill>
                  <a:schemeClr val="tx1"/>
                </a:solidFill>
              </a:rPr>
              <a:t>from Northwestern IT</a:t>
            </a:r>
          </a:p>
          <a:p>
            <a:r>
              <a:rPr lang="en-US" sz="1500">
                <a:solidFill>
                  <a:srgbClr val="0000FF"/>
                </a:solidFill>
                <a:hlinkClick r:id="rId5"/>
              </a:rPr>
              <a:t>Tools for reproducible research</a:t>
            </a:r>
            <a:r>
              <a:rPr lang="en-US" sz="1500">
                <a:solidFill>
                  <a:srgbClr val="0000FF"/>
                </a:solidFill>
              </a:rPr>
              <a:t> </a:t>
            </a:r>
            <a:r>
              <a:rPr lang="en-US" sz="1500">
                <a:solidFill>
                  <a:schemeClr val="tx1"/>
                </a:solidFill>
              </a:rPr>
              <a:t>by Karl Broman from</a:t>
            </a:r>
            <a:r>
              <a:rPr lang="en-US" sz="1500">
                <a:solidFill>
                  <a:srgbClr val="0000FF"/>
                </a:solidFill>
              </a:rPr>
              <a:t> </a:t>
            </a:r>
            <a:r>
              <a:rPr lang="en-US" sz="1500">
                <a:hlinkClick r:id="rId6"/>
              </a:rPr>
              <a:t>https://kbroman.org/</a:t>
            </a:r>
            <a:endParaRPr lang="en-US" sz="1500"/>
          </a:p>
          <a:p>
            <a:r>
              <a:rPr lang="en-US" sz="1500">
                <a:solidFill>
                  <a:srgbClr val="1F2328"/>
                </a:solidFill>
                <a:hlinkClick r:id="rId7"/>
              </a:rPr>
              <a:t>Best Practices for Data Science Project Workflows and File Organization</a:t>
            </a:r>
            <a:r>
              <a:rPr lang="en-US" sz="1500">
                <a:solidFill>
                  <a:srgbClr val="1F2328"/>
                </a:solidFill>
              </a:rPr>
              <a:t> by Matthew Oldach</a:t>
            </a:r>
            <a:endParaRPr lang="en-US" sz="1500"/>
          </a:p>
          <a:p>
            <a:r>
              <a:rPr lang="en-US" sz="1500">
                <a:hlinkClick r:id="rId8"/>
              </a:rPr>
              <a:t>Naming things</a:t>
            </a:r>
            <a:r>
              <a:rPr lang="en-US" sz="1500"/>
              <a:t> by Jenny Bryan </a:t>
            </a:r>
            <a:r>
              <a:rPr lang="en-US" sz="1500">
                <a:solidFill>
                  <a:srgbClr val="0000FF"/>
                </a:solidFill>
              </a:rPr>
              <a:t>for the Reproducible Science Workshop</a:t>
            </a:r>
          </a:p>
          <a:p>
            <a:r>
              <a:rPr lang="en-US" sz="1500">
                <a:hlinkClick r:id="rId9"/>
              </a:rPr>
              <a:t>Tidy data</a:t>
            </a:r>
            <a:r>
              <a:rPr lang="en-US" sz="1500"/>
              <a:t> by Hadley Wickham in the Journal of Statistical Software (2014) </a:t>
            </a:r>
            <a:r>
              <a:rPr lang="en-US" sz="1500" i="1">
                <a:solidFill>
                  <a:srgbClr val="333333"/>
                </a:solidFill>
              </a:rPr>
              <a:t>59</a:t>
            </a:r>
            <a:r>
              <a:rPr lang="en-US" sz="1500">
                <a:solidFill>
                  <a:srgbClr val="333333"/>
                </a:solidFill>
              </a:rPr>
              <a:t>(10), 1–23</a:t>
            </a:r>
          </a:p>
          <a:p>
            <a:r>
              <a:rPr lang="en-US" sz="1500">
                <a:solidFill>
                  <a:srgbClr val="333333"/>
                </a:solidFill>
                <a:hlinkClick r:id="rId10"/>
              </a:rPr>
              <a:t>Steps Toward Reproducible Research</a:t>
            </a:r>
            <a:r>
              <a:rPr lang="en-US" sz="1500">
                <a:solidFill>
                  <a:srgbClr val="333333"/>
                </a:solidFill>
              </a:rPr>
              <a:t> by Karl Broman </a:t>
            </a:r>
            <a:r>
              <a:rPr lang="en-US" sz="1500">
                <a:solidFill>
                  <a:srgbClr val="0000FF"/>
                </a:solidFill>
              </a:rPr>
              <a:t>from </a:t>
            </a:r>
            <a:r>
              <a:rPr lang="en-US" sz="1500">
                <a:solidFill>
                  <a:srgbClr val="0000FF"/>
                </a:solidFill>
                <a:hlinkClick r:id="rId6"/>
              </a:rPr>
              <a:t>https://kbroman.org/</a:t>
            </a:r>
            <a:endParaRPr lang="en-US" sz="1500">
              <a:solidFill>
                <a:srgbClr val="0000FF"/>
              </a:solidFill>
            </a:endParaRPr>
          </a:p>
          <a:p>
            <a:r>
              <a:rPr lang="en-US" sz="1500">
                <a:solidFill>
                  <a:srgbClr val="0000FF"/>
                </a:solidFill>
                <a:hlinkClick r:id="rId11"/>
              </a:rPr>
              <a:t>Project-oriented workflow</a:t>
            </a:r>
            <a:r>
              <a:rPr lang="en-US" sz="1500">
                <a:solidFill>
                  <a:srgbClr val="0000FF"/>
                </a:solidFill>
              </a:rPr>
              <a:t> </a:t>
            </a:r>
            <a:r>
              <a:rPr lang="en-US" sz="1500">
                <a:solidFill>
                  <a:schemeClr val="tx1"/>
                </a:solidFill>
              </a:rPr>
              <a:t>by Jenny Bryan from tidyverse.org blog</a:t>
            </a:r>
          </a:p>
          <a:p>
            <a:endParaRPr lang="en-US" sz="1400">
              <a:solidFill>
                <a:srgbClr val="0000FF"/>
              </a:solidFill>
            </a:endParaRPr>
          </a:p>
          <a:p>
            <a:endParaRPr lang="en-US" sz="1400">
              <a:solidFill>
                <a:srgbClr val="0000FF"/>
              </a:solidFill>
            </a:endParaRPr>
          </a:p>
          <a:p>
            <a:endParaRPr lang="en-US" sz="1400"/>
          </a:p>
          <a:p>
            <a:endParaRPr lang="en-US" sz="1400"/>
          </a:p>
        </p:txBody>
      </p:sp>
      <p:sp>
        <p:nvSpPr>
          <p:cNvPr id="4" name="Slide Number Placeholder 3">
            <a:extLst>
              <a:ext uri="{FF2B5EF4-FFF2-40B4-BE49-F238E27FC236}">
                <a16:creationId xmlns:a16="http://schemas.microsoft.com/office/drawing/2014/main" id="{34D14F59-7DCB-8730-336F-DA655FF053DD}"/>
              </a:ext>
            </a:extLst>
          </p:cNvPr>
          <p:cNvSpPr>
            <a:spLocks noGrp="1"/>
          </p:cNvSpPr>
          <p:nvPr>
            <p:ph type="sldNum" sz="quarter" idx="12"/>
          </p:nvPr>
        </p:nvSpPr>
        <p:spPr/>
        <p:txBody>
          <a:bodyPr/>
          <a:lstStyle/>
          <a:p>
            <a:fld id="{106E12CD-FCB1-464E-A775-0B83FDDACE03}" type="slidenum">
              <a:rPr lang="en-US" dirty="0" smtClean="0"/>
              <a:pPr/>
              <a:t>81</a:t>
            </a:fld>
            <a:endParaRPr lang="en-US"/>
          </a:p>
        </p:txBody>
      </p:sp>
    </p:spTree>
    <p:extLst>
      <p:ext uri="{BB962C8B-B14F-4D97-AF65-F5344CB8AC3E}">
        <p14:creationId xmlns:p14="http://schemas.microsoft.com/office/powerpoint/2010/main" val="406182549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7D2A8-6A31-804A-9B5B-817608397EB8}"/>
              </a:ext>
            </a:extLst>
          </p:cNvPr>
          <p:cNvSpPr>
            <a:spLocks noGrp="1"/>
          </p:cNvSpPr>
          <p:nvPr>
            <p:ph type="title"/>
          </p:nvPr>
        </p:nvSpPr>
        <p:spPr/>
        <p:txBody>
          <a:bodyPr/>
          <a:lstStyle/>
          <a:p>
            <a:r>
              <a:rPr lang="en-US"/>
              <a:t>Thank You</a:t>
            </a:r>
          </a:p>
        </p:txBody>
      </p:sp>
    </p:spTree>
    <p:extLst>
      <p:ext uri="{BB962C8B-B14F-4D97-AF65-F5344CB8AC3E}">
        <p14:creationId xmlns:p14="http://schemas.microsoft.com/office/powerpoint/2010/main" val="19091840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95EA2CA-6271-F144-A07A-82C578C366B5}"/>
              </a:ext>
            </a:extLst>
          </p:cNvPr>
          <p:cNvSpPr txBox="1">
            <a:spLocks/>
          </p:cNvSpPr>
          <p:nvPr/>
        </p:nvSpPr>
        <p:spPr>
          <a:xfrm>
            <a:off x="152400" y="102393"/>
            <a:ext cx="8839200" cy="1143000"/>
          </a:xfrm>
          <a:prstGeom prst="rect">
            <a:avLst/>
          </a:prstGeom>
        </p:spPr>
        <p:txBody>
          <a:bodyPr lIns="91440" tIns="45720" rIns="91440" bIns="45720" anchor="t"/>
          <a:lstStyle>
            <a:lvl1pPr algn="l" defTabSz="457200" rtl="0" eaLnBrk="1" latinLnBrk="0" hangingPunct="1">
              <a:spcBef>
                <a:spcPct val="0"/>
              </a:spcBef>
              <a:buNone/>
              <a:defRPr sz="5400" kern="1200">
                <a:solidFill>
                  <a:srgbClr val="4E2A84"/>
                </a:solidFill>
                <a:latin typeface="Arial"/>
                <a:ea typeface="+mj-ea"/>
                <a:cs typeface="Arial"/>
              </a:defRPr>
            </a:lvl1pPr>
          </a:lstStyle>
          <a:p>
            <a:r>
              <a:rPr lang="en-US"/>
              <a:t>Topics</a:t>
            </a:r>
          </a:p>
        </p:txBody>
      </p:sp>
      <p:graphicFrame>
        <p:nvGraphicFramePr>
          <p:cNvPr id="2" name="Diagram 1">
            <a:extLst>
              <a:ext uri="{FF2B5EF4-FFF2-40B4-BE49-F238E27FC236}">
                <a16:creationId xmlns:a16="http://schemas.microsoft.com/office/drawing/2014/main" id="{C2148386-BDC4-404A-9F7E-A4D0FA6F9B63}"/>
              </a:ext>
            </a:extLst>
          </p:cNvPr>
          <p:cNvGraphicFramePr/>
          <p:nvPr>
            <p:extLst>
              <p:ext uri="{D42A27DB-BD31-4B8C-83A1-F6EECF244321}">
                <p14:modId xmlns:p14="http://schemas.microsoft.com/office/powerpoint/2010/main" val="1504460853"/>
              </p:ext>
            </p:extLst>
          </p:nvPr>
        </p:nvGraphicFramePr>
        <p:xfrm>
          <a:off x="1338033" y="102393"/>
          <a:ext cx="6802877" cy="453525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5" name="Picture 14" descr="Icon&#10;&#10;Description automatically generated">
            <a:extLst>
              <a:ext uri="{FF2B5EF4-FFF2-40B4-BE49-F238E27FC236}">
                <a16:creationId xmlns:a16="http://schemas.microsoft.com/office/drawing/2014/main" id="{D11211E4-E480-6D49-9BA8-1287E6B02406}"/>
              </a:ext>
            </a:extLst>
          </p:cNvPr>
          <p:cNvPicPr>
            <a:picLocks noChangeAspect="1"/>
          </p:cNvPicPr>
          <p:nvPr/>
        </p:nvPicPr>
        <p:blipFill>
          <a:blip r:embed="rId8"/>
          <a:stretch>
            <a:fillRect/>
          </a:stretch>
        </p:blipFill>
        <p:spPr>
          <a:xfrm>
            <a:off x="3264854" y="673893"/>
            <a:ext cx="771189" cy="771189"/>
          </a:xfrm>
          <a:prstGeom prst="rect">
            <a:avLst/>
          </a:prstGeom>
        </p:spPr>
      </p:pic>
      <p:pic>
        <p:nvPicPr>
          <p:cNvPr id="16" name="Picture 15" descr="Icon&#10;&#10;Description automatically generated">
            <a:extLst>
              <a:ext uri="{FF2B5EF4-FFF2-40B4-BE49-F238E27FC236}">
                <a16:creationId xmlns:a16="http://schemas.microsoft.com/office/drawing/2014/main" id="{D1A99CD9-D5AD-C645-877E-985966257E78}"/>
              </a:ext>
            </a:extLst>
          </p:cNvPr>
          <p:cNvPicPr>
            <a:picLocks noChangeAspect="1"/>
          </p:cNvPicPr>
          <p:nvPr/>
        </p:nvPicPr>
        <p:blipFill>
          <a:blip r:embed="rId9"/>
          <a:stretch>
            <a:fillRect/>
          </a:stretch>
        </p:blipFill>
        <p:spPr>
          <a:xfrm>
            <a:off x="10363401" y="-1077030"/>
            <a:ext cx="987201" cy="987201"/>
          </a:xfrm>
          <a:prstGeom prst="rect">
            <a:avLst/>
          </a:prstGeom>
        </p:spPr>
      </p:pic>
      <p:sp>
        <p:nvSpPr>
          <p:cNvPr id="11" name="Slide Number Placeholder 5">
            <a:extLst>
              <a:ext uri="{FF2B5EF4-FFF2-40B4-BE49-F238E27FC236}">
                <a16:creationId xmlns:a16="http://schemas.microsoft.com/office/drawing/2014/main" id="{1A99BC8D-25C8-8140-AED8-91F8FADFFE5B}"/>
              </a:ext>
            </a:extLst>
          </p:cNvPr>
          <p:cNvSpPr>
            <a:spLocks noGrp="1"/>
          </p:cNvSpPr>
          <p:nvPr>
            <p:ph type="sldNum" sz="quarter" idx="12"/>
          </p:nvPr>
        </p:nvSpPr>
        <p:spPr>
          <a:xfrm>
            <a:off x="6937248" y="4834272"/>
            <a:ext cx="2133600" cy="273844"/>
          </a:xfrm>
        </p:spPr>
        <p:txBody>
          <a:bodyPr/>
          <a:lstStyle>
            <a:lvl1pPr>
              <a:defRPr>
                <a:latin typeface="Arial"/>
              </a:defRPr>
            </a:lvl1pPr>
          </a:lstStyle>
          <a:p>
            <a:fld id="{106E12CD-FCB1-464E-A775-0B83FDDACE03}" type="slidenum">
              <a:rPr lang="en-US" dirty="0" smtClean="0"/>
              <a:pPr/>
              <a:t>8</a:t>
            </a:fld>
            <a:endParaRPr lang="en-US"/>
          </a:p>
        </p:txBody>
      </p:sp>
      <p:pic>
        <p:nvPicPr>
          <p:cNvPr id="732" name="Picture 731" descr="A close up of a sign&#10;&#10;Description automatically generated">
            <a:extLst>
              <a:ext uri="{FF2B5EF4-FFF2-40B4-BE49-F238E27FC236}">
                <a16:creationId xmlns:a16="http://schemas.microsoft.com/office/drawing/2014/main" id="{BD8452EE-36B2-CC1A-98D8-2749E646824A}"/>
              </a:ext>
            </a:extLst>
          </p:cNvPr>
          <p:cNvPicPr>
            <a:picLocks noChangeAspect="1"/>
          </p:cNvPicPr>
          <p:nvPr/>
        </p:nvPicPr>
        <p:blipFill>
          <a:blip r:embed="rId10"/>
          <a:stretch>
            <a:fillRect/>
          </a:stretch>
        </p:blipFill>
        <p:spPr>
          <a:xfrm>
            <a:off x="5385212" y="604626"/>
            <a:ext cx="784286" cy="784286"/>
          </a:xfrm>
          <a:prstGeom prst="rect">
            <a:avLst/>
          </a:prstGeom>
        </p:spPr>
      </p:pic>
      <p:pic>
        <p:nvPicPr>
          <p:cNvPr id="736" name="Picture 736" descr="Icon&#10;&#10;Description automatically generated">
            <a:extLst>
              <a:ext uri="{FF2B5EF4-FFF2-40B4-BE49-F238E27FC236}">
                <a16:creationId xmlns:a16="http://schemas.microsoft.com/office/drawing/2014/main" id="{8D20DEB5-E013-D18E-2988-6C251541CA6F}"/>
              </a:ext>
            </a:extLst>
          </p:cNvPr>
          <p:cNvPicPr>
            <a:picLocks noChangeAspect="1"/>
          </p:cNvPicPr>
          <p:nvPr/>
        </p:nvPicPr>
        <p:blipFill>
          <a:blip r:embed="rId11"/>
          <a:stretch>
            <a:fillRect/>
          </a:stretch>
        </p:blipFill>
        <p:spPr>
          <a:xfrm>
            <a:off x="5332344" y="2676111"/>
            <a:ext cx="954158" cy="954158"/>
          </a:xfrm>
          <a:prstGeom prst="rect">
            <a:avLst/>
          </a:prstGeom>
        </p:spPr>
      </p:pic>
      <p:pic>
        <p:nvPicPr>
          <p:cNvPr id="737" name="Picture 737" descr="Icon&#10;&#10;Description automatically generated">
            <a:extLst>
              <a:ext uri="{FF2B5EF4-FFF2-40B4-BE49-F238E27FC236}">
                <a16:creationId xmlns:a16="http://schemas.microsoft.com/office/drawing/2014/main" id="{7E904928-5170-92F9-898B-3A40A6337766}"/>
              </a:ext>
            </a:extLst>
          </p:cNvPr>
          <p:cNvPicPr>
            <a:picLocks noChangeAspect="1"/>
          </p:cNvPicPr>
          <p:nvPr/>
        </p:nvPicPr>
        <p:blipFill>
          <a:blip r:embed="rId12"/>
          <a:stretch>
            <a:fillRect/>
          </a:stretch>
        </p:blipFill>
        <p:spPr>
          <a:xfrm>
            <a:off x="3265005" y="2641324"/>
            <a:ext cx="795132" cy="795132"/>
          </a:xfrm>
          <a:prstGeom prst="rect">
            <a:avLst/>
          </a:prstGeom>
        </p:spPr>
      </p:pic>
      <p:sp>
        <p:nvSpPr>
          <p:cNvPr id="708" name="Rectangle: Rounded Corners 707">
            <a:extLst>
              <a:ext uri="{FF2B5EF4-FFF2-40B4-BE49-F238E27FC236}">
                <a16:creationId xmlns:a16="http://schemas.microsoft.com/office/drawing/2014/main" id="{9E95ECB7-F9C9-33FE-0383-8E6EE78350F0}"/>
              </a:ext>
            </a:extLst>
          </p:cNvPr>
          <p:cNvSpPr/>
          <p:nvPr/>
        </p:nvSpPr>
        <p:spPr>
          <a:xfrm>
            <a:off x="2722180" y="268670"/>
            <a:ext cx="1952295" cy="2031123"/>
          </a:xfrm>
          <a:prstGeom prst="roundRect">
            <a:avLst/>
          </a:prstGeom>
          <a:noFill/>
          <a:ln w="57150">
            <a:solidFill>
              <a:srgbClr val="58B947"/>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860319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7be34c64-93b8-4842-bfae-c3106b8c53c2">
      <UserInfo>
        <DisplayName/>
        <AccountId xsi:nil="true"/>
        <AccountType/>
      </UserInfo>
    </SharedWithUsers>
    <Notes xmlns="2abaa01e-9938-407e-aa0b-10580c653abd" xsi:nil="true"/>
    <TaxCatchAll xmlns="efce84db-8738-4c7b-9bdc-65b9500871f6" xsi:nil="true"/>
    <lcf76f155ced4ddcb4097134ff3c332f xmlns="2abaa01e-9938-407e-aa0b-10580c653abd">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0BC9924B2BE754D9B1ADDA1D4CEDCCC" ma:contentTypeVersion="19" ma:contentTypeDescription="Create a new document." ma:contentTypeScope="" ma:versionID="7b22c85b2f8f6a1c666a353fcbffedd6">
  <xsd:schema xmlns:xsd="http://www.w3.org/2001/XMLSchema" xmlns:xs="http://www.w3.org/2001/XMLSchema" xmlns:p="http://schemas.microsoft.com/office/2006/metadata/properties" xmlns:ns2="2abaa01e-9938-407e-aa0b-10580c653abd" xmlns:ns3="7be34c64-93b8-4842-bfae-c3106b8c53c2" xmlns:ns4="efce84db-8738-4c7b-9bdc-65b9500871f6" targetNamespace="http://schemas.microsoft.com/office/2006/metadata/properties" ma:root="true" ma:fieldsID="f5169a24320b7be6acaef9b01dd42178" ns2:_="" ns3:_="" ns4:_="">
    <xsd:import namespace="2abaa01e-9938-407e-aa0b-10580c653abd"/>
    <xsd:import namespace="7be34c64-93b8-4842-bfae-c3106b8c53c2"/>
    <xsd:import namespace="efce84db-8738-4c7b-9bdc-65b9500871f6"/>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LengthInSeconds"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element ref="ns2:lcf76f155ced4ddcb4097134ff3c332f" minOccurs="0"/>
                <xsd:element ref="ns4:TaxCatchAll" minOccurs="0"/>
                <xsd:element ref="ns2:MediaServiceObjectDetectorVersions" minOccurs="0"/>
                <xsd:element ref="ns2:MediaServiceSearchProperties" minOccurs="0"/>
                <xsd:element ref="ns2:Not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abaa01e-9938-407e-aa0b-10580c653a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MediaServiceAutoTags" ma:index="16" nillable="true" ma:displayName="Tags" ma:internalName="MediaServiceAutoTags"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c2d55d72-5afa-45f9-90b6-e0708aeee9a0"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element name="MediaServiceSearchProperties" ma:index="24" nillable="true" ma:displayName="MediaServiceSearchProperties" ma:hidden="true" ma:internalName="MediaServiceSearchProperties" ma:readOnly="true">
      <xsd:simpleType>
        <xsd:restriction base="dms:Note"/>
      </xsd:simpleType>
    </xsd:element>
    <xsd:element name="Notes" ma:index="25" nillable="true" ma:displayName="Notes" ma:format="Dropdown" ma:internalName="Notes">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7be34c64-93b8-4842-bfae-c3106b8c53c2"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fce84db-8738-4c7b-9bdc-65b9500871f6" elementFormDefault="qualified">
    <xsd:import namespace="http://schemas.microsoft.com/office/2006/documentManagement/types"/>
    <xsd:import namespace="http://schemas.microsoft.com/office/infopath/2007/PartnerControls"/>
    <xsd:element name="TaxCatchAll" ma:index="22" nillable="true" ma:displayName="Taxonomy Catch All Column" ma:hidden="true" ma:list="{9c316fb5-9e31-4487-b45f-917c480130b2}" ma:internalName="TaxCatchAll" ma:showField="CatchAllData" ma:web="7be34c64-93b8-4842-bfae-c3106b8c53c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2692ABB-7DAC-448F-B4EF-82D107783411}">
  <ds:schemaRefs>
    <ds:schemaRef ds:uri="2abaa01e-9938-407e-aa0b-10580c653abd"/>
    <ds:schemaRef ds:uri="7be34c64-93b8-4842-bfae-c3106b8c53c2"/>
    <ds:schemaRef ds:uri="efce84db-8738-4c7b-9bdc-65b9500871f6"/>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88063EB0-C455-46A9-94E1-8BD0BE7390E5}">
  <ds:schemaRefs>
    <ds:schemaRef ds:uri="http://schemas.microsoft.com/sharepoint/v3/contenttype/forms"/>
  </ds:schemaRefs>
</ds:datastoreItem>
</file>

<file path=customXml/itemProps3.xml><?xml version="1.0" encoding="utf-8"?>
<ds:datastoreItem xmlns:ds="http://schemas.openxmlformats.org/officeDocument/2006/customXml" ds:itemID="{C3CA958A-B11F-4784-8437-026C35AFF05F}"/>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83</Slides>
  <Notes>14</Notes>
  <HiddenSlides>2</HiddenSlides>
  <ScaleCrop>false</ScaleCrop>
  <HeadingPairs>
    <vt:vector size="4" baseType="variant">
      <vt:variant>
        <vt:lpstr>Theme</vt:lpstr>
      </vt:variant>
      <vt:variant>
        <vt:i4>2</vt:i4>
      </vt:variant>
      <vt:variant>
        <vt:lpstr>Slide Titles</vt:lpstr>
      </vt:variant>
      <vt:variant>
        <vt:i4>83</vt:i4>
      </vt:variant>
    </vt:vector>
  </HeadingPairs>
  <TitlesOfParts>
    <vt:vector size="85" baseType="lpstr">
      <vt:lpstr>Office Theme</vt:lpstr>
      <vt:lpstr>Office Theme</vt:lpstr>
      <vt:lpstr>PowerPoint Presentation</vt:lpstr>
      <vt:lpstr>PowerPoint Presentation</vt:lpstr>
      <vt:lpstr>PowerPoint Presentation</vt:lpstr>
      <vt:lpstr>Data* Management</vt:lpstr>
      <vt:lpstr>Goal: "I can walk away from the project and come back to it a year later and resume work fairly quickly"</vt:lpstr>
      <vt:lpstr>Real life R example</vt:lpstr>
      <vt:lpstr>Real life Python example</vt:lpstr>
      <vt:lpstr>Topics</vt:lpstr>
      <vt:lpstr>PowerPoint Presentation</vt:lpstr>
      <vt:lpstr>Data storage  where to store it depends on what you want to do with it</vt:lpstr>
      <vt:lpstr>Places to store your data</vt:lpstr>
      <vt:lpstr>Choosing data storage</vt:lpstr>
      <vt:lpstr>HIPAA</vt:lpstr>
      <vt:lpstr>Choosing data storage</vt:lpstr>
      <vt:lpstr>No Extra Cost Options</vt:lpstr>
      <vt:lpstr>Capacity limits</vt:lpstr>
      <vt:lpstr>Choosing data storage</vt:lpstr>
      <vt:lpstr>Storage that has backups</vt:lpstr>
      <vt:lpstr>Choosing data storage</vt:lpstr>
      <vt:lpstr>Access</vt:lpstr>
      <vt:lpstr>Choosing data storage</vt:lpstr>
      <vt:lpstr>Data workflows</vt:lpstr>
      <vt:lpstr>Compute Sources</vt:lpstr>
      <vt:lpstr>Tool: Globus</vt:lpstr>
      <vt:lpstr>Globus connected</vt:lpstr>
      <vt:lpstr>Example Workflow</vt:lpstr>
      <vt:lpstr>Direct to Quest</vt:lpstr>
      <vt:lpstr>Direct to Quest</vt:lpstr>
      <vt:lpstr>Via your computer</vt:lpstr>
      <vt:lpstr>Via your computer</vt:lpstr>
      <vt:lpstr>Via RDSS/FSMResfiles</vt:lpstr>
      <vt:lpstr>Via RDSS/FSMResfiles</vt:lpstr>
      <vt:lpstr>Finding data storage at Northwestern</vt:lpstr>
      <vt:lpstr>PowerPoint Presentation</vt:lpstr>
      <vt:lpstr>Organization   Takes time up front Saves time and frustration later  Based on material from https://kbroman.org/ </vt:lpstr>
      <vt:lpstr>Good Organization Practices</vt:lpstr>
      <vt:lpstr>PowerPoint Presentation</vt:lpstr>
      <vt:lpstr>PowerPoint Presentation</vt:lpstr>
      <vt:lpstr>Project Organization Advice</vt:lpstr>
      <vt:lpstr>PowerPoint Presentation</vt:lpstr>
      <vt:lpstr>Human vs. Machine readability</vt:lpstr>
      <vt:lpstr>Goal: Make your project...</vt:lpstr>
      <vt:lpstr>File naming</vt:lpstr>
      <vt:lpstr>File naming</vt:lpstr>
      <vt:lpstr>PowerPoint Presentation</vt:lpstr>
      <vt:lpstr>Use descriptive names</vt:lpstr>
      <vt:lpstr>Spaces in file names</vt:lpstr>
      <vt:lpstr>Limit special characters</vt:lpstr>
      <vt:lpstr>PowerPoint Presentation</vt:lpstr>
      <vt:lpstr>Use existing standards</vt:lpstr>
      <vt:lpstr>PowerPoint Presentation</vt:lpstr>
      <vt:lpstr>File naming advice</vt:lpstr>
      <vt:lpstr>Tidy Data</vt:lpstr>
      <vt:lpstr>Tidy data structure</vt:lpstr>
      <vt:lpstr>Common problems</vt:lpstr>
      <vt:lpstr>Multiple Variables in a column</vt:lpstr>
      <vt:lpstr>Multiple Variables in a column</vt:lpstr>
      <vt:lpstr>Variables spread across rows</vt:lpstr>
      <vt:lpstr>Variables spread across rows</vt:lpstr>
      <vt:lpstr>Variables spread across columns</vt:lpstr>
      <vt:lpstr>Variables spread across columns</vt:lpstr>
      <vt:lpstr>Mixing observational units</vt:lpstr>
      <vt:lpstr>Mixing observational units</vt:lpstr>
      <vt:lpstr>Splitting observational units</vt:lpstr>
      <vt:lpstr>Splitting observational units</vt:lpstr>
      <vt:lpstr>Column Names</vt:lpstr>
      <vt:lpstr>How can we improve this table?</vt:lpstr>
      <vt:lpstr>Structural Changes</vt:lpstr>
      <vt:lpstr>Content Changes</vt:lpstr>
      <vt:lpstr>PowerPoint Presentation</vt:lpstr>
      <vt:lpstr>Reusability  You mostly collaborate with yourself, and me-from-two-months-ago never responds to email.  - @mtholder </vt:lpstr>
      <vt:lpstr>PowerPoint Presentation</vt:lpstr>
      <vt:lpstr>Basic: Make it reproducible</vt:lpstr>
      <vt:lpstr>Automate everything</vt:lpstr>
      <vt:lpstr>What goes in a README file?</vt:lpstr>
      <vt:lpstr>What goes in a Codebook?</vt:lpstr>
      <vt:lpstr>Portability</vt:lpstr>
      <vt:lpstr>Version control</vt:lpstr>
      <vt:lpstr>Reusability Advice</vt:lpstr>
      <vt:lpstr>PowerPoint Presentation</vt:lpstr>
      <vt:lpstr>Questions?</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Cover Page</dc:title>
  <dc:creator>Nicholas A. Tiemersma</dc:creator>
  <cp:revision>10</cp:revision>
  <dcterms:created xsi:type="dcterms:W3CDTF">2020-11-25T16:52:35Z</dcterms:created>
  <dcterms:modified xsi:type="dcterms:W3CDTF">2023-07-06T14:50:59Z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rder">
    <vt:lpwstr>10000.0000000000</vt:lpwstr>
  </property>
  <property fmtid="{D5CDD505-2E9C-101B-9397-08002B2CF9AE}" pid="3" name="ContentTypeId">
    <vt:lpwstr>0x010100A0BC9924B2BE754D9B1ADDA1D4CEDCCC</vt:lpwstr>
  </property>
  <property fmtid="{D5CDD505-2E9C-101B-9397-08002B2CF9AE}" pid="4" name="_SourceUrl">
    <vt:lpwstr/>
  </property>
  <property fmtid="{D5CDD505-2E9C-101B-9397-08002B2CF9AE}" pid="5" name="_SharedFileIndex">
    <vt:lpwstr/>
  </property>
  <property fmtid="{D5CDD505-2E9C-101B-9397-08002B2CF9AE}" pid="6" name="ComplianceAssetId">
    <vt:lpwstr/>
  </property>
  <property fmtid="{D5CDD505-2E9C-101B-9397-08002B2CF9AE}" pid="7" name="_ExtendedDescription">
    <vt:lpwstr/>
  </property>
  <property fmtid="{D5CDD505-2E9C-101B-9397-08002B2CF9AE}" pid="8" name="TriggerFlowInfo">
    <vt:lpwstr/>
  </property>
  <property fmtid="{D5CDD505-2E9C-101B-9397-08002B2CF9AE}" pid="9" name="MediaServiceImageTags">
    <vt:lpwstr/>
  </property>
  <property fmtid="{D5CDD505-2E9C-101B-9397-08002B2CF9AE}" pid="10" name="_ColorHex">
    <vt:lpwstr/>
  </property>
  <property fmtid="{D5CDD505-2E9C-101B-9397-08002B2CF9AE}" pid="11" name="_ColorTag">
    <vt:lpwstr/>
  </property>
  <property fmtid="{D5CDD505-2E9C-101B-9397-08002B2CF9AE}" pid="12" name="_Emoji">
    <vt:lpwstr/>
  </property>
  <property fmtid="{D5CDD505-2E9C-101B-9397-08002B2CF9AE}" pid="14" name="SharedWithUsers">
    <vt:lpwstr/>
  </property>
</Properties>
</file>