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24" r:id="rId5"/>
    <p:sldId id="314" r:id="rId6"/>
    <p:sldId id="318" r:id="rId7"/>
    <p:sldId id="322" r:id="rId8"/>
    <p:sldId id="358" r:id="rId9"/>
    <p:sldId id="356" r:id="rId10"/>
    <p:sldId id="403" r:id="rId11"/>
    <p:sldId id="317" r:id="rId12"/>
    <p:sldId id="405" r:id="rId13"/>
    <p:sldId id="394" r:id="rId14"/>
    <p:sldId id="364" r:id="rId15"/>
    <p:sldId id="360" r:id="rId16"/>
    <p:sldId id="361" r:id="rId17"/>
    <p:sldId id="362" r:id="rId18"/>
    <p:sldId id="325" r:id="rId19"/>
    <p:sldId id="363" r:id="rId20"/>
    <p:sldId id="404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065C"/>
    <a:srgbClr val="58B947"/>
    <a:srgbClr val="FFC520"/>
    <a:srgbClr val="4E2A84"/>
    <a:srgbClr val="B6ACD1"/>
    <a:srgbClr val="000000"/>
    <a:srgbClr val="342F2E"/>
    <a:srgbClr val="5091CD"/>
    <a:srgbClr val="BBB8B8"/>
    <a:srgbClr val="83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DC1F29-1E7C-02D8-95B8-80040486089F}" v="1236" dt="2023-05-31T19:57:28.973"/>
    <p1510:client id="{1F9710D0-3E75-F55E-5674-C98277CD3C08}" v="1" dt="2023-08-05T13:10:50.109"/>
    <p1510:client id="{2701DA20-7228-4B4D-B916-D7A878D643D6}" v="4" dt="2021-01-15T17:50:46.130"/>
    <p1510:client id="{434DB04F-5A49-87D7-61DA-A28D478ABC86}" v="1010" dt="2023-07-03T15:40:44.429"/>
    <p1510:client id="{453450F3-8D7B-7A89-D103-95153DC70D15}" v="80" dt="2023-06-08T20:30:19.289"/>
    <p1510:client id="{4BC50AA2-C41A-4960-2758-607ADFEAA037}" v="31" dt="2023-05-15T20:07:13.418"/>
    <p1510:client id="{58E02C94-9015-80B9-BC25-0A2DAEEE207E}" v="1980" dt="2023-07-05T21:12:26.272"/>
    <p1510:client id="{5EC4841F-CB94-B89E-B600-C3CCE211F7FD}" v="882" dt="2023-06-13T15:01:03.723"/>
    <p1510:client id="{87E413B0-3B4C-2559-CA0C-51A172B81F22}" v="1242" dt="2023-07-05T18:59:48.826"/>
    <p1510:client id="{8C267542-DBE7-1DF9-2A66-DB148F86FEFA}" v="2" dt="2023-06-21T18:54:11.438"/>
    <p1510:client id="{91C69AC8-E749-EDAD-4455-B407F7F49E03}" v="7760" dt="2023-07-05T18:01:34.617"/>
    <p1510:client id="{92729786-E38C-4033-1314-BE22D1010705}" v="201" dt="2023-07-05T20:08:11.325"/>
    <p1510:client id="{94C526B8-6573-6710-2D7E-A5504550D930}" v="16" dt="2023-05-15T19:13:11.148"/>
    <p1510:client id="{9FF21D19-71DE-5436-76E5-1D6C723D0B52}" v="65" dt="2023-08-03T18:59:32.290"/>
    <p1510:client id="{A9E456D3-EF1A-42FA-802E-347338C401B9}" v="158" dt="2021-01-15T17:58:41.851"/>
    <p1510:client id="{B1615AB6-EC0A-2704-4B0E-71F1F272068E}" v="260" dt="2023-06-28T17:03:20.149"/>
    <p1510:client id="{B4F73475-3ED2-FA75-B8B4-288331925581}" v="40" dt="2023-06-01T22:15:50.113"/>
    <p1510:client id="{CC57A74F-A3C3-BBF2-BB0B-339EF6BD744F}" v="24" dt="2023-07-06T14:50:56.532"/>
    <p1510:client id="{D7C5A57C-8507-48DD-9A69-3B5CA30140C1}" v="14" dt="2021-01-15T19:15:11.744"/>
    <p1510:client id="{E0AC61A4-7A4F-F3C2-EABE-7AC05AAB3995}" v="2831" dt="2023-06-28T21:26:19.5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n Magle" userId="S::ctm6768@ads.northwestern.edu::42da060b-ddc7-42dc-a7e8-253cdb78acd4" providerId="AD" clId="Web-{B4F73475-3ED2-FA75-B8B4-288331925581}"/>
    <pc:docChg chg="modSld">
      <pc:chgData name="Tobin Magle" userId="S::ctm6768@ads.northwestern.edu::42da060b-ddc7-42dc-a7e8-253cdb78acd4" providerId="AD" clId="Web-{B4F73475-3ED2-FA75-B8B4-288331925581}" dt="2023-06-01T14:19:35.953" v="41" actId="20577"/>
      <pc:docMkLst>
        <pc:docMk/>
      </pc:docMkLst>
      <pc:sldChg chg="modSp">
        <pc:chgData name="Tobin Magle" userId="S::ctm6768@ads.northwestern.edu::42da060b-ddc7-42dc-a7e8-253cdb78acd4" providerId="AD" clId="Web-{B4F73475-3ED2-FA75-B8B4-288331925581}" dt="2023-06-01T14:19:35.953" v="41" actId="20577"/>
        <pc:sldMkLst>
          <pc:docMk/>
          <pc:sldMk cId="4204263909" sldId="305"/>
        </pc:sldMkLst>
        <pc:spChg chg="mod">
          <ac:chgData name="Tobin Magle" userId="S::ctm6768@ads.northwestern.edu::42da060b-ddc7-42dc-a7e8-253cdb78acd4" providerId="AD" clId="Web-{B4F73475-3ED2-FA75-B8B4-288331925581}" dt="2023-06-01T14:19:35.953" v="41" actId="20577"/>
          <ac:spMkLst>
            <pc:docMk/>
            <pc:sldMk cId="4204263909" sldId="305"/>
            <ac:spMk id="3" creationId="{5112D4FF-788A-7755-9474-4967BD6A620A}"/>
          </ac:spMkLst>
        </pc:spChg>
      </pc:sldChg>
      <pc:sldChg chg="addSp delSp modSp mod modClrScheme chgLayout">
        <pc:chgData name="Tobin Magle" userId="S::ctm6768@ads.northwestern.edu::42da060b-ddc7-42dc-a7e8-253cdb78acd4" providerId="AD" clId="Web-{B4F73475-3ED2-FA75-B8B4-288331925581}" dt="2023-05-31T19:58:05.996" v="3" actId="1076"/>
        <pc:sldMkLst>
          <pc:docMk/>
          <pc:sldMk cId="2528676835" sldId="312"/>
        </pc:sldMkLst>
        <pc:spChg chg="del">
          <ac:chgData name="Tobin Magle" userId="S::ctm6768@ads.northwestern.edu::42da060b-ddc7-42dc-a7e8-253cdb78acd4" providerId="AD" clId="Web-{B4F73475-3ED2-FA75-B8B4-288331925581}" dt="2023-05-31T19:57:52.496" v="0"/>
          <ac:spMkLst>
            <pc:docMk/>
            <pc:sldMk cId="2528676835" sldId="312"/>
            <ac:spMk id="2" creationId="{9663C851-CD1E-FC30-B669-AF3E87DA5D57}"/>
          </ac:spMkLst>
        </pc:spChg>
        <pc:spChg chg="del">
          <ac:chgData name="Tobin Magle" userId="S::ctm6768@ads.northwestern.edu::42da060b-ddc7-42dc-a7e8-253cdb78acd4" providerId="AD" clId="Web-{B4F73475-3ED2-FA75-B8B4-288331925581}" dt="2023-05-31T19:57:52.496" v="0"/>
          <ac:spMkLst>
            <pc:docMk/>
            <pc:sldMk cId="2528676835" sldId="312"/>
            <ac:spMk id="3" creationId="{E1FD0ABC-E860-51F3-6A6D-7758AB2414BD}"/>
          </ac:spMkLst>
        </pc:spChg>
        <pc:spChg chg="del">
          <ac:chgData name="Tobin Magle" userId="S::ctm6768@ads.northwestern.edu::42da060b-ddc7-42dc-a7e8-253cdb78acd4" providerId="AD" clId="Web-{B4F73475-3ED2-FA75-B8B4-288331925581}" dt="2023-05-31T19:57:52.496" v="0"/>
          <ac:spMkLst>
            <pc:docMk/>
            <pc:sldMk cId="2528676835" sldId="312"/>
            <ac:spMk id="4" creationId="{9A9EACA4-1956-C87F-8B77-305E61E118AA}"/>
          </ac:spMkLst>
        </pc:spChg>
        <pc:spChg chg="mod ord">
          <ac:chgData name="Tobin Magle" userId="S::ctm6768@ads.northwestern.edu::42da060b-ddc7-42dc-a7e8-253cdb78acd4" providerId="AD" clId="Web-{B4F73475-3ED2-FA75-B8B4-288331925581}" dt="2023-05-31T19:57:52.496" v="0"/>
          <ac:spMkLst>
            <pc:docMk/>
            <pc:sldMk cId="2528676835" sldId="312"/>
            <ac:spMk id="5" creationId="{E8A4FB3E-A55E-85D1-DD6A-530124A9B4D7}"/>
          </ac:spMkLst>
        </pc:spChg>
        <pc:picChg chg="add mod">
          <ac:chgData name="Tobin Magle" userId="S::ctm6768@ads.northwestern.edu::42da060b-ddc7-42dc-a7e8-253cdb78acd4" providerId="AD" clId="Web-{B4F73475-3ED2-FA75-B8B4-288331925581}" dt="2023-05-31T19:58:05.996" v="3" actId="1076"/>
          <ac:picMkLst>
            <pc:docMk/>
            <pc:sldMk cId="2528676835" sldId="312"/>
            <ac:picMk id="6" creationId="{1EF9BCD5-9E63-C690-F39B-ADBB4853B0DE}"/>
          </ac:picMkLst>
        </pc:picChg>
      </pc:sldChg>
    </pc:docChg>
  </pc:docChgLst>
  <pc:docChgLst>
    <pc:chgData name="Tobin Magle" userId="S::ctm6768@ads.northwestern.edu::42da060b-ddc7-42dc-a7e8-253cdb78acd4" providerId="AD" clId="Web-{8C267542-DBE7-1DF9-2A66-DB148F86FEFA}"/>
    <pc:docChg chg="modSld">
      <pc:chgData name="Tobin Magle" userId="S::ctm6768@ads.northwestern.edu::42da060b-ddc7-42dc-a7e8-253cdb78acd4" providerId="AD" clId="Web-{8C267542-DBE7-1DF9-2A66-DB148F86FEFA}" dt="2023-06-21T18:54:11.329" v="0" actId="20577"/>
      <pc:docMkLst>
        <pc:docMk/>
      </pc:docMkLst>
      <pc:sldChg chg="modSp">
        <pc:chgData name="Tobin Magle" userId="S::ctm6768@ads.northwestern.edu::42da060b-ddc7-42dc-a7e8-253cdb78acd4" providerId="AD" clId="Web-{8C267542-DBE7-1DF9-2A66-DB148F86FEFA}" dt="2023-06-21T18:54:11.329" v="0" actId="20577"/>
        <pc:sldMkLst>
          <pc:docMk/>
          <pc:sldMk cId="2827781611" sldId="300"/>
        </pc:sldMkLst>
        <pc:spChg chg="mod">
          <ac:chgData name="Tobin Magle" userId="S::ctm6768@ads.northwestern.edu::42da060b-ddc7-42dc-a7e8-253cdb78acd4" providerId="AD" clId="Web-{8C267542-DBE7-1DF9-2A66-DB148F86FEFA}" dt="2023-06-21T18:54:11.329" v="0" actId="20577"/>
          <ac:spMkLst>
            <pc:docMk/>
            <pc:sldMk cId="2827781611" sldId="300"/>
            <ac:spMk id="2" creationId="{BF2A28EA-6CF4-B047-B63F-3B6AE3C1B197}"/>
          </ac:spMkLst>
        </pc:spChg>
      </pc:sldChg>
    </pc:docChg>
  </pc:docChgLst>
  <pc:docChgLst>
    <pc:chgData name="Tobin Magle" userId="S::ctm6768@ads.northwestern.edu::42da060b-ddc7-42dc-a7e8-253cdb78acd4" providerId="AD" clId="Web-{5EC4841F-CB94-B89E-B600-C3CCE211F7FD}"/>
    <pc:docChg chg="addSld delSld modSld sldOrd addMainMaster modMainMaster">
      <pc:chgData name="Tobin Magle" userId="S::ctm6768@ads.northwestern.edu::42da060b-ddc7-42dc-a7e8-253cdb78acd4" providerId="AD" clId="Web-{5EC4841F-CB94-B89E-B600-C3CCE211F7FD}" dt="2023-06-13T15:01:01.395" v="1243" actId="20577"/>
      <pc:docMkLst>
        <pc:docMk/>
      </pc:docMkLst>
      <pc:sldChg chg="del">
        <pc:chgData name="Tobin Magle" userId="S::ctm6768@ads.northwestern.edu::42da060b-ddc7-42dc-a7e8-253cdb78acd4" providerId="AD" clId="Web-{5EC4841F-CB94-B89E-B600-C3CCE211F7FD}" dt="2023-06-12T13:32:10.506" v="179"/>
        <pc:sldMkLst>
          <pc:docMk/>
          <pc:sldMk cId="1273954018" sldId="269"/>
        </pc:sldMkLst>
      </pc:sldChg>
      <pc:sldChg chg="del">
        <pc:chgData name="Tobin Magle" userId="S::ctm6768@ads.northwestern.edu::42da060b-ddc7-42dc-a7e8-253cdb78acd4" providerId="AD" clId="Web-{5EC4841F-CB94-B89E-B600-C3CCE211F7FD}" dt="2023-06-12T13:52:40.281" v="401"/>
        <pc:sldMkLst>
          <pc:docMk/>
          <pc:sldMk cId="613724021" sldId="270"/>
        </pc:sldMkLst>
      </pc:sldChg>
      <pc:sldChg chg="del">
        <pc:chgData name="Tobin Magle" userId="S::ctm6768@ads.northwestern.edu::42da060b-ddc7-42dc-a7e8-253cdb78acd4" providerId="AD" clId="Web-{5EC4841F-CB94-B89E-B600-C3CCE211F7FD}" dt="2023-06-12T13:52:44.203" v="402"/>
        <pc:sldMkLst>
          <pc:docMk/>
          <pc:sldMk cId="4037180504" sldId="273"/>
        </pc:sldMkLst>
      </pc:sldChg>
      <pc:sldChg chg="del">
        <pc:chgData name="Tobin Magle" userId="S::ctm6768@ads.northwestern.edu::42da060b-ddc7-42dc-a7e8-253cdb78acd4" providerId="AD" clId="Web-{5EC4841F-CB94-B89E-B600-C3CCE211F7FD}" dt="2023-06-12T13:52:47.937" v="403"/>
        <pc:sldMkLst>
          <pc:docMk/>
          <pc:sldMk cId="1780469252" sldId="278"/>
        </pc:sldMkLst>
      </pc:sldChg>
      <pc:sldChg chg="del">
        <pc:chgData name="Tobin Magle" userId="S::ctm6768@ads.northwestern.edu::42da060b-ddc7-42dc-a7e8-253cdb78acd4" providerId="AD" clId="Web-{5EC4841F-CB94-B89E-B600-C3CCE211F7FD}" dt="2023-06-12T13:52:52.625" v="404"/>
        <pc:sldMkLst>
          <pc:docMk/>
          <pc:sldMk cId="3545693267" sldId="279"/>
        </pc:sldMkLst>
      </pc:sldChg>
      <pc:sldChg chg="modSp add del ord">
        <pc:chgData name="Tobin Magle" userId="S::ctm6768@ads.northwestern.edu::42da060b-ddc7-42dc-a7e8-253cdb78acd4" providerId="AD" clId="Web-{5EC4841F-CB94-B89E-B600-C3CCE211F7FD}" dt="2023-06-12T13:56:25.989" v="472"/>
        <pc:sldMkLst>
          <pc:docMk/>
          <pc:sldMk cId="4257673858" sldId="282"/>
        </pc:sldMkLst>
        <pc:graphicFrameChg chg="modGraphic">
          <ac:chgData name="Tobin Magle" userId="S::ctm6768@ads.northwestern.edu::42da060b-ddc7-42dc-a7e8-253cdb78acd4" providerId="AD" clId="Web-{5EC4841F-CB94-B89E-B600-C3CCE211F7FD}" dt="2023-06-12T13:56:20.864" v="471"/>
          <ac:graphicFrameMkLst>
            <pc:docMk/>
            <pc:sldMk cId="4257673858" sldId="282"/>
            <ac:graphicFrameMk id="2" creationId="{C2148386-BDC4-404A-9F7E-A4D0FA6F9B63}"/>
          </ac:graphicFrameMkLst>
        </pc:graphicFrameChg>
        <pc:picChg chg="mod">
          <ac:chgData name="Tobin Magle" userId="S::ctm6768@ads.northwestern.edu::42da060b-ddc7-42dc-a7e8-253cdb78acd4" providerId="AD" clId="Web-{5EC4841F-CB94-B89E-B600-C3CCE211F7FD}" dt="2023-06-12T13:54:21.095" v="447" actId="1076"/>
          <ac:picMkLst>
            <pc:docMk/>
            <pc:sldMk cId="4257673858" sldId="282"/>
            <ac:picMk id="15" creationId="{D11211E4-E480-6D49-9BA8-1287E6B02406}"/>
          </ac:picMkLst>
        </pc:picChg>
      </pc:sldChg>
      <pc:sldChg chg="modSp ord">
        <pc:chgData name="Tobin Magle" userId="S::ctm6768@ads.northwestern.edu::42da060b-ddc7-42dc-a7e8-253cdb78acd4" providerId="AD" clId="Web-{5EC4841F-CB94-B89E-B600-C3CCE211F7FD}" dt="2023-06-12T13:39:02.655" v="229"/>
        <pc:sldMkLst>
          <pc:docMk/>
          <pc:sldMk cId="2827781611" sldId="300"/>
        </pc:sldMkLst>
        <pc:spChg chg="mod">
          <ac:chgData name="Tobin Magle" userId="S::ctm6768@ads.northwestern.edu::42da060b-ddc7-42dc-a7e8-253cdb78acd4" providerId="AD" clId="Web-{5EC4841F-CB94-B89E-B600-C3CCE211F7FD}" dt="2023-06-12T13:38:50.155" v="228" actId="20577"/>
          <ac:spMkLst>
            <pc:docMk/>
            <pc:sldMk cId="2827781611" sldId="300"/>
            <ac:spMk id="2" creationId="{BF2A28EA-6CF4-B047-B63F-3B6AE3C1B197}"/>
          </ac:spMkLst>
        </pc:spChg>
      </pc:sldChg>
      <pc:sldChg chg="ord">
        <pc:chgData name="Tobin Magle" userId="S::ctm6768@ads.northwestern.edu::42da060b-ddc7-42dc-a7e8-253cdb78acd4" providerId="AD" clId="Web-{5EC4841F-CB94-B89E-B600-C3CCE211F7FD}" dt="2023-06-12T13:32:46.116" v="180"/>
        <pc:sldMkLst>
          <pc:docMk/>
          <pc:sldMk cId="2406918875" sldId="304"/>
        </pc:sldMkLst>
      </pc:sldChg>
      <pc:sldChg chg="modSp del ord">
        <pc:chgData name="Tobin Magle" userId="S::ctm6768@ads.northwestern.edu::42da060b-ddc7-42dc-a7e8-253cdb78acd4" providerId="AD" clId="Web-{5EC4841F-CB94-B89E-B600-C3CCE211F7FD}" dt="2023-06-12T13:36:09.558" v="209"/>
        <pc:sldMkLst>
          <pc:docMk/>
          <pc:sldMk cId="4204263909" sldId="305"/>
        </pc:sldMkLst>
        <pc:spChg chg="mod">
          <ac:chgData name="Tobin Magle" userId="S::ctm6768@ads.northwestern.edu::42da060b-ddc7-42dc-a7e8-253cdb78acd4" providerId="AD" clId="Web-{5EC4841F-CB94-B89E-B600-C3CCE211F7FD}" dt="2023-06-12T13:35:52.667" v="206" actId="20577"/>
          <ac:spMkLst>
            <pc:docMk/>
            <pc:sldMk cId="4204263909" sldId="305"/>
            <ac:spMk id="3" creationId="{5112D4FF-788A-7755-9474-4967BD6A620A}"/>
          </ac:spMkLst>
        </pc:spChg>
      </pc:sldChg>
      <pc:sldChg chg="modSp">
        <pc:chgData name="Tobin Magle" userId="S::ctm6768@ads.northwestern.edu::42da060b-ddc7-42dc-a7e8-253cdb78acd4" providerId="AD" clId="Web-{5EC4841F-CB94-B89E-B600-C3CCE211F7FD}" dt="2023-06-12T13:37:12.028" v="221" actId="20577"/>
        <pc:sldMkLst>
          <pc:docMk/>
          <pc:sldMk cId="3074458046" sldId="306"/>
        </pc:sldMkLst>
        <pc:spChg chg="mod">
          <ac:chgData name="Tobin Magle" userId="S::ctm6768@ads.northwestern.edu::42da060b-ddc7-42dc-a7e8-253cdb78acd4" providerId="AD" clId="Web-{5EC4841F-CB94-B89E-B600-C3CCE211F7FD}" dt="2023-06-12T13:37:12.028" v="221" actId="20577"/>
          <ac:spMkLst>
            <pc:docMk/>
            <pc:sldMk cId="3074458046" sldId="306"/>
            <ac:spMk id="3" creationId="{12A87AD2-CF3D-7619-2E8E-22EC17D8B345}"/>
          </ac:spMkLst>
        </pc:spChg>
      </pc:sldChg>
      <pc:sldChg chg="ord">
        <pc:chgData name="Tobin Magle" userId="S::ctm6768@ads.northwestern.edu::42da060b-ddc7-42dc-a7e8-253cdb78acd4" providerId="AD" clId="Web-{5EC4841F-CB94-B89E-B600-C3CCE211F7FD}" dt="2023-06-12T13:32:04.490" v="178"/>
        <pc:sldMkLst>
          <pc:docMk/>
          <pc:sldMk cId="64811055" sldId="307"/>
        </pc:sldMkLst>
      </pc:sldChg>
      <pc:sldChg chg="ord">
        <pc:chgData name="Tobin Magle" userId="S::ctm6768@ads.northwestern.edu::42da060b-ddc7-42dc-a7e8-253cdb78acd4" providerId="AD" clId="Web-{5EC4841F-CB94-B89E-B600-C3CCE211F7FD}" dt="2023-06-12T13:33:24.648" v="184"/>
        <pc:sldMkLst>
          <pc:docMk/>
          <pc:sldMk cId="107191658" sldId="309"/>
        </pc:sldMkLst>
      </pc:sldChg>
      <pc:sldChg chg="ord">
        <pc:chgData name="Tobin Magle" userId="S::ctm6768@ads.northwestern.edu::42da060b-ddc7-42dc-a7e8-253cdb78acd4" providerId="AD" clId="Web-{5EC4841F-CB94-B89E-B600-C3CCE211F7FD}" dt="2023-06-12T13:36:41.965" v="219"/>
        <pc:sldMkLst>
          <pc:docMk/>
          <pc:sldMk cId="1716213861" sldId="311"/>
        </pc:sldMkLst>
      </pc:sldChg>
      <pc:sldChg chg="ord">
        <pc:chgData name="Tobin Magle" userId="S::ctm6768@ads.northwestern.edu::42da060b-ddc7-42dc-a7e8-253cdb78acd4" providerId="AD" clId="Web-{5EC4841F-CB94-B89E-B600-C3CCE211F7FD}" dt="2023-06-12T13:33:16.257" v="183"/>
        <pc:sldMkLst>
          <pc:docMk/>
          <pc:sldMk cId="2528676835" sldId="312"/>
        </pc:sldMkLst>
      </pc:sldChg>
      <pc:sldChg chg="modSp ord">
        <pc:chgData name="Tobin Magle" userId="S::ctm6768@ads.northwestern.edu::42da060b-ddc7-42dc-a7e8-253cdb78acd4" providerId="AD" clId="Web-{5EC4841F-CB94-B89E-B600-C3CCE211F7FD}" dt="2023-06-12T14:24:29.007" v="635" actId="20577"/>
        <pc:sldMkLst>
          <pc:docMk/>
          <pc:sldMk cId="3389622902" sldId="313"/>
        </pc:sldMkLst>
        <pc:spChg chg="mod">
          <ac:chgData name="Tobin Magle" userId="S::ctm6768@ads.northwestern.edu::42da060b-ddc7-42dc-a7e8-253cdb78acd4" providerId="AD" clId="Web-{5EC4841F-CB94-B89E-B600-C3CCE211F7FD}" dt="2023-06-12T13:22:59.354" v="9" actId="20577"/>
          <ac:spMkLst>
            <pc:docMk/>
            <pc:sldMk cId="3389622902" sldId="313"/>
            <ac:spMk id="2" creationId="{D7DE8F12-5581-80DD-9C5D-755641195AA6}"/>
          </ac:spMkLst>
        </pc:spChg>
        <pc:spChg chg="mod">
          <ac:chgData name="Tobin Magle" userId="S::ctm6768@ads.northwestern.edu::42da060b-ddc7-42dc-a7e8-253cdb78acd4" providerId="AD" clId="Web-{5EC4841F-CB94-B89E-B600-C3CCE211F7FD}" dt="2023-06-12T14:24:29.007" v="635" actId="20577"/>
          <ac:spMkLst>
            <pc:docMk/>
            <pc:sldMk cId="3389622902" sldId="313"/>
            <ac:spMk id="3" creationId="{5112D4FF-788A-7755-9474-4967BD6A620A}"/>
          </ac:spMkLst>
        </pc:spChg>
      </pc:sldChg>
      <pc:sldChg chg="addSp delSp modSp new mod modClrScheme chgLayout">
        <pc:chgData name="Tobin Magle" userId="S::ctm6768@ads.northwestern.edu::42da060b-ddc7-42dc-a7e8-253cdb78acd4" providerId="AD" clId="Web-{5EC4841F-CB94-B89E-B600-C3CCE211F7FD}" dt="2023-06-12T16:44:59.010" v="1083" actId="1076"/>
        <pc:sldMkLst>
          <pc:docMk/>
          <pc:sldMk cId="4257212700" sldId="314"/>
        </pc:sldMkLst>
        <pc:spChg chg="mod ord">
          <ac:chgData name="Tobin Magle" userId="S::ctm6768@ads.northwestern.edu::42da060b-ddc7-42dc-a7e8-253cdb78acd4" providerId="AD" clId="Web-{5EC4841F-CB94-B89E-B600-C3CCE211F7FD}" dt="2023-06-12T16:42:03.490" v="1045"/>
          <ac:spMkLst>
            <pc:docMk/>
            <pc:sldMk cId="4257212700" sldId="314"/>
            <ac:spMk id="2" creationId="{8CAF20C0-F872-9BD0-3A65-D114CCF20F72}"/>
          </ac:spMkLst>
        </pc:spChg>
        <pc:spChg chg="del mod ord">
          <ac:chgData name="Tobin Magle" userId="S::ctm6768@ads.northwestern.edu::42da060b-ddc7-42dc-a7e8-253cdb78acd4" providerId="AD" clId="Web-{5EC4841F-CB94-B89E-B600-C3CCE211F7FD}" dt="2023-06-12T16:42:19.006" v="1050"/>
          <ac:spMkLst>
            <pc:docMk/>
            <pc:sldMk cId="4257212700" sldId="314"/>
            <ac:spMk id="3" creationId="{74749CFB-56C8-EA64-E0B0-2ECE55FD7958}"/>
          </ac:spMkLst>
        </pc:spChg>
        <pc:spChg chg="mod ord">
          <ac:chgData name="Tobin Magle" userId="S::ctm6768@ads.northwestern.edu::42da060b-ddc7-42dc-a7e8-253cdb78acd4" providerId="AD" clId="Web-{5EC4841F-CB94-B89E-B600-C3CCE211F7FD}" dt="2023-06-12T16:42:03.490" v="1045"/>
          <ac:spMkLst>
            <pc:docMk/>
            <pc:sldMk cId="4257212700" sldId="314"/>
            <ac:spMk id="4" creationId="{B93C4C03-E644-D881-7E00-56286AA6B15B}"/>
          </ac:spMkLst>
        </pc:spChg>
        <pc:spChg chg="add mod">
          <ac:chgData name="Tobin Magle" userId="S::ctm6768@ads.northwestern.edu::42da060b-ddc7-42dc-a7e8-253cdb78acd4" providerId="AD" clId="Web-{5EC4841F-CB94-B89E-B600-C3CCE211F7FD}" dt="2023-06-12T16:39:48.080" v="984" actId="20577"/>
          <ac:spMkLst>
            <pc:docMk/>
            <pc:sldMk cId="4257212700" sldId="314"/>
            <ac:spMk id="5" creationId="{1EBFE131-7AF1-50BE-9543-EA382904A949}"/>
          </ac:spMkLst>
        </pc:spChg>
        <pc:spChg chg="add del mod ord">
          <ac:chgData name="Tobin Magle" userId="S::ctm6768@ads.northwestern.edu::42da060b-ddc7-42dc-a7e8-253cdb78acd4" providerId="AD" clId="Web-{5EC4841F-CB94-B89E-B600-C3CCE211F7FD}" dt="2023-06-12T16:41:53.740" v="1044"/>
          <ac:spMkLst>
            <pc:docMk/>
            <pc:sldMk cId="4257212700" sldId="314"/>
            <ac:spMk id="6" creationId="{E2A14971-537C-7EE0-9DD6-9C14E278F7B4}"/>
          </ac:spMkLst>
        </pc:spChg>
        <pc:spChg chg="add del mod ord">
          <ac:chgData name="Tobin Magle" userId="S::ctm6768@ads.northwestern.edu::42da060b-ddc7-42dc-a7e8-253cdb78acd4" providerId="AD" clId="Web-{5EC4841F-CB94-B89E-B600-C3CCE211F7FD}" dt="2023-06-12T16:41:53.740" v="1044"/>
          <ac:spMkLst>
            <pc:docMk/>
            <pc:sldMk cId="4257212700" sldId="314"/>
            <ac:spMk id="7" creationId="{3ECA9A37-D0D0-AF32-857B-D2EFF09E0AF8}"/>
          </ac:spMkLst>
        </pc:spChg>
        <pc:spChg chg="add del mod ord">
          <ac:chgData name="Tobin Magle" userId="S::ctm6768@ads.northwestern.edu::42da060b-ddc7-42dc-a7e8-253cdb78acd4" providerId="AD" clId="Web-{5EC4841F-CB94-B89E-B600-C3CCE211F7FD}" dt="2023-06-12T16:41:53.740" v="1044"/>
          <ac:spMkLst>
            <pc:docMk/>
            <pc:sldMk cId="4257212700" sldId="314"/>
            <ac:spMk id="8" creationId="{688B1DA6-0430-22A0-2537-8A2D83D2AA0B}"/>
          </ac:spMkLst>
        </pc:spChg>
        <pc:spChg chg="add mod ord">
          <ac:chgData name="Tobin Magle" userId="S::ctm6768@ads.northwestern.edu::42da060b-ddc7-42dc-a7e8-253cdb78acd4" providerId="AD" clId="Web-{5EC4841F-CB94-B89E-B600-C3CCE211F7FD}" dt="2023-06-12T16:44:59.010" v="1083" actId="1076"/>
          <ac:spMkLst>
            <pc:docMk/>
            <pc:sldMk cId="4257212700" sldId="314"/>
            <ac:spMk id="9" creationId="{A666DF90-AA53-4C30-6FB0-EEE18197590A}"/>
          </ac:spMkLst>
        </pc:spChg>
        <pc:spChg chg="add del mod ord">
          <ac:chgData name="Tobin Magle" userId="S::ctm6768@ads.northwestern.edu::42da060b-ddc7-42dc-a7e8-253cdb78acd4" providerId="AD" clId="Web-{5EC4841F-CB94-B89E-B600-C3CCE211F7FD}" dt="2023-06-12T16:42:21.584" v="1051"/>
          <ac:spMkLst>
            <pc:docMk/>
            <pc:sldMk cId="4257212700" sldId="314"/>
            <ac:spMk id="10" creationId="{60EBBFE9-9C8A-2AB9-4380-3D0C69EF4E1D}"/>
          </ac:spMkLst>
        </pc:spChg>
        <pc:spChg chg="add mod ord">
          <ac:chgData name="Tobin Magle" userId="S::ctm6768@ads.northwestern.edu::42da060b-ddc7-42dc-a7e8-253cdb78acd4" providerId="AD" clId="Web-{5EC4841F-CB94-B89E-B600-C3CCE211F7FD}" dt="2023-06-12T16:44:23.822" v="1080"/>
          <ac:spMkLst>
            <pc:docMk/>
            <pc:sldMk cId="4257212700" sldId="314"/>
            <ac:spMk id="11" creationId="{0B74A9B4-0918-84F1-AECF-C4B562141582}"/>
          </ac:spMkLst>
        </pc:spChg>
      </pc:sldChg>
      <pc:sldChg chg="modSp new">
        <pc:chgData name="Tobin Magle" userId="S::ctm6768@ads.northwestern.edu::42da060b-ddc7-42dc-a7e8-253cdb78acd4" providerId="AD" clId="Web-{5EC4841F-CB94-B89E-B600-C3CCE211F7FD}" dt="2023-06-12T16:48:10.500" v="1118" actId="20577"/>
        <pc:sldMkLst>
          <pc:docMk/>
          <pc:sldMk cId="1610826962" sldId="315"/>
        </pc:sldMkLst>
        <pc:spChg chg="mod">
          <ac:chgData name="Tobin Magle" userId="S::ctm6768@ads.northwestern.edu::42da060b-ddc7-42dc-a7e8-253cdb78acd4" providerId="AD" clId="Web-{5EC4841F-CB94-B89E-B600-C3CCE211F7FD}" dt="2023-06-12T13:29:45.503" v="165" actId="20577"/>
          <ac:spMkLst>
            <pc:docMk/>
            <pc:sldMk cId="1610826962" sldId="315"/>
            <ac:spMk id="2" creationId="{0A05553E-4394-0EA7-DA6B-35A3D9168197}"/>
          </ac:spMkLst>
        </pc:spChg>
        <pc:spChg chg="mod">
          <ac:chgData name="Tobin Magle" userId="S::ctm6768@ads.northwestern.edu::42da060b-ddc7-42dc-a7e8-253cdb78acd4" providerId="AD" clId="Web-{5EC4841F-CB94-B89E-B600-C3CCE211F7FD}" dt="2023-06-12T16:48:10.500" v="1118" actId="20577"/>
          <ac:spMkLst>
            <pc:docMk/>
            <pc:sldMk cId="1610826962" sldId="315"/>
            <ac:spMk id="3" creationId="{644B3B7F-1E38-70FC-95A5-6B2D66C19B44}"/>
          </ac:spMkLst>
        </pc:spChg>
      </pc:sldChg>
      <pc:sldChg chg="modSp new">
        <pc:chgData name="Tobin Magle" userId="S::ctm6768@ads.northwestern.edu::42da060b-ddc7-42dc-a7e8-253cdb78acd4" providerId="AD" clId="Web-{5EC4841F-CB94-B89E-B600-C3CCE211F7FD}" dt="2023-06-12T14:30:43.109" v="730" actId="20577"/>
        <pc:sldMkLst>
          <pc:docMk/>
          <pc:sldMk cId="3457052035" sldId="316"/>
        </pc:sldMkLst>
        <pc:spChg chg="mod">
          <ac:chgData name="Tobin Magle" userId="S::ctm6768@ads.northwestern.edu::42da060b-ddc7-42dc-a7e8-253cdb78acd4" providerId="AD" clId="Web-{5EC4841F-CB94-B89E-B600-C3CCE211F7FD}" dt="2023-06-12T13:30:30.801" v="175" actId="20577"/>
          <ac:spMkLst>
            <pc:docMk/>
            <pc:sldMk cId="3457052035" sldId="316"/>
            <ac:spMk id="2" creationId="{0197593B-9A9F-32DB-0B23-9BD11183D17C}"/>
          </ac:spMkLst>
        </pc:spChg>
        <pc:spChg chg="mod">
          <ac:chgData name="Tobin Magle" userId="S::ctm6768@ads.northwestern.edu::42da060b-ddc7-42dc-a7e8-253cdb78acd4" providerId="AD" clId="Web-{5EC4841F-CB94-B89E-B600-C3CCE211F7FD}" dt="2023-06-12T14:30:43.109" v="730" actId="20577"/>
          <ac:spMkLst>
            <pc:docMk/>
            <pc:sldMk cId="3457052035" sldId="316"/>
            <ac:spMk id="3" creationId="{0FD5AE01-76CF-C918-14FC-5C59EB67AB2D}"/>
          </ac:spMkLst>
        </pc:spChg>
      </pc:sldChg>
      <pc:sldChg chg="modSp new">
        <pc:chgData name="Tobin Magle" userId="S::ctm6768@ads.northwestern.edu::42da060b-ddc7-42dc-a7e8-253cdb78acd4" providerId="AD" clId="Web-{5EC4841F-CB94-B89E-B600-C3CCE211F7FD}" dt="2023-06-12T13:52:00.577" v="400" actId="20577"/>
        <pc:sldMkLst>
          <pc:docMk/>
          <pc:sldMk cId="1306602248" sldId="317"/>
        </pc:sldMkLst>
        <pc:spChg chg="mod">
          <ac:chgData name="Tobin Magle" userId="S::ctm6768@ads.northwestern.edu::42da060b-ddc7-42dc-a7e8-253cdb78acd4" providerId="AD" clId="Web-{5EC4841F-CB94-B89E-B600-C3CCE211F7FD}" dt="2023-06-12T13:35:20.166" v="195" actId="20577"/>
          <ac:spMkLst>
            <pc:docMk/>
            <pc:sldMk cId="1306602248" sldId="317"/>
            <ac:spMk id="2" creationId="{B10F2A6B-3680-7652-D36F-6E60F57664CA}"/>
          </ac:spMkLst>
        </pc:spChg>
        <pc:spChg chg="mod">
          <ac:chgData name="Tobin Magle" userId="S::ctm6768@ads.northwestern.edu::42da060b-ddc7-42dc-a7e8-253cdb78acd4" providerId="AD" clId="Web-{5EC4841F-CB94-B89E-B600-C3CCE211F7FD}" dt="2023-06-12T13:52:00.577" v="400" actId="20577"/>
          <ac:spMkLst>
            <pc:docMk/>
            <pc:sldMk cId="1306602248" sldId="317"/>
            <ac:spMk id="3" creationId="{C59FD7D3-E4C7-1EFE-D98B-A5233AA213DD}"/>
          </ac:spMkLst>
        </pc:spChg>
      </pc:sldChg>
      <pc:sldChg chg="addSp delSp modSp add replId">
        <pc:chgData name="Tobin Magle" userId="S::ctm6768@ads.northwestern.edu::42da060b-ddc7-42dc-a7e8-253cdb78acd4" providerId="AD" clId="Web-{5EC4841F-CB94-B89E-B600-C3CCE211F7FD}" dt="2023-06-12T16:37:22.357" v="924" actId="20577"/>
        <pc:sldMkLst>
          <pc:docMk/>
          <pc:sldMk cId="4024321467" sldId="318"/>
        </pc:sldMkLst>
        <pc:spChg chg="mod">
          <ac:chgData name="Tobin Magle" userId="S::ctm6768@ads.northwestern.edu::42da060b-ddc7-42dc-a7e8-253cdb78acd4" providerId="AD" clId="Web-{5EC4841F-CB94-B89E-B600-C3CCE211F7FD}" dt="2023-06-12T16:37:22.357" v="924" actId="20577"/>
          <ac:spMkLst>
            <pc:docMk/>
            <pc:sldMk cId="4024321467" sldId="318"/>
            <ac:spMk id="5" creationId="{195EA2CA-6271-F144-A07A-82C578C366B5}"/>
          </ac:spMkLst>
        </pc:spChg>
        <pc:spChg chg="del">
          <ac:chgData name="Tobin Magle" userId="S::ctm6768@ads.northwestern.edu::42da060b-ddc7-42dc-a7e8-253cdb78acd4" providerId="AD" clId="Web-{5EC4841F-CB94-B89E-B600-C3CCE211F7FD}" dt="2023-06-12T13:42:54.660" v="286"/>
          <ac:spMkLst>
            <pc:docMk/>
            <pc:sldMk cId="4024321467" sldId="318"/>
            <ac:spMk id="6" creationId="{CD042871-D80A-9B46-B737-E69BC1C2BC77}"/>
          </ac:spMkLst>
        </pc:spChg>
        <pc:spChg chg="mod">
          <ac:chgData name="Tobin Magle" userId="S::ctm6768@ads.northwestern.edu::42da060b-ddc7-42dc-a7e8-253cdb78acd4" providerId="AD" clId="Web-{5EC4841F-CB94-B89E-B600-C3CCE211F7FD}" dt="2023-06-12T16:32:05.880" v="878" actId="20577"/>
          <ac:spMkLst>
            <pc:docMk/>
            <pc:sldMk cId="4024321467" sldId="318"/>
            <ac:spMk id="7" creationId="{8DE2CC1B-EB22-4E45-9A41-BA1F54C6352B}"/>
          </ac:spMkLst>
        </pc:spChg>
        <pc:graphicFrameChg chg="del mod modGraphic">
          <ac:chgData name="Tobin Magle" userId="S::ctm6768@ads.northwestern.edu::42da060b-ddc7-42dc-a7e8-253cdb78acd4" providerId="AD" clId="Web-{5EC4841F-CB94-B89E-B600-C3CCE211F7FD}" dt="2023-06-12T13:42:51.097" v="285"/>
          <ac:graphicFrameMkLst>
            <pc:docMk/>
            <pc:sldMk cId="4024321467" sldId="318"/>
            <ac:graphicFrameMk id="4" creationId="{B4CE68B0-B0B5-7C41-BAC8-D0E73711C599}"/>
          </ac:graphicFrameMkLst>
        </pc:graphicFrameChg>
        <pc:graphicFrameChg chg="add mod modGraphic">
          <ac:chgData name="Tobin Magle" userId="S::ctm6768@ads.northwestern.edu::42da060b-ddc7-42dc-a7e8-253cdb78acd4" providerId="AD" clId="Web-{5EC4841F-CB94-B89E-B600-C3CCE211F7FD}" dt="2023-06-12T16:32:06.005" v="879" actId="20577"/>
          <ac:graphicFrameMkLst>
            <pc:docMk/>
            <pc:sldMk cId="4024321467" sldId="318"/>
            <ac:graphicFrameMk id="565" creationId="{7517F65B-0487-DFE7-D35C-CD253D0F93EE}"/>
          </ac:graphicFrameMkLst>
        </pc:graphicFrameChg>
      </pc:sldChg>
      <pc:sldChg chg="addSp delSp modSp add">
        <pc:chgData name="Tobin Magle" userId="S::ctm6768@ads.northwestern.edu::42da060b-ddc7-42dc-a7e8-253cdb78acd4" providerId="AD" clId="Web-{5EC4841F-CB94-B89E-B600-C3CCE211F7FD}" dt="2023-06-12T14:23:51.413" v="623"/>
        <pc:sldMkLst>
          <pc:docMk/>
          <pc:sldMk cId="1586031987" sldId="319"/>
        </pc:sldMkLst>
        <pc:spChg chg="mod">
          <ac:chgData name="Tobin Magle" userId="S::ctm6768@ads.northwestern.edu::42da060b-ddc7-42dc-a7e8-253cdb78acd4" providerId="AD" clId="Web-{5EC4841F-CB94-B89E-B600-C3CCE211F7FD}" dt="2023-06-12T14:14:48.792" v="602" actId="20577"/>
          <ac:spMkLst>
            <pc:docMk/>
            <pc:sldMk cId="1586031987" sldId="319"/>
            <ac:spMk id="5" creationId="{195EA2CA-6271-F144-A07A-82C578C366B5}"/>
          </ac:spMkLst>
        </pc:spChg>
        <pc:spChg chg="del">
          <ac:chgData name="Tobin Magle" userId="S::ctm6768@ads.northwestern.edu::42da060b-ddc7-42dc-a7e8-253cdb78acd4" providerId="AD" clId="Web-{5EC4841F-CB94-B89E-B600-C3CCE211F7FD}" dt="2023-06-12T14:23:51.413" v="623"/>
          <ac:spMkLst>
            <pc:docMk/>
            <pc:sldMk cId="1586031987" sldId="319"/>
            <ac:spMk id="14" creationId="{051A3EE6-DB63-184E-8B00-5418C93A8837}"/>
          </ac:spMkLst>
        </pc:spChg>
        <pc:graphicFrameChg chg="modGraphic">
          <ac:chgData name="Tobin Magle" userId="S::ctm6768@ads.northwestern.edu::42da060b-ddc7-42dc-a7e8-253cdb78acd4" providerId="AD" clId="Web-{5EC4841F-CB94-B89E-B600-C3CCE211F7FD}" dt="2023-06-12T14:01:09.354" v="595" actId="20577"/>
          <ac:graphicFrameMkLst>
            <pc:docMk/>
            <pc:sldMk cId="1586031987" sldId="319"/>
            <ac:graphicFrameMk id="2" creationId="{C2148386-BDC4-404A-9F7E-A4D0FA6F9B63}"/>
          </ac:graphicFrameMkLst>
        </pc:graphicFrameChg>
        <pc:picChg chg="mod">
          <ac:chgData name="Tobin Magle" userId="S::ctm6768@ads.northwestern.edu::42da060b-ddc7-42dc-a7e8-253cdb78acd4" providerId="AD" clId="Web-{5EC4841F-CB94-B89E-B600-C3CCE211F7FD}" dt="2023-06-12T13:58:27.538" v="513" actId="1076"/>
          <ac:picMkLst>
            <pc:docMk/>
            <pc:sldMk cId="1586031987" sldId="319"/>
            <ac:picMk id="15" creationId="{D11211E4-E480-6D49-9BA8-1287E6B02406}"/>
          </ac:picMkLst>
        </pc:picChg>
        <pc:picChg chg="del mod">
          <ac:chgData name="Tobin Magle" userId="S::ctm6768@ads.northwestern.edu::42da060b-ddc7-42dc-a7e8-253cdb78acd4" providerId="AD" clId="Web-{5EC4841F-CB94-B89E-B600-C3CCE211F7FD}" dt="2023-06-12T14:22:12.661" v="617"/>
          <ac:picMkLst>
            <pc:docMk/>
            <pc:sldMk cId="1586031987" sldId="319"/>
            <ac:picMk id="17" creationId="{F8D8CF30-AD55-B446-B405-05CF1D51792B}"/>
          </ac:picMkLst>
        </pc:picChg>
        <pc:picChg chg="del">
          <ac:chgData name="Tobin Magle" userId="S::ctm6768@ads.northwestern.edu::42da060b-ddc7-42dc-a7e8-253cdb78acd4" providerId="AD" clId="Web-{5EC4841F-CB94-B89E-B600-C3CCE211F7FD}" dt="2023-06-12T14:02:20.558" v="596"/>
          <ac:picMkLst>
            <pc:docMk/>
            <pc:sldMk cId="1586031987" sldId="319"/>
            <ac:picMk id="18" creationId="{9E01DD1A-0ACA-9843-A310-183456EC0A96}"/>
          </ac:picMkLst>
        </pc:picChg>
        <pc:picChg chg="del mod">
          <ac:chgData name="Tobin Magle" userId="S::ctm6768@ads.northwestern.edu::42da060b-ddc7-42dc-a7e8-253cdb78acd4" providerId="AD" clId="Web-{5EC4841F-CB94-B89E-B600-C3CCE211F7FD}" dt="2023-06-12T14:14:52.574" v="603"/>
          <ac:picMkLst>
            <pc:docMk/>
            <pc:sldMk cId="1586031987" sldId="319"/>
            <ac:picMk id="19" creationId="{6A3F09D6-3E70-9247-B61A-9F627ADA8BEA}"/>
          </ac:picMkLst>
        </pc:picChg>
        <pc:picChg chg="add mod">
          <ac:chgData name="Tobin Magle" userId="S::ctm6768@ads.northwestern.edu::42da060b-ddc7-42dc-a7e8-253cdb78acd4" providerId="AD" clId="Web-{5EC4841F-CB94-B89E-B600-C3CCE211F7FD}" dt="2023-06-12T14:02:24.715" v="598" actId="1076"/>
          <ac:picMkLst>
            <pc:docMk/>
            <pc:sldMk cId="1586031987" sldId="319"/>
            <ac:picMk id="732" creationId="{BD8452EE-36B2-CC1A-98D8-2749E646824A}"/>
          </ac:picMkLst>
        </pc:picChg>
        <pc:picChg chg="add del mod">
          <ac:chgData name="Tobin Magle" userId="S::ctm6768@ads.northwestern.edu::42da060b-ddc7-42dc-a7e8-253cdb78acd4" providerId="AD" clId="Web-{5EC4841F-CB94-B89E-B600-C3CCE211F7FD}" dt="2023-06-12T14:14:55.386" v="605"/>
          <ac:picMkLst>
            <pc:docMk/>
            <pc:sldMk cId="1586031987" sldId="319"/>
            <ac:picMk id="733" creationId="{FB43C64C-E5F6-16CA-AA0B-851C1478C4E4}"/>
          </ac:picMkLst>
        </pc:picChg>
        <pc:picChg chg="add del mod">
          <ac:chgData name="Tobin Magle" userId="S::ctm6768@ads.northwestern.edu::42da060b-ddc7-42dc-a7e8-253cdb78acd4" providerId="AD" clId="Web-{5EC4841F-CB94-B89E-B600-C3CCE211F7FD}" dt="2023-06-12T14:15:09.965" v="608"/>
          <ac:picMkLst>
            <pc:docMk/>
            <pc:sldMk cId="1586031987" sldId="319"/>
            <ac:picMk id="734" creationId="{8A007EEE-50AC-C162-114A-DDB383412221}"/>
          </ac:picMkLst>
        </pc:picChg>
        <pc:picChg chg="add del mod">
          <ac:chgData name="Tobin Magle" userId="S::ctm6768@ads.northwestern.edu::42da060b-ddc7-42dc-a7e8-253cdb78acd4" providerId="AD" clId="Web-{5EC4841F-CB94-B89E-B600-C3CCE211F7FD}" dt="2023-06-12T14:21:44.410" v="611"/>
          <ac:picMkLst>
            <pc:docMk/>
            <pc:sldMk cId="1586031987" sldId="319"/>
            <ac:picMk id="735" creationId="{E958B68E-FF25-D016-7690-493EC92B3A33}"/>
          </ac:picMkLst>
        </pc:picChg>
        <pc:picChg chg="add mod">
          <ac:chgData name="Tobin Magle" userId="S::ctm6768@ads.northwestern.edu::42da060b-ddc7-42dc-a7e8-253cdb78acd4" providerId="AD" clId="Web-{5EC4841F-CB94-B89E-B600-C3CCE211F7FD}" dt="2023-06-12T14:22:10.833" v="616" actId="1076"/>
          <ac:picMkLst>
            <pc:docMk/>
            <pc:sldMk cId="1586031987" sldId="319"/>
            <ac:picMk id="736" creationId="{8D20DEB5-E013-D18E-2988-6C251541CA6F}"/>
          </ac:picMkLst>
        </pc:picChg>
        <pc:picChg chg="add mod">
          <ac:chgData name="Tobin Magle" userId="S::ctm6768@ads.northwestern.edu::42da060b-ddc7-42dc-a7e8-253cdb78acd4" providerId="AD" clId="Web-{5EC4841F-CB94-B89E-B600-C3CCE211F7FD}" dt="2023-06-12T14:23:39.991" v="622" actId="1076"/>
          <ac:picMkLst>
            <pc:docMk/>
            <pc:sldMk cId="1586031987" sldId="319"/>
            <ac:picMk id="737" creationId="{7E904928-5170-92F9-898B-3A40A6337766}"/>
          </ac:picMkLst>
        </pc:picChg>
      </pc:sldChg>
      <pc:sldChg chg="modSp add ord">
        <pc:chgData name="Tobin Magle" userId="S::ctm6768@ads.northwestern.edu::42da060b-ddc7-42dc-a7e8-253cdb78acd4" providerId="AD" clId="Web-{5EC4841F-CB94-B89E-B600-C3CCE211F7FD}" dt="2023-06-12T14:25:57.572" v="639" actId="20577"/>
        <pc:sldMkLst>
          <pc:docMk/>
          <pc:sldMk cId="4168708229" sldId="320"/>
        </pc:sldMkLst>
        <pc:spChg chg="mod">
          <ac:chgData name="Tobin Magle" userId="S::ctm6768@ads.northwestern.edu::42da060b-ddc7-42dc-a7e8-253cdb78acd4" providerId="AD" clId="Web-{5EC4841F-CB94-B89E-B600-C3CCE211F7FD}" dt="2023-06-12T14:25:57.572" v="639" actId="20577"/>
          <ac:spMkLst>
            <pc:docMk/>
            <pc:sldMk cId="4168708229" sldId="320"/>
            <ac:spMk id="2" creationId="{DDFA2306-F6C6-1510-C1EF-984CAEED8416}"/>
          </ac:spMkLst>
        </pc:spChg>
      </pc:sldChg>
      <pc:sldChg chg="modSp add ord replId">
        <pc:chgData name="Tobin Magle" userId="S::ctm6768@ads.northwestern.edu::42da060b-ddc7-42dc-a7e8-253cdb78acd4" providerId="AD" clId="Web-{5EC4841F-CB94-B89E-B600-C3CCE211F7FD}" dt="2023-06-12T14:51:34.634" v="857" actId="20577"/>
        <pc:sldMkLst>
          <pc:docMk/>
          <pc:sldMk cId="3426717818" sldId="321"/>
        </pc:sldMkLst>
        <pc:spChg chg="mod">
          <ac:chgData name="Tobin Magle" userId="S::ctm6768@ads.northwestern.edu::42da060b-ddc7-42dc-a7e8-253cdb78acd4" providerId="AD" clId="Web-{5EC4841F-CB94-B89E-B600-C3CCE211F7FD}" dt="2023-06-12T14:50:04.445" v="852" actId="1076"/>
          <ac:spMkLst>
            <pc:docMk/>
            <pc:sldMk cId="3426717818" sldId="321"/>
            <ac:spMk id="2" creationId="{8CAF20C0-F872-9BD0-3A65-D114CCF20F72}"/>
          </ac:spMkLst>
        </pc:spChg>
        <pc:spChg chg="mod">
          <ac:chgData name="Tobin Magle" userId="S::ctm6768@ads.northwestern.edu::42da060b-ddc7-42dc-a7e8-253cdb78acd4" providerId="AD" clId="Web-{5EC4841F-CB94-B89E-B600-C3CCE211F7FD}" dt="2023-06-12T14:51:34.634" v="857" actId="20577"/>
          <ac:spMkLst>
            <pc:docMk/>
            <pc:sldMk cId="3426717818" sldId="321"/>
            <ac:spMk id="3" creationId="{74749CFB-56C8-EA64-E0B0-2ECE55FD7958}"/>
          </ac:spMkLst>
        </pc:spChg>
      </pc:sldChg>
      <pc:sldChg chg="modSp add replId">
        <pc:chgData name="Tobin Magle" userId="S::ctm6768@ads.northwestern.edu::42da060b-ddc7-42dc-a7e8-253cdb78acd4" providerId="AD" clId="Web-{5EC4841F-CB94-B89E-B600-C3CCE211F7FD}" dt="2023-06-12T16:37:16.529" v="922" actId="20577"/>
        <pc:sldMkLst>
          <pc:docMk/>
          <pc:sldMk cId="4103300113" sldId="322"/>
        </pc:sldMkLst>
        <pc:spChg chg="mod">
          <ac:chgData name="Tobin Magle" userId="S::ctm6768@ads.northwestern.edu::42da060b-ddc7-42dc-a7e8-253cdb78acd4" providerId="AD" clId="Web-{5EC4841F-CB94-B89E-B600-C3CCE211F7FD}" dt="2023-06-12T16:37:16.529" v="922" actId="20577"/>
          <ac:spMkLst>
            <pc:docMk/>
            <pc:sldMk cId="4103300113" sldId="322"/>
            <ac:spMk id="5" creationId="{195EA2CA-6271-F144-A07A-82C578C366B5}"/>
          </ac:spMkLst>
        </pc:spChg>
        <pc:graphicFrameChg chg="modGraphic">
          <ac:chgData name="Tobin Magle" userId="S::ctm6768@ads.northwestern.edu::42da060b-ddc7-42dc-a7e8-253cdb78acd4" providerId="AD" clId="Web-{5EC4841F-CB94-B89E-B600-C3CCE211F7FD}" dt="2023-06-12T16:36:58.060" v="921" actId="20577"/>
          <ac:graphicFrameMkLst>
            <pc:docMk/>
            <pc:sldMk cId="4103300113" sldId="322"/>
            <ac:graphicFrameMk id="565" creationId="{7517F65B-0487-DFE7-D35C-CD253D0F93EE}"/>
          </ac:graphicFrameMkLst>
        </pc:graphicFrameChg>
      </pc:sldChg>
      <pc:sldChg chg="modSp new">
        <pc:chgData name="Tobin Magle" userId="S::ctm6768@ads.northwestern.edu::42da060b-ddc7-42dc-a7e8-253cdb78acd4" providerId="AD" clId="Web-{5EC4841F-CB94-B89E-B600-C3CCE211F7FD}" dt="2023-06-12T16:47:36.749" v="1114" actId="20577"/>
        <pc:sldMkLst>
          <pc:docMk/>
          <pc:sldMk cId="1998326465" sldId="323"/>
        </pc:sldMkLst>
        <pc:spChg chg="mod">
          <ac:chgData name="Tobin Magle" userId="S::ctm6768@ads.northwestern.edu::42da060b-ddc7-42dc-a7e8-253cdb78acd4" providerId="AD" clId="Web-{5EC4841F-CB94-B89E-B600-C3CCE211F7FD}" dt="2023-06-12T16:46:25.091" v="1087" actId="20577"/>
          <ac:spMkLst>
            <pc:docMk/>
            <pc:sldMk cId="1998326465" sldId="323"/>
            <ac:spMk id="2" creationId="{36A33EB3-E0C3-2FEA-3A35-BF6EFBD8209E}"/>
          </ac:spMkLst>
        </pc:spChg>
        <pc:spChg chg="mod">
          <ac:chgData name="Tobin Magle" userId="S::ctm6768@ads.northwestern.edu::42da060b-ddc7-42dc-a7e8-253cdb78acd4" providerId="AD" clId="Web-{5EC4841F-CB94-B89E-B600-C3CCE211F7FD}" dt="2023-06-12T16:47:36.749" v="1114" actId="20577"/>
          <ac:spMkLst>
            <pc:docMk/>
            <pc:sldMk cId="1998326465" sldId="323"/>
            <ac:spMk id="3" creationId="{E6CB91F3-3057-EE50-AC8E-BED65AEBA0EA}"/>
          </ac:spMkLst>
        </pc:spChg>
      </pc:sldChg>
      <pc:sldChg chg="delSp modSp new mod modClrScheme chgLayout">
        <pc:chgData name="Tobin Magle" userId="S::ctm6768@ads.northwestern.edu::42da060b-ddc7-42dc-a7e8-253cdb78acd4" providerId="AD" clId="Web-{5EC4841F-CB94-B89E-B600-C3CCE211F7FD}" dt="2023-06-12T16:50:22.894" v="1174" actId="20577"/>
        <pc:sldMkLst>
          <pc:docMk/>
          <pc:sldMk cId="1416590342" sldId="324"/>
        </pc:sldMkLst>
        <pc:spChg chg="mod ord">
          <ac:chgData name="Tobin Magle" userId="S::ctm6768@ads.northwestern.edu::42da060b-ddc7-42dc-a7e8-253cdb78acd4" providerId="AD" clId="Web-{5EC4841F-CB94-B89E-B600-C3CCE211F7FD}" dt="2023-06-12T16:50:22.894" v="1174" actId="20577"/>
          <ac:spMkLst>
            <pc:docMk/>
            <pc:sldMk cId="1416590342" sldId="324"/>
            <ac:spMk id="2" creationId="{FA48A804-7630-0749-C3C8-EFA92EF1F042}"/>
          </ac:spMkLst>
        </pc:spChg>
        <pc:spChg chg="del">
          <ac:chgData name="Tobin Magle" userId="S::ctm6768@ads.northwestern.edu::42da060b-ddc7-42dc-a7e8-253cdb78acd4" providerId="AD" clId="Web-{5EC4841F-CB94-B89E-B600-C3CCE211F7FD}" dt="2023-06-12T16:48:23.578" v="1120"/>
          <ac:spMkLst>
            <pc:docMk/>
            <pc:sldMk cId="1416590342" sldId="324"/>
            <ac:spMk id="3" creationId="{0035DEFE-DE8F-7393-1191-C74E5DF3D5AB}"/>
          </ac:spMkLst>
        </pc:spChg>
        <pc:spChg chg="mod ord">
          <ac:chgData name="Tobin Magle" userId="S::ctm6768@ads.northwestern.edu::42da060b-ddc7-42dc-a7e8-253cdb78acd4" providerId="AD" clId="Web-{5EC4841F-CB94-B89E-B600-C3CCE211F7FD}" dt="2023-06-12T16:48:23.578" v="1120"/>
          <ac:spMkLst>
            <pc:docMk/>
            <pc:sldMk cId="1416590342" sldId="324"/>
            <ac:spMk id="4" creationId="{5688D42B-F52F-A4A3-D434-F00376EB90CA}"/>
          </ac:spMkLst>
        </pc:spChg>
      </pc:sldChg>
      <pc:sldChg chg="addSp delSp modSp new mod modClrScheme chgLayout">
        <pc:chgData name="Tobin Magle" userId="S::ctm6768@ads.northwestern.edu::42da060b-ddc7-42dc-a7e8-253cdb78acd4" providerId="AD" clId="Web-{5EC4841F-CB94-B89E-B600-C3CCE211F7FD}" dt="2023-06-12T16:52:50.773" v="1207" actId="1076"/>
        <pc:sldMkLst>
          <pc:docMk/>
          <pc:sldMk cId="1655251760" sldId="325"/>
        </pc:sldMkLst>
        <pc:spChg chg="mod ord">
          <ac:chgData name="Tobin Magle" userId="S::ctm6768@ads.northwestern.edu::42da060b-ddc7-42dc-a7e8-253cdb78acd4" providerId="AD" clId="Web-{5EC4841F-CB94-B89E-B600-C3CCE211F7FD}" dt="2023-06-12T16:52:02.834" v="1191"/>
          <ac:spMkLst>
            <pc:docMk/>
            <pc:sldMk cId="1655251760" sldId="325"/>
            <ac:spMk id="2" creationId="{09C22DAF-6167-4DAE-03A1-F00CAD89E2FD}"/>
          </ac:spMkLst>
        </pc:spChg>
        <pc:spChg chg="del mod ord">
          <ac:chgData name="Tobin Magle" userId="S::ctm6768@ads.northwestern.edu::42da060b-ddc7-42dc-a7e8-253cdb78acd4" providerId="AD" clId="Web-{5EC4841F-CB94-B89E-B600-C3CCE211F7FD}" dt="2023-06-12T16:51:57.881" v="1190"/>
          <ac:spMkLst>
            <pc:docMk/>
            <pc:sldMk cId="1655251760" sldId="325"/>
            <ac:spMk id="3" creationId="{908A71B9-F176-38B8-F629-F1F283395D58}"/>
          </ac:spMkLst>
        </pc:spChg>
        <pc:spChg chg="mod ord">
          <ac:chgData name="Tobin Magle" userId="S::ctm6768@ads.northwestern.edu::42da060b-ddc7-42dc-a7e8-253cdb78acd4" providerId="AD" clId="Web-{5EC4841F-CB94-B89E-B600-C3CCE211F7FD}" dt="2023-06-12T16:52:02.834" v="1191"/>
          <ac:spMkLst>
            <pc:docMk/>
            <pc:sldMk cId="1655251760" sldId="325"/>
            <ac:spMk id="4" creationId="{25D6150C-014E-50DD-AD9B-CB605474D5F8}"/>
          </ac:spMkLst>
        </pc:spChg>
        <pc:spChg chg="add del mod ord">
          <ac:chgData name="Tobin Magle" userId="S::ctm6768@ads.northwestern.edu::42da060b-ddc7-42dc-a7e8-253cdb78acd4" providerId="AD" clId="Web-{5EC4841F-CB94-B89E-B600-C3CCE211F7FD}" dt="2023-06-12T16:51:53.287" v="1188"/>
          <ac:spMkLst>
            <pc:docMk/>
            <pc:sldMk cId="1655251760" sldId="325"/>
            <ac:spMk id="5" creationId="{06EA15ED-CB57-E2A4-BE9C-E4CD1C474587}"/>
          </ac:spMkLst>
        </pc:spChg>
        <pc:spChg chg="add del mod ord">
          <ac:chgData name="Tobin Magle" userId="S::ctm6768@ads.northwestern.edu::42da060b-ddc7-42dc-a7e8-253cdb78acd4" providerId="AD" clId="Web-{5EC4841F-CB94-B89E-B600-C3CCE211F7FD}" dt="2023-06-12T16:51:51.506" v="1186"/>
          <ac:spMkLst>
            <pc:docMk/>
            <pc:sldMk cId="1655251760" sldId="325"/>
            <ac:spMk id="6" creationId="{A77D69B4-40F5-CD39-E5DA-5440EBBA22D5}"/>
          </ac:spMkLst>
        </pc:spChg>
        <pc:spChg chg="add del mod ord">
          <ac:chgData name="Tobin Magle" userId="S::ctm6768@ads.northwestern.edu::42da060b-ddc7-42dc-a7e8-253cdb78acd4" providerId="AD" clId="Web-{5EC4841F-CB94-B89E-B600-C3CCE211F7FD}" dt="2023-06-12T16:51:52.256" v="1187"/>
          <ac:spMkLst>
            <pc:docMk/>
            <pc:sldMk cId="1655251760" sldId="325"/>
            <ac:spMk id="7" creationId="{510D091D-DC15-86EB-90AE-ED4528FAC4DB}"/>
          </ac:spMkLst>
        </pc:spChg>
        <pc:spChg chg="add mod">
          <ac:chgData name="Tobin Magle" userId="S::ctm6768@ads.northwestern.edu::42da060b-ddc7-42dc-a7e8-253cdb78acd4" providerId="AD" clId="Web-{5EC4841F-CB94-B89E-B600-C3CCE211F7FD}" dt="2023-06-12T16:52:43.164" v="1199" actId="20577"/>
          <ac:spMkLst>
            <pc:docMk/>
            <pc:sldMk cId="1655251760" sldId="325"/>
            <ac:spMk id="10" creationId="{80FD9735-6B83-93D6-E4F5-C044D378793F}"/>
          </ac:spMkLst>
        </pc:spChg>
        <pc:spChg chg="add mod">
          <ac:chgData name="Tobin Magle" userId="S::ctm6768@ads.northwestern.edu::42da060b-ddc7-42dc-a7e8-253cdb78acd4" providerId="AD" clId="Web-{5EC4841F-CB94-B89E-B600-C3CCE211F7FD}" dt="2023-06-12T16:52:50.773" v="1207" actId="1076"/>
          <ac:spMkLst>
            <pc:docMk/>
            <pc:sldMk cId="1655251760" sldId="325"/>
            <ac:spMk id="11" creationId="{65231698-332E-B708-8045-C42755477991}"/>
          </ac:spMkLst>
        </pc:spChg>
        <pc:picChg chg="add mod ord">
          <ac:chgData name="Tobin Magle" userId="S::ctm6768@ads.northwestern.edu::42da060b-ddc7-42dc-a7e8-253cdb78acd4" providerId="AD" clId="Web-{5EC4841F-CB94-B89E-B600-C3CCE211F7FD}" dt="2023-06-12T16:52:07.538" v="1192" actId="1076"/>
          <ac:picMkLst>
            <pc:docMk/>
            <pc:sldMk cId="1655251760" sldId="325"/>
            <ac:picMk id="8" creationId="{664696B5-DAF9-5906-692D-0956DA70CEE4}"/>
          </ac:picMkLst>
        </pc:picChg>
      </pc:sldChg>
      <pc:sldChg chg="addSp delSp modSp add replId">
        <pc:chgData name="Tobin Magle" userId="S::ctm6768@ads.northwestern.edu::42da060b-ddc7-42dc-a7e8-253cdb78acd4" providerId="AD" clId="Web-{5EC4841F-CB94-B89E-B600-C3CCE211F7FD}" dt="2023-06-13T15:01:01.395" v="1243" actId="20577"/>
        <pc:sldMkLst>
          <pc:docMk/>
          <pc:sldMk cId="2610221190" sldId="326"/>
        </pc:sldMkLst>
        <pc:spChg chg="mod">
          <ac:chgData name="Tobin Magle" userId="S::ctm6768@ads.northwestern.edu::42da060b-ddc7-42dc-a7e8-253cdb78acd4" providerId="AD" clId="Web-{5EC4841F-CB94-B89E-B600-C3CCE211F7FD}" dt="2023-06-12T16:53:52.962" v="1211" actId="20577"/>
          <ac:spMkLst>
            <pc:docMk/>
            <pc:sldMk cId="2610221190" sldId="326"/>
            <ac:spMk id="2" creationId="{09C22DAF-6167-4DAE-03A1-F00CAD89E2FD}"/>
          </ac:spMkLst>
        </pc:spChg>
        <pc:spChg chg="add mod">
          <ac:chgData name="Tobin Magle" userId="S::ctm6768@ads.northwestern.edu::42da060b-ddc7-42dc-a7e8-253cdb78acd4" providerId="AD" clId="Web-{5EC4841F-CB94-B89E-B600-C3CCE211F7FD}" dt="2023-06-12T16:56:03.185" v="1236" actId="20577"/>
          <ac:spMkLst>
            <pc:docMk/>
            <pc:sldMk cId="2610221190" sldId="326"/>
            <ac:spMk id="3" creationId="{59207DBF-0EBE-AC27-4C7C-120C9849B213}"/>
          </ac:spMkLst>
        </pc:spChg>
        <pc:spChg chg="mod">
          <ac:chgData name="Tobin Magle" userId="S::ctm6768@ads.northwestern.edu::42da060b-ddc7-42dc-a7e8-253cdb78acd4" providerId="AD" clId="Web-{5EC4841F-CB94-B89E-B600-C3CCE211F7FD}" dt="2023-06-13T15:01:01.395" v="1243" actId="20577"/>
          <ac:spMkLst>
            <pc:docMk/>
            <pc:sldMk cId="2610221190" sldId="326"/>
            <ac:spMk id="10" creationId="{80FD9735-6B83-93D6-E4F5-C044D378793F}"/>
          </ac:spMkLst>
        </pc:spChg>
        <pc:spChg chg="del">
          <ac:chgData name="Tobin Magle" userId="S::ctm6768@ads.northwestern.edu::42da060b-ddc7-42dc-a7e8-253cdb78acd4" providerId="AD" clId="Web-{5EC4841F-CB94-B89E-B600-C3CCE211F7FD}" dt="2023-06-12T16:55:43.965" v="1226"/>
          <ac:spMkLst>
            <pc:docMk/>
            <pc:sldMk cId="2610221190" sldId="326"/>
            <ac:spMk id="11" creationId="{65231698-332E-B708-8045-C42755477991}"/>
          </ac:spMkLst>
        </pc:spChg>
        <pc:picChg chg="del">
          <ac:chgData name="Tobin Magle" userId="S::ctm6768@ads.northwestern.edu::42da060b-ddc7-42dc-a7e8-253cdb78acd4" providerId="AD" clId="Web-{5EC4841F-CB94-B89E-B600-C3CCE211F7FD}" dt="2023-06-12T16:55:41.325" v="1225"/>
          <ac:picMkLst>
            <pc:docMk/>
            <pc:sldMk cId="2610221190" sldId="326"/>
            <ac:picMk id="8" creationId="{664696B5-DAF9-5906-692D-0956DA70CEE4}"/>
          </ac:picMkLst>
        </pc:picChg>
      </pc:sldChg>
      <pc:sldChg chg="delSp modSp add replId">
        <pc:chgData name="Tobin Magle" userId="S::ctm6768@ads.northwestern.edu::42da060b-ddc7-42dc-a7e8-253cdb78acd4" providerId="AD" clId="Web-{5EC4841F-CB94-B89E-B600-C3CCE211F7FD}" dt="2023-06-12T16:55:38.825" v="1224"/>
        <pc:sldMkLst>
          <pc:docMk/>
          <pc:sldMk cId="1688580728" sldId="327"/>
        </pc:sldMkLst>
        <pc:spChg chg="mod">
          <ac:chgData name="Tobin Magle" userId="S::ctm6768@ads.northwestern.edu::42da060b-ddc7-42dc-a7e8-253cdb78acd4" providerId="AD" clId="Web-{5EC4841F-CB94-B89E-B600-C3CCE211F7FD}" dt="2023-06-12T16:55:36.872" v="1222" actId="20577"/>
          <ac:spMkLst>
            <pc:docMk/>
            <pc:sldMk cId="1688580728" sldId="327"/>
            <ac:spMk id="2" creationId="{09C22DAF-6167-4DAE-03A1-F00CAD89E2FD}"/>
          </ac:spMkLst>
        </pc:spChg>
        <pc:spChg chg="del">
          <ac:chgData name="Tobin Magle" userId="S::ctm6768@ads.northwestern.edu::42da060b-ddc7-42dc-a7e8-253cdb78acd4" providerId="AD" clId="Web-{5EC4841F-CB94-B89E-B600-C3CCE211F7FD}" dt="2023-06-12T16:55:38.825" v="1224"/>
          <ac:spMkLst>
            <pc:docMk/>
            <pc:sldMk cId="1688580728" sldId="327"/>
            <ac:spMk id="11" creationId="{65231698-332E-B708-8045-C42755477991}"/>
          </ac:spMkLst>
        </pc:spChg>
        <pc:picChg chg="del">
          <ac:chgData name="Tobin Magle" userId="S::ctm6768@ads.northwestern.edu::42da060b-ddc7-42dc-a7e8-253cdb78acd4" providerId="AD" clId="Web-{5EC4841F-CB94-B89E-B600-C3CCE211F7FD}" dt="2023-06-12T16:55:37.137" v="1223"/>
          <ac:picMkLst>
            <pc:docMk/>
            <pc:sldMk cId="1688580728" sldId="327"/>
            <ac:picMk id="8" creationId="{664696B5-DAF9-5906-692D-0956DA70CEE4}"/>
          </ac:picMkLst>
        </pc:picChg>
      </pc:sldChg>
      <pc:sldChg chg="add del replId">
        <pc:chgData name="Tobin Magle" userId="S::ctm6768@ads.northwestern.edu::42da060b-ddc7-42dc-a7e8-253cdb78acd4" providerId="AD" clId="Web-{5EC4841F-CB94-B89E-B600-C3CCE211F7FD}" dt="2023-06-12T16:53:59.400" v="1214"/>
        <pc:sldMkLst>
          <pc:docMk/>
          <pc:sldMk cId="2265494778" sldId="327"/>
        </pc:sldMkLst>
      </pc:sldChg>
      <pc:sldMasterChg chg="modSldLayout">
        <pc:chgData name="Tobin Magle" userId="S::ctm6768@ads.northwestern.edu::42da060b-ddc7-42dc-a7e8-253cdb78acd4" providerId="AD" clId="Web-{5EC4841F-CB94-B89E-B600-C3CCE211F7FD}" dt="2023-06-12T14:25:37.790" v="636"/>
        <pc:sldMasterMkLst>
          <pc:docMk/>
          <pc:sldMasterMk cId="864960203" sldId="2147483648"/>
        </pc:sldMasterMkLst>
        <pc:sldLayoutChg chg="replId">
          <pc:chgData name="Tobin Magle" userId="S::ctm6768@ads.northwestern.edu::42da060b-ddc7-42dc-a7e8-253cdb78acd4" providerId="AD" clId="Web-{5EC4841F-CB94-B89E-B600-C3CCE211F7FD}" dt="2023-06-12T14:25:37.790" v="636"/>
          <pc:sldLayoutMkLst>
            <pc:docMk/>
            <pc:sldMasterMk cId="864960203" sldId="2147483648"/>
            <pc:sldLayoutMk cId="3749267592" sldId="2147483691"/>
          </pc:sldLayoutMkLst>
        </pc:sldLayoutChg>
        <pc:sldLayoutChg chg="replId">
          <pc:chgData name="Tobin Magle" userId="S::ctm6768@ads.northwestern.edu::42da060b-ddc7-42dc-a7e8-253cdb78acd4" providerId="AD" clId="Web-{5EC4841F-CB94-B89E-B600-C3CCE211F7FD}" dt="2023-06-12T14:25:37.790" v="636"/>
          <pc:sldLayoutMkLst>
            <pc:docMk/>
            <pc:sldMasterMk cId="864960203" sldId="2147483648"/>
            <pc:sldLayoutMk cId="1680888920" sldId="2147483692"/>
          </pc:sldLayoutMkLst>
        </pc:sldLayoutChg>
        <pc:sldLayoutChg chg="replId">
          <pc:chgData name="Tobin Magle" userId="S::ctm6768@ads.northwestern.edu::42da060b-ddc7-42dc-a7e8-253cdb78acd4" providerId="AD" clId="Web-{5EC4841F-CB94-B89E-B600-C3CCE211F7FD}" dt="2023-06-12T14:25:37.790" v="636"/>
          <pc:sldLayoutMkLst>
            <pc:docMk/>
            <pc:sldMasterMk cId="864960203" sldId="2147483648"/>
            <pc:sldLayoutMk cId="213682346" sldId="2147483693"/>
          </pc:sldLayoutMkLst>
        </pc:sldLayoutChg>
        <pc:sldLayoutChg chg="replId">
          <pc:chgData name="Tobin Magle" userId="S::ctm6768@ads.northwestern.edu::42da060b-ddc7-42dc-a7e8-253cdb78acd4" providerId="AD" clId="Web-{5EC4841F-CB94-B89E-B600-C3CCE211F7FD}" dt="2023-06-12T14:25:37.790" v="636"/>
          <pc:sldLayoutMkLst>
            <pc:docMk/>
            <pc:sldMasterMk cId="864960203" sldId="2147483648"/>
            <pc:sldLayoutMk cId="1172066504" sldId="2147483694"/>
          </pc:sldLayoutMkLst>
        </pc:sldLayoutChg>
      </pc:sldMasterChg>
      <pc:sldMasterChg chg="add addSldLayout">
        <pc:chgData name="Tobin Magle" userId="S::ctm6768@ads.northwestern.edu::42da060b-ddc7-42dc-a7e8-253cdb78acd4" providerId="AD" clId="Web-{5EC4841F-CB94-B89E-B600-C3CCE211F7FD}" dt="2023-06-12T14:25:37.790" v="636"/>
        <pc:sldMasterMkLst>
          <pc:docMk/>
          <pc:sldMasterMk cId="0" sldId="2147483664"/>
        </pc:sldMasterMkLst>
        <pc:sldLayoutChg chg="add">
          <pc:chgData name="Tobin Magle" userId="S::ctm6768@ads.northwestern.edu::42da060b-ddc7-42dc-a7e8-253cdb78acd4" providerId="AD" clId="Web-{5EC4841F-CB94-B89E-B600-C3CCE211F7FD}" dt="2023-06-12T14:25:37.790" v="636"/>
          <pc:sldLayoutMkLst>
            <pc:docMk/>
            <pc:sldMasterMk cId="0" sldId="2147483664"/>
            <pc:sldLayoutMk cId="0" sldId="2147483665"/>
          </pc:sldLayoutMkLst>
        </pc:sldLayoutChg>
        <pc:sldLayoutChg chg="add">
          <pc:chgData name="Tobin Magle" userId="S::ctm6768@ads.northwestern.edu::42da060b-ddc7-42dc-a7e8-253cdb78acd4" providerId="AD" clId="Web-{5EC4841F-CB94-B89E-B600-C3CCE211F7FD}" dt="2023-06-12T14:25:37.790" v="636"/>
          <pc:sldLayoutMkLst>
            <pc:docMk/>
            <pc:sldMasterMk cId="0" sldId="2147483664"/>
            <pc:sldLayoutMk cId="0" sldId="2147483666"/>
          </pc:sldLayoutMkLst>
        </pc:sldLayoutChg>
        <pc:sldLayoutChg chg="add">
          <pc:chgData name="Tobin Magle" userId="S::ctm6768@ads.northwestern.edu::42da060b-ddc7-42dc-a7e8-253cdb78acd4" providerId="AD" clId="Web-{5EC4841F-CB94-B89E-B600-C3CCE211F7FD}" dt="2023-06-12T14:25:37.790" v="636"/>
          <pc:sldLayoutMkLst>
            <pc:docMk/>
            <pc:sldMasterMk cId="0" sldId="2147483664"/>
            <pc:sldLayoutMk cId="0" sldId="2147483667"/>
          </pc:sldLayoutMkLst>
        </pc:sldLayoutChg>
        <pc:sldLayoutChg chg="add">
          <pc:chgData name="Tobin Magle" userId="S::ctm6768@ads.northwestern.edu::42da060b-ddc7-42dc-a7e8-253cdb78acd4" providerId="AD" clId="Web-{5EC4841F-CB94-B89E-B600-C3CCE211F7FD}" dt="2023-06-12T14:25:37.790" v="636"/>
          <pc:sldLayoutMkLst>
            <pc:docMk/>
            <pc:sldMasterMk cId="0" sldId="2147483664"/>
            <pc:sldLayoutMk cId="0" sldId="2147483669"/>
          </pc:sldLayoutMkLst>
        </pc:sldLayoutChg>
        <pc:sldLayoutChg chg="add">
          <pc:chgData name="Tobin Magle" userId="S::ctm6768@ads.northwestern.edu::42da060b-ddc7-42dc-a7e8-253cdb78acd4" providerId="AD" clId="Web-{5EC4841F-CB94-B89E-B600-C3CCE211F7FD}" dt="2023-06-12T14:25:37.790" v="636"/>
          <pc:sldLayoutMkLst>
            <pc:docMk/>
            <pc:sldMasterMk cId="0" sldId="2147483664"/>
            <pc:sldLayoutMk cId="0" sldId="2147483670"/>
          </pc:sldLayoutMkLst>
        </pc:sldLayoutChg>
        <pc:sldLayoutChg chg="add">
          <pc:chgData name="Tobin Magle" userId="S::ctm6768@ads.northwestern.edu::42da060b-ddc7-42dc-a7e8-253cdb78acd4" providerId="AD" clId="Web-{5EC4841F-CB94-B89E-B600-C3CCE211F7FD}" dt="2023-06-12T14:25:37.790" v="636"/>
          <pc:sldLayoutMkLst>
            <pc:docMk/>
            <pc:sldMasterMk cId="0" sldId="2147483664"/>
            <pc:sldLayoutMk cId="0" sldId="2147483671"/>
          </pc:sldLayoutMkLst>
        </pc:sldLayoutChg>
        <pc:sldLayoutChg chg="add">
          <pc:chgData name="Tobin Magle" userId="S::ctm6768@ads.northwestern.edu::42da060b-ddc7-42dc-a7e8-253cdb78acd4" providerId="AD" clId="Web-{5EC4841F-CB94-B89E-B600-C3CCE211F7FD}" dt="2023-06-12T14:25:37.790" v="636"/>
          <pc:sldLayoutMkLst>
            <pc:docMk/>
            <pc:sldMasterMk cId="0" sldId="2147483664"/>
            <pc:sldLayoutMk cId="0" sldId="2147483672"/>
          </pc:sldLayoutMkLst>
        </pc:sldLayoutChg>
        <pc:sldLayoutChg chg="add">
          <pc:chgData name="Tobin Magle" userId="S::ctm6768@ads.northwestern.edu::42da060b-ddc7-42dc-a7e8-253cdb78acd4" providerId="AD" clId="Web-{5EC4841F-CB94-B89E-B600-C3CCE211F7FD}" dt="2023-06-12T14:25:37.790" v="636"/>
          <pc:sldLayoutMkLst>
            <pc:docMk/>
            <pc:sldMasterMk cId="0" sldId="2147483664"/>
            <pc:sldLayoutMk cId="0" sldId="2147483673"/>
          </pc:sldLayoutMkLst>
        </pc:sldLayoutChg>
        <pc:sldLayoutChg chg="add">
          <pc:chgData name="Tobin Magle" userId="S::ctm6768@ads.northwestern.edu::42da060b-ddc7-42dc-a7e8-253cdb78acd4" providerId="AD" clId="Web-{5EC4841F-CB94-B89E-B600-C3CCE211F7FD}" dt="2023-06-12T14:25:37.790" v="636"/>
          <pc:sldLayoutMkLst>
            <pc:docMk/>
            <pc:sldMasterMk cId="0" sldId="2147483664"/>
            <pc:sldLayoutMk cId="0" sldId="2147483674"/>
          </pc:sldLayoutMkLst>
        </pc:sldLayoutChg>
        <pc:sldLayoutChg chg="add">
          <pc:chgData name="Tobin Magle" userId="S::ctm6768@ads.northwestern.edu::42da060b-ddc7-42dc-a7e8-253cdb78acd4" providerId="AD" clId="Web-{5EC4841F-CB94-B89E-B600-C3CCE211F7FD}" dt="2023-06-12T14:25:37.790" v="636"/>
          <pc:sldLayoutMkLst>
            <pc:docMk/>
            <pc:sldMasterMk cId="0" sldId="2147483664"/>
            <pc:sldLayoutMk cId="0" sldId="2147483675"/>
          </pc:sldLayoutMkLst>
        </pc:sldLayoutChg>
        <pc:sldLayoutChg chg="add">
          <pc:chgData name="Tobin Magle" userId="S::ctm6768@ads.northwestern.edu::42da060b-ddc7-42dc-a7e8-253cdb78acd4" providerId="AD" clId="Web-{5EC4841F-CB94-B89E-B600-C3CCE211F7FD}" dt="2023-06-12T14:25:37.790" v="636"/>
          <pc:sldLayoutMkLst>
            <pc:docMk/>
            <pc:sldMasterMk cId="0" sldId="2147483664"/>
            <pc:sldLayoutMk cId="0" sldId="2147483676"/>
          </pc:sldLayoutMkLst>
        </pc:sldLayoutChg>
        <pc:sldLayoutChg chg="add">
          <pc:chgData name="Tobin Magle" userId="S::ctm6768@ads.northwestern.edu::42da060b-ddc7-42dc-a7e8-253cdb78acd4" providerId="AD" clId="Web-{5EC4841F-CB94-B89E-B600-C3CCE211F7FD}" dt="2023-06-12T14:25:37.790" v="636"/>
          <pc:sldLayoutMkLst>
            <pc:docMk/>
            <pc:sldMasterMk cId="0" sldId="2147483664"/>
            <pc:sldLayoutMk cId="3478379096" sldId="2147483689"/>
          </pc:sldLayoutMkLst>
        </pc:sldLayoutChg>
        <pc:sldLayoutChg chg="add">
          <pc:chgData name="Tobin Magle" userId="S::ctm6768@ads.northwestern.edu::42da060b-ddc7-42dc-a7e8-253cdb78acd4" providerId="AD" clId="Web-{5EC4841F-CB94-B89E-B600-C3CCE211F7FD}" dt="2023-06-12T14:25:37.790" v="636"/>
          <pc:sldLayoutMkLst>
            <pc:docMk/>
            <pc:sldMasterMk cId="0" sldId="2147483664"/>
            <pc:sldLayoutMk cId="979976559" sldId="2147483690"/>
          </pc:sldLayoutMkLst>
        </pc:sldLayoutChg>
      </pc:sldMasterChg>
    </pc:docChg>
  </pc:docChgLst>
  <pc:docChgLst>
    <pc:chgData name="Tobin Magle" userId="S::ctm6768@ads.northwestern.edu::42da060b-ddc7-42dc-a7e8-253cdb78acd4" providerId="AD" clId="Web-{B1615AB6-EC0A-2704-4B0E-71F1F272068E}"/>
    <pc:docChg chg="addSld modSld">
      <pc:chgData name="Tobin Magle" userId="S::ctm6768@ads.northwestern.edu::42da060b-ddc7-42dc-a7e8-253cdb78acd4" providerId="AD" clId="Web-{B1615AB6-EC0A-2704-4B0E-71F1F272068E}" dt="2023-06-28T17:03:20.149" v="262"/>
      <pc:docMkLst>
        <pc:docMk/>
      </pc:docMkLst>
      <pc:sldChg chg="mod setBg">
        <pc:chgData name="Tobin Magle" userId="S::ctm6768@ads.northwestern.edu::42da060b-ddc7-42dc-a7e8-253cdb78acd4" providerId="AD" clId="Web-{B1615AB6-EC0A-2704-4B0E-71F1F272068E}" dt="2023-06-28T17:02:51.491" v="260"/>
        <pc:sldMkLst>
          <pc:docMk/>
          <pc:sldMk cId="2827781611" sldId="300"/>
        </pc:sldMkLst>
      </pc:sldChg>
      <pc:sldChg chg="modSp">
        <pc:chgData name="Tobin Magle" userId="S::ctm6768@ads.northwestern.edu::42da060b-ddc7-42dc-a7e8-253cdb78acd4" providerId="AD" clId="Web-{B1615AB6-EC0A-2704-4B0E-71F1F272068E}" dt="2023-06-28T16:54:58.457" v="215" actId="20577"/>
        <pc:sldMkLst>
          <pc:docMk/>
          <pc:sldMk cId="64811055" sldId="307"/>
        </pc:sldMkLst>
        <pc:spChg chg="mod">
          <ac:chgData name="Tobin Magle" userId="S::ctm6768@ads.northwestern.edu::42da060b-ddc7-42dc-a7e8-253cdb78acd4" providerId="AD" clId="Web-{B1615AB6-EC0A-2704-4B0E-71F1F272068E}" dt="2023-06-28T16:54:58.457" v="215" actId="20577"/>
          <ac:spMkLst>
            <pc:docMk/>
            <pc:sldMk cId="64811055" sldId="307"/>
            <ac:spMk id="2" creationId="{0ED5FE09-BBE6-FAB0-E676-4C160A382211}"/>
          </ac:spMkLst>
        </pc:spChg>
        <pc:spChg chg="mod">
          <ac:chgData name="Tobin Magle" userId="S::ctm6768@ads.northwestern.edu::42da060b-ddc7-42dc-a7e8-253cdb78acd4" providerId="AD" clId="Web-{B1615AB6-EC0A-2704-4B0E-71F1F272068E}" dt="2023-06-28T16:54:47.722" v="210" actId="20577"/>
          <ac:spMkLst>
            <pc:docMk/>
            <pc:sldMk cId="64811055" sldId="307"/>
            <ac:spMk id="10" creationId="{D71915BB-039F-EC3A-C234-51B985F6E459}"/>
          </ac:spMkLst>
        </pc:spChg>
      </pc:sldChg>
      <pc:sldChg chg="mod modShow">
        <pc:chgData name="Tobin Magle" userId="S::ctm6768@ads.northwestern.edu::42da060b-ddc7-42dc-a7e8-253cdb78acd4" providerId="AD" clId="Web-{B1615AB6-EC0A-2704-4B0E-71F1F272068E}" dt="2023-06-28T16:33:09.124" v="0"/>
        <pc:sldMkLst>
          <pc:docMk/>
          <pc:sldMk cId="3389622902" sldId="313"/>
        </pc:sldMkLst>
      </pc:sldChg>
      <pc:sldChg chg="modSp">
        <pc:chgData name="Tobin Magle" userId="S::ctm6768@ads.northwestern.edu::42da060b-ddc7-42dc-a7e8-253cdb78acd4" providerId="AD" clId="Web-{B1615AB6-EC0A-2704-4B0E-71F1F272068E}" dt="2023-06-28T16:47:10.079" v="204" actId="20577"/>
        <pc:sldMkLst>
          <pc:docMk/>
          <pc:sldMk cId="3457052035" sldId="316"/>
        </pc:sldMkLst>
        <pc:spChg chg="mod">
          <ac:chgData name="Tobin Magle" userId="S::ctm6768@ads.northwestern.edu::42da060b-ddc7-42dc-a7e8-253cdb78acd4" providerId="AD" clId="Web-{B1615AB6-EC0A-2704-4B0E-71F1F272068E}" dt="2023-06-28T16:47:10.079" v="204" actId="20577"/>
          <ac:spMkLst>
            <pc:docMk/>
            <pc:sldMk cId="3457052035" sldId="316"/>
            <ac:spMk id="3" creationId="{0FD5AE01-76CF-C918-14FC-5C59EB67AB2D}"/>
          </ac:spMkLst>
        </pc:spChg>
      </pc:sldChg>
      <pc:sldChg chg="modSp">
        <pc:chgData name="Tobin Magle" userId="S::ctm6768@ads.northwestern.edu::42da060b-ddc7-42dc-a7e8-253cdb78acd4" providerId="AD" clId="Web-{B1615AB6-EC0A-2704-4B0E-71F1F272068E}" dt="2023-06-28T16:47:24.580" v="205"/>
        <pc:sldMkLst>
          <pc:docMk/>
          <pc:sldMk cId="4168708229" sldId="320"/>
        </pc:sldMkLst>
        <pc:spChg chg="mod">
          <ac:chgData name="Tobin Magle" userId="S::ctm6768@ads.northwestern.edu::42da060b-ddc7-42dc-a7e8-253cdb78acd4" providerId="AD" clId="Web-{B1615AB6-EC0A-2704-4B0E-71F1F272068E}" dt="2023-06-28T16:47:24.580" v="205"/>
          <ac:spMkLst>
            <pc:docMk/>
            <pc:sldMk cId="4168708229" sldId="320"/>
            <ac:spMk id="19" creationId="{E589ABB9-1E10-041F-121B-A19BC2D8208F}"/>
          </ac:spMkLst>
        </pc:spChg>
      </pc:sldChg>
      <pc:sldChg chg="modSp">
        <pc:chgData name="Tobin Magle" userId="S::ctm6768@ads.northwestern.edu::42da060b-ddc7-42dc-a7e8-253cdb78acd4" providerId="AD" clId="Web-{B1615AB6-EC0A-2704-4B0E-71F1F272068E}" dt="2023-06-28T16:59:18.921" v="259" actId="20577"/>
        <pc:sldMkLst>
          <pc:docMk/>
          <pc:sldMk cId="3426717818" sldId="321"/>
        </pc:sldMkLst>
        <pc:spChg chg="mod">
          <ac:chgData name="Tobin Magle" userId="S::ctm6768@ads.northwestern.edu::42da060b-ddc7-42dc-a7e8-253cdb78acd4" providerId="AD" clId="Web-{B1615AB6-EC0A-2704-4B0E-71F1F272068E}" dt="2023-06-28T16:55:28.115" v="217" actId="20577"/>
          <ac:spMkLst>
            <pc:docMk/>
            <pc:sldMk cId="3426717818" sldId="321"/>
            <ac:spMk id="2" creationId="{8CAF20C0-F872-9BD0-3A65-D114CCF20F72}"/>
          </ac:spMkLst>
        </pc:spChg>
        <pc:spChg chg="mod">
          <ac:chgData name="Tobin Magle" userId="S::ctm6768@ads.northwestern.edu::42da060b-ddc7-42dc-a7e8-253cdb78acd4" providerId="AD" clId="Web-{B1615AB6-EC0A-2704-4B0E-71F1F272068E}" dt="2023-06-28T16:59:18.921" v="259" actId="20577"/>
          <ac:spMkLst>
            <pc:docMk/>
            <pc:sldMk cId="3426717818" sldId="321"/>
            <ac:spMk id="3" creationId="{74749CFB-56C8-EA64-E0B0-2ECE55FD7958}"/>
          </ac:spMkLst>
        </pc:spChg>
      </pc:sldChg>
      <pc:sldChg chg="new mod setBg">
        <pc:chgData name="Tobin Magle" userId="S::ctm6768@ads.northwestern.edu::42da060b-ddc7-42dc-a7e8-253cdb78acd4" providerId="AD" clId="Web-{B1615AB6-EC0A-2704-4B0E-71F1F272068E}" dt="2023-06-28T17:03:20.149" v="262"/>
        <pc:sldMkLst>
          <pc:docMk/>
          <pc:sldMk cId="1259565593" sldId="328"/>
        </pc:sldMkLst>
      </pc:sldChg>
    </pc:docChg>
  </pc:docChgLst>
  <pc:docChgLst>
    <pc:chgData name="Tobin Magle" userId="S::ctm6768@ads.northwestern.edu::42da060b-ddc7-42dc-a7e8-253cdb78acd4" providerId="AD" clId="Web-{E0AC61A4-7A4F-F3C2-EABE-7AC05AAB3995}"/>
    <pc:docChg chg="addSld delSld modSld sldOrd">
      <pc:chgData name="Tobin Magle" userId="S::ctm6768@ads.northwestern.edu::42da060b-ddc7-42dc-a7e8-253cdb78acd4" providerId="AD" clId="Web-{E0AC61A4-7A4F-F3C2-EABE-7AC05AAB3995}" dt="2023-06-28T21:26:19.538" v="2759" actId="14100"/>
      <pc:docMkLst>
        <pc:docMk/>
      </pc:docMkLst>
      <pc:sldChg chg="del">
        <pc:chgData name="Tobin Magle" userId="S::ctm6768@ads.northwestern.edu::42da060b-ddc7-42dc-a7e8-253cdb78acd4" providerId="AD" clId="Web-{E0AC61A4-7A4F-F3C2-EABE-7AC05AAB3995}" dt="2023-06-28T17:17:16.601" v="75"/>
        <pc:sldMkLst>
          <pc:docMk/>
          <pc:sldMk cId="2879517931" sldId="272"/>
        </pc:sldMkLst>
      </pc:sldChg>
      <pc:sldChg chg="del">
        <pc:chgData name="Tobin Magle" userId="S::ctm6768@ads.northwestern.edu::42da060b-ddc7-42dc-a7e8-253cdb78acd4" providerId="AD" clId="Web-{E0AC61A4-7A4F-F3C2-EABE-7AC05AAB3995}" dt="2023-06-28T17:17:30.445" v="80"/>
        <pc:sldMkLst>
          <pc:docMk/>
          <pc:sldMk cId="2188825882" sldId="274"/>
        </pc:sldMkLst>
      </pc:sldChg>
      <pc:sldChg chg="del">
        <pc:chgData name="Tobin Magle" userId="S::ctm6768@ads.northwestern.edu::42da060b-ddc7-42dc-a7e8-253cdb78acd4" providerId="AD" clId="Web-{E0AC61A4-7A4F-F3C2-EABE-7AC05AAB3995}" dt="2023-06-28T17:17:33.351" v="84"/>
        <pc:sldMkLst>
          <pc:docMk/>
          <pc:sldMk cId="99780286" sldId="275"/>
        </pc:sldMkLst>
      </pc:sldChg>
      <pc:sldChg chg="del">
        <pc:chgData name="Tobin Magle" userId="S::ctm6768@ads.northwestern.edu::42da060b-ddc7-42dc-a7e8-253cdb78acd4" providerId="AD" clId="Web-{E0AC61A4-7A4F-F3C2-EABE-7AC05AAB3995}" dt="2023-06-28T17:17:34.117" v="85"/>
        <pc:sldMkLst>
          <pc:docMk/>
          <pc:sldMk cId="841193852" sldId="276"/>
        </pc:sldMkLst>
      </pc:sldChg>
      <pc:sldChg chg="del">
        <pc:chgData name="Tobin Magle" userId="S::ctm6768@ads.northwestern.edu::42da060b-ddc7-42dc-a7e8-253cdb78acd4" providerId="AD" clId="Web-{E0AC61A4-7A4F-F3C2-EABE-7AC05AAB3995}" dt="2023-06-28T17:17:29.695" v="79"/>
        <pc:sldMkLst>
          <pc:docMk/>
          <pc:sldMk cId="3675718376" sldId="277"/>
        </pc:sldMkLst>
      </pc:sldChg>
      <pc:sldChg chg="del">
        <pc:chgData name="Tobin Magle" userId="S::ctm6768@ads.northwestern.edu::42da060b-ddc7-42dc-a7e8-253cdb78acd4" providerId="AD" clId="Web-{E0AC61A4-7A4F-F3C2-EABE-7AC05AAB3995}" dt="2023-06-28T17:17:31.195" v="81"/>
        <pc:sldMkLst>
          <pc:docMk/>
          <pc:sldMk cId="3855216729" sldId="280"/>
        </pc:sldMkLst>
      </pc:sldChg>
      <pc:sldChg chg="del">
        <pc:chgData name="Tobin Magle" userId="S::ctm6768@ads.northwestern.edu::42da060b-ddc7-42dc-a7e8-253cdb78acd4" providerId="AD" clId="Web-{E0AC61A4-7A4F-F3C2-EABE-7AC05AAB3995}" dt="2023-06-28T17:17:31.851" v="82"/>
        <pc:sldMkLst>
          <pc:docMk/>
          <pc:sldMk cId="932550853" sldId="281"/>
        </pc:sldMkLst>
      </pc:sldChg>
      <pc:sldChg chg="del">
        <pc:chgData name="Tobin Magle" userId="S::ctm6768@ads.northwestern.edu::42da060b-ddc7-42dc-a7e8-253cdb78acd4" providerId="AD" clId="Web-{E0AC61A4-7A4F-F3C2-EABE-7AC05AAB3995}" dt="2023-06-28T17:17:28.882" v="78"/>
        <pc:sldMkLst>
          <pc:docMk/>
          <pc:sldMk cId="2419734186" sldId="290"/>
        </pc:sldMkLst>
      </pc:sldChg>
      <pc:sldChg chg="del">
        <pc:chgData name="Tobin Magle" userId="S::ctm6768@ads.northwestern.edu::42da060b-ddc7-42dc-a7e8-253cdb78acd4" providerId="AD" clId="Web-{E0AC61A4-7A4F-F3C2-EABE-7AC05AAB3995}" dt="2023-06-28T17:17:10.429" v="74"/>
        <pc:sldMkLst>
          <pc:docMk/>
          <pc:sldMk cId="1261745669" sldId="295"/>
        </pc:sldMkLst>
      </pc:sldChg>
      <pc:sldChg chg="del">
        <pc:chgData name="Tobin Magle" userId="S::ctm6768@ads.northwestern.edu::42da060b-ddc7-42dc-a7e8-253cdb78acd4" providerId="AD" clId="Web-{E0AC61A4-7A4F-F3C2-EABE-7AC05AAB3995}" dt="2023-06-28T17:17:26.242" v="76"/>
        <pc:sldMkLst>
          <pc:docMk/>
          <pc:sldMk cId="4225467504" sldId="298"/>
        </pc:sldMkLst>
      </pc:sldChg>
      <pc:sldChg chg="del">
        <pc:chgData name="Tobin Magle" userId="S::ctm6768@ads.northwestern.edu::42da060b-ddc7-42dc-a7e8-253cdb78acd4" providerId="AD" clId="Web-{E0AC61A4-7A4F-F3C2-EABE-7AC05AAB3995}" dt="2023-06-28T17:17:26.882" v="77"/>
        <pc:sldMkLst>
          <pc:docMk/>
          <pc:sldMk cId="2391601590" sldId="299"/>
        </pc:sldMkLst>
      </pc:sldChg>
      <pc:sldChg chg="del">
        <pc:chgData name="Tobin Magle" userId="S::ctm6768@ads.northwestern.edu::42da060b-ddc7-42dc-a7e8-253cdb78acd4" providerId="AD" clId="Web-{E0AC61A4-7A4F-F3C2-EABE-7AC05AAB3995}" dt="2023-06-28T17:17:32.711" v="83"/>
        <pc:sldMkLst>
          <pc:docMk/>
          <pc:sldMk cId="1837576503" sldId="301"/>
        </pc:sldMkLst>
      </pc:sldChg>
      <pc:sldChg chg="del">
        <pc:chgData name="Tobin Magle" userId="S::ctm6768@ads.northwestern.edu::42da060b-ddc7-42dc-a7e8-253cdb78acd4" providerId="AD" clId="Web-{E0AC61A4-7A4F-F3C2-EABE-7AC05AAB3995}" dt="2023-06-28T17:08:07.228" v="51"/>
        <pc:sldMkLst>
          <pc:docMk/>
          <pc:sldMk cId="2406918875" sldId="304"/>
        </pc:sldMkLst>
      </pc:sldChg>
      <pc:sldChg chg="addSp delSp modSp">
        <pc:chgData name="Tobin Magle" userId="S::ctm6768@ads.northwestern.edu::42da060b-ddc7-42dc-a7e8-253cdb78acd4" providerId="AD" clId="Web-{E0AC61A4-7A4F-F3C2-EABE-7AC05AAB3995}" dt="2023-06-28T17:07:02.351" v="40" actId="1076"/>
        <pc:sldMkLst>
          <pc:docMk/>
          <pc:sldMk cId="64811055" sldId="307"/>
        </pc:sldMkLst>
        <pc:spChg chg="mod">
          <ac:chgData name="Tobin Magle" userId="S::ctm6768@ads.northwestern.edu::42da060b-ddc7-42dc-a7e8-253cdb78acd4" providerId="AD" clId="Web-{E0AC61A4-7A4F-F3C2-EABE-7AC05AAB3995}" dt="2023-06-28T17:07:02.351" v="40" actId="1076"/>
          <ac:spMkLst>
            <pc:docMk/>
            <pc:sldMk cId="64811055" sldId="307"/>
            <ac:spMk id="2" creationId="{0ED5FE09-BBE6-FAB0-E676-4C160A382211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7:04:20.159" v="10"/>
          <ac:spMkLst>
            <pc:docMk/>
            <pc:sldMk cId="64811055" sldId="307"/>
            <ac:spMk id="3" creationId="{88F5457D-7409-91E0-C920-9C65055778E3}"/>
          </ac:spMkLst>
        </pc:spChg>
        <pc:spChg chg="add del mod">
          <ac:chgData name="Tobin Magle" userId="S::ctm6768@ads.northwestern.edu::42da060b-ddc7-42dc-a7e8-253cdb78acd4" providerId="AD" clId="Web-{E0AC61A4-7A4F-F3C2-EABE-7AC05AAB3995}" dt="2023-06-28T17:04:23.035" v="11"/>
          <ac:spMkLst>
            <pc:docMk/>
            <pc:sldMk cId="64811055" sldId="307"/>
            <ac:spMk id="7" creationId="{452FE50A-7337-B83A-86AC-3CD6E601A8A3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7:04:15.784" v="9"/>
          <ac:spMkLst>
            <pc:docMk/>
            <pc:sldMk cId="64811055" sldId="307"/>
            <ac:spMk id="8" creationId="{354423CC-FAED-5624-66D2-2ADC5898E5AC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7:06:45.851" v="35" actId="1076"/>
          <ac:spMkLst>
            <pc:docMk/>
            <pc:sldMk cId="64811055" sldId="307"/>
            <ac:spMk id="10" creationId="{D71915BB-039F-EC3A-C234-51B985F6E459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7:06:54.429" v="38" actId="1076"/>
          <ac:spMkLst>
            <pc:docMk/>
            <pc:sldMk cId="64811055" sldId="307"/>
            <ac:spMk id="11" creationId="{5EC065F5-24CA-A28B-2589-6042A230BB74}"/>
          </ac:spMkLst>
        </pc:spChg>
        <pc:picChg chg="del">
          <ac:chgData name="Tobin Magle" userId="S::ctm6768@ads.northwestern.edu::42da060b-ddc7-42dc-a7e8-253cdb78acd4" providerId="AD" clId="Web-{E0AC61A4-7A4F-F3C2-EABE-7AC05AAB3995}" dt="2023-06-28T17:04:13.144" v="8"/>
          <ac:picMkLst>
            <pc:docMk/>
            <pc:sldMk cId="64811055" sldId="307"/>
            <ac:picMk id="5" creationId="{DD8B1C77-12B3-AA93-7070-786B465CC4FF}"/>
          </ac:picMkLst>
        </pc:picChg>
        <pc:picChg chg="mod modCrop">
          <ac:chgData name="Tobin Magle" userId="S::ctm6768@ads.northwestern.edu::42da060b-ddc7-42dc-a7e8-253cdb78acd4" providerId="AD" clId="Web-{E0AC61A4-7A4F-F3C2-EABE-7AC05AAB3995}" dt="2023-06-28T17:06:57.757" v="39" actId="1076"/>
          <ac:picMkLst>
            <pc:docMk/>
            <pc:sldMk cId="64811055" sldId="307"/>
            <ac:picMk id="9" creationId="{74ECBE9B-462C-E21F-6F8C-35D7DEC2A8F1}"/>
          </ac:picMkLst>
        </pc:picChg>
      </pc:sldChg>
      <pc:sldChg chg="ord">
        <pc:chgData name="Tobin Magle" userId="S::ctm6768@ads.northwestern.edu::42da060b-ddc7-42dc-a7e8-253cdb78acd4" providerId="AD" clId="Web-{E0AC61A4-7A4F-F3C2-EABE-7AC05AAB3995}" dt="2023-06-28T17:17:03.366" v="73"/>
        <pc:sldMkLst>
          <pc:docMk/>
          <pc:sldMk cId="107191658" sldId="309"/>
        </pc:sldMkLst>
      </pc:sldChg>
      <pc:sldChg chg="ord">
        <pc:chgData name="Tobin Magle" userId="S::ctm6768@ads.northwestern.edu::42da060b-ddc7-42dc-a7e8-253cdb78acd4" providerId="AD" clId="Web-{E0AC61A4-7A4F-F3C2-EABE-7AC05AAB3995}" dt="2023-06-28T17:15:34.661" v="57"/>
        <pc:sldMkLst>
          <pc:docMk/>
          <pc:sldMk cId="1716213861" sldId="311"/>
        </pc:sldMkLst>
      </pc:sldChg>
      <pc:sldChg chg="delSp del ord">
        <pc:chgData name="Tobin Magle" userId="S::ctm6768@ads.northwestern.edu::42da060b-ddc7-42dc-a7e8-253cdb78acd4" providerId="AD" clId="Web-{E0AC61A4-7A4F-F3C2-EABE-7AC05AAB3995}" dt="2023-06-28T17:34:57.568" v="97"/>
        <pc:sldMkLst>
          <pc:docMk/>
          <pc:sldMk cId="2528676835" sldId="312"/>
        </pc:sldMkLst>
        <pc:picChg chg="del">
          <ac:chgData name="Tobin Magle" userId="S::ctm6768@ads.northwestern.edu::42da060b-ddc7-42dc-a7e8-253cdb78acd4" providerId="AD" clId="Web-{E0AC61A4-7A4F-F3C2-EABE-7AC05AAB3995}" dt="2023-06-28T17:34:06.692" v="89"/>
          <ac:picMkLst>
            <pc:docMk/>
            <pc:sldMk cId="2528676835" sldId="312"/>
            <ac:picMk id="6" creationId="{1EF9BCD5-9E63-C690-F39B-ADBB4853B0DE}"/>
          </ac:picMkLst>
        </pc:picChg>
      </pc:sldChg>
      <pc:sldChg chg="addSp delSp modSp">
        <pc:chgData name="Tobin Magle" userId="S::ctm6768@ads.northwestern.edu::42da060b-ddc7-42dc-a7e8-253cdb78acd4" providerId="AD" clId="Web-{E0AC61A4-7A4F-F3C2-EABE-7AC05AAB3995}" dt="2023-06-28T21:21:16.718" v="2691"/>
        <pc:sldMkLst>
          <pc:docMk/>
          <pc:sldMk cId="4257212700" sldId="314"/>
        </pc:sldMkLst>
        <pc:spChg chg="mod">
          <ac:chgData name="Tobin Magle" userId="S::ctm6768@ads.northwestern.edu::42da060b-ddc7-42dc-a7e8-253cdb78acd4" providerId="AD" clId="Web-{E0AC61A4-7A4F-F3C2-EABE-7AC05AAB3995}" dt="2023-06-28T17:08:37.385" v="55"/>
          <ac:spMkLst>
            <pc:docMk/>
            <pc:sldMk cId="4257212700" sldId="314"/>
            <ac:spMk id="5" creationId="{1EBFE131-7AF1-50BE-9543-EA382904A949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21:21:16.718" v="2691"/>
          <ac:spMkLst>
            <pc:docMk/>
            <pc:sldMk cId="4257212700" sldId="314"/>
            <ac:spMk id="6" creationId="{5238591D-662D-9130-2D9F-847E8A3D7EBF}"/>
          </ac:spMkLst>
        </pc:spChg>
        <pc:spChg chg="mod">
          <ac:chgData name="Tobin Magle" userId="S::ctm6768@ads.northwestern.edu::42da060b-ddc7-42dc-a7e8-253cdb78acd4" providerId="AD" clId="Web-{E0AC61A4-7A4F-F3C2-EABE-7AC05AAB3995}" dt="2023-06-28T20:51:20.753" v="2690" actId="20577"/>
          <ac:spMkLst>
            <pc:docMk/>
            <pc:sldMk cId="4257212700" sldId="314"/>
            <ac:spMk id="9" creationId="{A666DF90-AA53-4C30-6FB0-EEE18197590A}"/>
          </ac:spMkLst>
        </pc:spChg>
        <pc:spChg chg="del">
          <ac:chgData name="Tobin Magle" userId="S::ctm6768@ads.northwestern.edu::42da060b-ddc7-42dc-a7e8-253cdb78acd4" providerId="AD" clId="Web-{E0AC61A4-7A4F-F3C2-EABE-7AC05AAB3995}" dt="2023-06-28T21:21:16.718" v="2691"/>
          <ac:spMkLst>
            <pc:docMk/>
            <pc:sldMk cId="4257212700" sldId="314"/>
            <ac:spMk id="11" creationId="{0B74A9B4-0918-84F1-AECF-C4B562141582}"/>
          </ac:spMkLst>
        </pc:spChg>
      </pc:sldChg>
      <pc:sldChg chg="addSp modSp">
        <pc:chgData name="Tobin Magle" userId="S::ctm6768@ads.northwestern.edu::42da060b-ddc7-42dc-a7e8-253cdb78acd4" providerId="AD" clId="Web-{E0AC61A4-7A4F-F3C2-EABE-7AC05AAB3995}" dt="2023-06-28T21:22:19.485" v="2713" actId="20577"/>
        <pc:sldMkLst>
          <pc:docMk/>
          <pc:sldMk cId="1610826962" sldId="315"/>
        </pc:sldMkLst>
        <pc:spChg chg="mod">
          <ac:chgData name="Tobin Magle" userId="S::ctm6768@ads.northwestern.edu::42da060b-ddc7-42dc-a7e8-253cdb78acd4" providerId="AD" clId="Web-{E0AC61A4-7A4F-F3C2-EABE-7AC05AAB3995}" dt="2023-06-28T21:22:19.485" v="2713" actId="20577"/>
          <ac:spMkLst>
            <pc:docMk/>
            <pc:sldMk cId="1610826962" sldId="315"/>
            <ac:spMk id="2" creationId="{0A05553E-4394-0EA7-DA6B-35A3D9168197}"/>
          </ac:spMkLst>
        </pc:spChg>
        <pc:spChg chg="mod">
          <ac:chgData name="Tobin Magle" userId="S::ctm6768@ads.northwestern.edu::42da060b-ddc7-42dc-a7e8-253cdb78acd4" providerId="AD" clId="Web-{E0AC61A4-7A4F-F3C2-EABE-7AC05AAB3995}" dt="2023-06-28T21:22:01.437" v="2706" actId="20577"/>
          <ac:spMkLst>
            <pc:docMk/>
            <pc:sldMk cId="1610826962" sldId="315"/>
            <ac:spMk id="3" creationId="{644B3B7F-1E38-70FC-95A5-6B2D66C19B44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21:21:31.562" v="2699" actId="1076"/>
          <ac:spMkLst>
            <pc:docMk/>
            <pc:sldMk cId="1610826962" sldId="315"/>
            <ac:spMk id="5" creationId="{2530EAA0-8B1E-BE39-418A-78E8D9AE97F0}"/>
          </ac:spMkLst>
        </pc:spChg>
      </pc:sldChg>
      <pc:sldChg chg="modSp">
        <pc:chgData name="Tobin Magle" userId="S::ctm6768@ads.northwestern.edu::42da060b-ddc7-42dc-a7e8-253cdb78acd4" providerId="AD" clId="Web-{E0AC61A4-7A4F-F3C2-EABE-7AC05AAB3995}" dt="2023-06-28T18:19:51.333" v="622" actId="20577"/>
        <pc:sldMkLst>
          <pc:docMk/>
          <pc:sldMk cId="3457052035" sldId="316"/>
        </pc:sldMkLst>
        <pc:spChg chg="mod">
          <ac:chgData name="Tobin Magle" userId="S::ctm6768@ads.northwestern.edu::42da060b-ddc7-42dc-a7e8-253cdb78acd4" providerId="AD" clId="Web-{E0AC61A4-7A4F-F3C2-EABE-7AC05AAB3995}" dt="2023-06-28T18:19:51.333" v="622" actId="20577"/>
          <ac:spMkLst>
            <pc:docMk/>
            <pc:sldMk cId="3457052035" sldId="316"/>
            <ac:spMk id="3" creationId="{0FD5AE01-76CF-C918-14FC-5C59EB67AB2D}"/>
          </ac:spMkLst>
        </pc:spChg>
      </pc:sldChg>
      <pc:sldChg chg="addSp delSp modSp ord">
        <pc:chgData name="Tobin Magle" userId="S::ctm6768@ads.northwestern.edu::42da060b-ddc7-42dc-a7e8-253cdb78acd4" providerId="AD" clId="Web-{E0AC61A4-7A4F-F3C2-EABE-7AC05AAB3995}" dt="2023-06-28T18:24:49.359" v="682" actId="1076"/>
        <pc:sldMkLst>
          <pc:docMk/>
          <pc:sldMk cId="4168708229" sldId="320"/>
        </pc:sldMkLst>
        <pc:spChg chg="mod">
          <ac:chgData name="Tobin Magle" userId="S::ctm6768@ads.northwestern.edu::42da060b-ddc7-42dc-a7e8-253cdb78acd4" providerId="AD" clId="Web-{E0AC61A4-7A4F-F3C2-EABE-7AC05AAB3995}" dt="2023-06-28T18:24:49.359" v="682" actId="1076"/>
          <ac:spMkLst>
            <pc:docMk/>
            <pc:sldMk cId="4168708229" sldId="320"/>
            <ac:spMk id="2" creationId="{DDFA2306-F6C6-1510-C1EF-984CAEED8416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8:24:17.014" v="681" actId="1076"/>
          <ac:spMkLst>
            <pc:docMk/>
            <pc:sldMk cId="4168708229" sldId="320"/>
            <ac:spMk id="3" creationId="{12EC79BD-BA85-6C21-397D-F841D43FFD91}"/>
          </ac:spMkLst>
        </pc:spChg>
        <pc:spChg chg="add del mod ord">
          <ac:chgData name="Tobin Magle" userId="S::ctm6768@ads.northwestern.edu::42da060b-ddc7-42dc-a7e8-253cdb78acd4" providerId="AD" clId="Web-{E0AC61A4-7A4F-F3C2-EABE-7AC05AAB3995}" dt="2023-06-28T18:17:45.016" v="600"/>
          <ac:spMkLst>
            <pc:docMk/>
            <pc:sldMk cId="4168708229" sldId="320"/>
            <ac:spMk id="4" creationId="{27991DD9-AD19-8033-2F29-FA0E23D17C0B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7:51:17.478" v="108"/>
          <ac:spMkLst>
            <pc:docMk/>
            <pc:sldMk cId="4168708229" sldId="320"/>
            <ac:spMk id="5" creationId="{4448D30D-DC5B-FB3D-46DF-0C8399A7DB9B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7:51:19.134" v="109"/>
          <ac:spMkLst>
            <pc:docMk/>
            <pc:sldMk cId="4168708229" sldId="320"/>
            <ac:spMk id="6" creationId="{A0F82DFA-69CF-0E85-EA97-66D79C007BCB}"/>
          </ac:spMkLst>
        </pc:spChg>
        <pc:spChg chg="add del mod ord">
          <ac:chgData name="Tobin Magle" userId="S::ctm6768@ads.northwestern.edu::42da060b-ddc7-42dc-a7e8-253cdb78acd4" providerId="AD" clId="Web-{E0AC61A4-7A4F-F3C2-EABE-7AC05AAB3995}" dt="2023-06-28T18:17:45.016" v="601"/>
          <ac:spMkLst>
            <pc:docMk/>
            <pc:sldMk cId="4168708229" sldId="320"/>
            <ac:spMk id="7" creationId="{34FAC068-9126-A461-F406-1DD7D2698E44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7:51:15.540" v="107"/>
          <ac:spMkLst>
            <pc:docMk/>
            <pc:sldMk cId="4168708229" sldId="320"/>
            <ac:spMk id="8" creationId="{6B6DA929-0C8E-568D-21CD-71A65BAC2560}"/>
          </ac:spMkLst>
        </pc:spChg>
        <pc:spChg chg="add del mod">
          <ac:chgData name="Tobin Magle" userId="S::ctm6768@ads.northwestern.edu::42da060b-ddc7-42dc-a7e8-253cdb78acd4" providerId="AD" clId="Web-{E0AC61A4-7A4F-F3C2-EABE-7AC05AAB3995}" dt="2023-06-28T18:24:12.998" v="680" actId="1076"/>
          <ac:spMkLst>
            <pc:docMk/>
            <pc:sldMk cId="4168708229" sldId="320"/>
            <ac:spMk id="9" creationId="{79FF43BA-C8CA-451E-E441-5A6AA7D65363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8:24:09.108" v="679" actId="1076"/>
          <ac:spMkLst>
            <pc:docMk/>
            <pc:sldMk cId="4168708229" sldId="320"/>
            <ac:spMk id="10" creationId="{8E6B7C1C-E4E6-97F4-B884-C4FA6428BCFD}"/>
          </ac:spMkLst>
        </pc:spChg>
        <pc:spChg chg="del mod">
          <ac:chgData name="Tobin Magle" userId="S::ctm6768@ads.northwestern.edu::42da060b-ddc7-42dc-a7e8-253cdb78acd4" providerId="AD" clId="Web-{E0AC61A4-7A4F-F3C2-EABE-7AC05AAB3995}" dt="2023-06-28T18:20:53.929" v="629"/>
          <ac:spMkLst>
            <pc:docMk/>
            <pc:sldMk cId="4168708229" sldId="320"/>
            <ac:spMk id="11" creationId="{4FBDD3C9-152B-D540-57C9-A7BAB061DE56}"/>
          </ac:spMkLst>
        </pc:spChg>
        <pc:spChg chg="add del mod">
          <ac:chgData name="Tobin Magle" userId="S::ctm6768@ads.northwestern.edu::42da060b-ddc7-42dc-a7e8-253cdb78acd4" providerId="AD" clId="Web-{E0AC61A4-7A4F-F3C2-EABE-7AC05AAB3995}" dt="2023-06-28T18:23:11.621" v="666"/>
          <ac:spMkLst>
            <pc:docMk/>
            <pc:sldMk cId="4168708229" sldId="320"/>
            <ac:spMk id="12" creationId="{0BE8295B-F05E-0BCD-C093-92E943A4B84E}"/>
          </ac:spMkLst>
        </pc:spChg>
        <pc:spChg chg="del mod">
          <ac:chgData name="Tobin Magle" userId="S::ctm6768@ads.northwestern.edu::42da060b-ddc7-42dc-a7e8-253cdb78acd4" providerId="AD" clId="Web-{E0AC61A4-7A4F-F3C2-EABE-7AC05AAB3995}" dt="2023-06-28T17:54:11.171" v="192"/>
          <ac:spMkLst>
            <pc:docMk/>
            <pc:sldMk cId="4168708229" sldId="320"/>
            <ac:spMk id="13" creationId="{78C8F900-8587-8205-5553-832E98046CA5}"/>
          </ac:spMkLst>
        </pc:spChg>
        <pc:spChg chg="add del">
          <ac:chgData name="Tobin Magle" userId="S::ctm6768@ads.northwestern.edu::42da060b-ddc7-42dc-a7e8-253cdb78acd4" providerId="AD" clId="Web-{E0AC61A4-7A4F-F3C2-EABE-7AC05AAB3995}" dt="2023-06-28T17:58:57.650" v="279"/>
          <ac:spMkLst>
            <pc:docMk/>
            <pc:sldMk cId="4168708229" sldId="320"/>
            <ac:spMk id="14" creationId="{5B64F26E-902D-E32F-D61C-43D677542A28}"/>
          </ac:spMkLst>
        </pc:spChg>
        <pc:spChg chg="add del mod">
          <ac:chgData name="Tobin Magle" userId="S::ctm6768@ads.northwestern.edu::42da060b-ddc7-42dc-a7e8-253cdb78acd4" providerId="AD" clId="Web-{E0AC61A4-7A4F-F3C2-EABE-7AC05AAB3995}" dt="2023-06-28T18:17:45.016" v="602"/>
          <ac:spMkLst>
            <pc:docMk/>
            <pc:sldMk cId="4168708229" sldId="320"/>
            <ac:spMk id="15" creationId="{A42B6C15-9150-C7CF-3EB2-A3C2B78234A1}"/>
          </ac:spMkLst>
        </pc:spChg>
        <pc:spChg chg="mod ord">
          <ac:chgData name="Tobin Magle" userId="S::ctm6768@ads.northwestern.edu::42da060b-ddc7-42dc-a7e8-253cdb78acd4" providerId="AD" clId="Web-{E0AC61A4-7A4F-F3C2-EABE-7AC05AAB3995}" dt="2023-06-28T18:23:44.810" v="672" actId="1076"/>
          <ac:spMkLst>
            <pc:docMk/>
            <pc:sldMk cId="4168708229" sldId="320"/>
            <ac:spMk id="16" creationId="{70FE4B19-13ED-68A6-1511-E18B011843DC}"/>
          </ac:spMkLst>
        </pc:spChg>
        <pc:spChg chg="del mod">
          <ac:chgData name="Tobin Magle" userId="S::ctm6768@ads.northwestern.edu::42da060b-ddc7-42dc-a7e8-253cdb78acd4" providerId="AD" clId="Web-{E0AC61A4-7A4F-F3C2-EABE-7AC05AAB3995}" dt="2023-06-28T18:20:53.929" v="628"/>
          <ac:spMkLst>
            <pc:docMk/>
            <pc:sldMk cId="4168708229" sldId="320"/>
            <ac:spMk id="17" creationId="{2BB3E3AD-F065-F6BC-2CE5-37283942B5E4}"/>
          </ac:spMkLst>
        </pc:spChg>
        <pc:spChg chg="del mod">
          <ac:chgData name="Tobin Magle" userId="S::ctm6768@ads.northwestern.edu::42da060b-ddc7-42dc-a7e8-253cdb78acd4" providerId="AD" clId="Web-{E0AC61A4-7A4F-F3C2-EABE-7AC05AAB3995}" dt="2023-06-28T17:54:12.952" v="193"/>
          <ac:spMkLst>
            <pc:docMk/>
            <pc:sldMk cId="4168708229" sldId="320"/>
            <ac:spMk id="18" creationId="{496B2E99-5DDB-F799-6A00-58A667F67F8E}"/>
          </ac:spMkLst>
        </pc:spChg>
        <pc:spChg chg="del mod">
          <ac:chgData name="Tobin Magle" userId="S::ctm6768@ads.northwestern.edu::42da060b-ddc7-42dc-a7e8-253cdb78acd4" providerId="AD" clId="Web-{E0AC61A4-7A4F-F3C2-EABE-7AC05AAB3995}" dt="2023-06-28T18:20:53.929" v="627"/>
          <ac:spMkLst>
            <pc:docMk/>
            <pc:sldMk cId="4168708229" sldId="320"/>
            <ac:spMk id="19" creationId="{E589ABB9-1E10-041F-121B-A19BC2D8208F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7:52:32.933" v="153"/>
          <ac:spMkLst>
            <pc:docMk/>
            <pc:sldMk cId="4168708229" sldId="320"/>
            <ac:spMk id="20" creationId="{313952EA-5711-16A2-11B4-D84395DDEF83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7:52:38.465" v="154"/>
          <ac:spMkLst>
            <pc:docMk/>
            <pc:sldMk cId="4168708229" sldId="320"/>
            <ac:spMk id="21" creationId="{D26A1EFA-68F5-AE8D-12E7-8274F1A32946}"/>
          </ac:spMkLst>
        </pc:spChg>
        <pc:spChg chg="add del mod">
          <ac:chgData name="Tobin Magle" userId="S::ctm6768@ads.northwestern.edu::42da060b-ddc7-42dc-a7e8-253cdb78acd4" providerId="AD" clId="Web-{E0AC61A4-7A4F-F3C2-EABE-7AC05AAB3995}" dt="2023-06-28T18:17:45.016" v="599"/>
          <ac:spMkLst>
            <pc:docMk/>
            <pc:sldMk cId="4168708229" sldId="320"/>
            <ac:spMk id="22" creationId="{8C16E5B8-A547-05B6-71A6-D015FB88D435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7:51:11.665" v="105"/>
          <ac:spMkLst>
            <pc:docMk/>
            <pc:sldMk cId="4168708229" sldId="320"/>
            <ac:spMk id="23" creationId="{034811B9-5A01-FF22-D2FD-72972992DD05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7:51:13.415" v="106"/>
          <ac:spMkLst>
            <pc:docMk/>
            <pc:sldMk cId="4168708229" sldId="320"/>
            <ac:spMk id="24" creationId="{26DDC9D6-8129-5A19-FB75-999298B0B39C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7:51:09.759" v="104"/>
          <ac:spMkLst>
            <pc:docMk/>
            <pc:sldMk cId="4168708229" sldId="320"/>
            <ac:spMk id="25" creationId="{5701103B-BC85-D457-5E1A-FFB774A3AFBA}"/>
          </ac:spMkLst>
        </pc:spChg>
        <pc:spChg chg="del mod">
          <ac:chgData name="Tobin Magle" userId="S::ctm6768@ads.northwestern.edu::42da060b-ddc7-42dc-a7e8-253cdb78acd4" providerId="AD" clId="Web-{E0AC61A4-7A4F-F3C2-EABE-7AC05AAB3995}" dt="2023-06-28T18:20:53.929" v="630"/>
          <ac:spMkLst>
            <pc:docMk/>
            <pc:sldMk cId="4168708229" sldId="320"/>
            <ac:spMk id="26" creationId="{915197D2-FFC6-2FE8-4048-0058D065F335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8:22:44.386" v="659" actId="1076"/>
          <ac:spMkLst>
            <pc:docMk/>
            <pc:sldMk cId="4168708229" sldId="320"/>
            <ac:spMk id="27" creationId="{9FD083C7-2238-50E6-8CAE-7E4039D52CB6}"/>
          </ac:spMkLst>
        </pc:spChg>
        <pc:spChg chg="add del mod">
          <ac:chgData name="Tobin Magle" userId="S::ctm6768@ads.northwestern.edu::42da060b-ddc7-42dc-a7e8-253cdb78acd4" providerId="AD" clId="Web-{E0AC61A4-7A4F-F3C2-EABE-7AC05AAB3995}" dt="2023-06-28T18:09:03.577" v="479"/>
          <ac:spMkLst>
            <pc:docMk/>
            <pc:sldMk cId="4168708229" sldId="320"/>
            <ac:spMk id="28" creationId="{1C776757-41FD-B683-755B-4B02B90FDDA2}"/>
          </ac:spMkLst>
        </pc:spChg>
        <pc:spChg chg="add del mod">
          <ac:chgData name="Tobin Magle" userId="S::ctm6768@ads.northwestern.edu::42da060b-ddc7-42dc-a7e8-253cdb78acd4" providerId="AD" clId="Web-{E0AC61A4-7A4F-F3C2-EABE-7AC05AAB3995}" dt="2023-06-28T18:09:03.577" v="478"/>
          <ac:spMkLst>
            <pc:docMk/>
            <pc:sldMk cId="4168708229" sldId="320"/>
            <ac:spMk id="29" creationId="{FF4CB02F-A567-27FC-0596-F491F51B3177}"/>
          </ac:spMkLst>
        </pc:spChg>
        <pc:spChg chg="add del mod">
          <ac:chgData name="Tobin Magle" userId="S::ctm6768@ads.northwestern.edu::42da060b-ddc7-42dc-a7e8-253cdb78acd4" providerId="AD" clId="Web-{E0AC61A4-7A4F-F3C2-EABE-7AC05AAB3995}" dt="2023-06-28T18:09:03.577" v="477"/>
          <ac:spMkLst>
            <pc:docMk/>
            <pc:sldMk cId="4168708229" sldId="320"/>
            <ac:spMk id="30" creationId="{657DE5FD-BC41-C69F-276A-91DA00981659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8:24:00.810" v="676" actId="1076"/>
          <ac:spMkLst>
            <pc:docMk/>
            <pc:sldMk cId="4168708229" sldId="320"/>
            <ac:spMk id="31" creationId="{9E00802A-83A9-D66D-F01C-46E794040888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8:24:03.795" v="677" actId="1076"/>
          <ac:spMkLst>
            <pc:docMk/>
            <pc:sldMk cId="4168708229" sldId="320"/>
            <ac:spMk id="32" creationId="{7575F02D-AAA8-C299-5179-073702893F8B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8:24:07.967" v="678" actId="1076"/>
          <ac:spMkLst>
            <pc:docMk/>
            <pc:sldMk cId="4168708229" sldId="320"/>
            <ac:spMk id="33" creationId="{08A277B5-88C0-B60E-850D-22632A193FDC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8:22:59.777" v="664" actId="1076"/>
          <ac:spMkLst>
            <pc:docMk/>
            <pc:sldMk cId="4168708229" sldId="320"/>
            <ac:spMk id="34" creationId="{88965211-3A43-AE63-BEE4-826B690F205F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8:22:08.916" v="650" actId="1076"/>
          <ac:spMkLst>
            <pc:docMk/>
            <pc:sldMk cId="4168708229" sldId="320"/>
            <ac:spMk id="35" creationId="{F5050031-005E-8E7E-C9F2-EA9EAF4EDCAA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8:22:23.745" v="654" actId="1076"/>
          <ac:spMkLst>
            <pc:docMk/>
            <pc:sldMk cId="4168708229" sldId="320"/>
            <ac:spMk id="36" creationId="{1F710598-C33D-889F-419C-A8C9BB6214A8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8:22:21.948" v="653" actId="1076"/>
          <ac:spMkLst>
            <pc:docMk/>
            <pc:sldMk cId="4168708229" sldId="320"/>
            <ac:spMk id="37" creationId="{185C238A-CCB5-DF84-128A-24C4ED97E660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8:21:47.150" v="645" actId="1076"/>
          <ac:spMkLst>
            <pc:docMk/>
            <pc:sldMk cId="4168708229" sldId="320"/>
            <ac:spMk id="38" creationId="{97168638-E547-5096-AC95-5B8C18706532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8:22:10.697" v="651" actId="1076"/>
          <ac:spMkLst>
            <pc:docMk/>
            <pc:sldMk cId="4168708229" sldId="320"/>
            <ac:spMk id="39" creationId="{C1E22C79-9F89-114A-8922-0853CF694D3A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8:23:50.310" v="673" actId="1076"/>
          <ac:spMkLst>
            <pc:docMk/>
            <pc:sldMk cId="4168708229" sldId="320"/>
            <ac:spMk id="40" creationId="{8FDA4903-9B1A-0CF1-81E7-FB026F74AC6D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8:23:53.091" v="674" actId="1076"/>
          <ac:spMkLst>
            <pc:docMk/>
            <pc:sldMk cId="4168708229" sldId="320"/>
            <ac:spMk id="41" creationId="{77998AA4-65EE-45E0-BF52-2E90B2781EA0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8:23:54.529" v="675" actId="1076"/>
          <ac:spMkLst>
            <pc:docMk/>
            <pc:sldMk cId="4168708229" sldId="320"/>
            <ac:spMk id="42" creationId="{77B9B7AE-3633-4D57-35FC-1A6556982E86}"/>
          </ac:spMkLst>
        </pc:spChg>
      </pc:sldChg>
      <pc:sldChg chg="delSp modSp">
        <pc:chgData name="Tobin Magle" userId="S::ctm6768@ads.northwestern.edu::42da060b-ddc7-42dc-a7e8-253cdb78acd4" providerId="AD" clId="Web-{E0AC61A4-7A4F-F3C2-EABE-7AC05AAB3995}" dt="2023-06-28T20:49:35.671" v="2680"/>
        <pc:sldMkLst>
          <pc:docMk/>
          <pc:sldMk cId="4103300113" sldId="322"/>
        </pc:sldMkLst>
        <pc:spChg chg="del mod">
          <ac:chgData name="Tobin Magle" userId="S::ctm6768@ads.northwestern.edu::42da060b-ddc7-42dc-a7e8-253cdb78acd4" providerId="AD" clId="Web-{E0AC61A4-7A4F-F3C2-EABE-7AC05AAB3995}" dt="2023-06-28T20:49:35.671" v="2680"/>
          <ac:spMkLst>
            <pc:docMk/>
            <pc:sldMk cId="4103300113" sldId="322"/>
            <ac:spMk id="7" creationId="{8DE2CC1B-EB22-4E45-9A41-BA1F54C6352B}"/>
          </ac:spMkLst>
        </pc:spChg>
        <pc:graphicFrameChg chg="mod">
          <ac:chgData name="Tobin Magle" userId="S::ctm6768@ads.northwestern.edu::42da060b-ddc7-42dc-a7e8-253cdb78acd4" providerId="AD" clId="Web-{E0AC61A4-7A4F-F3C2-EABE-7AC05AAB3995}" dt="2023-06-28T20:49:12.560" v="2677" actId="14100"/>
          <ac:graphicFrameMkLst>
            <pc:docMk/>
            <pc:sldMk cId="4103300113" sldId="322"/>
            <ac:graphicFrameMk id="565" creationId="{7517F65B-0487-DFE7-D35C-CD253D0F93EE}"/>
          </ac:graphicFrameMkLst>
        </pc:graphicFrameChg>
      </pc:sldChg>
      <pc:sldChg chg="addSp delSp modSp mod modClrScheme chgLayout">
        <pc:chgData name="Tobin Magle" userId="S::ctm6768@ads.northwestern.edu::42da060b-ddc7-42dc-a7e8-253cdb78acd4" providerId="AD" clId="Web-{E0AC61A4-7A4F-F3C2-EABE-7AC05AAB3995}" dt="2023-06-28T17:34:37.958" v="96" actId="1076"/>
        <pc:sldMkLst>
          <pc:docMk/>
          <pc:sldMk cId="1998326465" sldId="323"/>
        </pc:sldMkLst>
        <pc:spChg chg="mod ord">
          <ac:chgData name="Tobin Magle" userId="S::ctm6768@ads.northwestern.edu::42da060b-ddc7-42dc-a7e8-253cdb78acd4" providerId="AD" clId="Web-{E0AC61A4-7A4F-F3C2-EABE-7AC05AAB3995}" dt="2023-06-28T17:34:18.864" v="91"/>
          <ac:spMkLst>
            <pc:docMk/>
            <pc:sldMk cId="1998326465" sldId="323"/>
            <ac:spMk id="2" creationId="{36A33EB3-E0C3-2FEA-3A35-BF6EFBD8209E}"/>
          </ac:spMkLst>
        </pc:spChg>
        <pc:spChg chg="mod ord">
          <ac:chgData name="Tobin Magle" userId="S::ctm6768@ads.northwestern.edu::42da060b-ddc7-42dc-a7e8-253cdb78acd4" providerId="AD" clId="Web-{E0AC61A4-7A4F-F3C2-EABE-7AC05AAB3995}" dt="2023-06-28T17:34:27.130" v="92" actId="14100"/>
          <ac:spMkLst>
            <pc:docMk/>
            <pc:sldMk cId="1998326465" sldId="323"/>
            <ac:spMk id="3" creationId="{E6CB91F3-3057-EE50-AC8E-BED65AEBA0EA}"/>
          </ac:spMkLst>
        </pc:spChg>
        <pc:spChg chg="mod ord">
          <ac:chgData name="Tobin Magle" userId="S::ctm6768@ads.northwestern.edu::42da060b-ddc7-42dc-a7e8-253cdb78acd4" providerId="AD" clId="Web-{E0AC61A4-7A4F-F3C2-EABE-7AC05AAB3995}" dt="2023-06-28T17:34:18.864" v="91"/>
          <ac:spMkLst>
            <pc:docMk/>
            <pc:sldMk cId="1998326465" sldId="323"/>
            <ac:spMk id="4" creationId="{43AB2FE5-1755-BF67-2B42-64A02ED3BC9F}"/>
          </ac:spMkLst>
        </pc:spChg>
        <pc:spChg chg="add del mod ord">
          <ac:chgData name="Tobin Magle" userId="S::ctm6768@ads.northwestern.edu::42da060b-ddc7-42dc-a7e8-253cdb78acd4" providerId="AD" clId="Web-{E0AC61A4-7A4F-F3C2-EABE-7AC05AAB3995}" dt="2023-06-28T17:34:18.864" v="91"/>
          <ac:spMkLst>
            <pc:docMk/>
            <pc:sldMk cId="1998326465" sldId="323"/>
            <ac:spMk id="5" creationId="{657827AE-48F4-B2D2-E66A-F8DB976544F0}"/>
          </ac:spMkLst>
        </pc:spChg>
        <pc:spChg chg="add del mod ord">
          <ac:chgData name="Tobin Magle" userId="S::ctm6768@ads.northwestern.edu::42da060b-ddc7-42dc-a7e8-253cdb78acd4" providerId="AD" clId="Web-{E0AC61A4-7A4F-F3C2-EABE-7AC05AAB3995}" dt="2023-06-28T17:34:18.864" v="91"/>
          <ac:spMkLst>
            <pc:docMk/>
            <pc:sldMk cId="1998326465" sldId="323"/>
            <ac:spMk id="6" creationId="{8B582B38-415E-5383-62E8-A85E87EFFBF8}"/>
          </ac:spMkLst>
        </pc:spChg>
        <pc:spChg chg="add del mod ord">
          <ac:chgData name="Tobin Magle" userId="S::ctm6768@ads.northwestern.edu::42da060b-ddc7-42dc-a7e8-253cdb78acd4" providerId="AD" clId="Web-{E0AC61A4-7A4F-F3C2-EABE-7AC05AAB3995}" dt="2023-06-28T17:34:18.864" v="91"/>
          <ac:spMkLst>
            <pc:docMk/>
            <pc:sldMk cId="1998326465" sldId="323"/>
            <ac:spMk id="7" creationId="{5C193092-283F-4B9F-AE39-9788A38E66F6}"/>
          </ac:spMkLst>
        </pc:spChg>
        <pc:picChg chg="add mod">
          <ac:chgData name="Tobin Magle" userId="S::ctm6768@ads.northwestern.edu::42da060b-ddc7-42dc-a7e8-253cdb78acd4" providerId="AD" clId="Web-{E0AC61A4-7A4F-F3C2-EABE-7AC05AAB3995}" dt="2023-06-28T17:34:37.958" v="96" actId="1076"/>
          <ac:picMkLst>
            <pc:docMk/>
            <pc:sldMk cId="1998326465" sldId="323"/>
            <ac:picMk id="8" creationId="{26C15AAA-DB1F-5F44-7333-E95EC18B353A}"/>
          </ac:picMkLst>
        </pc:picChg>
      </pc:sldChg>
      <pc:sldChg chg="modSp ord">
        <pc:chgData name="Tobin Magle" userId="S::ctm6768@ads.northwestern.edu::42da060b-ddc7-42dc-a7e8-253cdb78acd4" providerId="AD" clId="Web-{E0AC61A4-7A4F-F3C2-EABE-7AC05AAB3995}" dt="2023-06-28T20:01:51.698" v="2675" actId="20577"/>
        <pc:sldMkLst>
          <pc:docMk/>
          <pc:sldMk cId="1416590342" sldId="324"/>
        </pc:sldMkLst>
        <pc:spChg chg="mod">
          <ac:chgData name="Tobin Magle" userId="S::ctm6768@ads.northwestern.edu::42da060b-ddc7-42dc-a7e8-253cdb78acd4" providerId="AD" clId="Web-{E0AC61A4-7A4F-F3C2-EABE-7AC05AAB3995}" dt="2023-06-28T20:01:51.698" v="2675" actId="20577"/>
          <ac:spMkLst>
            <pc:docMk/>
            <pc:sldMk cId="1416590342" sldId="324"/>
            <ac:spMk id="2" creationId="{FA48A804-7630-0749-C3C8-EFA92EF1F042}"/>
          </ac:spMkLst>
        </pc:spChg>
      </pc:sldChg>
      <pc:sldChg chg="modSp del">
        <pc:chgData name="Tobin Magle" userId="S::ctm6768@ads.northwestern.edu::42da060b-ddc7-42dc-a7e8-253cdb78acd4" providerId="AD" clId="Web-{E0AC61A4-7A4F-F3C2-EABE-7AC05AAB3995}" dt="2023-06-28T17:35:46.898" v="103"/>
        <pc:sldMkLst>
          <pc:docMk/>
          <pc:sldMk cId="2610221190" sldId="326"/>
        </pc:sldMkLst>
        <pc:spChg chg="mod">
          <ac:chgData name="Tobin Magle" userId="S::ctm6768@ads.northwestern.edu::42da060b-ddc7-42dc-a7e8-253cdb78acd4" providerId="AD" clId="Web-{E0AC61A4-7A4F-F3C2-EABE-7AC05AAB3995}" dt="2023-06-28T17:35:31.038" v="101" actId="20577"/>
          <ac:spMkLst>
            <pc:docMk/>
            <pc:sldMk cId="2610221190" sldId="326"/>
            <ac:spMk id="10" creationId="{80FD9735-6B83-93D6-E4F5-C044D378793F}"/>
          </ac:spMkLst>
        </pc:spChg>
      </pc:sldChg>
      <pc:sldChg chg="addSp modSp">
        <pc:chgData name="Tobin Magle" userId="S::ctm6768@ads.northwestern.edu::42da060b-ddc7-42dc-a7e8-253cdb78acd4" providerId="AD" clId="Web-{E0AC61A4-7A4F-F3C2-EABE-7AC05AAB3995}" dt="2023-06-28T17:35:44.445" v="102"/>
        <pc:sldMkLst>
          <pc:docMk/>
          <pc:sldMk cId="1688580728" sldId="327"/>
        </pc:sldMkLst>
        <pc:spChg chg="add">
          <ac:chgData name="Tobin Magle" userId="S::ctm6768@ads.northwestern.edu::42da060b-ddc7-42dc-a7e8-253cdb78acd4" providerId="AD" clId="Web-{E0AC61A4-7A4F-F3C2-EABE-7AC05AAB3995}" dt="2023-06-28T17:35:44.445" v="102"/>
          <ac:spMkLst>
            <pc:docMk/>
            <pc:sldMk cId="1688580728" sldId="327"/>
            <ac:spMk id="5" creationId="{B04376A4-F7AA-4E7B-66EB-430E6F2D2552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7:16:37.897" v="72" actId="20577"/>
          <ac:spMkLst>
            <pc:docMk/>
            <pc:sldMk cId="1688580728" sldId="327"/>
            <ac:spMk id="10" creationId="{80FD9735-6B83-93D6-E4F5-C044D378793F}"/>
          </ac:spMkLst>
        </pc:spChg>
      </pc:sldChg>
      <pc:sldChg chg="del">
        <pc:chgData name="Tobin Magle" userId="S::ctm6768@ads.northwestern.edu::42da060b-ddc7-42dc-a7e8-253cdb78acd4" providerId="AD" clId="Web-{E0AC61A4-7A4F-F3C2-EABE-7AC05AAB3995}" dt="2023-06-28T17:03:40.799" v="0"/>
        <pc:sldMkLst>
          <pc:docMk/>
          <pc:sldMk cId="1259565593" sldId="328"/>
        </pc:sldMkLst>
      </pc:sldChg>
      <pc:sldChg chg="delSp modSp add replId">
        <pc:chgData name="Tobin Magle" userId="S::ctm6768@ads.northwestern.edu::42da060b-ddc7-42dc-a7e8-253cdb78acd4" providerId="AD" clId="Web-{E0AC61A4-7A4F-F3C2-EABE-7AC05AAB3995}" dt="2023-06-28T17:07:48.383" v="50" actId="1076"/>
        <pc:sldMkLst>
          <pc:docMk/>
          <pc:sldMk cId="3702581346" sldId="328"/>
        </pc:sldMkLst>
        <pc:spChg chg="mod">
          <ac:chgData name="Tobin Magle" userId="S::ctm6768@ads.northwestern.edu::42da060b-ddc7-42dc-a7e8-253cdb78acd4" providerId="AD" clId="Web-{E0AC61A4-7A4F-F3C2-EABE-7AC05AAB3995}" dt="2023-06-28T17:04:11.222" v="7" actId="20577"/>
          <ac:spMkLst>
            <pc:docMk/>
            <pc:sldMk cId="3702581346" sldId="328"/>
            <ac:spMk id="2" creationId="{0ED5FE09-BBE6-FAB0-E676-4C160A382211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7:07:48.383" v="50" actId="1076"/>
          <ac:spMkLst>
            <pc:docMk/>
            <pc:sldMk cId="3702581346" sldId="328"/>
            <ac:spMk id="8" creationId="{354423CC-FAED-5624-66D2-2ADC5898E5AC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7:07:10.071" v="43"/>
          <ac:spMkLst>
            <pc:docMk/>
            <pc:sldMk cId="3702581346" sldId="328"/>
            <ac:spMk id="10" creationId="{D71915BB-039F-EC3A-C234-51B985F6E459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7:07:07.836" v="42"/>
          <ac:spMkLst>
            <pc:docMk/>
            <pc:sldMk cId="3702581346" sldId="328"/>
            <ac:spMk id="11" creationId="{5EC065F5-24CA-A28B-2589-6042A230BB74}"/>
          </ac:spMkLst>
        </pc:spChg>
        <pc:picChg chg="mod modCrop">
          <ac:chgData name="Tobin Magle" userId="S::ctm6768@ads.northwestern.edu::42da060b-ddc7-42dc-a7e8-253cdb78acd4" providerId="AD" clId="Web-{E0AC61A4-7A4F-F3C2-EABE-7AC05AAB3995}" dt="2023-06-28T17:07:44.961" v="49" actId="14100"/>
          <ac:picMkLst>
            <pc:docMk/>
            <pc:sldMk cId="3702581346" sldId="328"/>
            <ac:picMk id="5" creationId="{DD8B1C77-12B3-AA93-7070-786B465CC4FF}"/>
          </ac:picMkLst>
        </pc:picChg>
        <pc:picChg chg="del">
          <ac:chgData name="Tobin Magle" userId="S::ctm6768@ads.northwestern.edu::42da060b-ddc7-42dc-a7e8-253cdb78acd4" providerId="AD" clId="Web-{E0AC61A4-7A4F-F3C2-EABE-7AC05AAB3995}" dt="2023-06-28T17:07:04.882" v="41"/>
          <ac:picMkLst>
            <pc:docMk/>
            <pc:sldMk cId="3702581346" sldId="328"/>
            <ac:picMk id="9" creationId="{74ECBE9B-462C-E21F-6F8C-35D7DEC2A8F1}"/>
          </ac:picMkLst>
        </pc:picChg>
      </pc:sldChg>
      <pc:sldChg chg="addSp delSp modSp add replId">
        <pc:chgData name="Tobin Magle" userId="S::ctm6768@ads.northwestern.edu::42da060b-ddc7-42dc-a7e8-253cdb78acd4" providerId="AD" clId="Web-{E0AC61A4-7A4F-F3C2-EABE-7AC05AAB3995}" dt="2023-06-28T18:04:36.896" v="399" actId="1076"/>
        <pc:sldMkLst>
          <pc:docMk/>
          <pc:sldMk cId="496394440" sldId="329"/>
        </pc:sldMkLst>
        <pc:spChg chg="mod">
          <ac:chgData name="Tobin Magle" userId="S::ctm6768@ads.northwestern.edu::42da060b-ddc7-42dc-a7e8-253cdb78acd4" providerId="AD" clId="Web-{E0AC61A4-7A4F-F3C2-EABE-7AC05AAB3995}" dt="2023-06-28T18:03:27.690" v="384" actId="20577"/>
          <ac:spMkLst>
            <pc:docMk/>
            <pc:sldMk cId="496394440" sldId="329"/>
            <ac:spMk id="2" creationId="{DDFA2306-F6C6-1510-C1EF-984CAEED8416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03:12.455" v="368"/>
          <ac:spMkLst>
            <pc:docMk/>
            <pc:sldMk cId="496394440" sldId="329"/>
            <ac:spMk id="3" creationId="{12EC79BD-BA85-6C21-397D-F841D43FFD91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03:12.455" v="367"/>
          <ac:spMkLst>
            <pc:docMk/>
            <pc:sldMk cId="496394440" sldId="329"/>
            <ac:spMk id="4" creationId="{27991DD9-AD19-8033-2F29-FA0E23D17C0B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8:03:58.363" v="395" actId="1076"/>
          <ac:spMkLst>
            <pc:docMk/>
            <pc:sldMk cId="496394440" sldId="329"/>
            <ac:spMk id="5" creationId="{6842D372-6D7A-331E-172C-973EF5C78376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03:12.455" v="366"/>
          <ac:spMkLst>
            <pc:docMk/>
            <pc:sldMk cId="496394440" sldId="329"/>
            <ac:spMk id="7" creationId="{34FAC068-9126-A461-F406-1DD7D2698E44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03:12.455" v="373"/>
          <ac:spMkLst>
            <pc:docMk/>
            <pc:sldMk cId="496394440" sldId="329"/>
            <ac:spMk id="9" creationId="{79FF43BA-C8CA-451E-E441-5A6AA7D65363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03:12.455" v="374"/>
          <ac:spMkLst>
            <pc:docMk/>
            <pc:sldMk cId="496394440" sldId="329"/>
            <ac:spMk id="10" creationId="{8E6B7C1C-E4E6-97F4-B884-C4FA6428BCFD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03:12.455" v="372"/>
          <ac:spMkLst>
            <pc:docMk/>
            <pc:sldMk cId="496394440" sldId="329"/>
            <ac:spMk id="11" creationId="{4FBDD3C9-152B-D540-57C9-A7BAB061DE56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03:12.455" v="371"/>
          <ac:spMkLst>
            <pc:docMk/>
            <pc:sldMk cId="496394440" sldId="329"/>
            <ac:spMk id="16" creationId="{70FE4B19-13ED-68A6-1511-E18B011843DC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03:12.455" v="370"/>
          <ac:spMkLst>
            <pc:docMk/>
            <pc:sldMk cId="496394440" sldId="329"/>
            <ac:spMk id="17" creationId="{2BB3E3AD-F065-F6BC-2CE5-37283942B5E4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03:12.455" v="369"/>
          <ac:spMkLst>
            <pc:docMk/>
            <pc:sldMk cId="496394440" sldId="329"/>
            <ac:spMk id="19" creationId="{E589ABB9-1E10-041F-121B-A19BC2D8208F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03:12.455" v="375"/>
          <ac:spMkLst>
            <pc:docMk/>
            <pc:sldMk cId="496394440" sldId="329"/>
            <ac:spMk id="26" creationId="{915197D2-FFC6-2FE8-4048-0058D065F335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03:12.455" v="376"/>
          <ac:spMkLst>
            <pc:docMk/>
            <pc:sldMk cId="496394440" sldId="329"/>
            <ac:spMk id="27" creationId="{9FD083C7-2238-50E6-8CAE-7E4039D52CB6}"/>
          </ac:spMkLst>
        </pc:spChg>
        <pc:picChg chg="add mod">
          <ac:chgData name="Tobin Magle" userId="S::ctm6768@ads.northwestern.edu::42da060b-ddc7-42dc-a7e8-253cdb78acd4" providerId="AD" clId="Web-{E0AC61A4-7A4F-F3C2-EABE-7AC05AAB3995}" dt="2023-06-28T18:04:36.896" v="399" actId="1076"/>
          <ac:picMkLst>
            <pc:docMk/>
            <pc:sldMk cId="496394440" sldId="329"/>
            <ac:picMk id="6" creationId="{1F8375FB-9D19-95AE-826C-B8BB654BB23E}"/>
          </ac:picMkLst>
        </pc:picChg>
      </pc:sldChg>
      <pc:sldChg chg="modSp new">
        <pc:chgData name="Tobin Magle" userId="S::ctm6768@ads.northwestern.edu::42da060b-ddc7-42dc-a7e8-253cdb78acd4" providerId="AD" clId="Web-{E0AC61A4-7A4F-F3C2-EABE-7AC05AAB3995}" dt="2023-06-28T18:02:47.314" v="365" actId="20577"/>
        <pc:sldMkLst>
          <pc:docMk/>
          <pc:sldMk cId="1431555225" sldId="330"/>
        </pc:sldMkLst>
        <pc:spChg chg="mod">
          <ac:chgData name="Tobin Magle" userId="S::ctm6768@ads.northwestern.edu::42da060b-ddc7-42dc-a7e8-253cdb78acd4" providerId="AD" clId="Web-{E0AC61A4-7A4F-F3C2-EABE-7AC05AAB3995}" dt="2023-06-28T18:02:47.314" v="365" actId="20577"/>
          <ac:spMkLst>
            <pc:docMk/>
            <pc:sldMk cId="1431555225" sldId="330"/>
            <ac:spMk id="2" creationId="{20F194FC-AFAA-817A-98B3-71BE52DED8BC}"/>
          </ac:spMkLst>
        </pc:spChg>
      </pc:sldChg>
      <pc:sldChg chg="modSp add replId">
        <pc:chgData name="Tobin Magle" userId="S::ctm6768@ads.northwestern.edu::42da060b-ddc7-42dc-a7e8-253cdb78acd4" providerId="AD" clId="Web-{E0AC61A4-7A4F-F3C2-EABE-7AC05AAB3995}" dt="2023-06-28T18:28:34.085" v="738" actId="20577"/>
        <pc:sldMkLst>
          <pc:docMk/>
          <pc:sldMk cId="4168439264" sldId="331"/>
        </pc:sldMkLst>
        <pc:spChg chg="mod">
          <ac:chgData name="Tobin Magle" userId="S::ctm6768@ads.northwestern.edu::42da060b-ddc7-42dc-a7e8-253cdb78acd4" providerId="AD" clId="Web-{E0AC61A4-7A4F-F3C2-EABE-7AC05AAB3995}" dt="2023-06-28T18:28:34.085" v="738" actId="20577"/>
          <ac:spMkLst>
            <pc:docMk/>
            <pc:sldMk cId="4168439264" sldId="331"/>
            <ac:spMk id="3" creationId="{0FD5AE01-76CF-C918-14FC-5C59EB67AB2D}"/>
          </ac:spMkLst>
        </pc:spChg>
      </pc:sldChg>
      <pc:sldChg chg="addSp delSp modSp add ord replId">
        <pc:chgData name="Tobin Magle" userId="S::ctm6768@ads.northwestern.edu::42da060b-ddc7-42dc-a7e8-253cdb78acd4" providerId="AD" clId="Web-{E0AC61A4-7A4F-F3C2-EABE-7AC05AAB3995}" dt="2023-06-28T18:28:04.850" v="733" actId="20577"/>
        <pc:sldMkLst>
          <pc:docMk/>
          <pc:sldMk cId="3090387563" sldId="332"/>
        </pc:sldMkLst>
        <pc:spChg chg="mod">
          <ac:chgData name="Tobin Magle" userId="S::ctm6768@ads.northwestern.edu::42da060b-ddc7-42dc-a7e8-253cdb78acd4" providerId="AD" clId="Web-{E0AC61A4-7A4F-F3C2-EABE-7AC05AAB3995}" dt="2023-06-28T18:26:46.019" v="706" actId="20577"/>
          <ac:spMkLst>
            <pc:docMk/>
            <pc:sldMk cId="3090387563" sldId="332"/>
            <ac:spMk id="2" creationId="{DDFA2306-F6C6-1510-C1EF-984CAEED8416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8:28:04.850" v="733" actId="20577"/>
          <ac:spMkLst>
            <pc:docMk/>
            <pc:sldMk cId="3090387563" sldId="332"/>
            <ac:spMk id="4" creationId="{842748D8-C263-D367-4A8D-78D407E06127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8:27:00.238" v="720" actId="20577"/>
          <ac:spMkLst>
            <pc:docMk/>
            <pc:sldMk cId="3090387563" sldId="332"/>
            <ac:spMk id="9" creationId="{79FF43BA-C8CA-451E-E441-5A6AA7D65363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25:33.501" v="688"/>
          <ac:spMkLst>
            <pc:docMk/>
            <pc:sldMk cId="3090387563" sldId="332"/>
            <ac:spMk id="10" creationId="{8E6B7C1C-E4E6-97F4-B884-C4FA6428BCFD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8:27:40.537" v="727"/>
          <ac:spMkLst>
            <pc:docMk/>
            <pc:sldMk cId="3090387563" sldId="332"/>
            <ac:spMk id="16" creationId="{70FE4B19-13ED-68A6-1511-E18B011843DC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8:27:23.224" v="723"/>
          <ac:spMkLst>
            <pc:docMk/>
            <pc:sldMk cId="3090387563" sldId="332"/>
            <ac:spMk id="31" creationId="{9E00802A-83A9-D66D-F01C-46E794040888}"/>
          </ac:spMkLst>
        </pc:spChg>
        <pc:spChg chg="del mod">
          <ac:chgData name="Tobin Magle" userId="S::ctm6768@ads.northwestern.edu::42da060b-ddc7-42dc-a7e8-253cdb78acd4" providerId="AD" clId="Web-{E0AC61A4-7A4F-F3C2-EABE-7AC05AAB3995}" dt="2023-06-28T18:27:33.724" v="725"/>
          <ac:spMkLst>
            <pc:docMk/>
            <pc:sldMk cId="3090387563" sldId="332"/>
            <ac:spMk id="32" creationId="{7575F02D-AAA8-C299-5179-073702893F8B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27:37.583" v="726"/>
          <ac:spMkLst>
            <pc:docMk/>
            <pc:sldMk cId="3090387563" sldId="332"/>
            <ac:spMk id="33" creationId="{08A277B5-88C0-B60E-850D-22632A193FDC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25:55.736" v="693"/>
          <ac:spMkLst>
            <pc:docMk/>
            <pc:sldMk cId="3090387563" sldId="332"/>
            <ac:spMk id="35" creationId="{F5050031-005E-8E7E-C9F2-EA9EAF4EDCAA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25:48.689" v="690"/>
          <ac:spMkLst>
            <pc:docMk/>
            <pc:sldMk cId="3090387563" sldId="332"/>
            <ac:spMk id="36" creationId="{1F710598-C33D-889F-419C-A8C9BB6214A8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25:50.924" v="691"/>
          <ac:spMkLst>
            <pc:docMk/>
            <pc:sldMk cId="3090387563" sldId="332"/>
            <ac:spMk id="37" creationId="{185C238A-CCB5-DF84-128A-24C4ED97E660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25:53.455" v="692"/>
          <ac:spMkLst>
            <pc:docMk/>
            <pc:sldMk cId="3090387563" sldId="332"/>
            <ac:spMk id="38" creationId="{97168638-E547-5096-AC95-5B8C18706532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25:46.752" v="689"/>
          <ac:spMkLst>
            <pc:docMk/>
            <pc:sldMk cId="3090387563" sldId="332"/>
            <ac:spMk id="42" creationId="{77B9B7AE-3633-4D57-35FC-1A6556982E86}"/>
          </ac:spMkLst>
        </pc:spChg>
      </pc:sldChg>
      <pc:sldChg chg="delSp add del replId">
        <pc:chgData name="Tobin Magle" userId="S::ctm6768@ads.northwestern.edu::42da060b-ddc7-42dc-a7e8-253cdb78acd4" providerId="AD" clId="Web-{E0AC61A4-7A4F-F3C2-EABE-7AC05AAB3995}" dt="2023-06-28T18:20:30.022" v="625"/>
        <pc:sldMkLst>
          <pc:docMk/>
          <pc:sldMk cId="3659676213" sldId="332"/>
        </pc:sldMkLst>
        <pc:spChg chg="del">
          <ac:chgData name="Tobin Magle" userId="S::ctm6768@ads.northwestern.edu::42da060b-ddc7-42dc-a7e8-253cdb78acd4" providerId="AD" clId="Web-{E0AC61A4-7A4F-F3C2-EABE-7AC05AAB3995}" dt="2023-06-28T18:20:25.397" v="624"/>
          <ac:spMkLst>
            <pc:docMk/>
            <pc:sldMk cId="3659676213" sldId="332"/>
            <ac:spMk id="33" creationId="{08A277B5-88C0-B60E-850D-22632A193FDC}"/>
          </ac:spMkLst>
        </pc:spChg>
      </pc:sldChg>
      <pc:sldChg chg="modSp add replId">
        <pc:chgData name="Tobin Magle" userId="S::ctm6768@ads.northwestern.edu::42da060b-ddc7-42dc-a7e8-253cdb78acd4" providerId="AD" clId="Web-{E0AC61A4-7A4F-F3C2-EABE-7AC05AAB3995}" dt="2023-06-28T19:55:54.607" v="2668" actId="20577"/>
        <pc:sldMkLst>
          <pc:docMk/>
          <pc:sldMk cId="3280239972" sldId="333"/>
        </pc:sldMkLst>
        <pc:spChg chg="mod">
          <ac:chgData name="Tobin Magle" userId="S::ctm6768@ads.northwestern.edu::42da060b-ddc7-42dc-a7e8-253cdb78acd4" providerId="AD" clId="Web-{E0AC61A4-7A4F-F3C2-EABE-7AC05AAB3995}" dt="2023-06-28T19:55:54.607" v="2668" actId="20577"/>
          <ac:spMkLst>
            <pc:docMk/>
            <pc:sldMk cId="3280239972" sldId="333"/>
            <ac:spMk id="3" creationId="{0FD5AE01-76CF-C918-14FC-5C59EB67AB2D}"/>
          </ac:spMkLst>
        </pc:spChg>
      </pc:sldChg>
      <pc:sldChg chg="addSp delSp modSp add ord replId">
        <pc:chgData name="Tobin Magle" userId="S::ctm6768@ads.northwestern.edu::42da060b-ddc7-42dc-a7e8-253cdb78acd4" providerId="AD" clId="Web-{E0AC61A4-7A4F-F3C2-EABE-7AC05AAB3995}" dt="2023-06-28T18:53:26.074" v="1271"/>
        <pc:sldMkLst>
          <pc:docMk/>
          <pc:sldMk cId="3444712785" sldId="334"/>
        </pc:sldMkLst>
        <pc:spChg chg="mod">
          <ac:chgData name="Tobin Magle" userId="S::ctm6768@ads.northwestern.edu::42da060b-ddc7-42dc-a7e8-253cdb78acd4" providerId="AD" clId="Web-{E0AC61A4-7A4F-F3C2-EABE-7AC05AAB3995}" dt="2023-06-28T18:29:01.961" v="745" actId="20577"/>
          <ac:spMkLst>
            <pc:docMk/>
            <pc:sldMk cId="3444712785" sldId="334"/>
            <ac:spMk id="2" creationId="{DDFA2306-F6C6-1510-C1EF-984CAEED8416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29:23.884" v="749"/>
          <ac:spMkLst>
            <pc:docMk/>
            <pc:sldMk cId="3444712785" sldId="334"/>
            <ac:spMk id="9" creationId="{79FF43BA-C8CA-451E-E441-5A6AA7D65363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29:18.353" v="748"/>
          <ac:spMkLst>
            <pc:docMk/>
            <pc:sldMk cId="3444712785" sldId="334"/>
            <ac:spMk id="16" creationId="{70FE4B19-13ED-68A6-1511-E18B011843DC}"/>
          </ac:spMkLst>
        </pc:spChg>
        <pc:spChg chg="add del">
          <ac:chgData name="Tobin Magle" userId="S::ctm6768@ads.northwestern.edu::42da060b-ddc7-42dc-a7e8-253cdb78acd4" providerId="AD" clId="Web-{E0AC61A4-7A4F-F3C2-EABE-7AC05AAB3995}" dt="2023-06-28T18:29:10.790" v="747"/>
          <ac:spMkLst>
            <pc:docMk/>
            <pc:sldMk cId="3444712785" sldId="334"/>
            <ac:spMk id="36" creationId="{1F710598-C33D-889F-419C-A8C9BB6214A8}"/>
          </ac:spMkLst>
        </pc:spChg>
      </pc:sldChg>
      <pc:sldChg chg="delSp modSp add del ord replId">
        <pc:chgData name="Tobin Magle" userId="S::ctm6768@ads.northwestern.edu::42da060b-ddc7-42dc-a7e8-253cdb78acd4" providerId="AD" clId="Web-{E0AC61A4-7A4F-F3C2-EABE-7AC05AAB3995}" dt="2023-06-28T18:38:13.621" v="766"/>
        <pc:sldMkLst>
          <pc:docMk/>
          <pc:sldMk cId="448879833" sldId="335"/>
        </pc:sldMkLst>
        <pc:spChg chg="mod">
          <ac:chgData name="Tobin Magle" userId="S::ctm6768@ads.northwestern.edu::42da060b-ddc7-42dc-a7e8-253cdb78acd4" providerId="AD" clId="Web-{E0AC61A4-7A4F-F3C2-EABE-7AC05AAB3995}" dt="2023-06-28T18:37:36.885" v="757" actId="20577"/>
          <ac:spMkLst>
            <pc:docMk/>
            <pc:sldMk cId="448879833" sldId="335"/>
            <ac:spMk id="2" creationId="{DDFA2306-F6C6-1510-C1EF-984CAEED8416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38:04.730" v="764"/>
          <ac:spMkLst>
            <pc:docMk/>
            <pc:sldMk cId="448879833" sldId="335"/>
            <ac:spMk id="16" creationId="{70FE4B19-13ED-68A6-1511-E18B011843DC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8:37:52.682" v="763" actId="14100"/>
          <ac:spMkLst>
            <pc:docMk/>
            <pc:sldMk cId="448879833" sldId="335"/>
            <ac:spMk id="40" creationId="{8FDA4903-9B1A-0CF1-81E7-FB026F74AC6D}"/>
          </ac:spMkLst>
        </pc:spChg>
      </pc:sldChg>
      <pc:sldChg chg="add del replId">
        <pc:chgData name="Tobin Magle" userId="S::ctm6768@ads.northwestern.edu::42da060b-ddc7-42dc-a7e8-253cdb78acd4" providerId="AD" clId="Web-{E0AC61A4-7A4F-F3C2-EABE-7AC05AAB3995}" dt="2023-06-28T18:37:14.259" v="751"/>
        <pc:sldMkLst>
          <pc:docMk/>
          <pc:sldMk cId="3428265222" sldId="335"/>
        </pc:sldMkLst>
      </pc:sldChg>
      <pc:sldChg chg="addSp delSp modSp add replId">
        <pc:chgData name="Tobin Magle" userId="S::ctm6768@ads.northwestern.edu::42da060b-ddc7-42dc-a7e8-253cdb78acd4" providerId="AD" clId="Web-{E0AC61A4-7A4F-F3C2-EABE-7AC05AAB3995}" dt="2023-06-28T18:53:14.995" v="1270"/>
        <pc:sldMkLst>
          <pc:docMk/>
          <pc:sldMk cId="1701747154" sldId="336"/>
        </pc:sldMkLst>
        <pc:spChg chg="mod">
          <ac:chgData name="Tobin Magle" userId="S::ctm6768@ads.northwestern.edu::42da060b-ddc7-42dc-a7e8-253cdb78acd4" providerId="AD" clId="Web-{E0AC61A4-7A4F-F3C2-EABE-7AC05AAB3995}" dt="2023-06-28T18:38:25.434" v="769" actId="20577"/>
          <ac:spMkLst>
            <pc:docMk/>
            <pc:sldMk cId="1701747154" sldId="336"/>
            <ac:spMk id="2" creationId="{0197593B-9A9F-32DB-0B23-9BD11183D17C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8:38:41.325" v="770"/>
          <ac:spMkLst>
            <pc:docMk/>
            <pc:sldMk cId="1701747154" sldId="336"/>
            <ac:spMk id="3" creationId="{0FD5AE01-76CF-C918-14FC-5C59EB67AB2D}"/>
          </ac:spMkLst>
        </pc:spChg>
        <pc:spChg chg="add del mod">
          <ac:chgData name="Tobin Magle" userId="S::ctm6768@ads.northwestern.edu::42da060b-ddc7-42dc-a7e8-253cdb78acd4" providerId="AD" clId="Web-{E0AC61A4-7A4F-F3C2-EABE-7AC05AAB3995}" dt="2023-06-28T18:39:34.623" v="830"/>
          <ac:spMkLst>
            <pc:docMk/>
            <pc:sldMk cId="1701747154" sldId="336"/>
            <ac:spMk id="6" creationId="{CBE350CF-39A6-322D-F96A-E102AFEE4802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8:53:01.057" v="1269" actId="14100"/>
          <ac:spMkLst>
            <pc:docMk/>
            <pc:sldMk cId="1701747154" sldId="336"/>
            <ac:spMk id="8" creationId="{2F3EE816-D767-1F5E-8D57-2D82B30AC43E}"/>
          </ac:spMkLst>
        </pc:spChg>
        <pc:graphicFrameChg chg="add mod modGraphic">
          <ac:chgData name="Tobin Magle" userId="S::ctm6768@ads.northwestern.edu::42da060b-ddc7-42dc-a7e8-253cdb78acd4" providerId="AD" clId="Web-{E0AC61A4-7A4F-F3C2-EABE-7AC05AAB3995}" dt="2023-06-28T18:53:14.995" v="1270"/>
          <ac:graphicFrameMkLst>
            <pc:docMk/>
            <pc:sldMk cId="1701747154" sldId="336"/>
            <ac:graphicFrameMk id="7" creationId="{6E3A96B0-17F7-7C28-1008-00737BBB9F99}"/>
          </ac:graphicFrameMkLst>
        </pc:graphicFrameChg>
      </pc:sldChg>
      <pc:sldChg chg="modSp add replId">
        <pc:chgData name="Tobin Magle" userId="S::ctm6768@ads.northwestern.edu::42da060b-ddc7-42dc-a7e8-253cdb78acd4" providerId="AD" clId="Web-{E0AC61A4-7A4F-F3C2-EABE-7AC05AAB3995}" dt="2023-06-28T19:55:19.106" v="2665" actId="20577"/>
        <pc:sldMkLst>
          <pc:docMk/>
          <pc:sldMk cId="671641294" sldId="337"/>
        </pc:sldMkLst>
        <pc:spChg chg="mod">
          <ac:chgData name="Tobin Magle" userId="S::ctm6768@ads.northwestern.edu::42da060b-ddc7-42dc-a7e8-253cdb78acd4" providerId="AD" clId="Web-{E0AC61A4-7A4F-F3C2-EABE-7AC05AAB3995}" dt="2023-06-28T19:55:19.106" v="2665" actId="20577"/>
          <ac:spMkLst>
            <pc:docMk/>
            <pc:sldMk cId="671641294" sldId="337"/>
            <ac:spMk id="3" creationId="{0FD5AE01-76CF-C918-14FC-5C59EB67AB2D}"/>
          </ac:spMkLst>
        </pc:spChg>
      </pc:sldChg>
      <pc:sldChg chg="modSp new ord">
        <pc:chgData name="Tobin Magle" userId="S::ctm6768@ads.northwestern.edu::42da060b-ddc7-42dc-a7e8-253cdb78acd4" providerId="AD" clId="Web-{E0AC61A4-7A4F-F3C2-EABE-7AC05AAB3995}" dt="2023-06-28T19:56:36.953" v="2674"/>
        <pc:sldMkLst>
          <pc:docMk/>
          <pc:sldMk cId="2960897304" sldId="338"/>
        </pc:sldMkLst>
        <pc:spChg chg="mod">
          <ac:chgData name="Tobin Magle" userId="S::ctm6768@ads.northwestern.edu::42da060b-ddc7-42dc-a7e8-253cdb78acd4" providerId="AD" clId="Web-{E0AC61A4-7A4F-F3C2-EABE-7AC05AAB3995}" dt="2023-06-28T18:59:50.493" v="1279" actId="20577"/>
          <ac:spMkLst>
            <pc:docMk/>
            <pc:sldMk cId="2960897304" sldId="338"/>
            <ac:spMk id="2" creationId="{C264C188-6B0D-58DF-10E7-DC4B66AB93EF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9:24:52.826" v="1707" actId="20577"/>
          <ac:spMkLst>
            <pc:docMk/>
            <pc:sldMk cId="2960897304" sldId="338"/>
            <ac:spMk id="3" creationId="{E362BE2C-6117-2CB9-2AD5-CD2DB8EA5BB9}"/>
          </ac:spMkLst>
        </pc:spChg>
      </pc:sldChg>
      <pc:sldChg chg="addSp delSp modSp add ord replId modNotes">
        <pc:chgData name="Tobin Magle" userId="S::ctm6768@ads.northwestern.edu::42da060b-ddc7-42dc-a7e8-253cdb78acd4" providerId="AD" clId="Web-{E0AC61A4-7A4F-F3C2-EABE-7AC05AAB3995}" dt="2023-06-28T19:56:36.937" v="2671"/>
        <pc:sldMkLst>
          <pc:docMk/>
          <pc:sldMk cId="1459182634" sldId="339"/>
        </pc:sldMkLst>
        <pc:spChg chg="mod">
          <ac:chgData name="Tobin Magle" userId="S::ctm6768@ads.northwestern.edu::42da060b-ddc7-42dc-a7e8-253cdb78acd4" providerId="AD" clId="Web-{E0AC61A4-7A4F-F3C2-EABE-7AC05AAB3995}" dt="2023-06-28T19:07:45.478" v="1359" actId="20577"/>
          <ac:spMkLst>
            <pc:docMk/>
            <pc:sldMk cId="1459182634" sldId="339"/>
            <ac:spMk id="2" creationId="{C264C188-6B0D-58DF-10E7-DC4B66AB93EF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9:01:29.418" v="1313"/>
          <ac:spMkLst>
            <pc:docMk/>
            <pc:sldMk cId="1459182634" sldId="339"/>
            <ac:spMk id="3" creationId="{E362BE2C-6117-2CB9-2AD5-CD2DB8EA5BB9}"/>
          </ac:spMkLst>
        </pc:spChg>
        <pc:spChg chg="add del mod">
          <ac:chgData name="Tobin Magle" userId="S::ctm6768@ads.northwestern.edu::42da060b-ddc7-42dc-a7e8-253cdb78acd4" providerId="AD" clId="Web-{E0AC61A4-7A4F-F3C2-EABE-7AC05AAB3995}" dt="2023-06-28T19:01:39.575" v="1314"/>
          <ac:spMkLst>
            <pc:docMk/>
            <pc:sldMk cId="1459182634" sldId="339"/>
            <ac:spMk id="6" creationId="{7D661DD0-3B71-1DC1-C4A5-2C1F8AB55BCF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9:06:36.694" v="1346" actId="1076"/>
          <ac:spMkLst>
            <pc:docMk/>
            <pc:sldMk cId="1459182634" sldId="339"/>
            <ac:spMk id="8" creationId="{2C43AA45-9168-6B7D-9EF1-085899279C7E}"/>
          </ac:spMkLst>
        </pc:spChg>
        <pc:spChg chg="add del mod">
          <ac:chgData name="Tobin Magle" userId="S::ctm6768@ads.northwestern.edu::42da060b-ddc7-42dc-a7e8-253cdb78acd4" providerId="AD" clId="Web-{E0AC61A4-7A4F-F3C2-EABE-7AC05AAB3995}" dt="2023-06-28T19:20:22.066" v="1498"/>
          <ac:spMkLst>
            <pc:docMk/>
            <pc:sldMk cId="1459182634" sldId="339"/>
            <ac:spMk id="10" creationId="{7727D364-CA89-E110-E401-AFBD663E5437}"/>
          </ac:spMkLst>
        </pc:spChg>
        <pc:spChg chg="add del mod">
          <ac:chgData name="Tobin Magle" userId="S::ctm6768@ads.northwestern.edu::42da060b-ddc7-42dc-a7e8-253cdb78acd4" providerId="AD" clId="Web-{E0AC61A4-7A4F-F3C2-EABE-7AC05AAB3995}" dt="2023-06-28T19:20:27.035" v="1501"/>
          <ac:spMkLst>
            <pc:docMk/>
            <pc:sldMk cId="1459182634" sldId="339"/>
            <ac:spMk id="12" creationId="{0E94B176-9C4F-6A93-8271-E615F9C693CD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9:03:43.767" v="1334" actId="1076"/>
          <ac:spMkLst>
            <pc:docMk/>
            <pc:sldMk cId="1459182634" sldId="339"/>
            <ac:spMk id="14" creationId="{40C20EF0-3AB9-FADB-C8A7-2186291CE8DB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9:17:26.529" v="1407"/>
          <ac:spMkLst>
            <pc:docMk/>
            <pc:sldMk cId="1459182634" sldId="339"/>
            <ac:spMk id="25" creationId="{0BC17919-90AD-0251-B3E6-C47025256963}"/>
          </ac:spMkLst>
        </pc:spChg>
        <pc:spChg chg="add del mod">
          <ac:chgData name="Tobin Magle" userId="S::ctm6768@ads.northwestern.edu::42da060b-ddc7-42dc-a7e8-253cdb78acd4" providerId="AD" clId="Web-{E0AC61A4-7A4F-F3C2-EABE-7AC05AAB3995}" dt="2023-06-28T19:20:24.332" v="1499"/>
          <ac:spMkLst>
            <pc:docMk/>
            <pc:sldMk cId="1459182634" sldId="339"/>
            <ac:spMk id="28" creationId="{DE20EC4B-3819-F7B5-0FD5-F4144DA41B40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9:21:43.069" v="1517" actId="1076"/>
          <ac:spMkLst>
            <pc:docMk/>
            <pc:sldMk cId="1459182634" sldId="339"/>
            <ac:spMk id="30" creationId="{01AFC4E3-443D-26C5-0D80-DC3CD36CF894}"/>
          </ac:spMkLst>
        </pc:spChg>
        <pc:picChg chg="add mod">
          <ac:chgData name="Tobin Magle" userId="S::ctm6768@ads.northwestern.edu::42da060b-ddc7-42dc-a7e8-253cdb78acd4" providerId="AD" clId="Web-{E0AC61A4-7A4F-F3C2-EABE-7AC05AAB3995}" dt="2023-06-28T19:04:06.283" v="1340" actId="1076"/>
          <ac:picMkLst>
            <pc:docMk/>
            <pc:sldMk cId="1459182634" sldId="339"/>
            <ac:picMk id="13" creationId="{254035D2-A023-214E-0434-EC7970AE0336}"/>
          </ac:picMkLst>
        </pc:picChg>
        <pc:picChg chg="add del mod">
          <ac:chgData name="Tobin Magle" userId="S::ctm6768@ads.northwestern.edu::42da060b-ddc7-42dc-a7e8-253cdb78acd4" providerId="AD" clId="Web-{E0AC61A4-7A4F-F3C2-EABE-7AC05AAB3995}" dt="2023-06-28T19:05:05.379" v="1343"/>
          <ac:picMkLst>
            <pc:docMk/>
            <pc:sldMk cId="1459182634" sldId="339"/>
            <ac:picMk id="15" creationId="{DC12BDEB-3D80-15DE-4FC5-2A60A1D5FD55}"/>
          </ac:picMkLst>
        </pc:picChg>
        <pc:picChg chg="add del mod modCrop">
          <ac:chgData name="Tobin Magle" userId="S::ctm6768@ads.northwestern.edu::42da060b-ddc7-42dc-a7e8-253cdb78acd4" providerId="AD" clId="Web-{E0AC61A4-7A4F-F3C2-EABE-7AC05AAB3995}" dt="2023-06-28T19:20:18.535" v="1497"/>
          <ac:picMkLst>
            <pc:docMk/>
            <pc:sldMk cId="1459182634" sldId="339"/>
            <ac:picMk id="16" creationId="{775308EB-E39D-F834-2438-5E239B8FB70D}"/>
          </ac:picMkLst>
        </pc:picChg>
        <pc:picChg chg="add mod">
          <ac:chgData name="Tobin Magle" userId="S::ctm6768@ads.northwestern.edu::42da060b-ddc7-42dc-a7e8-253cdb78acd4" providerId="AD" clId="Web-{E0AC61A4-7A4F-F3C2-EABE-7AC05AAB3995}" dt="2023-06-28T19:07:28.524" v="1351" actId="1076"/>
          <ac:picMkLst>
            <pc:docMk/>
            <pc:sldMk cId="1459182634" sldId="339"/>
            <ac:picMk id="17" creationId="{0A81F537-A9C2-2871-D44E-051A1BC75A64}"/>
          </ac:picMkLst>
        </pc:picChg>
        <pc:picChg chg="add del mod">
          <ac:chgData name="Tobin Magle" userId="S::ctm6768@ads.northwestern.edu::42da060b-ddc7-42dc-a7e8-253cdb78acd4" providerId="AD" clId="Web-{E0AC61A4-7A4F-F3C2-EABE-7AC05AAB3995}" dt="2023-06-28T19:20:26.082" v="1500"/>
          <ac:picMkLst>
            <pc:docMk/>
            <pc:sldMk cId="1459182634" sldId="339"/>
            <ac:picMk id="21" creationId="{8B5D5C23-B73B-1705-C6A0-097E27C38840}"/>
          </ac:picMkLst>
        </pc:picChg>
        <pc:picChg chg="add mod">
          <ac:chgData name="Tobin Magle" userId="S::ctm6768@ads.northwestern.edu::42da060b-ddc7-42dc-a7e8-253cdb78acd4" providerId="AD" clId="Web-{E0AC61A4-7A4F-F3C2-EABE-7AC05AAB3995}" dt="2023-06-28T19:15:23.806" v="1394" actId="1076"/>
          <ac:picMkLst>
            <pc:docMk/>
            <pc:sldMk cId="1459182634" sldId="339"/>
            <ac:picMk id="26" creationId="{1BF52865-1421-8C83-3274-63F0C202251E}"/>
          </ac:picMkLst>
        </pc:picChg>
        <pc:cxnChg chg="add del mod">
          <ac:chgData name="Tobin Magle" userId="S::ctm6768@ads.northwestern.edu::42da060b-ddc7-42dc-a7e8-253cdb78acd4" providerId="AD" clId="Web-{E0AC61A4-7A4F-F3C2-EABE-7AC05AAB3995}" dt="2023-06-28T19:20:36.770" v="1504"/>
          <ac:cxnSpMkLst>
            <pc:docMk/>
            <pc:sldMk cId="1459182634" sldId="339"/>
            <ac:cxnSpMk id="18" creationId="{64FD8292-F1D7-9BDF-62F1-8B51266519E0}"/>
          </ac:cxnSpMkLst>
        </pc:cxnChg>
        <pc:cxnChg chg="add del mod">
          <ac:chgData name="Tobin Magle" userId="S::ctm6768@ads.northwestern.edu::42da060b-ddc7-42dc-a7e8-253cdb78acd4" providerId="AD" clId="Web-{E0AC61A4-7A4F-F3C2-EABE-7AC05AAB3995}" dt="2023-06-28T19:20:33.989" v="1503"/>
          <ac:cxnSpMkLst>
            <pc:docMk/>
            <pc:sldMk cId="1459182634" sldId="339"/>
            <ac:cxnSpMk id="19" creationId="{A028F1E5-6996-FB80-9BB9-BAED71F3F703}"/>
          </ac:cxnSpMkLst>
        </pc:cxnChg>
        <pc:cxnChg chg="add del mod">
          <ac:chgData name="Tobin Magle" userId="S::ctm6768@ads.northwestern.edu::42da060b-ddc7-42dc-a7e8-253cdb78acd4" providerId="AD" clId="Web-{E0AC61A4-7A4F-F3C2-EABE-7AC05AAB3995}" dt="2023-06-28T19:10:11.092" v="1380"/>
          <ac:cxnSpMkLst>
            <pc:docMk/>
            <pc:sldMk cId="1459182634" sldId="339"/>
            <ac:cxnSpMk id="20" creationId="{AF0B8659-650A-7586-E221-9625184A0D85}"/>
          </ac:cxnSpMkLst>
        </pc:cxnChg>
        <pc:cxnChg chg="add del mod">
          <ac:chgData name="Tobin Magle" userId="S::ctm6768@ads.northwestern.edu::42da060b-ddc7-42dc-a7e8-253cdb78acd4" providerId="AD" clId="Web-{E0AC61A4-7A4F-F3C2-EABE-7AC05AAB3995}" dt="2023-06-28T19:20:40.348" v="1505"/>
          <ac:cxnSpMkLst>
            <pc:docMk/>
            <pc:sldMk cId="1459182634" sldId="339"/>
            <ac:cxnSpMk id="22" creationId="{7319E175-1F32-FD3B-C985-0D112A9F79C3}"/>
          </ac:cxnSpMkLst>
        </pc:cxnChg>
        <pc:cxnChg chg="add del mod">
          <ac:chgData name="Tobin Magle" userId="S::ctm6768@ads.northwestern.edu::42da060b-ddc7-42dc-a7e8-253cdb78acd4" providerId="AD" clId="Web-{E0AC61A4-7A4F-F3C2-EABE-7AC05AAB3995}" dt="2023-06-28T19:20:31.692" v="1502"/>
          <ac:cxnSpMkLst>
            <pc:docMk/>
            <pc:sldMk cId="1459182634" sldId="339"/>
            <ac:cxnSpMk id="23" creationId="{A7533DD7-2714-A81B-D0F0-B39EF83AAEFE}"/>
          </ac:cxnSpMkLst>
        </pc:cxnChg>
        <pc:cxnChg chg="add mod">
          <ac:chgData name="Tobin Magle" userId="S::ctm6768@ads.northwestern.edu::42da060b-ddc7-42dc-a7e8-253cdb78acd4" providerId="AD" clId="Web-{E0AC61A4-7A4F-F3C2-EABE-7AC05AAB3995}" dt="2023-06-28T19:15:43.635" v="1397" actId="14100"/>
          <ac:cxnSpMkLst>
            <pc:docMk/>
            <pc:sldMk cId="1459182634" sldId="339"/>
            <ac:cxnSpMk id="27" creationId="{E52457E8-BDD4-5625-0CB5-2B6DFF30B842}"/>
          </ac:cxnSpMkLst>
        </pc:cxnChg>
        <pc:cxnChg chg="add del mod">
          <ac:chgData name="Tobin Magle" userId="S::ctm6768@ads.northwestern.edu::42da060b-ddc7-42dc-a7e8-253cdb78acd4" providerId="AD" clId="Web-{E0AC61A4-7A4F-F3C2-EABE-7AC05AAB3995}" dt="2023-06-28T19:21:10.302" v="1510"/>
          <ac:cxnSpMkLst>
            <pc:docMk/>
            <pc:sldMk cId="1459182634" sldId="339"/>
            <ac:cxnSpMk id="29" creationId="{48D537AE-F5F5-E4D6-F6F1-CE59C8FF46E9}"/>
          </ac:cxnSpMkLst>
        </pc:cxnChg>
      </pc:sldChg>
      <pc:sldChg chg="add del replId">
        <pc:chgData name="Tobin Magle" userId="S::ctm6768@ads.northwestern.edu::42da060b-ddc7-42dc-a7e8-253cdb78acd4" providerId="AD" clId="Web-{E0AC61A4-7A4F-F3C2-EABE-7AC05AAB3995}" dt="2023-06-28T19:18:32.344" v="1409"/>
        <pc:sldMkLst>
          <pc:docMk/>
          <pc:sldMk cId="4193261697" sldId="340"/>
        </pc:sldMkLst>
      </pc:sldChg>
      <pc:sldChg chg="modSp add ord replId">
        <pc:chgData name="Tobin Magle" userId="S::ctm6768@ads.northwestern.edu::42da060b-ddc7-42dc-a7e8-253cdb78acd4" providerId="AD" clId="Web-{E0AC61A4-7A4F-F3C2-EABE-7AC05AAB3995}" dt="2023-06-28T19:56:36.953" v="2672"/>
        <pc:sldMkLst>
          <pc:docMk/>
          <pc:sldMk cId="4227342017" sldId="340"/>
        </pc:sldMkLst>
        <pc:spChg chg="mod">
          <ac:chgData name="Tobin Magle" userId="S::ctm6768@ads.northwestern.edu::42da060b-ddc7-42dc-a7e8-253cdb78acd4" providerId="AD" clId="Web-{E0AC61A4-7A4F-F3C2-EABE-7AC05AAB3995}" dt="2023-06-28T19:19:06.954" v="1424" actId="20577"/>
          <ac:spMkLst>
            <pc:docMk/>
            <pc:sldMk cId="4227342017" sldId="340"/>
            <ac:spMk id="2" creationId="{C264C188-6B0D-58DF-10E7-DC4B66AB93EF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9:27:41.988" v="1819" actId="20577"/>
          <ac:spMkLst>
            <pc:docMk/>
            <pc:sldMk cId="4227342017" sldId="340"/>
            <ac:spMk id="3" creationId="{E362BE2C-6117-2CB9-2AD5-CD2DB8EA5BB9}"/>
          </ac:spMkLst>
        </pc:spChg>
      </pc:sldChg>
      <pc:sldChg chg="add ord replId modNotes">
        <pc:chgData name="Tobin Magle" userId="S::ctm6768@ads.northwestern.edu::42da060b-ddc7-42dc-a7e8-253cdb78acd4" providerId="AD" clId="Web-{E0AC61A4-7A4F-F3C2-EABE-7AC05AAB3995}" dt="2023-06-28T19:56:36.937" v="2670"/>
        <pc:sldMkLst>
          <pc:docMk/>
          <pc:sldMk cId="1485344212" sldId="341"/>
        </pc:sldMkLst>
      </pc:sldChg>
      <pc:sldChg chg="addSp delSp modSp new ord">
        <pc:chgData name="Tobin Magle" userId="S::ctm6768@ads.northwestern.edu::42da060b-ddc7-42dc-a7e8-253cdb78acd4" providerId="AD" clId="Web-{E0AC61A4-7A4F-F3C2-EABE-7AC05AAB3995}" dt="2023-06-28T19:56:36.953" v="2673"/>
        <pc:sldMkLst>
          <pc:docMk/>
          <pc:sldMk cId="2894672288" sldId="342"/>
        </pc:sldMkLst>
        <pc:spChg chg="mod">
          <ac:chgData name="Tobin Magle" userId="S::ctm6768@ads.northwestern.edu::42da060b-ddc7-42dc-a7e8-253cdb78acd4" providerId="AD" clId="Web-{E0AC61A4-7A4F-F3C2-EABE-7AC05AAB3995}" dt="2023-06-28T19:26:01.703" v="1712" actId="20577"/>
          <ac:spMkLst>
            <pc:docMk/>
            <pc:sldMk cId="2894672288" sldId="342"/>
            <ac:spMk id="2" creationId="{40BCC8A8-328A-D294-2F0C-FFB7C6F66862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9:28:42.490" v="1820"/>
          <ac:spMkLst>
            <pc:docMk/>
            <pc:sldMk cId="2894672288" sldId="342"/>
            <ac:spMk id="3" creationId="{96F099D7-7F47-B5F3-3C46-AD17AA46FA67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9:30:18.415" v="1844" actId="1076"/>
          <ac:spMkLst>
            <pc:docMk/>
            <pc:sldMk cId="2894672288" sldId="342"/>
            <ac:spMk id="6" creationId="{ADE162D1-8AE7-F01B-FB0B-72E61D8F3CA1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9:36:51.662" v="1873" actId="1076"/>
          <ac:spMkLst>
            <pc:docMk/>
            <pc:sldMk cId="2894672288" sldId="342"/>
            <ac:spMk id="8" creationId="{0B1CE63F-E11B-4444-554F-CA4E26A8221E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9:36:57.100" v="1875" actId="1076"/>
          <ac:spMkLst>
            <pc:docMk/>
            <pc:sldMk cId="2894672288" sldId="342"/>
            <ac:spMk id="10" creationId="{16467EFD-0642-98E0-AF0E-781514DC53E8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9:29:57.320" v="1839" actId="1076"/>
          <ac:spMkLst>
            <pc:docMk/>
            <pc:sldMk cId="2894672288" sldId="342"/>
            <ac:spMk id="12" creationId="{CA6F63DE-076E-F81D-0C34-381D0FF13C5F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9:30:08.821" v="1842" actId="1076"/>
          <ac:spMkLst>
            <pc:docMk/>
            <pc:sldMk cId="2894672288" sldId="342"/>
            <ac:spMk id="14" creationId="{471C3B56-D511-D0EB-05EC-5255606067BA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9:30:08.805" v="1841" actId="1076"/>
          <ac:spMkLst>
            <pc:docMk/>
            <pc:sldMk cId="2894672288" sldId="342"/>
            <ac:spMk id="16" creationId="{5577E0C4-DE4D-E542-5C1B-C4F7EA3D0D67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9:30:13.961" v="1843" actId="1076"/>
          <ac:spMkLst>
            <pc:docMk/>
            <pc:sldMk cId="2894672288" sldId="342"/>
            <ac:spMk id="18" creationId="{B8907539-4AC9-3362-D7C8-5C0395B02C0B}"/>
          </ac:spMkLst>
        </pc:spChg>
        <pc:spChg chg="add del">
          <ac:chgData name="Tobin Magle" userId="S::ctm6768@ads.northwestern.edu::42da060b-ddc7-42dc-a7e8-253cdb78acd4" providerId="AD" clId="Web-{E0AC61A4-7A4F-F3C2-EABE-7AC05AAB3995}" dt="2023-06-28T19:37:36.023" v="1879"/>
          <ac:spMkLst>
            <pc:docMk/>
            <pc:sldMk cId="2894672288" sldId="342"/>
            <ac:spMk id="28" creationId="{0EC7D15F-D2AB-4D8D-57C4-29D0DD969281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9:38:24.212" v="1928" actId="14100"/>
          <ac:spMkLst>
            <pc:docMk/>
            <pc:sldMk cId="2894672288" sldId="342"/>
            <ac:spMk id="30" creationId="{44EF120A-91E4-0847-8081-D426A69C1CC4}"/>
          </ac:spMkLst>
        </pc:spChg>
        <pc:cxnChg chg="add del">
          <ac:chgData name="Tobin Magle" userId="S::ctm6768@ads.northwestern.edu::42da060b-ddc7-42dc-a7e8-253cdb78acd4" providerId="AD" clId="Web-{E0AC61A4-7A4F-F3C2-EABE-7AC05AAB3995}" dt="2023-06-28T19:30:45.588" v="1848"/>
          <ac:cxnSpMkLst>
            <pc:docMk/>
            <pc:sldMk cId="2894672288" sldId="342"/>
            <ac:cxnSpMk id="20" creationId="{01D50413-C361-8981-5AF2-2E72464B7D01}"/>
          </ac:cxnSpMkLst>
        </pc:cxnChg>
        <pc:cxnChg chg="add mod">
          <ac:chgData name="Tobin Magle" userId="S::ctm6768@ads.northwestern.edu::42da060b-ddc7-42dc-a7e8-253cdb78acd4" providerId="AD" clId="Web-{E0AC61A4-7A4F-F3C2-EABE-7AC05AAB3995}" dt="2023-06-28T19:37:05.554" v="1877" actId="14100"/>
          <ac:cxnSpMkLst>
            <pc:docMk/>
            <pc:sldMk cId="2894672288" sldId="342"/>
            <ac:cxnSpMk id="21" creationId="{11578E2A-CBCD-8500-42D8-26A8C7FD6A96}"/>
          </ac:cxnSpMkLst>
        </pc:cxnChg>
        <pc:cxnChg chg="add mod">
          <ac:chgData name="Tobin Magle" userId="S::ctm6768@ads.northwestern.edu::42da060b-ddc7-42dc-a7e8-253cdb78acd4" providerId="AD" clId="Web-{E0AC61A4-7A4F-F3C2-EABE-7AC05AAB3995}" dt="2023-06-28T19:31:32.073" v="1857" actId="14100"/>
          <ac:cxnSpMkLst>
            <pc:docMk/>
            <pc:sldMk cId="2894672288" sldId="342"/>
            <ac:cxnSpMk id="22" creationId="{4AE4A371-9A6E-B724-69E3-0AAB79CBE2F2}"/>
          </ac:cxnSpMkLst>
        </pc:cxnChg>
        <pc:cxnChg chg="add mod">
          <ac:chgData name="Tobin Magle" userId="S::ctm6768@ads.northwestern.edu::42da060b-ddc7-42dc-a7e8-253cdb78acd4" providerId="AD" clId="Web-{E0AC61A4-7A4F-F3C2-EABE-7AC05AAB3995}" dt="2023-06-28T19:31:46.652" v="1860" actId="14100"/>
          <ac:cxnSpMkLst>
            <pc:docMk/>
            <pc:sldMk cId="2894672288" sldId="342"/>
            <ac:cxnSpMk id="23" creationId="{E5783492-E14F-7EE7-B35E-47FDAAC7499E}"/>
          </ac:cxnSpMkLst>
        </pc:cxnChg>
        <pc:cxnChg chg="add mod">
          <ac:chgData name="Tobin Magle" userId="S::ctm6768@ads.northwestern.edu::42da060b-ddc7-42dc-a7e8-253cdb78acd4" providerId="AD" clId="Web-{E0AC61A4-7A4F-F3C2-EABE-7AC05AAB3995}" dt="2023-06-28T19:36:08.942" v="1866" actId="14100"/>
          <ac:cxnSpMkLst>
            <pc:docMk/>
            <pc:sldMk cId="2894672288" sldId="342"/>
            <ac:cxnSpMk id="24" creationId="{5E0909C1-1638-B4A2-23ED-79886E918FE8}"/>
          </ac:cxnSpMkLst>
        </pc:cxnChg>
        <pc:cxnChg chg="add mod">
          <ac:chgData name="Tobin Magle" userId="S::ctm6768@ads.northwestern.edu::42da060b-ddc7-42dc-a7e8-253cdb78acd4" providerId="AD" clId="Web-{E0AC61A4-7A4F-F3C2-EABE-7AC05AAB3995}" dt="2023-06-28T19:36:00.536" v="1865" actId="14100"/>
          <ac:cxnSpMkLst>
            <pc:docMk/>
            <pc:sldMk cId="2894672288" sldId="342"/>
            <ac:cxnSpMk id="25" creationId="{DB6176C5-4632-1755-22DC-D31D4F2C832D}"/>
          </ac:cxnSpMkLst>
        </pc:cxnChg>
        <pc:cxnChg chg="add mod">
          <ac:chgData name="Tobin Magle" userId="S::ctm6768@ads.northwestern.edu::42da060b-ddc7-42dc-a7e8-253cdb78acd4" providerId="AD" clId="Web-{E0AC61A4-7A4F-F3C2-EABE-7AC05AAB3995}" dt="2023-06-28T19:36:17.896" v="1869" actId="14100"/>
          <ac:cxnSpMkLst>
            <pc:docMk/>
            <pc:sldMk cId="2894672288" sldId="342"/>
            <ac:cxnSpMk id="26" creationId="{4407490D-351C-D3AD-0AE8-AD3C8681DE9C}"/>
          </ac:cxnSpMkLst>
        </pc:cxnChg>
        <pc:cxnChg chg="add mod">
          <ac:chgData name="Tobin Magle" userId="S::ctm6768@ads.northwestern.edu::42da060b-ddc7-42dc-a7e8-253cdb78acd4" providerId="AD" clId="Web-{E0AC61A4-7A4F-F3C2-EABE-7AC05AAB3995}" dt="2023-06-28T19:36:41.600" v="1872" actId="14100"/>
          <ac:cxnSpMkLst>
            <pc:docMk/>
            <pc:sldMk cId="2894672288" sldId="342"/>
            <ac:cxnSpMk id="27" creationId="{164A1634-1F53-4C6B-7A4E-B20BA42418EE}"/>
          </ac:cxnSpMkLst>
        </pc:cxnChg>
      </pc:sldChg>
      <pc:sldChg chg="delSp modSp add ord replId">
        <pc:chgData name="Tobin Magle" userId="S::ctm6768@ads.northwestern.edu::42da060b-ddc7-42dc-a7e8-253cdb78acd4" providerId="AD" clId="Web-{E0AC61A4-7A4F-F3C2-EABE-7AC05AAB3995}" dt="2023-06-28T19:56:36.937" v="2669"/>
        <pc:sldMkLst>
          <pc:docMk/>
          <pc:sldMk cId="2289932693" sldId="343"/>
        </pc:sldMkLst>
        <pc:spChg chg="del">
          <ac:chgData name="Tobin Magle" userId="S::ctm6768@ads.northwestern.edu::42da060b-ddc7-42dc-a7e8-253cdb78acd4" providerId="AD" clId="Web-{E0AC61A4-7A4F-F3C2-EABE-7AC05AAB3995}" dt="2023-06-28T19:38:44.822" v="1931"/>
          <ac:spMkLst>
            <pc:docMk/>
            <pc:sldMk cId="2289932693" sldId="343"/>
            <ac:spMk id="12" creationId="{0E94B176-9C4F-6A93-8271-E615F9C693CD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9:38:51.057" v="1934"/>
          <ac:spMkLst>
            <pc:docMk/>
            <pc:sldMk cId="2289932693" sldId="343"/>
            <ac:spMk id="28" creationId="{DE20EC4B-3819-F7B5-0FD5-F4144DA41B40}"/>
          </ac:spMkLst>
        </pc:spChg>
        <pc:picChg chg="mod">
          <ac:chgData name="Tobin Magle" userId="S::ctm6768@ads.northwestern.edu::42da060b-ddc7-42dc-a7e8-253cdb78acd4" providerId="AD" clId="Web-{E0AC61A4-7A4F-F3C2-EABE-7AC05AAB3995}" dt="2023-06-28T19:39:05.604" v="1938" actId="1076"/>
          <ac:picMkLst>
            <pc:docMk/>
            <pc:sldMk cId="2289932693" sldId="343"/>
            <ac:picMk id="16" creationId="{775308EB-E39D-F834-2438-5E239B8FB70D}"/>
          </ac:picMkLst>
        </pc:picChg>
        <pc:picChg chg="del">
          <ac:chgData name="Tobin Magle" userId="S::ctm6768@ads.northwestern.edu::42da060b-ddc7-42dc-a7e8-253cdb78acd4" providerId="AD" clId="Web-{E0AC61A4-7A4F-F3C2-EABE-7AC05AAB3995}" dt="2023-06-28T19:38:44.213" v="1930"/>
          <ac:picMkLst>
            <pc:docMk/>
            <pc:sldMk cId="2289932693" sldId="343"/>
            <ac:picMk id="21" creationId="{8B5D5C23-B73B-1705-C6A0-097E27C38840}"/>
          </ac:picMkLst>
        </pc:picChg>
        <pc:cxnChg chg="mod">
          <ac:chgData name="Tobin Magle" userId="S::ctm6768@ads.northwestern.edu::42da060b-ddc7-42dc-a7e8-253cdb78acd4" providerId="AD" clId="Web-{E0AC61A4-7A4F-F3C2-EABE-7AC05AAB3995}" dt="2023-06-28T19:39:13.089" v="1940" actId="14100"/>
          <ac:cxnSpMkLst>
            <pc:docMk/>
            <pc:sldMk cId="2289932693" sldId="343"/>
            <ac:cxnSpMk id="18" creationId="{64FD8292-F1D7-9BDF-62F1-8B51266519E0}"/>
          </ac:cxnSpMkLst>
        </pc:cxnChg>
        <pc:cxnChg chg="mod">
          <ac:chgData name="Tobin Magle" userId="S::ctm6768@ads.northwestern.edu::42da060b-ddc7-42dc-a7e8-253cdb78acd4" providerId="AD" clId="Web-{E0AC61A4-7A4F-F3C2-EABE-7AC05AAB3995}" dt="2023-06-28T19:39:09.495" v="1939" actId="14100"/>
          <ac:cxnSpMkLst>
            <pc:docMk/>
            <pc:sldMk cId="2289932693" sldId="343"/>
            <ac:cxnSpMk id="19" creationId="{A028F1E5-6996-FB80-9BB9-BAED71F3F703}"/>
          </ac:cxnSpMkLst>
        </pc:cxnChg>
        <pc:cxnChg chg="del">
          <ac:chgData name="Tobin Magle" userId="S::ctm6768@ads.northwestern.edu::42da060b-ddc7-42dc-a7e8-253cdb78acd4" providerId="AD" clId="Web-{E0AC61A4-7A4F-F3C2-EABE-7AC05AAB3995}" dt="2023-06-28T19:38:46.385" v="1932"/>
          <ac:cxnSpMkLst>
            <pc:docMk/>
            <pc:sldMk cId="2289932693" sldId="343"/>
            <ac:cxnSpMk id="22" creationId="{7319E175-1F32-FD3B-C985-0D112A9F79C3}"/>
          </ac:cxnSpMkLst>
        </pc:cxnChg>
        <pc:cxnChg chg="del">
          <ac:chgData name="Tobin Magle" userId="S::ctm6768@ads.northwestern.edu::42da060b-ddc7-42dc-a7e8-253cdb78acd4" providerId="AD" clId="Web-{E0AC61A4-7A4F-F3C2-EABE-7AC05AAB3995}" dt="2023-06-28T19:38:48.182" v="1933"/>
          <ac:cxnSpMkLst>
            <pc:docMk/>
            <pc:sldMk cId="2289932693" sldId="343"/>
            <ac:cxnSpMk id="23" creationId="{A7533DD7-2714-A81B-D0F0-B39EF83AAEFE}"/>
          </ac:cxnSpMkLst>
        </pc:cxnChg>
      </pc:sldChg>
      <pc:sldChg chg="modSp add replId">
        <pc:chgData name="Tobin Magle" userId="S::ctm6768@ads.northwestern.edu::42da060b-ddc7-42dc-a7e8-253cdb78acd4" providerId="AD" clId="Web-{E0AC61A4-7A4F-F3C2-EABE-7AC05AAB3995}" dt="2023-06-28T19:54:48.152" v="2662" actId="20577"/>
        <pc:sldMkLst>
          <pc:docMk/>
          <pc:sldMk cId="1541293069" sldId="344"/>
        </pc:sldMkLst>
        <pc:spChg chg="mod">
          <ac:chgData name="Tobin Magle" userId="S::ctm6768@ads.northwestern.edu::42da060b-ddc7-42dc-a7e8-253cdb78acd4" providerId="AD" clId="Web-{E0AC61A4-7A4F-F3C2-EABE-7AC05AAB3995}" dt="2023-06-28T19:54:48.152" v="2662" actId="20577"/>
          <ac:spMkLst>
            <pc:docMk/>
            <pc:sldMk cId="1541293069" sldId="344"/>
            <ac:spMk id="3" creationId="{0FD5AE01-76CF-C918-14FC-5C59EB67AB2D}"/>
          </ac:spMkLst>
        </pc:spChg>
      </pc:sldChg>
      <pc:sldChg chg="addSp delSp modSp add replId">
        <pc:chgData name="Tobin Magle" userId="S::ctm6768@ads.northwestern.edu::42da060b-ddc7-42dc-a7e8-253cdb78acd4" providerId="AD" clId="Web-{E0AC61A4-7A4F-F3C2-EABE-7AC05AAB3995}" dt="2023-06-28T19:49:33.626" v="2609"/>
        <pc:sldMkLst>
          <pc:docMk/>
          <pc:sldMk cId="3135039297" sldId="345"/>
        </pc:sldMkLst>
        <pc:spChg chg="mod">
          <ac:chgData name="Tobin Magle" userId="S::ctm6768@ads.northwestern.edu::42da060b-ddc7-42dc-a7e8-253cdb78acd4" providerId="AD" clId="Web-{E0AC61A4-7A4F-F3C2-EABE-7AC05AAB3995}" dt="2023-06-28T19:39:52.278" v="1946" actId="20577"/>
          <ac:spMkLst>
            <pc:docMk/>
            <pc:sldMk cId="3135039297" sldId="345"/>
            <ac:spMk id="2" creationId="{0197593B-9A9F-32DB-0B23-9BD11183D17C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9:40:41.826" v="1947"/>
          <ac:spMkLst>
            <pc:docMk/>
            <pc:sldMk cId="3135039297" sldId="345"/>
            <ac:spMk id="3" creationId="{0FD5AE01-76CF-C918-14FC-5C59EB67AB2D}"/>
          </ac:spMkLst>
        </pc:spChg>
        <pc:spChg chg="add del mod">
          <ac:chgData name="Tobin Magle" userId="S::ctm6768@ads.northwestern.edu::42da060b-ddc7-42dc-a7e8-253cdb78acd4" providerId="AD" clId="Web-{E0AC61A4-7A4F-F3C2-EABE-7AC05AAB3995}" dt="2023-06-28T19:40:51.546" v="1949"/>
          <ac:spMkLst>
            <pc:docMk/>
            <pc:sldMk cId="3135039297" sldId="345"/>
            <ac:spMk id="6" creationId="{8AF3597E-0F03-24C3-F89F-F765A35A59BD}"/>
          </ac:spMkLst>
        </pc:spChg>
        <pc:graphicFrameChg chg="add mod modGraphic">
          <ac:chgData name="Tobin Magle" userId="S::ctm6768@ads.northwestern.edu::42da060b-ddc7-42dc-a7e8-253cdb78acd4" providerId="AD" clId="Web-{E0AC61A4-7A4F-F3C2-EABE-7AC05AAB3995}" dt="2023-06-28T19:49:33.626" v="2609"/>
          <ac:graphicFrameMkLst>
            <pc:docMk/>
            <pc:sldMk cId="3135039297" sldId="345"/>
            <ac:graphicFrameMk id="8" creationId="{8FD2307D-8564-1745-3C11-6148B0C42943}"/>
          </ac:graphicFrameMkLst>
        </pc:graphicFrameChg>
      </pc:sldChg>
      <pc:sldChg chg="addSp delSp modSp add ord replId">
        <pc:chgData name="Tobin Magle" userId="S::ctm6768@ads.northwestern.edu::42da060b-ddc7-42dc-a7e8-253cdb78acd4" providerId="AD" clId="Web-{E0AC61A4-7A4F-F3C2-EABE-7AC05AAB3995}" dt="2023-06-28T19:55:42.435" v="2666"/>
        <pc:sldMkLst>
          <pc:docMk/>
          <pc:sldMk cId="597814469" sldId="346"/>
        </pc:sldMkLst>
        <pc:spChg chg="mod">
          <ac:chgData name="Tobin Magle" userId="S::ctm6768@ads.northwestern.edu::42da060b-ddc7-42dc-a7e8-253cdb78acd4" providerId="AD" clId="Web-{E0AC61A4-7A4F-F3C2-EABE-7AC05AAB3995}" dt="2023-06-28T19:50:51.519" v="2626" actId="20577"/>
          <ac:spMkLst>
            <pc:docMk/>
            <pc:sldMk cId="597814469" sldId="346"/>
            <ac:spMk id="2" creationId="{DDFA2306-F6C6-1510-C1EF-984CAEED8416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9:51:18.770" v="2633"/>
          <ac:spMkLst>
            <pc:docMk/>
            <pc:sldMk cId="597814469" sldId="346"/>
            <ac:spMk id="3" creationId="{12EC79BD-BA85-6C21-397D-F841D43FFD91}"/>
          </ac:spMkLst>
        </pc:spChg>
        <pc:spChg chg="add mod">
          <ac:chgData name="Tobin Magle" userId="S::ctm6768@ads.northwestern.edu::42da060b-ddc7-42dc-a7e8-253cdb78acd4" providerId="AD" clId="Web-{E0AC61A4-7A4F-F3C2-EABE-7AC05AAB3995}" dt="2023-06-28T19:53:09.883" v="2653" actId="20577"/>
          <ac:spMkLst>
            <pc:docMk/>
            <pc:sldMk cId="597814469" sldId="346"/>
            <ac:spMk id="4" creationId="{FEED2967-8E73-7A1E-97AE-02231217D34A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9:51:18.770" v="2634"/>
          <ac:spMkLst>
            <pc:docMk/>
            <pc:sldMk cId="597814469" sldId="346"/>
            <ac:spMk id="9" creationId="{79FF43BA-C8CA-451E-E441-5A6AA7D65363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9:51:29.302" v="2638"/>
          <ac:spMkLst>
            <pc:docMk/>
            <pc:sldMk cId="597814469" sldId="346"/>
            <ac:spMk id="10" creationId="{8E6B7C1C-E4E6-97F4-B884-C4FA6428BCFD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9:51:00.129" v="2627"/>
          <ac:spMkLst>
            <pc:docMk/>
            <pc:sldMk cId="597814469" sldId="346"/>
            <ac:spMk id="16" creationId="{70FE4B19-13ED-68A6-1511-E18B011843DC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9:51:36.099" v="2639"/>
          <ac:spMkLst>
            <pc:docMk/>
            <pc:sldMk cId="597814469" sldId="346"/>
            <ac:spMk id="31" creationId="{9E00802A-83A9-D66D-F01C-46E794040888}"/>
          </ac:spMkLst>
        </pc:spChg>
        <pc:spChg chg="del mod">
          <ac:chgData name="Tobin Magle" userId="S::ctm6768@ads.northwestern.edu::42da060b-ddc7-42dc-a7e8-253cdb78acd4" providerId="AD" clId="Web-{E0AC61A4-7A4F-F3C2-EABE-7AC05AAB3995}" dt="2023-06-28T19:51:45.068" v="2641"/>
          <ac:spMkLst>
            <pc:docMk/>
            <pc:sldMk cId="597814469" sldId="346"/>
            <ac:spMk id="32" creationId="{7575F02D-AAA8-C299-5179-073702893F8B}"/>
          </ac:spMkLst>
        </pc:spChg>
        <pc:spChg chg="del">
          <ac:chgData name="Tobin Magle" userId="S::ctm6768@ads.northwestern.edu::42da060b-ddc7-42dc-a7e8-253cdb78acd4" providerId="AD" clId="Web-{E0AC61A4-7A4F-F3C2-EABE-7AC05AAB3995}" dt="2023-06-28T19:51:48.787" v="2642"/>
          <ac:spMkLst>
            <pc:docMk/>
            <pc:sldMk cId="597814469" sldId="346"/>
            <ac:spMk id="33" creationId="{08A277B5-88C0-B60E-850D-22632A193FDC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9:53:18.837" v="2654"/>
          <ac:spMkLst>
            <pc:docMk/>
            <pc:sldMk cId="597814469" sldId="346"/>
            <ac:spMk id="38" creationId="{97168638-E547-5096-AC95-5B8C18706532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9:51:24.348" v="2637"/>
          <ac:spMkLst>
            <pc:docMk/>
            <pc:sldMk cId="597814469" sldId="346"/>
            <ac:spMk id="40" creationId="{8FDA4903-9B1A-0CF1-81E7-FB026F74AC6D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9:51:24.348" v="2636"/>
          <ac:spMkLst>
            <pc:docMk/>
            <pc:sldMk cId="597814469" sldId="346"/>
            <ac:spMk id="41" creationId="{77998AA4-65EE-45E0-BF52-2E90B2781EA0}"/>
          </ac:spMkLst>
        </pc:spChg>
        <pc:spChg chg="mod">
          <ac:chgData name="Tobin Magle" userId="S::ctm6768@ads.northwestern.edu::42da060b-ddc7-42dc-a7e8-253cdb78acd4" providerId="AD" clId="Web-{E0AC61A4-7A4F-F3C2-EABE-7AC05AAB3995}" dt="2023-06-28T19:51:24.333" v="2635"/>
          <ac:spMkLst>
            <pc:docMk/>
            <pc:sldMk cId="597814469" sldId="346"/>
            <ac:spMk id="42" creationId="{77B9B7AE-3633-4D57-35FC-1A6556982E86}"/>
          </ac:spMkLst>
        </pc:spChg>
      </pc:sldChg>
      <pc:sldChg chg="modSp new mod modClrScheme chgLayout">
        <pc:chgData name="Tobin Magle" userId="S::ctm6768@ads.northwestern.edu::42da060b-ddc7-42dc-a7e8-253cdb78acd4" providerId="AD" clId="Web-{E0AC61A4-7A4F-F3C2-EABE-7AC05AAB3995}" dt="2023-06-28T21:26:19.538" v="2759" actId="14100"/>
        <pc:sldMkLst>
          <pc:docMk/>
          <pc:sldMk cId="2014817703" sldId="347"/>
        </pc:sldMkLst>
        <pc:spChg chg="mod ord">
          <ac:chgData name="Tobin Magle" userId="S::ctm6768@ads.northwestern.edu::42da060b-ddc7-42dc-a7e8-253cdb78acd4" providerId="AD" clId="Web-{E0AC61A4-7A4F-F3C2-EABE-7AC05AAB3995}" dt="2023-06-28T21:22:45.939" v="2715"/>
          <ac:spMkLst>
            <pc:docMk/>
            <pc:sldMk cId="2014817703" sldId="347"/>
            <ac:spMk id="2" creationId="{F08C5F3D-4FA1-86F4-7266-7012A838A87B}"/>
          </ac:spMkLst>
        </pc:spChg>
        <pc:spChg chg="mod ord">
          <ac:chgData name="Tobin Magle" userId="S::ctm6768@ads.northwestern.edu::42da060b-ddc7-42dc-a7e8-253cdb78acd4" providerId="AD" clId="Web-{E0AC61A4-7A4F-F3C2-EABE-7AC05AAB3995}" dt="2023-06-28T21:26:19.538" v="2759" actId="14100"/>
          <ac:spMkLst>
            <pc:docMk/>
            <pc:sldMk cId="2014817703" sldId="347"/>
            <ac:spMk id="3" creationId="{0CA0EEAD-534E-CF12-C109-D4F40F7FBAF2}"/>
          </ac:spMkLst>
        </pc:spChg>
      </pc:sldChg>
    </pc:docChg>
  </pc:docChgLst>
  <pc:docChgLst>
    <pc:chgData name="Tobin Magle" userId="S::ctm6768@ads.northwestern.edu::42da060b-ddc7-42dc-a7e8-253cdb78acd4" providerId="AD" clId="Web-{18DC1F29-1E7C-02D8-95B8-80040486089F}"/>
    <pc:docChg chg="addSld modSld sldOrd">
      <pc:chgData name="Tobin Magle" userId="S::ctm6768@ads.northwestern.edu::42da060b-ddc7-42dc-a7e8-253cdb78acd4" providerId="AD" clId="Web-{18DC1F29-1E7C-02D8-95B8-80040486089F}" dt="2023-05-31T19:57:28.973" v="937"/>
      <pc:docMkLst>
        <pc:docMk/>
      </pc:docMkLst>
      <pc:sldChg chg="delSp modSp">
        <pc:chgData name="Tobin Magle" userId="S::ctm6768@ads.northwestern.edu::42da060b-ddc7-42dc-a7e8-253cdb78acd4" providerId="AD" clId="Web-{18DC1F29-1E7C-02D8-95B8-80040486089F}" dt="2023-05-26T19:38:59.861" v="459" actId="1076"/>
        <pc:sldMkLst>
          <pc:docMk/>
          <pc:sldMk cId="4154333393" sldId="256"/>
        </pc:sldMkLst>
        <pc:spChg chg="del mod">
          <ac:chgData name="Tobin Magle" userId="S::ctm6768@ads.northwestern.edu::42da060b-ddc7-42dc-a7e8-253cdb78acd4" providerId="AD" clId="Web-{18DC1F29-1E7C-02D8-95B8-80040486089F}" dt="2023-05-26T19:35:06.183" v="330"/>
          <ac:spMkLst>
            <pc:docMk/>
            <pc:sldMk cId="4154333393" sldId="256"/>
            <ac:spMk id="8" creationId="{55DE8058-13A2-664C-BE68-AF4ED90931F9}"/>
          </ac:spMkLst>
        </pc:spChg>
        <pc:spChg chg="mod">
          <ac:chgData name="Tobin Magle" userId="S::ctm6768@ads.northwestern.edu::42da060b-ddc7-42dc-a7e8-253cdb78acd4" providerId="AD" clId="Web-{18DC1F29-1E7C-02D8-95B8-80040486089F}" dt="2023-05-26T19:38:59.861" v="459" actId="1076"/>
          <ac:spMkLst>
            <pc:docMk/>
            <pc:sldMk cId="4154333393" sldId="256"/>
            <ac:spMk id="11" creationId="{2472458B-87B2-F44C-ADBF-72B887E46655}"/>
          </ac:spMkLst>
        </pc:spChg>
        <pc:spChg chg="mod">
          <ac:chgData name="Tobin Magle" userId="S::ctm6768@ads.northwestern.edu::42da060b-ddc7-42dc-a7e8-253cdb78acd4" providerId="AD" clId="Web-{18DC1F29-1E7C-02D8-95B8-80040486089F}" dt="2023-05-26T19:34:51.933" v="321" actId="1076"/>
          <ac:spMkLst>
            <pc:docMk/>
            <pc:sldMk cId="4154333393" sldId="256"/>
            <ac:spMk id="12" creationId="{5B70744A-7A0F-B547-B6FE-20191EA5858E}"/>
          </ac:spMkLst>
        </pc:spChg>
        <pc:spChg chg="mod">
          <ac:chgData name="Tobin Magle" userId="S::ctm6768@ads.northwestern.edu::42da060b-ddc7-42dc-a7e8-253cdb78acd4" providerId="AD" clId="Web-{18DC1F29-1E7C-02D8-95B8-80040486089F}" dt="2023-05-26T19:35:18.902" v="338" actId="1076"/>
          <ac:spMkLst>
            <pc:docMk/>
            <pc:sldMk cId="4154333393" sldId="256"/>
            <ac:spMk id="13" creationId="{80A035B6-7A78-344A-B37E-6CC9517E61F4}"/>
          </ac:spMkLst>
        </pc:spChg>
      </pc:sldChg>
      <pc:sldChg chg="modSp">
        <pc:chgData name="Tobin Magle" userId="S::ctm6768@ads.northwestern.edu::42da060b-ddc7-42dc-a7e8-253cdb78acd4" providerId="AD" clId="Web-{18DC1F29-1E7C-02D8-95B8-80040486089F}" dt="2023-05-30T20:41:02.741" v="849" actId="20577"/>
        <pc:sldMkLst>
          <pc:docMk/>
          <pc:sldMk cId="1273954018" sldId="269"/>
        </pc:sldMkLst>
        <pc:spChg chg="mod">
          <ac:chgData name="Tobin Magle" userId="S::ctm6768@ads.northwestern.edu::42da060b-ddc7-42dc-a7e8-253cdb78acd4" providerId="AD" clId="Web-{18DC1F29-1E7C-02D8-95B8-80040486089F}" dt="2023-05-26T19:53:48.916" v="471" actId="20577"/>
          <ac:spMkLst>
            <pc:docMk/>
            <pc:sldMk cId="1273954018" sldId="269"/>
            <ac:spMk id="3" creationId="{815DDE46-BE7D-7041-ACB8-917BDFDA5894}"/>
          </ac:spMkLst>
        </pc:spChg>
        <pc:spChg chg="mod">
          <ac:chgData name="Tobin Magle" userId="S::ctm6768@ads.northwestern.edu::42da060b-ddc7-42dc-a7e8-253cdb78acd4" providerId="AD" clId="Web-{18DC1F29-1E7C-02D8-95B8-80040486089F}" dt="2023-05-30T20:41:02.741" v="849" actId="20577"/>
          <ac:spMkLst>
            <pc:docMk/>
            <pc:sldMk cId="1273954018" sldId="269"/>
            <ac:spMk id="4" creationId="{B38BDEDC-C05A-4E49-8348-1A0D5833C387}"/>
          </ac:spMkLst>
        </pc:spChg>
      </pc:sldChg>
      <pc:sldChg chg="modSp mod ord modShow">
        <pc:chgData name="Tobin Magle" userId="S::ctm6768@ads.northwestern.edu::42da060b-ddc7-42dc-a7e8-253cdb78acd4" providerId="AD" clId="Web-{18DC1F29-1E7C-02D8-95B8-80040486089F}" dt="2023-05-26T19:39:30.768" v="468" actId="20577"/>
        <pc:sldMkLst>
          <pc:docMk/>
          <pc:sldMk cId="3978385175" sldId="292"/>
        </pc:sldMkLst>
        <pc:spChg chg="mod">
          <ac:chgData name="Tobin Magle" userId="S::ctm6768@ads.northwestern.edu::42da060b-ddc7-42dc-a7e8-253cdb78acd4" providerId="AD" clId="Web-{18DC1F29-1E7C-02D8-95B8-80040486089F}" dt="2023-05-26T19:39:30.768" v="468" actId="20577"/>
          <ac:spMkLst>
            <pc:docMk/>
            <pc:sldMk cId="3978385175" sldId="292"/>
            <ac:spMk id="12" creationId="{CD0F1059-53B2-6D4B-A814-8BDC76851611}"/>
          </ac:spMkLst>
        </pc:spChg>
      </pc:sldChg>
      <pc:sldChg chg="ord">
        <pc:chgData name="Tobin Magle" userId="S::ctm6768@ads.northwestern.edu::42da060b-ddc7-42dc-a7e8-253cdb78acd4" providerId="AD" clId="Web-{18DC1F29-1E7C-02D8-95B8-80040486089F}" dt="2023-05-26T19:53:41.510" v="469"/>
        <pc:sldMkLst>
          <pc:docMk/>
          <pc:sldMk cId="1261745669" sldId="295"/>
        </pc:sldMkLst>
      </pc:sldChg>
      <pc:sldChg chg="modSp new">
        <pc:chgData name="Tobin Magle" userId="S::ctm6768@ads.northwestern.edu::42da060b-ddc7-42dc-a7e8-253cdb78acd4" providerId="AD" clId="Web-{18DC1F29-1E7C-02D8-95B8-80040486089F}" dt="2023-05-26T20:15:17.857" v="554" actId="20577"/>
        <pc:sldMkLst>
          <pc:docMk/>
          <pc:sldMk cId="2406918875" sldId="304"/>
        </pc:sldMkLst>
        <pc:spChg chg="mod">
          <ac:chgData name="Tobin Magle" userId="S::ctm6768@ads.northwestern.edu::42da060b-ddc7-42dc-a7e8-253cdb78acd4" providerId="AD" clId="Web-{18DC1F29-1E7C-02D8-95B8-80040486089F}" dt="2023-05-26T20:14:18.964" v="546" actId="20577"/>
          <ac:spMkLst>
            <pc:docMk/>
            <pc:sldMk cId="2406918875" sldId="304"/>
            <ac:spMk id="2" creationId="{D7DE8F12-5581-80DD-9C5D-755641195AA6}"/>
          </ac:spMkLst>
        </pc:spChg>
        <pc:spChg chg="mod">
          <ac:chgData name="Tobin Magle" userId="S::ctm6768@ads.northwestern.edu::42da060b-ddc7-42dc-a7e8-253cdb78acd4" providerId="AD" clId="Web-{18DC1F29-1E7C-02D8-95B8-80040486089F}" dt="2023-05-26T20:15:17.857" v="554" actId="20577"/>
          <ac:spMkLst>
            <pc:docMk/>
            <pc:sldMk cId="2406918875" sldId="304"/>
            <ac:spMk id="3" creationId="{5112D4FF-788A-7755-9474-4967BD6A620A}"/>
          </ac:spMkLst>
        </pc:spChg>
      </pc:sldChg>
      <pc:sldChg chg="modSp add replId">
        <pc:chgData name="Tobin Magle" userId="S::ctm6768@ads.northwestern.edu::42da060b-ddc7-42dc-a7e8-253cdb78acd4" providerId="AD" clId="Web-{18DC1F29-1E7C-02D8-95B8-80040486089F}" dt="2023-05-26T20:23:13.619" v="697" actId="20577"/>
        <pc:sldMkLst>
          <pc:docMk/>
          <pc:sldMk cId="4204263909" sldId="305"/>
        </pc:sldMkLst>
        <pc:spChg chg="mod">
          <ac:chgData name="Tobin Magle" userId="S::ctm6768@ads.northwestern.edu::42da060b-ddc7-42dc-a7e8-253cdb78acd4" providerId="AD" clId="Web-{18DC1F29-1E7C-02D8-95B8-80040486089F}" dt="2023-05-26T20:15:23.232" v="556" actId="20577"/>
          <ac:spMkLst>
            <pc:docMk/>
            <pc:sldMk cId="4204263909" sldId="305"/>
            <ac:spMk id="2" creationId="{D7DE8F12-5581-80DD-9C5D-755641195AA6}"/>
          </ac:spMkLst>
        </pc:spChg>
        <pc:spChg chg="mod">
          <ac:chgData name="Tobin Magle" userId="S::ctm6768@ads.northwestern.edu::42da060b-ddc7-42dc-a7e8-253cdb78acd4" providerId="AD" clId="Web-{18DC1F29-1E7C-02D8-95B8-80040486089F}" dt="2023-05-26T20:23:13.619" v="697" actId="20577"/>
          <ac:spMkLst>
            <pc:docMk/>
            <pc:sldMk cId="4204263909" sldId="305"/>
            <ac:spMk id="3" creationId="{5112D4FF-788A-7755-9474-4967BD6A620A}"/>
          </ac:spMkLst>
        </pc:spChg>
      </pc:sldChg>
      <pc:sldChg chg="modSp new">
        <pc:chgData name="Tobin Magle" userId="S::ctm6768@ads.northwestern.edu::42da060b-ddc7-42dc-a7e8-253cdb78acd4" providerId="AD" clId="Web-{18DC1F29-1E7C-02D8-95B8-80040486089F}" dt="2023-05-26T20:33:08.573" v="731" actId="20577"/>
        <pc:sldMkLst>
          <pc:docMk/>
          <pc:sldMk cId="3074458046" sldId="306"/>
        </pc:sldMkLst>
        <pc:spChg chg="mod">
          <ac:chgData name="Tobin Magle" userId="S::ctm6768@ads.northwestern.edu::42da060b-ddc7-42dc-a7e8-253cdb78acd4" providerId="AD" clId="Web-{18DC1F29-1E7C-02D8-95B8-80040486089F}" dt="2023-05-26T20:16:13.671" v="573" actId="20577"/>
          <ac:spMkLst>
            <pc:docMk/>
            <pc:sldMk cId="3074458046" sldId="306"/>
            <ac:spMk id="2" creationId="{18A8B638-F51A-0C44-95F6-A874C6683F05}"/>
          </ac:spMkLst>
        </pc:spChg>
        <pc:spChg chg="mod">
          <ac:chgData name="Tobin Magle" userId="S::ctm6768@ads.northwestern.edu::42da060b-ddc7-42dc-a7e8-253cdb78acd4" providerId="AD" clId="Web-{18DC1F29-1E7C-02D8-95B8-80040486089F}" dt="2023-05-26T20:33:08.573" v="731" actId="20577"/>
          <ac:spMkLst>
            <pc:docMk/>
            <pc:sldMk cId="3074458046" sldId="306"/>
            <ac:spMk id="3" creationId="{12A87AD2-CF3D-7619-2E8E-22EC17D8B345}"/>
          </ac:spMkLst>
        </pc:spChg>
      </pc:sldChg>
      <pc:sldChg chg="addSp delSp modSp new ord">
        <pc:chgData name="Tobin Magle" userId="S::ctm6768@ads.northwestern.edu::42da060b-ddc7-42dc-a7e8-253cdb78acd4" providerId="AD" clId="Web-{18DC1F29-1E7C-02D8-95B8-80040486089F}" dt="2023-05-30T20:48:13.983" v="908" actId="20577"/>
        <pc:sldMkLst>
          <pc:docMk/>
          <pc:sldMk cId="64811055" sldId="307"/>
        </pc:sldMkLst>
        <pc:spChg chg="mod">
          <ac:chgData name="Tobin Magle" userId="S::ctm6768@ads.northwestern.edu::42da060b-ddc7-42dc-a7e8-253cdb78acd4" providerId="AD" clId="Web-{18DC1F29-1E7C-02D8-95B8-80040486089F}" dt="2023-05-30T20:41:21.413" v="859" actId="20577"/>
          <ac:spMkLst>
            <pc:docMk/>
            <pc:sldMk cId="64811055" sldId="307"/>
            <ac:spMk id="2" creationId="{0ED5FE09-BBE6-FAB0-E676-4C160A382211}"/>
          </ac:spMkLst>
        </pc:spChg>
        <pc:spChg chg="mod">
          <ac:chgData name="Tobin Magle" userId="S::ctm6768@ads.northwestern.edu::42da060b-ddc7-42dc-a7e8-253cdb78acd4" providerId="AD" clId="Web-{18DC1F29-1E7C-02D8-95B8-80040486089F}" dt="2023-05-30T20:39:05.301" v="809"/>
          <ac:spMkLst>
            <pc:docMk/>
            <pc:sldMk cId="64811055" sldId="307"/>
            <ac:spMk id="3" creationId="{88F5457D-7409-91E0-C920-9C65055778E3}"/>
          </ac:spMkLst>
        </pc:spChg>
        <pc:spChg chg="add del mod">
          <ac:chgData name="Tobin Magle" userId="S::ctm6768@ads.northwestern.edu::42da060b-ddc7-42dc-a7e8-253cdb78acd4" providerId="AD" clId="Web-{18DC1F29-1E7C-02D8-95B8-80040486089F}" dt="2023-05-30T20:37:47.331" v="771"/>
          <ac:spMkLst>
            <pc:docMk/>
            <pc:sldMk cId="64811055" sldId="307"/>
            <ac:spMk id="6" creationId="{194BF758-9EBF-A760-6ED8-CD7E482AA767}"/>
          </ac:spMkLst>
        </pc:spChg>
        <pc:spChg chg="add mod">
          <ac:chgData name="Tobin Magle" userId="S::ctm6768@ads.northwestern.edu::42da060b-ddc7-42dc-a7e8-253cdb78acd4" providerId="AD" clId="Web-{18DC1F29-1E7C-02D8-95B8-80040486089F}" dt="2023-05-30T20:41:48.960" v="874" actId="14100"/>
          <ac:spMkLst>
            <pc:docMk/>
            <pc:sldMk cId="64811055" sldId="307"/>
            <ac:spMk id="8" creationId="{354423CC-FAED-5624-66D2-2ADC5898E5AC}"/>
          </ac:spMkLst>
        </pc:spChg>
        <pc:spChg chg="add mod">
          <ac:chgData name="Tobin Magle" userId="S::ctm6768@ads.northwestern.edu::42da060b-ddc7-42dc-a7e8-253cdb78acd4" providerId="AD" clId="Web-{18DC1F29-1E7C-02D8-95B8-80040486089F}" dt="2023-05-30T20:47:58.748" v="894" actId="1076"/>
          <ac:spMkLst>
            <pc:docMk/>
            <pc:sldMk cId="64811055" sldId="307"/>
            <ac:spMk id="10" creationId="{D71915BB-039F-EC3A-C234-51B985F6E459}"/>
          </ac:spMkLst>
        </pc:spChg>
        <pc:spChg chg="add mod">
          <ac:chgData name="Tobin Magle" userId="S::ctm6768@ads.northwestern.edu::42da060b-ddc7-42dc-a7e8-253cdb78acd4" providerId="AD" clId="Web-{18DC1F29-1E7C-02D8-95B8-80040486089F}" dt="2023-05-30T20:48:13.983" v="908" actId="20577"/>
          <ac:spMkLst>
            <pc:docMk/>
            <pc:sldMk cId="64811055" sldId="307"/>
            <ac:spMk id="11" creationId="{5EC065F5-24CA-A28B-2589-6042A230BB74}"/>
          </ac:spMkLst>
        </pc:spChg>
        <pc:picChg chg="add mod">
          <ac:chgData name="Tobin Magle" userId="S::ctm6768@ads.northwestern.edu::42da060b-ddc7-42dc-a7e8-253cdb78acd4" providerId="AD" clId="Web-{18DC1F29-1E7C-02D8-95B8-80040486089F}" dt="2023-05-30T20:43:56.009" v="886" actId="1076"/>
          <ac:picMkLst>
            <pc:docMk/>
            <pc:sldMk cId="64811055" sldId="307"/>
            <ac:picMk id="5" creationId="{DD8B1C77-12B3-AA93-7070-786B465CC4FF}"/>
          </ac:picMkLst>
        </pc:picChg>
        <pc:picChg chg="add del mod">
          <ac:chgData name="Tobin Magle" userId="S::ctm6768@ads.northwestern.edu::42da060b-ddc7-42dc-a7e8-253cdb78acd4" providerId="AD" clId="Web-{18DC1F29-1E7C-02D8-95B8-80040486089F}" dt="2023-05-30T20:37:46.409" v="770"/>
          <ac:picMkLst>
            <pc:docMk/>
            <pc:sldMk cId="64811055" sldId="307"/>
            <ac:picMk id="7" creationId="{8CED13F9-B25B-7F8F-4C13-92D714AE9975}"/>
          </ac:picMkLst>
        </pc:picChg>
        <pc:picChg chg="add mod">
          <ac:chgData name="Tobin Magle" userId="S::ctm6768@ads.northwestern.edu::42da060b-ddc7-42dc-a7e8-253cdb78acd4" providerId="AD" clId="Web-{18DC1F29-1E7C-02D8-95B8-80040486089F}" dt="2023-05-30T20:47:43.217" v="890" actId="1076"/>
          <ac:picMkLst>
            <pc:docMk/>
            <pc:sldMk cId="64811055" sldId="307"/>
            <ac:picMk id="9" creationId="{74ECBE9B-462C-E21F-6F8C-35D7DEC2A8F1}"/>
          </ac:picMkLst>
        </pc:picChg>
      </pc:sldChg>
      <pc:sldChg chg="modSp new">
        <pc:chgData name="Tobin Magle" userId="S::ctm6768@ads.northwestern.edu::42da060b-ddc7-42dc-a7e8-253cdb78acd4" providerId="AD" clId="Web-{18DC1F29-1E7C-02D8-95B8-80040486089F}" dt="2023-05-30T20:43:34.634" v="879" actId="20577"/>
        <pc:sldMkLst>
          <pc:docMk/>
          <pc:sldMk cId="4061825495" sldId="308"/>
        </pc:sldMkLst>
        <pc:spChg chg="mod">
          <ac:chgData name="Tobin Magle" userId="S::ctm6768@ads.northwestern.edu::42da060b-ddc7-42dc-a7e8-253cdb78acd4" providerId="AD" clId="Web-{18DC1F29-1E7C-02D8-95B8-80040486089F}" dt="2023-05-30T20:43:34.634" v="879" actId="20577"/>
          <ac:spMkLst>
            <pc:docMk/>
            <pc:sldMk cId="4061825495" sldId="308"/>
            <ac:spMk id="2" creationId="{A6416C86-10DF-D87D-C305-37AD34CF981E}"/>
          </ac:spMkLst>
        </pc:spChg>
        <pc:spChg chg="mod">
          <ac:chgData name="Tobin Magle" userId="S::ctm6768@ads.northwestern.edu::42da060b-ddc7-42dc-a7e8-253cdb78acd4" providerId="AD" clId="Web-{18DC1F29-1E7C-02D8-95B8-80040486089F}" dt="2023-05-30T20:43:28.196" v="877" actId="20577"/>
          <ac:spMkLst>
            <pc:docMk/>
            <pc:sldMk cId="4061825495" sldId="308"/>
            <ac:spMk id="3" creationId="{72F421A3-13C8-B1A7-14A3-6EA4965A4A85}"/>
          </ac:spMkLst>
        </pc:spChg>
      </pc:sldChg>
      <pc:sldChg chg="addSp delSp modSp add replId">
        <pc:chgData name="Tobin Magle" userId="S::ctm6768@ads.northwestern.edu::42da060b-ddc7-42dc-a7e8-253cdb78acd4" providerId="AD" clId="Web-{18DC1F29-1E7C-02D8-95B8-80040486089F}" dt="2023-05-30T20:38:40.566" v="804" actId="20577"/>
        <pc:sldMkLst>
          <pc:docMk/>
          <pc:sldMk cId="107191658" sldId="309"/>
        </pc:sldMkLst>
        <pc:spChg chg="mod">
          <ac:chgData name="Tobin Magle" userId="S::ctm6768@ads.northwestern.edu::42da060b-ddc7-42dc-a7e8-253cdb78acd4" providerId="AD" clId="Web-{18DC1F29-1E7C-02D8-95B8-80040486089F}" dt="2023-05-30T20:38:40.566" v="804" actId="20577"/>
          <ac:spMkLst>
            <pc:docMk/>
            <pc:sldMk cId="107191658" sldId="309"/>
            <ac:spMk id="2" creationId="{0ED5FE09-BBE6-FAB0-E676-4C160A382211}"/>
          </ac:spMkLst>
        </pc:spChg>
        <pc:spChg chg="del">
          <ac:chgData name="Tobin Magle" userId="S::ctm6768@ads.northwestern.edu::42da060b-ddc7-42dc-a7e8-253cdb78acd4" providerId="AD" clId="Web-{18DC1F29-1E7C-02D8-95B8-80040486089F}" dt="2023-05-30T20:37:54.972" v="773"/>
          <ac:spMkLst>
            <pc:docMk/>
            <pc:sldMk cId="107191658" sldId="309"/>
            <ac:spMk id="3" creationId="{88F5457D-7409-91E0-C920-9C65055778E3}"/>
          </ac:spMkLst>
        </pc:spChg>
        <pc:spChg chg="mod">
          <ac:chgData name="Tobin Magle" userId="S::ctm6768@ads.northwestern.edu::42da060b-ddc7-42dc-a7e8-253cdb78acd4" providerId="AD" clId="Web-{18DC1F29-1E7C-02D8-95B8-80040486089F}" dt="2023-05-30T20:38:17.019" v="783" actId="1076"/>
          <ac:spMkLst>
            <pc:docMk/>
            <pc:sldMk cId="107191658" sldId="309"/>
            <ac:spMk id="6" creationId="{194BF758-9EBF-A760-6ED8-CD7E482AA767}"/>
          </ac:spMkLst>
        </pc:spChg>
        <pc:spChg chg="add del mod">
          <ac:chgData name="Tobin Magle" userId="S::ctm6768@ads.northwestern.edu::42da060b-ddc7-42dc-a7e8-253cdb78acd4" providerId="AD" clId="Web-{18DC1F29-1E7C-02D8-95B8-80040486089F}" dt="2023-05-30T20:37:59.269" v="774"/>
          <ac:spMkLst>
            <pc:docMk/>
            <pc:sldMk cId="107191658" sldId="309"/>
            <ac:spMk id="9" creationId="{F527EB85-402E-B839-985D-0B3BB277EFDD}"/>
          </ac:spMkLst>
        </pc:spChg>
        <pc:picChg chg="del">
          <ac:chgData name="Tobin Magle" userId="S::ctm6768@ads.northwestern.edu::42da060b-ddc7-42dc-a7e8-253cdb78acd4" providerId="AD" clId="Web-{18DC1F29-1E7C-02D8-95B8-80040486089F}" dt="2023-05-30T20:37:52.221" v="772"/>
          <ac:picMkLst>
            <pc:docMk/>
            <pc:sldMk cId="107191658" sldId="309"/>
            <ac:picMk id="5" creationId="{DD8B1C77-12B3-AA93-7070-786B465CC4FF}"/>
          </ac:picMkLst>
        </pc:picChg>
        <pc:picChg chg="mod">
          <ac:chgData name="Tobin Magle" userId="S::ctm6768@ads.northwestern.edu::42da060b-ddc7-42dc-a7e8-253cdb78acd4" providerId="AD" clId="Web-{18DC1F29-1E7C-02D8-95B8-80040486089F}" dt="2023-05-30T20:38:25.316" v="786" actId="1076"/>
          <ac:picMkLst>
            <pc:docMk/>
            <pc:sldMk cId="107191658" sldId="309"/>
            <ac:picMk id="7" creationId="{8CED13F9-B25B-7F8F-4C13-92D714AE9975}"/>
          </ac:picMkLst>
        </pc:picChg>
      </pc:sldChg>
      <pc:sldChg chg="modSp new">
        <pc:chgData name="Tobin Magle" userId="S::ctm6768@ads.northwestern.edu::42da060b-ddc7-42dc-a7e8-253cdb78acd4" providerId="AD" clId="Web-{18DC1F29-1E7C-02D8-95B8-80040486089F}" dt="2023-05-30T20:43:48.791" v="885" actId="20577"/>
        <pc:sldMkLst>
          <pc:docMk/>
          <pc:sldMk cId="418938694" sldId="310"/>
        </pc:sldMkLst>
        <pc:spChg chg="mod">
          <ac:chgData name="Tobin Magle" userId="S::ctm6768@ads.northwestern.edu::42da060b-ddc7-42dc-a7e8-253cdb78acd4" providerId="AD" clId="Web-{18DC1F29-1E7C-02D8-95B8-80040486089F}" dt="2023-05-30T20:43:43.822" v="882" actId="20577"/>
          <ac:spMkLst>
            <pc:docMk/>
            <pc:sldMk cId="418938694" sldId="310"/>
            <ac:spMk id="2" creationId="{9044DDFB-CBBA-F116-D3B7-480639D3CEEA}"/>
          </ac:spMkLst>
        </pc:spChg>
        <pc:spChg chg="mod">
          <ac:chgData name="Tobin Magle" userId="S::ctm6768@ads.northwestern.edu::42da060b-ddc7-42dc-a7e8-253cdb78acd4" providerId="AD" clId="Web-{18DC1F29-1E7C-02D8-95B8-80040486089F}" dt="2023-05-30T20:43:48.791" v="885" actId="20577"/>
          <ac:spMkLst>
            <pc:docMk/>
            <pc:sldMk cId="418938694" sldId="310"/>
            <ac:spMk id="3" creationId="{07DA537D-964A-695E-3F75-764A481E00BF}"/>
          </ac:spMkLst>
        </pc:spChg>
      </pc:sldChg>
      <pc:sldChg chg="addSp modSp new">
        <pc:chgData name="Tobin Magle" userId="S::ctm6768@ads.northwestern.edu::42da060b-ddc7-42dc-a7e8-253cdb78acd4" providerId="AD" clId="Web-{18DC1F29-1E7C-02D8-95B8-80040486089F}" dt="2023-05-31T19:55:00.750" v="936" actId="20577"/>
        <pc:sldMkLst>
          <pc:docMk/>
          <pc:sldMk cId="1716213861" sldId="311"/>
        </pc:sldMkLst>
        <pc:spChg chg="mod">
          <ac:chgData name="Tobin Magle" userId="S::ctm6768@ads.northwestern.edu::42da060b-ddc7-42dc-a7e8-253cdb78acd4" providerId="AD" clId="Web-{18DC1F29-1E7C-02D8-95B8-80040486089F}" dt="2023-05-31T19:53:03.560" v="918" actId="20577"/>
          <ac:spMkLst>
            <pc:docMk/>
            <pc:sldMk cId="1716213861" sldId="311"/>
            <ac:spMk id="2" creationId="{202A363F-AC70-4BC1-683F-24A8822297CD}"/>
          </ac:spMkLst>
        </pc:spChg>
        <pc:spChg chg="mod">
          <ac:chgData name="Tobin Magle" userId="S::ctm6768@ads.northwestern.edu::42da060b-ddc7-42dc-a7e8-253cdb78acd4" providerId="AD" clId="Web-{18DC1F29-1E7C-02D8-95B8-80040486089F}" dt="2023-05-31T19:55:00.750" v="936" actId="20577"/>
          <ac:spMkLst>
            <pc:docMk/>
            <pc:sldMk cId="1716213861" sldId="311"/>
            <ac:spMk id="3" creationId="{3D96154D-171A-A683-75AE-1D23AF2E2A37}"/>
          </ac:spMkLst>
        </pc:spChg>
        <pc:spChg chg="add mod">
          <ac:chgData name="Tobin Magle" userId="S::ctm6768@ads.northwestern.edu::42da060b-ddc7-42dc-a7e8-253cdb78acd4" providerId="AD" clId="Web-{18DC1F29-1E7C-02D8-95B8-80040486089F}" dt="2023-05-31T19:53:27.013" v="930" actId="20577"/>
          <ac:spMkLst>
            <pc:docMk/>
            <pc:sldMk cId="1716213861" sldId="311"/>
            <ac:spMk id="5" creationId="{D82485A3-A1C8-BFA2-259F-B1BF15D49D35}"/>
          </ac:spMkLst>
        </pc:spChg>
      </pc:sldChg>
      <pc:sldChg chg="new">
        <pc:chgData name="Tobin Magle" userId="S::ctm6768@ads.northwestern.edu::42da060b-ddc7-42dc-a7e8-253cdb78acd4" providerId="AD" clId="Web-{18DC1F29-1E7C-02D8-95B8-80040486089F}" dt="2023-05-31T19:57:28.973" v="937"/>
        <pc:sldMkLst>
          <pc:docMk/>
          <pc:sldMk cId="2528676835" sldId="312"/>
        </pc:sldMkLst>
      </pc:sldChg>
    </pc:docChg>
  </pc:docChgLst>
  <pc:docChgLst>
    <pc:chgData name="Tobin Magle" userId="S::ctm6768@ads.northwestern.edu::42da060b-ddc7-42dc-a7e8-253cdb78acd4" providerId="AD" clId="Web-{91C69AC8-E749-EDAD-4455-B407F7F49E03}"/>
    <pc:docChg chg="addSld delSld modSld sldOrd addMainMaster modMainMaster">
      <pc:chgData name="Tobin Magle" userId="S::ctm6768@ads.northwestern.edu::42da060b-ddc7-42dc-a7e8-253cdb78acd4" providerId="AD" clId="Web-{91C69AC8-E749-EDAD-4455-B407F7F49E03}" dt="2023-07-05T18:01:34.617" v="5939"/>
      <pc:docMkLst>
        <pc:docMk/>
      </pc:docMkLst>
      <pc:sldChg chg="modSp">
        <pc:chgData name="Tobin Magle" userId="S::ctm6768@ads.northwestern.edu::42da060b-ddc7-42dc-a7e8-253cdb78acd4" providerId="AD" clId="Web-{91C69AC8-E749-EDAD-4455-B407F7F49E03}" dt="2023-07-05T16:10:51.775" v="5556" actId="20577"/>
        <pc:sldMkLst>
          <pc:docMk/>
          <pc:sldMk cId="3074458046" sldId="306"/>
        </pc:sldMkLst>
        <pc:spChg chg="mod">
          <ac:chgData name="Tobin Magle" userId="S::ctm6768@ads.northwestern.edu::42da060b-ddc7-42dc-a7e8-253cdb78acd4" providerId="AD" clId="Web-{91C69AC8-E749-EDAD-4455-B407F7F49E03}" dt="2023-07-05T16:10:51.775" v="5556" actId="20577"/>
          <ac:spMkLst>
            <pc:docMk/>
            <pc:sldMk cId="3074458046" sldId="306"/>
            <ac:spMk id="3" creationId="{12A87AD2-CF3D-7619-2E8E-22EC17D8B345}"/>
          </ac:spMkLst>
        </pc:spChg>
      </pc:sldChg>
      <pc:sldChg chg="modSp">
        <pc:chgData name="Tobin Magle" userId="S::ctm6768@ads.northwestern.edu::42da060b-ddc7-42dc-a7e8-253cdb78acd4" providerId="AD" clId="Web-{91C69AC8-E749-EDAD-4455-B407F7F49E03}" dt="2023-07-05T16:13:43.513" v="5585" actId="1076"/>
        <pc:sldMkLst>
          <pc:docMk/>
          <pc:sldMk cId="4061825495" sldId="308"/>
        </pc:sldMkLst>
        <pc:spChg chg="mod">
          <ac:chgData name="Tobin Magle" userId="S::ctm6768@ads.northwestern.edu::42da060b-ddc7-42dc-a7e8-253cdb78acd4" providerId="AD" clId="Web-{91C69AC8-E749-EDAD-4455-B407F7F49E03}" dt="2023-07-03T21:45:20.355" v="5280" actId="20577"/>
          <ac:spMkLst>
            <pc:docMk/>
            <pc:sldMk cId="4061825495" sldId="308"/>
            <ac:spMk id="2" creationId="{A6416C86-10DF-D87D-C305-37AD34CF981E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6:13:43.513" v="5585" actId="1076"/>
          <ac:spMkLst>
            <pc:docMk/>
            <pc:sldMk cId="4061825495" sldId="308"/>
            <ac:spMk id="3" creationId="{72F421A3-13C8-B1A7-14A3-6EA4965A4A85}"/>
          </ac:spMkLst>
        </pc:spChg>
      </pc:sldChg>
      <pc:sldChg chg="addSp modSp ord">
        <pc:chgData name="Tobin Magle" userId="S::ctm6768@ads.northwestern.edu::42da060b-ddc7-42dc-a7e8-253cdb78acd4" providerId="AD" clId="Web-{91C69AC8-E749-EDAD-4455-B407F7F49E03}" dt="2023-07-05T16:11:43.292" v="5570" actId="1076"/>
        <pc:sldMkLst>
          <pc:docMk/>
          <pc:sldMk cId="107191658" sldId="309"/>
        </pc:sldMkLst>
        <pc:spChg chg="mod">
          <ac:chgData name="Tobin Magle" userId="S::ctm6768@ads.northwestern.edu::42da060b-ddc7-42dc-a7e8-253cdb78acd4" providerId="AD" clId="Web-{91C69AC8-E749-EDAD-4455-B407F7F49E03}" dt="2023-07-05T16:00:21.760" v="5386" actId="20577"/>
          <ac:spMkLst>
            <pc:docMk/>
            <pc:sldMk cId="107191658" sldId="309"/>
            <ac:spMk id="2" creationId="{0ED5FE09-BBE6-FAB0-E676-4C160A382211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5T16:05:31.314" v="5474" actId="20577"/>
          <ac:spMkLst>
            <pc:docMk/>
            <pc:sldMk cId="107191658" sldId="309"/>
            <ac:spMk id="5" creationId="{53168DFA-1C88-460F-A494-3D24610BE084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6:04:01.656" v="5438" actId="1076"/>
          <ac:spMkLst>
            <pc:docMk/>
            <pc:sldMk cId="107191658" sldId="309"/>
            <ac:spMk id="6" creationId="{194BF758-9EBF-A760-6ED8-CD7E482AA767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5T16:11:43.292" v="5570" actId="1076"/>
          <ac:spMkLst>
            <pc:docMk/>
            <pc:sldMk cId="107191658" sldId="309"/>
            <ac:spMk id="8" creationId="{7CC88C03-FAD2-0532-2779-DEE32A5C75D8}"/>
          </ac:spMkLst>
        </pc:spChg>
        <pc:picChg chg="mod modCrop">
          <ac:chgData name="Tobin Magle" userId="S::ctm6768@ads.northwestern.edu::42da060b-ddc7-42dc-a7e8-253cdb78acd4" providerId="AD" clId="Web-{91C69AC8-E749-EDAD-4455-B407F7F49E03}" dt="2023-07-05T16:04:01.671" v="5439" actId="1076"/>
          <ac:picMkLst>
            <pc:docMk/>
            <pc:sldMk cId="107191658" sldId="309"/>
            <ac:picMk id="7" creationId="{8CED13F9-B25B-7F8F-4C13-92D714AE9975}"/>
          </ac:picMkLst>
        </pc:picChg>
      </pc:sldChg>
      <pc:sldChg chg="modSp del">
        <pc:chgData name="Tobin Magle" userId="S::ctm6768@ads.northwestern.edu::42da060b-ddc7-42dc-a7e8-253cdb78acd4" providerId="AD" clId="Web-{91C69AC8-E749-EDAD-4455-B407F7F49E03}" dt="2023-07-03T21:46:19.466" v="5295"/>
        <pc:sldMkLst>
          <pc:docMk/>
          <pc:sldMk cId="418938694" sldId="310"/>
        </pc:sldMkLst>
        <pc:spChg chg="mod">
          <ac:chgData name="Tobin Magle" userId="S::ctm6768@ads.northwestern.edu::42da060b-ddc7-42dc-a7e8-253cdb78acd4" providerId="AD" clId="Web-{91C69AC8-E749-EDAD-4455-B407F7F49E03}" dt="2023-07-03T21:45:44.387" v="5281" actId="20577"/>
          <ac:spMkLst>
            <pc:docMk/>
            <pc:sldMk cId="418938694" sldId="310"/>
            <ac:spMk id="3" creationId="{07DA537D-964A-695E-3F75-764A481E00BF}"/>
          </ac:spMkLst>
        </pc:spChg>
      </pc:sldChg>
      <pc:sldChg chg="modSp del">
        <pc:chgData name="Tobin Magle" userId="S::ctm6768@ads.northwestern.edu::42da060b-ddc7-42dc-a7e8-253cdb78acd4" providerId="AD" clId="Web-{91C69AC8-E749-EDAD-4455-B407F7F49E03}" dt="2023-07-03T21:46:17.060" v="5294"/>
        <pc:sldMkLst>
          <pc:docMk/>
          <pc:sldMk cId="1716213861" sldId="311"/>
        </pc:sldMkLst>
        <pc:spChg chg="mod">
          <ac:chgData name="Tobin Magle" userId="S::ctm6768@ads.northwestern.edu::42da060b-ddc7-42dc-a7e8-253cdb78acd4" providerId="AD" clId="Web-{91C69AC8-E749-EDAD-4455-B407F7F49E03}" dt="2023-07-03T21:45:56.684" v="5285" actId="20577"/>
          <ac:spMkLst>
            <pc:docMk/>
            <pc:sldMk cId="1716213861" sldId="311"/>
            <ac:spMk id="3" creationId="{3D96154D-171A-A683-75AE-1D23AF2E2A37}"/>
          </ac:spMkLst>
        </pc:spChg>
        <pc:spChg chg="mod">
          <ac:chgData name="Tobin Magle" userId="S::ctm6768@ads.northwestern.edu::42da060b-ddc7-42dc-a7e8-253cdb78acd4" providerId="AD" clId="Web-{91C69AC8-E749-EDAD-4455-B407F7F49E03}" dt="2023-07-03T21:46:06.684" v="5288" actId="20577"/>
          <ac:spMkLst>
            <pc:docMk/>
            <pc:sldMk cId="1716213861" sldId="311"/>
            <ac:spMk id="5" creationId="{D82485A3-A1C8-BFA2-259F-B1BF15D49D35}"/>
          </ac:spMkLst>
        </pc:spChg>
      </pc:sldChg>
      <pc:sldChg chg="modSp">
        <pc:chgData name="Tobin Magle" userId="S::ctm6768@ads.northwestern.edu::42da060b-ddc7-42dc-a7e8-253cdb78acd4" providerId="AD" clId="Web-{91C69AC8-E749-EDAD-4455-B407F7F49E03}" dt="2023-07-05T17:57:12.720" v="5927" actId="20577"/>
        <pc:sldMkLst>
          <pc:docMk/>
          <pc:sldMk cId="4257212700" sldId="314"/>
        </pc:sldMkLst>
        <pc:spChg chg="mod">
          <ac:chgData name="Tobin Magle" userId="S::ctm6768@ads.northwestern.edu::42da060b-ddc7-42dc-a7e8-253cdb78acd4" providerId="AD" clId="Web-{91C69AC8-E749-EDAD-4455-B407F7F49E03}" dt="2023-07-03T19:13:00.285" v="2666" actId="20577"/>
          <ac:spMkLst>
            <pc:docMk/>
            <pc:sldMk cId="4257212700" sldId="314"/>
            <ac:spMk id="2" creationId="{8CAF20C0-F872-9BD0-3A65-D114CCF20F72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57:12.720" v="5927" actId="20577"/>
          <ac:spMkLst>
            <pc:docMk/>
            <pc:sldMk cId="4257212700" sldId="314"/>
            <ac:spMk id="8" creationId="{644D459B-9B2D-BC34-926C-B82FC09EEF6E}"/>
          </ac:spMkLst>
        </pc:spChg>
      </pc:sldChg>
      <pc:sldChg chg="addSp delSp modSp">
        <pc:chgData name="Tobin Magle" userId="S::ctm6768@ads.northwestern.edu::42da060b-ddc7-42dc-a7e8-253cdb78acd4" providerId="AD" clId="Web-{91C69AC8-E749-EDAD-4455-B407F7F49E03}" dt="2023-07-05T16:12:52.637" v="5584" actId="1076"/>
        <pc:sldMkLst>
          <pc:docMk/>
          <pc:sldMk cId="1610826962" sldId="315"/>
        </pc:sldMkLst>
        <pc:spChg chg="mod">
          <ac:chgData name="Tobin Magle" userId="S::ctm6768@ads.northwestern.edu::42da060b-ddc7-42dc-a7e8-253cdb78acd4" providerId="AD" clId="Web-{91C69AC8-E749-EDAD-4455-B407F7F49E03}" dt="2023-07-05T15:40:26.340" v="5328" actId="20577"/>
          <ac:spMkLst>
            <pc:docMk/>
            <pc:sldMk cId="1610826962" sldId="315"/>
            <ac:spMk id="2" creationId="{0A05553E-4394-0EA7-DA6B-35A3D9168197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6:12:52.637" v="5584" actId="1076"/>
          <ac:spMkLst>
            <pc:docMk/>
            <pc:sldMk cId="1610826962" sldId="315"/>
            <ac:spMk id="3" creationId="{644B3B7F-1E38-70FC-95A5-6B2D66C19B44}"/>
          </ac:spMkLst>
        </pc:spChg>
        <pc:spChg chg="add del mod">
          <ac:chgData name="Tobin Magle" userId="S::ctm6768@ads.northwestern.edu::42da060b-ddc7-42dc-a7e8-253cdb78acd4" providerId="AD" clId="Web-{91C69AC8-E749-EDAD-4455-B407F7F49E03}" dt="2023-07-05T15:44:22.455" v="5341"/>
          <ac:spMkLst>
            <pc:docMk/>
            <pc:sldMk cId="1610826962" sldId="315"/>
            <ac:spMk id="5" creationId="{2530EAA0-8B1E-BE39-418A-78E8D9AE97F0}"/>
          </ac:spMkLst>
        </pc:spChg>
        <pc:picChg chg="add mod">
          <ac:chgData name="Tobin Magle" userId="S::ctm6768@ads.northwestern.edu::42da060b-ddc7-42dc-a7e8-253cdb78acd4" providerId="AD" clId="Web-{91C69AC8-E749-EDAD-4455-B407F7F49E03}" dt="2023-07-05T15:44:08.064" v="5338" actId="1076"/>
          <ac:picMkLst>
            <pc:docMk/>
            <pc:sldMk cId="1610826962" sldId="315"/>
            <ac:picMk id="6" creationId="{442D87BA-EB90-7B09-DB44-122CFD41EB3E}"/>
          </ac:picMkLst>
        </pc:picChg>
      </pc:sldChg>
      <pc:sldChg chg="addSp delSp modSp">
        <pc:chgData name="Tobin Magle" userId="S::ctm6768@ads.northwestern.edu::42da060b-ddc7-42dc-a7e8-253cdb78acd4" providerId="AD" clId="Web-{91C69AC8-E749-EDAD-4455-B407F7F49E03}" dt="2023-07-03T19:13:22.521" v="2669" actId="20577"/>
        <pc:sldMkLst>
          <pc:docMk/>
          <pc:sldMk cId="1306602248" sldId="317"/>
        </pc:sldMkLst>
        <pc:spChg chg="mod">
          <ac:chgData name="Tobin Magle" userId="S::ctm6768@ads.northwestern.edu::42da060b-ddc7-42dc-a7e8-253cdb78acd4" providerId="AD" clId="Web-{91C69AC8-E749-EDAD-4455-B407F7F49E03}" dt="2023-07-03T19:13:22.521" v="2669" actId="20577"/>
          <ac:spMkLst>
            <pc:docMk/>
            <pc:sldMk cId="1306602248" sldId="317"/>
            <ac:spMk id="2" creationId="{B10F2A6B-3680-7652-D36F-6E60F57664CA}"/>
          </ac:spMkLst>
        </pc:spChg>
        <pc:spChg chg="del">
          <ac:chgData name="Tobin Magle" userId="S::ctm6768@ads.northwestern.edu::42da060b-ddc7-42dc-a7e8-253cdb78acd4" providerId="AD" clId="Web-{91C69AC8-E749-EDAD-4455-B407F7F49E03}" dt="2023-07-03T16:36:38.782" v="1053"/>
          <ac:spMkLst>
            <pc:docMk/>
            <pc:sldMk cId="1306602248" sldId="317"/>
            <ac:spMk id="3" creationId="{C59FD7D3-E4C7-1EFE-D98B-A5233AA213DD}"/>
          </ac:spMkLst>
        </pc:spChg>
        <pc:spChg chg="add del mod">
          <ac:chgData name="Tobin Magle" userId="S::ctm6768@ads.northwestern.edu::42da060b-ddc7-42dc-a7e8-253cdb78acd4" providerId="AD" clId="Web-{91C69AC8-E749-EDAD-4455-B407F7F49E03}" dt="2023-07-03T16:37:54.736" v="1089"/>
          <ac:spMkLst>
            <pc:docMk/>
            <pc:sldMk cId="1306602248" sldId="317"/>
            <ac:spMk id="5" creationId="{94500C22-44B0-3A1E-EDF6-D445B4627763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3T16:38:57.144" v="1114" actId="1076"/>
          <ac:spMkLst>
            <pc:docMk/>
            <pc:sldMk cId="1306602248" sldId="317"/>
            <ac:spMk id="6" creationId="{4A6BDE25-BA84-387B-C759-D6B3E3133F68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3T16:38:37.472" v="1109" actId="1076"/>
          <ac:spMkLst>
            <pc:docMk/>
            <pc:sldMk cId="1306602248" sldId="317"/>
            <ac:spMk id="7" creationId="{2902A6A8-AECB-C75B-7DF1-9549C24021F9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3T16:38:27.690" v="1106" actId="1076"/>
          <ac:spMkLst>
            <pc:docMk/>
            <pc:sldMk cId="1306602248" sldId="317"/>
            <ac:spMk id="8" creationId="{D1CB25CA-614C-06E7-E1A0-13CA63C3030F}"/>
          </ac:spMkLst>
        </pc:spChg>
        <pc:spChg chg="add del mod">
          <ac:chgData name="Tobin Magle" userId="S::ctm6768@ads.northwestern.edu::42da060b-ddc7-42dc-a7e8-253cdb78acd4" providerId="AD" clId="Web-{91C69AC8-E749-EDAD-4455-B407F7F49E03}" dt="2023-07-03T16:38:32.862" v="1108"/>
          <ac:spMkLst>
            <pc:docMk/>
            <pc:sldMk cId="1306602248" sldId="317"/>
            <ac:spMk id="9" creationId="{49C14E01-A7E0-5F7E-8853-EA257D96BC93}"/>
          </ac:spMkLst>
        </pc:spChg>
        <pc:spChg chg="add del">
          <ac:chgData name="Tobin Magle" userId="S::ctm6768@ads.northwestern.edu::42da060b-ddc7-42dc-a7e8-253cdb78acd4" providerId="AD" clId="Web-{91C69AC8-E749-EDAD-4455-B407F7F49E03}" dt="2023-07-03T16:38:40.300" v="1110"/>
          <ac:spMkLst>
            <pc:docMk/>
            <pc:sldMk cId="1306602248" sldId="317"/>
            <ac:spMk id="10" creationId="{28B52349-24EF-D95C-E3B4-CDD3BACD6EB4}"/>
          </ac:spMkLst>
        </pc:spChg>
        <pc:cxnChg chg="add mod">
          <ac:chgData name="Tobin Magle" userId="S::ctm6768@ads.northwestern.edu::42da060b-ddc7-42dc-a7e8-253cdb78acd4" providerId="AD" clId="Web-{91C69AC8-E749-EDAD-4455-B407F7F49E03}" dt="2023-07-03T16:38:47.050" v="1112" actId="14100"/>
          <ac:cxnSpMkLst>
            <pc:docMk/>
            <pc:sldMk cId="1306602248" sldId="317"/>
            <ac:cxnSpMk id="11" creationId="{7F504731-D0E6-FBFA-1186-4C450DE17AB9}"/>
          </ac:cxnSpMkLst>
        </pc:cxnChg>
      </pc:sldChg>
      <pc:sldChg chg="modSp">
        <pc:chgData name="Tobin Magle" userId="S::ctm6768@ads.northwestern.edu::42da060b-ddc7-42dc-a7e8-253cdb78acd4" providerId="AD" clId="Web-{91C69AC8-E749-EDAD-4455-B407F7F49E03}" dt="2023-07-03T20:45:16.910" v="4055" actId="20577"/>
        <pc:sldMkLst>
          <pc:docMk/>
          <pc:sldMk cId="4024321467" sldId="318"/>
        </pc:sldMkLst>
        <pc:spChg chg="mod">
          <ac:chgData name="Tobin Magle" userId="S::ctm6768@ads.northwestern.edu::42da060b-ddc7-42dc-a7e8-253cdb78acd4" providerId="AD" clId="Web-{91C69AC8-E749-EDAD-4455-B407F7F49E03}" dt="2023-07-03T19:13:06.895" v="2667" actId="20577"/>
          <ac:spMkLst>
            <pc:docMk/>
            <pc:sldMk cId="4024321467" sldId="318"/>
            <ac:spMk id="5" creationId="{195EA2CA-6271-F144-A07A-82C578C366B5}"/>
          </ac:spMkLst>
        </pc:spChg>
        <pc:graphicFrameChg chg="modGraphic">
          <ac:chgData name="Tobin Magle" userId="S::ctm6768@ads.northwestern.edu::42da060b-ddc7-42dc-a7e8-253cdb78acd4" providerId="AD" clId="Web-{91C69AC8-E749-EDAD-4455-B407F7F49E03}" dt="2023-07-03T20:45:16.910" v="4055" actId="20577"/>
          <ac:graphicFrameMkLst>
            <pc:docMk/>
            <pc:sldMk cId="4024321467" sldId="318"/>
            <ac:graphicFrameMk id="565" creationId="{7517F65B-0487-DFE7-D35C-CD253D0F93EE}"/>
          </ac:graphicFrameMkLst>
        </pc:graphicFrameChg>
      </pc:sldChg>
      <pc:sldChg chg="delSp modSp">
        <pc:chgData name="Tobin Magle" userId="S::ctm6768@ads.northwestern.edu::42da060b-ddc7-42dc-a7e8-253cdb78acd4" providerId="AD" clId="Web-{91C69AC8-E749-EDAD-4455-B407F7F49E03}" dt="2023-07-05T17:48:43.927" v="5741"/>
        <pc:sldMkLst>
          <pc:docMk/>
          <pc:sldMk cId="4168708229" sldId="320"/>
        </pc:sldMkLst>
        <pc:spChg chg="mod">
          <ac:chgData name="Tobin Magle" userId="S::ctm6768@ads.northwestern.edu::42da060b-ddc7-42dc-a7e8-253cdb78acd4" providerId="AD" clId="Web-{91C69AC8-E749-EDAD-4455-B407F7F49E03}" dt="2023-07-05T17:48:43.880" v="5738"/>
          <ac:spMkLst>
            <pc:docMk/>
            <pc:sldMk cId="4168708229" sldId="320"/>
            <ac:spMk id="3" creationId="{12EC79BD-BA85-6C21-397D-F841D43FFD91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8:43.848" v="5737"/>
          <ac:spMkLst>
            <pc:docMk/>
            <pc:sldMk cId="4168708229" sldId="320"/>
            <ac:spMk id="9" creationId="{79FF43BA-C8CA-451E-E441-5A6AA7D65363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8:43.833" v="5736"/>
          <ac:spMkLst>
            <pc:docMk/>
            <pc:sldMk cId="4168708229" sldId="320"/>
            <ac:spMk id="10" creationId="{8E6B7C1C-E4E6-97F4-B884-C4FA6428BCFD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31:50.698" v="5616" actId="1076"/>
          <ac:spMkLst>
            <pc:docMk/>
            <pc:sldMk cId="4168708229" sldId="320"/>
            <ac:spMk id="16" creationId="{70FE4B19-13ED-68A6-1511-E18B011843DC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8:43.895" v="5739"/>
          <ac:spMkLst>
            <pc:docMk/>
            <pc:sldMk cId="4168708229" sldId="320"/>
            <ac:spMk id="31" creationId="{9E00802A-83A9-D66D-F01C-46E794040888}"/>
          </ac:spMkLst>
        </pc:spChg>
        <pc:spChg chg="mod ord">
          <ac:chgData name="Tobin Magle" userId="S::ctm6768@ads.northwestern.edu::42da060b-ddc7-42dc-a7e8-253cdb78acd4" providerId="AD" clId="Web-{91C69AC8-E749-EDAD-4455-B407F7F49E03}" dt="2023-07-05T17:48:43.927" v="5741"/>
          <ac:spMkLst>
            <pc:docMk/>
            <pc:sldMk cId="4168708229" sldId="320"/>
            <ac:spMk id="32" creationId="{7575F02D-AAA8-C299-5179-073702893F8B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8:43.911" v="5740"/>
          <ac:spMkLst>
            <pc:docMk/>
            <pc:sldMk cId="4168708229" sldId="320"/>
            <ac:spMk id="33" creationId="{08A277B5-88C0-B60E-850D-22632A193FDC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31:28.089" v="5612" actId="1076"/>
          <ac:spMkLst>
            <pc:docMk/>
            <pc:sldMk cId="4168708229" sldId="320"/>
            <ac:spMk id="36" creationId="{1F710598-C33D-889F-419C-A8C9BB6214A8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31:31.120" v="5613" actId="1076"/>
          <ac:spMkLst>
            <pc:docMk/>
            <pc:sldMk cId="4168708229" sldId="320"/>
            <ac:spMk id="37" creationId="{185C238A-CCB5-DF84-128A-24C4ED97E660}"/>
          </ac:spMkLst>
        </pc:spChg>
        <pc:spChg chg="del">
          <ac:chgData name="Tobin Magle" userId="S::ctm6768@ads.northwestern.edu::42da060b-ddc7-42dc-a7e8-253cdb78acd4" providerId="AD" clId="Web-{91C69AC8-E749-EDAD-4455-B407F7F49E03}" dt="2023-07-05T17:31:23.307" v="5611"/>
          <ac:spMkLst>
            <pc:docMk/>
            <pc:sldMk cId="4168708229" sldId="320"/>
            <ac:spMk id="38" creationId="{97168638-E547-5096-AC95-5B8C18706532}"/>
          </ac:spMkLst>
        </pc:spChg>
      </pc:sldChg>
      <pc:sldChg chg="modSp">
        <pc:chgData name="Tobin Magle" userId="S::ctm6768@ads.northwestern.edu::42da060b-ddc7-42dc-a7e8-253cdb78acd4" providerId="AD" clId="Web-{91C69AC8-E749-EDAD-4455-B407F7F49E03}" dt="2023-07-05T16:16:11.455" v="5595" actId="20577"/>
        <pc:sldMkLst>
          <pc:docMk/>
          <pc:sldMk cId="3426717818" sldId="321"/>
        </pc:sldMkLst>
        <pc:spChg chg="mod">
          <ac:chgData name="Tobin Magle" userId="S::ctm6768@ads.northwestern.edu::42da060b-ddc7-42dc-a7e8-253cdb78acd4" providerId="AD" clId="Web-{91C69AC8-E749-EDAD-4455-B407F7F49E03}" dt="2023-07-05T16:16:11.455" v="5595" actId="20577"/>
          <ac:spMkLst>
            <pc:docMk/>
            <pc:sldMk cId="3426717818" sldId="321"/>
            <ac:spMk id="3" creationId="{74749CFB-56C8-EA64-E0B0-2ECE55FD7958}"/>
          </ac:spMkLst>
        </pc:spChg>
      </pc:sldChg>
      <pc:sldChg chg="addSp delSp modSp">
        <pc:chgData name="Tobin Magle" userId="S::ctm6768@ads.northwestern.edu::42da060b-ddc7-42dc-a7e8-253cdb78acd4" providerId="AD" clId="Web-{91C69AC8-E749-EDAD-4455-B407F7F49E03}" dt="2023-07-03T20:58:34.664" v="4266"/>
        <pc:sldMkLst>
          <pc:docMk/>
          <pc:sldMk cId="4103300113" sldId="322"/>
        </pc:sldMkLst>
        <pc:spChg chg="add del mod">
          <ac:chgData name="Tobin Magle" userId="S::ctm6768@ads.northwestern.edu::42da060b-ddc7-42dc-a7e8-253cdb78acd4" providerId="AD" clId="Web-{91C69AC8-E749-EDAD-4455-B407F7F49E03}" dt="2023-07-03T20:58:34.664" v="4266"/>
          <ac:spMkLst>
            <pc:docMk/>
            <pc:sldMk cId="4103300113" sldId="322"/>
            <ac:spMk id="1351" creationId="{9429ED43-9F04-1F1A-807F-7188866FA48D}"/>
          </ac:spMkLst>
        </pc:spChg>
        <pc:graphicFrameChg chg="modGraphic">
          <ac:chgData name="Tobin Magle" userId="S::ctm6768@ads.northwestern.edu::42da060b-ddc7-42dc-a7e8-253cdb78acd4" providerId="AD" clId="Web-{91C69AC8-E749-EDAD-4455-B407F7F49E03}" dt="2023-07-03T20:46:07.130" v="4076" actId="20577"/>
          <ac:graphicFrameMkLst>
            <pc:docMk/>
            <pc:sldMk cId="4103300113" sldId="322"/>
            <ac:graphicFrameMk id="565" creationId="{7517F65B-0487-DFE7-D35C-CD253D0F93EE}"/>
          </ac:graphicFrameMkLst>
        </pc:graphicFrameChg>
      </pc:sldChg>
      <pc:sldChg chg="addSp delSp modSp">
        <pc:chgData name="Tobin Magle" userId="S::ctm6768@ads.northwestern.edu::42da060b-ddc7-42dc-a7e8-253cdb78acd4" providerId="AD" clId="Web-{91C69AC8-E749-EDAD-4455-B407F7F49E03}" dt="2023-07-03T21:08:07.990" v="4468" actId="1076"/>
        <pc:sldMkLst>
          <pc:docMk/>
          <pc:sldMk cId="1998326465" sldId="323"/>
        </pc:sldMkLst>
        <pc:spChg chg="del">
          <ac:chgData name="Tobin Magle" userId="S::ctm6768@ads.northwestern.edu::42da060b-ddc7-42dc-a7e8-253cdb78acd4" providerId="AD" clId="Web-{91C69AC8-E749-EDAD-4455-B407F7F49E03}" dt="2023-07-03T15:41:53.455" v="0"/>
          <ac:spMkLst>
            <pc:docMk/>
            <pc:sldMk cId="1998326465" sldId="323"/>
            <ac:spMk id="3" creationId="{E6CB91F3-3057-EE50-AC8E-BED65AEBA0EA}"/>
          </ac:spMkLst>
        </pc:spChg>
        <pc:spChg chg="add del mod">
          <ac:chgData name="Tobin Magle" userId="S::ctm6768@ads.northwestern.edu::42da060b-ddc7-42dc-a7e8-253cdb78acd4" providerId="AD" clId="Web-{91C69AC8-E749-EDAD-4455-B407F7F49E03}" dt="2023-07-03T15:41:57.049" v="1"/>
          <ac:spMkLst>
            <pc:docMk/>
            <pc:sldMk cId="1998326465" sldId="323"/>
            <ac:spMk id="6" creationId="{6EADFB27-A7BC-06E5-A336-2EE90E18E356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3T21:08:07.990" v="4468" actId="1076"/>
          <ac:spMkLst>
            <pc:docMk/>
            <pc:sldMk cId="1998326465" sldId="323"/>
            <ac:spMk id="7" creationId="{FE9B30BD-14BE-856C-22BC-0C849442A8A5}"/>
          </ac:spMkLst>
        </pc:spChg>
        <pc:spChg chg="add del mod">
          <ac:chgData name="Tobin Magle" userId="S::ctm6768@ads.northwestern.edu::42da060b-ddc7-42dc-a7e8-253cdb78acd4" providerId="AD" clId="Web-{91C69AC8-E749-EDAD-4455-B407F7F49E03}" dt="2023-07-03T16:00:14.840" v="196"/>
          <ac:spMkLst>
            <pc:docMk/>
            <pc:sldMk cId="1998326465" sldId="323"/>
            <ac:spMk id="8" creationId="{98103EA1-D27E-707C-02E4-552DCC184BF7}"/>
          </ac:spMkLst>
        </pc:spChg>
        <pc:picChg chg="add mod">
          <ac:chgData name="Tobin Magle" userId="S::ctm6768@ads.northwestern.edu::42da060b-ddc7-42dc-a7e8-253cdb78acd4" providerId="AD" clId="Web-{91C69AC8-E749-EDAD-4455-B407F7F49E03}" dt="2023-07-03T18:04:50.359" v="1210" actId="1076"/>
          <ac:picMkLst>
            <pc:docMk/>
            <pc:sldMk cId="1998326465" sldId="323"/>
            <ac:picMk id="9" creationId="{C7C3DEFA-D462-175D-6FA1-A3A2FE57A1AB}"/>
          </ac:picMkLst>
        </pc:picChg>
      </pc:sldChg>
      <pc:sldChg chg="modSp">
        <pc:chgData name="Tobin Magle" userId="S::ctm6768@ads.northwestern.edu::42da060b-ddc7-42dc-a7e8-253cdb78acd4" providerId="AD" clId="Web-{91C69AC8-E749-EDAD-4455-B407F7F49E03}" dt="2023-07-05T17:55:05.420" v="5860" actId="20577"/>
        <pc:sldMkLst>
          <pc:docMk/>
          <pc:sldMk cId="1416590342" sldId="324"/>
        </pc:sldMkLst>
        <pc:spChg chg="mod">
          <ac:chgData name="Tobin Magle" userId="S::ctm6768@ads.northwestern.edu::42da060b-ddc7-42dc-a7e8-253cdb78acd4" providerId="AD" clId="Web-{91C69AC8-E749-EDAD-4455-B407F7F49E03}" dt="2023-07-05T17:55:05.420" v="5860" actId="20577"/>
          <ac:spMkLst>
            <pc:docMk/>
            <pc:sldMk cId="1416590342" sldId="324"/>
            <ac:spMk id="2" creationId="{FA48A804-7630-0749-C3C8-EFA92EF1F042}"/>
          </ac:spMkLst>
        </pc:spChg>
      </pc:sldChg>
      <pc:sldChg chg="modSp ord">
        <pc:chgData name="Tobin Magle" userId="S::ctm6768@ads.northwestern.edu::42da060b-ddc7-42dc-a7e8-253cdb78acd4" providerId="AD" clId="Web-{91C69AC8-E749-EDAD-4455-B407F7F49E03}" dt="2023-07-03T21:18:26.777" v="4828"/>
        <pc:sldMkLst>
          <pc:docMk/>
          <pc:sldMk cId="1655251760" sldId="325"/>
        </pc:sldMkLst>
        <pc:spChg chg="mod">
          <ac:chgData name="Tobin Magle" userId="S::ctm6768@ads.northwestern.edu::42da060b-ddc7-42dc-a7e8-253cdb78acd4" providerId="AD" clId="Web-{91C69AC8-E749-EDAD-4455-B407F7F49E03}" dt="2023-07-03T16:30:02.476" v="922" actId="14100"/>
          <ac:spMkLst>
            <pc:docMk/>
            <pc:sldMk cId="1655251760" sldId="325"/>
            <ac:spMk id="10" creationId="{80FD9735-6B83-93D6-E4F5-C044D378793F}"/>
          </ac:spMkLst>
        </pc:spChg>
      </pc:sldChg>
      <pc:sldChg chg="modSp">
        <pc:chgData name="Tobin Magle" userId="S::ctm6768@ads.northwestern.edu::42da060b-ddc7-42dc-a7e8-253cdb78acd4" providerId="AD" clId="Web-{91C69AC8-E749-EDAD-4455-B407F7F49E03}" dt="2023-07-03T21:33:15.212" v="4943" actId="20577"/>
        <pc:sldMkLst>
          <pc:docMk/>
          <pc:sldMk cId="1688580728" sldId="327"/>
        </pc:sldMkLst>
        <pc:spChg chg="mod">
          <ac:chgData name="Tobin Magle" userId="S::ctm6768@ads.northwestern.edu::42da060b-ddc7-42dc-a7e8-253cdb78acd4" providerId="AD" clId="Web-{91C69AC8-E749-EDAD-4455-B407F7F49E03}" dt="2023-07-03T21:32:47.883" v="4933" actId="20577"/>
          <ac:spMkLst>
            <pc:docMk/>
            <pc:sldMk cId="1688580728" sldId="327"/>
            <ac:spMk id="2" creationId="{09C22DAF-6167-4DAE-03A1-F00CAD89E2FD}"/>
          </ac:spMkLst>
        </pc:spChg>
        <pc:spChg chg="mod">
          <ac:chgData name="Tobin Magle" userId="S::ctm6768@ads.northwestern.edu::42da060b-ddc7-42dc-a7e8-253cdb78acd4" providerId="AD" clId="Web-{91C69AC8-E749-EDAD-4455-B407F7F49E03}" dt="2023-07-03T16:31:05.774" v="925" actId="1076"/>
          <ac:spMkLst>
            <pc:docMk/>
            <pc:sldMk cId="1688580728" sldId="327"/>
            <ac:spMk id="5" creationId="{B04376A4-F7AA-4E7B-66EB-430E6F2D2552}"/>
          </ac:spMkLst>
        </pc:spChg>
        <pc:spChg chg="mod">
          <ac:chgData name="Tobin Magle" userId="S::ctm6768@ads.northwestern.edu::42da060b-ddc7-42dc-a7e8-253cdb78acd4" providerId="AD" clId="Web-{91C69AC8-E749-EDAD-4455-B407F7F49E03}" dt="2023-07-03T21:33:15.212" v="4943" actId="20577"/>
          <ac:spMkLst>
            <pc:docMk/>
            <pc:sldMk cId="1688580728" sldId="327"/>
            <ac:spMk id="10" creationId="{80FD9735-6B83-93D6-E4F5-C044D378793F}"/>
          </ac:spMkLst>
        </pc:spChg>
      </pc:sldChg>
      <pc:sldChg chg="ord">
        <pc:chgData name="Tobin Magle" userId="S::ctm6768@ads.northwestern.edu::42da060b-ddc7-42dc-a7e8-253cdb78acd4" providerId="AD" clId="Web-{91C69AC8-E749-EDAD-4455-B407F7F49E03}" dt="2023-07-05T16:16:39.877" v="5596"/>
        <pc:sldMkLst>
          <pc:docMk/>
          <pc:sldMk cId="3702581346" sldId="328"/>
        </pc:sldMkLst>
      </pc:sldChg>
      <pc:sldChg chg="modSp">
        <pc:chgData name="Tobin Magle" userId="S::ctm6768@ads.northwestern.edu::42da060b-ddc7-42dc-a7e8-253cdb78acd4" providerId="AD" clId="Web-{91C69AC8-E749-EDAD-4455-B407F7F49E03}" dt="2023-07-05T16:17:05.659" v="5603" actId="1076"/>
        <pc:sldMkLst>
          <pc:docMk/>
          <pc:sldMk cId="1431555225" sldId="330"/>
        </pc:sldMkLst>
        <pc:spChg chg="mod">
          <ac:chgData name="Tobin Magle" userId="S::ctm6768@ads.northwestern.edu::42da060b-ddc7-42dc-a7e8-253cdb78acd4" providerId="AD" clId="Web-{91C69AC8-E749-EDAD-4455-B407F7F49E03}" dt="2023-07-05T16:17:05.659" v="5603" actId="1076"/>
          <ac:spMkLst>
            <pc:docMk/>
            <pc:sldMk cId="1431555225" sldId="330"/>
            <ac:spMk id="2" creationId="{20F194FC-AFAA-817A-98B3-71BE52DED8BC}"/>
          </ac:spMkLst>
        </pc:spChg>
      </pc:sldChg>
      <pc:sldChg chg="modSp">
        <pc:chgData name="Tobin Magle" userId="S::ctm6768@ads.northwestern.edu::42da060b-ddc7-42dc-a7e8-253cdb78acd4" providerId="AD" clId="Web-{91C69AC8-E749-EDAD-4455-B407F7F49E03}" dt="2023-07-05T17:54:41.435" v="5859" actId="20577"/>
        <pc:sldMkLst>
          <pc:docMk/>
          <pc:sldMk cId="4168439264" sldId="331"/>
        </pc:sldMkLst>
        <pc:spChg chg="mod">
          <ac:chgData name="Tobin Magle" userId="S::ctm6768@ads.northwestern.edu::42da060b-ddc7-42dc-a7e8-253cdb78acd4" providerId="AD" clId="Web-{91C69AC8-E749-EDAD-4455-B407F7F49E03}" dt="2023-07-05T17:54:41.435" v="5859" actId="20577"/>
          <ac:spMkLst>
            <pc:docMk/>
            <pc:sldMk cId="4168439264" sldId="331"/>
            <ac:spMk id="3" creationId="{0FD5AE01-76CF-C918-14FC-5C59EB67AB2D}"/>
          </ac:spMkLst>
        </pc:spChg>
      </pc:sldChg>
      <pc:sldChg chg="modSp del">
        <pc:chgData name="Tobin Magle" userId="S::ctm6768@ads.northwestern.edu::42da060b-ddc7-42dc-a7e8-253cdb78acd4" providerId="AD" clId="Web-{91C69AC8-E749-EDAD-4455-B407F7F49E03}" dt="2023-07-05T17:41:46.619" v="5648"/>
        <pc:sldMkLst>
          <pc:docMk/>
          <pc:sldMk cId="3090387563" sldId="332"/>
        </pc:sldMkLst>
        <pc:spChg chg="mod">
          <ac:chgData name="Tobin Magle" userId="S::ctm6768@ads.northwestern.edu::42da060b-ddc7-42dc-a7e8-253cdb78acd4" providerId="AD" clId="Web-{91C69AC8-E749-EDAD-4455-B407F7F49E03}" dt="2023-07-05T17:37:58.426" v="5619" actId="1076"/>
          <ac:spMkLst>
            <pc:docMk/>
            <pc:sldMk cId="3090387563" sldId="332"/>
            <ac:spMk id="4" creationId="{842748D8-C263-D367-4A8D-78D407E06127}"/>
          </ac:spMkLst>
        </pc:spChg>
      </pc:sldChg>
      <pc:sldChg chg="modSp">
        <pc:chgData name="Tobin Magle" userId="S::ctm6768@ads.northwestern.edu::42da060b-ddc7-42dc-a7e8-253cdb78acd4" providerId="AD" clId="Web-{91C69AC8-E749-EDAD-4455-B407F7F49E03}" dt="2023-07-05T17:54:35.779" v="5858" actId="20577"/>
        <pc:sldMkLst>
          <pc:docMk/>
          <pc:sldMk cId="3280239972" sldId="333"/>
        </pc:sldMkLst>
        <pc:spChg chg="mod">
          <ac:chgData name="Tobin Magle" userId="S::ctm6768@ads.northwestern.edu::42da060b-ddc7-42dc-a7e8-253cdb78acd4" providerId="AD" clId="Web-{91C69AC8-E749-EDAD-4455-B407F7F49E03}" dt="2023-07-05T17:54:35.779" v="5858" actId="20577"/>
          <ac:spMkLst>
            <pc:docMk/>
            <pc:sldMk cId="3280239972" sldId="333"/>
            <ac:spMk id="3" creationId="{0FD5AE01-76CF-C918-14FC-5C59EB67AB2D}"/>
          </ac:spMkLst>
        </pc:spChg>
      </pc:sldChg>
      <pc:sldChg chg="del">
        <pc:chgData name="Tobin Magle" userId="S::ctm6768@ads.northwestern.edu::42da060b-ddc7-42dc-a7e8-253cdb78acd4" providerId="AD" clId="Web-{91C69AC8-E749-EDAD-4455-B407F7F49E03}" dt="2023-07-05T17:44:51.827" v="5696"/>
        <pc:sldMkLst>
          <pc:docMk/>
          <pc:sldMk cId="3444712785" sldId="334"/>
        </pc:sldMkLst>
      </pc:sldChg>
      <pc:sldChg chg="modSp">
        <pc:chgData name="Tobin Magle" userId="S::ctm6768@ads.northwestern.edu::42da060b-ddc7-42dc-a7e8-253cdb78acd4" providerId="AD" clId="Web-{91C69AC8-E749-EDAD-4455-B407F7F49E03}" dt="2023-07-05T17:54:30.310" v="5857" actId="20577"/>
        <pc:sldMkLst>
          <pc:docMk/>
          <pc:sldMk cId="671641294" sldId="337"/>
        </pc:sldMkLst>
        <pc:spChg chg="mod">
          <ac:chgData name="Tobin Magle" userId="S::ctm6768@ads.northwestern.edu::42da060b-ddc7-42dc-a7e8-253cdb78acd4" providerId="AD" clId="Web-{91C69AC8-E749-EDAD-4455-B407F7F49E03}" dt="2023-07-05T17:54:30.310" v="5857" actId="20577"/>
          <ac:spMkLst>
            <pc:docMk/>
            <pc:sldMk cId="671641294" sldId="337"/>
            <ac:spMk id="3" creationId="{0FD5AE01-76CF-C918-14FC-5C59EB67AB2D}"/>
          </ac:spMkLst>
        </pc:spChg>
      </pc:sldChg>
      <pc:sldChg chg="addSp delSp modSp">
        <pc:chgData name="Tobin Magle" userId="S::ctm6768@ads.northwestern.edu::42da060b-ddc7-42dc-a7e8-253cdb78acd4" providerId="AD" clId="Web-{91C69AC8-E749-EDAD-4455-B407F7F49E03}" dt="2023-07-03T19:51:56.223" v="3975"/>
        <pc:sldMkLst>
          <pc:docMk/>
          <pc:sldMk cId="1459182634" sldId="339"/>
        </pc:sldMkLst>
        <pc:spChg chg="add mod">
          <ac:chgData name="Tobin Magle" userId="S::ctm6768@ads.northwestern.edu::42da060b-ddc7-42dc-a7e8-253cdb78acd4" providerId="AD" clId="Web-{91C69AC8-E749-EDAD-4455-B407F7F49E03}" dt="2023-07-03T19:50:26.845" v="3953" actId="14100"/>
          <ac:spMkLst>
            <pc:docMk/>
            <pc:sldMk cId="1459182634" sldId="339"/>
            <ac:spMk id="3" creationId="{AA1D0BA2-392E-8D5A-60AB-4725219C2972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3T19:51:40.472" v="3971" actId="1076"/>
          <ac:spMkLst>
            <pc:docMk/>
            <pc:sldMk cId="1459182634" sldId="339"/>
            <ac:spMk id="5" creationId="{FD7FC231-F423-5B6F-523A-CF65D8B6E8E2}"/>
          </ac:spMkLst>
        </pc:spChg>
        <pc:spChg chg="add del mod">
          <ac:chgData name="Tobin Magle" userId="S::ctm6768@ads.northwestern.edu::42da060b-ddc7-42dc-a7e8-253cdb78acd4" providerId="AD" clId="Web-{91C69AC8-E749-EDAD-4455-B407F7F49E03}" dt="2023-07-03T19:51:56.223" v="3975"/>
          <ac:spMkLst>
            <pc:docMk/>
            <pc:sldMk cId="1459182634" sldId="339"/>
            <ac:spMk id="6" creationId="{2FEDABAD-D789-FAC6-0D15-F7166D421B45}"/>
          </ac:spMkLst>
        </pc:spChg>
      </pc:sldChg>
      <pc:sldChg chg="del">
        <pc:chgData name="Tobin Magle" userId="S::ctm6768@ads.northwestern.edu::42da060b-ddc7-42dc-a7e8-253cdb78acd4" providerId="AD" clId="Web-{91C69AC8-E749-EDAD-4455-B407F7F49E03}" dt="2023-07-03T19:51:59.285" v="3976"/>
        <pc:sldMkLst>
          <pc:docMk/>
          <pc:sldMk cId="4227342017" sldId="340"/>
        </pc:sldMkLst>
      </pc:sldChg>
      <pc:sldChg chg="modSp">
        <pc:chgData name="Tobin Magle" userId="S::ctm6768@ads.northwestern.edu::42da060b-ddc7-42dc-a7e8-253cdb78acd4" providerId="AD" clId="Web-{91C69AC8-E749-EDAD-4455-B407F7F49E03}" dt="2023-07-05T17:50:39.726" v="5824" actId="14100"/>
        <pc:sldMkLst>
          <pc:docMk/>
          <pc:sldMk cId="2894672288" sldId="342"/>
        </pc:sldMkLst>
        <pc:spChg chg="mod">
          <ac:chgData name="Tobin Magle" userId="S::ctm6768@ads.northwestern.edu::42da060b-ddc7-42dc-a7e8-253cdb78acd4" providerId="AD" clId="Web-{91C69AC8-E749-EDAD-4455-B407F7F49E03}" dt="2023-07-05T17:49:05.161" v="5742"/>
          <ac:spMkLst>
            <pc:docMk/>
            <pc:sldMk cId="2894672288" sldId="342"/>
            <ac:spMk id="6" creationId="{ADE162D1-8AE7-F01B-FB0B-72E61D8F3CA1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9:05.193" v="5743"/>
          <ac:spMkLst>
            <pc:docMk/>
            <pc:sldMk cId="2894672288" sldId="342"/>
            <ac:spMk id="8" creationId="{0B1CE63F-E11B-4444-554F-CA4E26A8221E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9:05.208" v="5744"/>
          <ac:spMkLst>
            <pc:docMk/>
            <pc:sldMk cId="2894672288" sldId="342"/>
            <ac:spMk id="10" creationId="{16467EFD-0642-98E0-AF0E-781514DC53E8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9:05.208" v="5745"/>
          <ac:spMkLst>
            <pc:docMk/>
            <pc:sldMk cId="2894672288" sldId="342"/>
            <ac:spMk id="12" creationId="{CA6F63DE-076E-F81D-0C34-381D0FF13C5F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50:39.726" v="5824" actId="14100"/>
          <ac:spMkLst>
            <pc:docMk/>
            <pc:sldMk cId="2894672288" sldId="342"/>
            <ac:spMk id="30" creationId="{44EF120A-91E4-0847-8081-D426A69C1CC4}"/>
          </ac:spMkLst>
        </pc:spChg>
      </pc:sldChg>
      <pc:sldChg chg="modSp">
        <pc:chgData name="Tobin Magle" userId="S::ctm6768@ads.northwestern.edu::42da060b-ddc7-42dc-a7e8-253cdb78acd4" providerId="AD" clId="Web-{91C69AC8-E749-EDAD-4455-B407F7F49E03}" dt="2023-07-05T17:54:22.357" v="5856" actId="20577"/>
        <pc:sldMkLst>
          <pc:docMk/>
          <pc:sldMk cId="1541293069" sldId="344"/>
        </pc:sldMkLst>
        <pc:spChg chg="mod">
          <ac:chgData name="Tobin Magle" userId="S::ctm6768@ads.northwestern.edu::42da060b-ddc7-42dc-a7e8-253cdb78acd4" providerId="AD" clId="Web-{91C69AC8-E749-EDAD-4455-B407F7F49E03}" dt="2023-07-05T17:54:22.357" v="5856" actId="20577"/>
          <ac:spMkLst>
            <pc:docMk/>
            <pc:sldMk cId="1541293069" sldId="344"/>
            <ac:spMk id="3" creationId="{0FD5AE01-76CF-C918-14FC-5C59EB67AB2D}"/>
          </ac:spMkLst>
        </pc:spChg>
      </pc:sldChg>
      <pc:sldChg chg="del">
        <pc:chgData name="Tobin Magle" userId="S::ctm6768@ads.northwestern.edu::42da060b-ddc7-42dc-a7e8-253cdb78acd4" providerId="AD" clId="Web-{91C69AC8-E749-EDAD-4455-B407F7F49E03}" dt="2023-07-05T17:47:44.847" v="5735"/>
        <pc:sldMkLst>
          <pc:docMk/>
          <pc:sldMk cId="597814469" sldId="346"/>
        </pc:sldMkLst>
      </pc:sldChg>
      <pc:sldChg chg="modSp">
        <pc:chgData name="Tobin Magle" userId="S::ctm6768@ads.northwestern.edu::42da060b-ddc7-42dc-a7e8-253cdb78acd4" providerId="AD" clId="Web-{91C69AC8-E749-EDAD-4455-B407F7F49E03}" dt="2023-07-03T21:44:23.869" v="5279" actId="20577"/>
        <pc:sldMkLst>
          <pc:docMk/>
          <pc:sldMk cId="2014817703" sldId="347"/>
        </pc:sldMkLst>
        <pc:spChg chg="mod">
          <ac:chgData name="Tobin Magle" userId="S::ctm6768@ads.northwestern.edu::42da060b-ddc7-42dc-a7e8-253cdb78acd4" providerId="AD" clId="Web-{91C69AC8-E749-EDAD-4455-B407F7F49E03}" dt="2023-07-03T21:44:23.869" v="5279" actId="20577"/>
          <ac:spMkLst>
            <pc:docMk/>
            <pc:sldMk cId="2014817703" sldId="347"/>
            <ac:spMk id="3" creationId="{0CA0EEAD-534E-CF12-C109-D4F40F7FBAF2}"/>
          </ac:spMkLst>
        </pc:spChg>
      </pc:sldChg>
      <pc:sldChg chg="modSp">
        <pc:chgData name="Tobin Magle" userId="S::ctm6768@ads.northwestern.edu::42da060b-ddc7-42dc-a7e8-253cdb78acd4" providerId="AD" clId="Web-{91C69AC8-E749-EDAD-4455-B407F7F49E03}" dt="2023-07-03T20:40:14.179" v="3991" actId="1076"/>
        <pc:sldMkLst>
          <pc:docMk/>
          <pc:sldMk cId="1691195983" sldId="351"/>
        </pc:sldMkLst>
        <pc:spChg chg="mod">
          <ac:chgData name="Tobin Magle" userId="S::ctm6768@ads.northwestern.edu::42da060b-ddc7-42dc-a7e8-253cdb78acd4" providerId="AD" clId="Web-{91C69AC8-E749-EDAD-4455-B407F7F49E03}" dt="2023-07-03T20:40:14.179" v="3991" actId="1076"/>
          <ac:spMkLst>
            <pc:docMk/>
            <pc:sldMk cId="1691195983" sldId="351"/>
            <ac:spMk id="3" creationId="{15B13BF6-1AD9-C102-39DA-35C85C73A01E}"/>
          </ac:spMkLst>
        </pc:spChg>
      </pc:sldChg>
      <pc:sldChg chg="modSp">
        <pc:chgData name="Tobin Magle" userId="S::ctm6768@ads.northwestern.edu::42da060b-ddc7-42dc-a7e8-253cdb78acd4" providerId="AD" clId="Web-{91C69AC8-E749-EDAD-4455-B407F7F49E03}" dt="2023-07-03T20:40:32.132" v="3997" actId="1076"/>
        <pc:sldMkLst>
          <pc:docMk/>
          <pc:sldMk cId="2955889544" sldId="353"/>
        </pc:sldMkLst>
        <pc:spChg chg="mod">
          <ac:chgData name="Tobin Magle" userId="S::ctm6768@ads.northwestern.edu::42da060b-ddc7-42dc-a7e8-253cdb78acd4" providerId="AD" clId="Web-{91C69AC8-E749-EDAD-4455-B407F7F49E03}" dt="2023-07-03T20:40:32.132" v="3997" actId="1076"/>
          <ac:spMkLst>
            <pc:docMk/>
            <pc:sldMk cId="2955889544" sldId="353"/>
            <ac:spMk id="5" creationId="{AFA612C6-7108-C256-6F31-C0C504525DEE}"/>
          </ac:spMkLst>
        </pc:spChg>
      </pc:sldChg>
      <pc:sldChg chg="modSp">
        <pc:chgData name="Tobin Magle" userId="S::ctm6768@ads.northwestern.edu::42da060b-ddc7-42dc-a7e8-253cdb78acd4" providerId="AD" clId="Web-{91C69AC8-E749-EDAD-4455-B407F7F49E03}" dt="2023-07-03T20:40:54.820" v="4002" actId="1076"/>
        <pc:sldMkLst>
          <pc:docMk/>
          <pc:sldMk cId="691160085" sldId="354"/>
        </pc:sldMkLst>
        <pc:spChg chg="mod">
          <ac:chgData name="Tobin Magle" userId="S::ctm6768@ads.northwestern.edu::42da060b-ddc7-42dc-a7e8-253cdb78acd4" providerId="AD" clId="Web-{91C69AC8-E749-EDAD-4455-B407F7F49E03}" dt="2023-07-03T20:40:54.820" v="4002" actId="1076"/>
          <ac:spMkLst>
            <pc:docMk/>
            <pc:sldMk cId="691160085" sldId="354"/>
            <ac:spMk id="5" creationId="{BE9ABDCD-26F1-55D1-E2B3-F33C79B595C5}"/>
          </ac:spMkLst>
        </pc:spChg>
      </pc:sldChg>
      <pc:sldChg chg="modSp">
        <pc:chgData name="Tobin Magle" userId="S::ctm6768@ads.northwestern.edu::42da060b-ddc7-42dc-a7e8-253cdb78acd4" providerId="AD" clId="Web-{91C69AC8-E749-EDAD-4455-B407F7F49E03}" dt="2023-07-05T17:55:43.281" v="5863" actId="20577"/>
        <pc:sldMkLst>
          <pc:docMk/>
          <pc:sldMk cId="3997460464" sldId="358"/>
        </pc:sldMkLst>
        <pc:spChg chg="mod">
          <ac:chgData name="Tobin Magle" userId="S::ctm6768@ads.northwestern.edu::42da060b-ddc7-42dc-a7e8-253cdb78acd4" providerId="AD" clId="Web-{91C69AC8-E749-EDAD-4455-B407F7F49E03}" dt="2023-07-03T19:12:26.566" v="2664" actId="20577"/>
          <ac:spMkLst>
            <pc:docMk/>
            <pc:sldMk cId="3997460464" sldId="358"/>
            <ac:spMk id="2" creationId="{8CAF20C0-F872-9BD0-3A65-D114CCF20F72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55:43.281" v="5863" actId="20577"/>
          <ac:spMkLst>
            <pc:docMk/>
            <pc:sldMk cId="3997460464" sldId="358"/>
            <ac:spMk id="9" creationId="{A666DF90-AA53-4C30-6FB0-EEE18197590A}"/>
          </ac:spMkLst>
        </pc:spChg>
      </pc:sldChg>
      <pc:sldChg chg="addSp modSp add replId">
        <pc:chgData name="Tobin Magle" userId="S::ctm6768@ads.northwestern.edu::42da060b-ddc7-42dc-a7e8-253cdb78acd4" providerId="AD" clId="Web-{91C69AC8-E749-EDAD-4455-B407F7F49E03}" dt="2023-07-03T21:10:04.384" v="4521" actId="1076"/>
        <pc:sldMkLst>
          <pc:docMk/>
          <pc:sldMk cId="1635276613" sldId="360"/>
        </pc:sldMkLst>
        <pc:spChg chg="mod">
          <ac:chgData name="Tobin Magle" userId="S::ctm6768@ads.northwestern.edu::42da060b-ddc7-42dc-a7e8-253cdb78acd4" providerId="AD" clId="Web-{91C69AC8-E749-EDAD-4455-B407F7F49E03}" dt="2023-07-03T21:09:16.898" v="4482" actId="20577"/>
          <ac:spMkLst>
            <pc:docMk/>
            <pc:sldMk cId="1635276613" sldId="360"/>
            <ac:spMk id="2" creationId="{36A33EB3-E0C3-2FEA-3A35-BF6EFBD8209E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3T21:08:26.897" v="4469" actId="1076"/>
          <ac:spMkLst>
            <pc:docMk/>
            <pc:sldMk cId="1635276613" sldId="360"/>
            <ac:spMk id="3" creationId="{540AFC93-7D26-D969-B261-211596437FF0}"/>
          </ac:spMkLst>
        </pc:spChg>
        <pc:spChg chg="mod">
          <ac:chgData name="Tobin Magle" userId="S::ctm6768@ads.northwestern.edu::42da060b-ddc7-42dc-a7e8-253cdb78acd4" providerId="AD" clId="Web-{91C69AC8-E749-EDAD-4455-B407F7F49E03}" dt="2023-07-03T21:10:04.384" v="4521" actId="1076"/>
          <ac:spMkLst>
            <pc:docMk/>
            <pc:sldMk cId="1635276613" sldId="360"/>
            <ac:spMk id="7" creationId="{FE9B30BD-14BE-856C-22BC-0C849442A8A5}"/>
          </ac:spMkLst>
        </pc:spChg>
      </pc:sldChg>
      <pc:sldChg chg="del">
        <pc:chgData name="Tobin Magle" userId="S::ctm6768@ads.northwestern.edu::42da060b-ddc7-42dc-a7e8-253cdb78acd4" providerId="AD" clId="Web-{91C69AC8-E749-EDAD-4455-B407F7F49E03}" dt="2023-07-03T15:42:23.815" v="8"/>
        <pc:sldMkLst>
          <pc:docMk/>
          <pc:sldMk cId="3412164250" sldId="360"/>
        </pc:sldMkLst>
      </pc:sldChg>
      <pc:sldChg chg="add del replId">
        <pc:chgData name="Tobin Magle" userId="S::ctm6768@ads.northwestern.edu::42da060b-ddc7-42dc-a7e8-253cdb78acd4" providerId="AD" clId="Web-{91C69AC8-E749-EDAD-4455-B407F7F49E03}" dt="2023-07-03T15:42:40.988" v="13"/>
        <pc:sldMkLst>
          <pc:docMk/>
          <pc:sldMk cId="269463343" sldId="361"/>
        </pc:sldMkLst>
      </pc:sldChg>
      <pc:sldChg chg="addSp modSp add replId">
        <pc:chgData name="Tobin Magle" userId="S::ctm6768@ads.northwestern.edu::42da060b-ddc7-42dc-a7e8-253cdb78acd4" providerId="AD" clId="Web-{91C69AC8-E749-EDAD-4455-B407F7F49E03}" dt="2023-07-03T21:13:36.410" v="4704" actId="20577"/>
        <pc:sldMkLst>
          <pc:docMk/>
          <pc:sldMk cId="2618656442" sldId="361"/>
        </pc:sldMkLst>
        <pc:spChg chg="mod">
          <ac:chgData name="Tobin Magle" userId="S::ctm6768@ads.northwestern.edu::42da060b-ddc7-42dc-a7e8-253cdb78acd4" providerId="AD" clId="Web-{91C69AC8-E749-EDAD-4455-B407F7F49E03}" dt="2023-07-03T21:10:24.759" v="4533" actId="20577"/>
          <ac:spMkLst>
            <pc:docMk/>
            <pc:sldMk cId="2618656442" sldId="361"/>
            <ac:spMk id="2" creationId="{36A33EB3-E0C3-2FEA-3A35-BF6EFBD8209E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3T16:14:09.391" v="450" actId="1076"/>
          <ac:spMkLst>
            <pc:docMk/>
            <pc:sldMk cId="2618656442" sldId="361"/>
            <ac:spMk id="6" creationId="{448F703B-F227-D14A-7FEE-E7F01C41135B}"/>
          </ac:spMkLst>
        </pc:spChg>
        <pc:spChg chg="mod">
          <ac:chgData name="Tobin Magle" userId="S::ctm6768@ads.northwestern.edu::42da060b-ddc7-42dc-a7e8-253cdb78acd4" providerId="AD" clId="Web-{91C69AC8-E749-EDAD-4455-B407F7F49E03}" dt="2023-07-03T21:13:36.410" v="4704" actId="20577"/>
          <ac:spMkLst>
            <pc:docMk/>
            <pc:sldMk cId="2618656442" sldId="361"/>
            <ac:spMk id="7" creationId="{FE9B30BD-14BE-856C-22BC-0C849442A8A5}"/>
          </ac:spMkLst>
        </pc:spChg>
        <pc:graphicFrameChg chg="add mod modGraphic">
          <ac:chgData name="Tobin Magle" userId="S::ctm6768@ads.northwestern.edu::42da060b-ddc7-42dc-a7e8-253cdb78acd4" providerId="AD" clId="Web-{91C69AC8-E749-EDAD-4455-B407F7F49E03}" dt="2023-07-03T21:11:46.089" v="4613"/>
          <ac:graphicFrameMkLst>
            <pc:docMk/>
            <pc:sldMk cId="2618656442" sldId="361"/>
            <ac:graphicFrameMk id="5" creationId="{AF8CE48A-BB35-888E-0DB3-00C4CB7C50B7}"/>
          </ac:graphicFrameMkLst>
        </pc:graphicFrameChg>
      </pc:sldChg>
      <pc:sldChg chg="add del replId">
        <pc:chgData name="Tobin Magle" userId="S::ctm6768@ads.northwestern.edu::42da060b-ddc7-42dc-a7e8-253cdb78acd4" providerId="AD" clId="Web-{91C69AC8-E749-EDAD-4455-B407F7F49E03}" dt="2023-07-03T15:42:59.301" v="18"/>
        <pc:sldMkLst>
          <pc:docMk/>
          <pc:sldMk cId="2155662192" sldId="362"/>
        </pc:sldMkLst>
      </pc:sldChg>
      <pc:sldChg chg="addSp delSp modSp add replId">
        <pc:chgData name="Tobin Magle" userId="S::ctm6768@ads.northwestern.edu::42da060b-ddc7-42dc-a7e8-253cdb78acd4" providerId="AD" clId="Web-{91C69AC8-E749-EDAD-4455-B407F7F49E03}" dt="2023-07-03T21:18:36.590" v="4837" actId="20577"/>
        <pc:sldMkLst>
          <pc:docMk/>
          <pc:sldMk cId="3262453637" sldId="362"/>
        </pc:sldMkLst>
        <pc:spChg chg="del">
          <ac:chgData name="Tobin Magle" userId="S::ctm6768@ads.northwestern.edu::42da060b-ddc7-42dc-a7e8-253cdb78acd4" providerId="AD" clId="Web-{91C69AC8-E749-EDAD-4455-B407F7F49E03}" dt="2023-07-03T17:42:55.053" v="1194"/>
          <ac:spMkLst>
            <pc:docMk/>
            <pc:sldMk cId="3262453637" sldId="362"/>
            <ac:spMk id="2" creationId="{36A33EB3-E0C3-2FEA-3A35-BF6EFBD8209E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3T17:43:13.585" v="1201" actId="1076"/>
          <ac:spMkLst>
            <pc:docMk/>
            <pc:sldMk cId="3262453637" sldId="362"/>
            <ac:spMk id="5" creationId="{8B4D3538-895E-56FB-2D8D-96479C3BEB5D}"/>
          </ac:spMkLst>
        </pc:spChg>
        <pc:spChg chg="add del mod">
          <ac:chgData name="Tobin Magle" userId="S::ctm6768@ads.northwestern.edu::42da060b-ddc7-42dc-a7e8-253cdb78acd4" providerId="AD" clId="Web-{91C69AC8-E749-EDAD-4455-B407F7F49E03}" dt="2023-07-03T17:43:05.069" v="1199"/>
          <ac:spMkLst>
            <pc:docMk/>
            <pc:sldMk cId="3262453637" sldId="362"/>
            <ac:spMk id="6" creationId="{D6E83939-9290-FF35-E24B-B453D92347C0}"/>
          </ac:spMkLst>
        </pc:spChg>
        <pc:spChg chg="mod">
          <ac:chgData name="Tobin Magle" userId="S::ctm6768@ads.northwestern.edu::42da060b-ddc7-42dc-a7e8-253cdb78acd4" providerId="AD" clId="Web-{91C69AC8-E749-EDAD-4455-B407F7F49E03}" dt="2023-07-03T21:18:36.590" v="4837" actId="20577"/>
          <ac:spMkLst>
            <pc:docMk/>
            <pc:sldMk cId="3262453637" sldId="362"/>
            <ac:spMk id="7" creationId="{FE9B30BD-14BE-856C-22BC-0C849442A8A5}"/>
          </ac:spMkLst>
        </pc:spChg>
        <pc:spChg chg="add del">
          <ac:chgData name="Tobin Magle" userId="S::ctm6768@ads.northwestern.edu::42da060b-ddc7-42dc-a7e8-253cdb78acd4" providerId="AD" clId="Web-{91C69AC8-E749-EDAD-4455-B407F7F49E03}" dt="2023-07-03T17:42:57.694" v="1196"/>
          <ac:spMkLst>
            <pc:docMk/>
            <pc:sldMk cId="3262453637" sldId="362"/>
            <ac:spMk id="9" creationId="{62621133-8F99-7E46-E83B-A841CD96A449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3T21:13:58.692" v="4708" actId="20577"/>
          <ac:spMkLst>
            <pc:docMk/>
            <pc:sldMk cId="3262453637" sldId="362"/>
            <ac:spMk id="11" creationId="{DA4F7563-EDDA-37BD-85B0-97206F75B5FA}"/>
          </ac:spMkLst>
        </pc:spChg>
      </pc:sldChg>
      <pc:sldChg chg="addSp delSp modSp add replId">
        <pc:chgData name="Tobin Magle" userId="S::ctm6768@ads.northwestern.edu::42da060b-ddc7-42dc-a7e8-253cdb78acd4" providerId="AD" clId="Web-{91C69AC8-E749-EDAD-4455-B407F7F49E03}" dt="2023-07-03T21:18:19.230" v="4827" actId="20577"/>
        <pc:sldMkLst>
          <pc:docMk/>
          <pc:sldMk cId="1118356934" sldId="363"/>
        </pc:sldMkLst>
        <pc:spChg chg="del">
          <ac:chgData name="Tobin Magle" userId="S::ctm6768@ads.northwestern.edu::42da060b-ddc7-42dc-a7e8-253cdb78acd4" providerId="AD" clId="Web-{91C69AC8-E749-EDAD-4455-B407F7F49E03}" dt="2023-07-03T17:43:35.961" v="1205"/>
          <ac:spMkLst>
            <pc:docMk/>
            <pc:sldMk cId="1118356934" sldId="363"/>
            <ac:spMk id="2" creationId="{36A33EB3-E0C3-2FEA-3A35-BF6EFBD8209E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3T17:43:25.632" v="1202" actId="1076"/>
          <ac:spMkLst>
            <pc:docMk/>
            <pc:sldMk cId="1118356934" sldId="363"/>
            <ac:spMk id="5" creationId="{E1201DF0-C242-3056-642D-8C4DCB1F51BA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3T21:17:24.807" v="4788" actId="20577"/>
          <ac:spMkLst>
            <pc:docMk/>
            <pc:sldMk cId="1118356934" sldId="363"/>
            <ac:spMk id="6" creationId="{DC921551-93BE-C906-24B3-403142FC3EAA}"/>
          </ac:spMkLst>
        </pc:spChg>
        <pc:spChg chg="mod">
          <ac:chgData name="Tobin Magle" userId="S::ctm6768@ads.northwestern.edu::42da060b-ddc7-42dc-a7e8-253cdb78acd4" providerId="AD" clId="Web-{91C69AC8-E749-EDAD-4455-B407F7F49E03}" dt="2023-07-03T21:18:19.230" v="4827" actId="20577"/>
          <ac:spMkLst>
            <pc:docMk/>
            <pc:sldMk cId="1118356934" sldId="363"/>
            <ac:spMk id="7" creationId="{FE9B30BD-14BE-856C-22BC-0C849442A8A5}"/>
          </ac:spMkLst>
        </pc:spChg>
        <pc:spChg chg="add del mod">
          <ac:chgData name="Tobin Magle" userId="S::ctm6768@ads.northwestern.edu::42da060b-ddc7-42dc-a7e8-253cdb78acd4" providerId="AD" clId="Web-{91C69AC8-E749-EDAD-4455-B407F7F49E03}" dt="2023-07-03T17:43:38.382" v="1206"/>
          <ac:spMkLst>
            <pc:docMk/>
            <pc:sldMk cId="1118356934" sldId="363"/>
            <ac:spMk id="9" creationId="{6F4BF3CA-2271-B940-21E8-B582892FFB83}"/>
          </ac:spMkLst>
        </pc:spChg>
      </pc:sldChg>
      <pc:sldChg chg="modSp add replId">
        <pc:chgData name="Tobin Magle" userId="S::ctm6768@ads.northwestern.edu::42da060b-ddc7-42dc-a7e8-253cdb78acd4" providerId="AD" clId="Web-{91C69AC8-E749-EDAD-4455-B407F7F49E03}" dt="2023-07-03T21:16:49.244" v="4783" actId="20577"/>
        <pc:sldMkLst>
          <pc:docMk/>
          <pc:sldMk cId="1717270725" sldId="364"/>
        </pc:sldMkLst>
        <pc:spChg chg="mod">
          <ac:chgData name="Tobin Magle" userId="S::ctm6768@ads.northwestern.edu::42da060b-ddc7-42dc-a7e8-253cdb78acd4" providerId="AD" clId="Web-{91C69AC8-E749-EDAD-4455-B407F7F49E03}" dt="2023-07-03T21:04:28.954" v="4390" actId="20577"/>
          <ac:spMkLst>
            <pc:docMk/>
            <pc:sldMk cId="1717270725" sldId="364"/>
            <ac:spMk id="2" creationId="{36A33EB3-E0C3-2FEA-3A35-BF6EFBD8209E}"/>
          </ac:spMkLst>
        </pc:spChg>
        <pc:spChg chg="mod">
          <ac:chgData name="Tobin Magle" userId="S::ctm6768@ads.northwestern.edu::42da060b-ddc7-42dc-a7e8-253cdb78acd4" providerId="AD" clId="Web-{91C69AC8-E749-EDAD-4455-B407F7F49E03}" dt="2023-07-03T21:16:49.244" v="4783" actId="20577"/>
          <ac:spMkLst>
            <pc:docMk/>
            <pc:sldMk cId="1717270725" sldId="364"/>
            <ac:spMk id="7" creationId="{FE9B30BD-14BE-856C-22BC-0C849442A8A5}"/>
          </ac:spMkLst>
        </pc:spChg>
        <pc:spChg chg="mod">
          <ac:chgData name="Tobin Magle" userId="S::ctm6768@ads.northwestern.edu::42da060b-ddc7-42dc-a7e8-253cdb78acd4" providerId="AD" clId="Web-{91C69AC8-E749-EDAD-4455-B407F7F49E03}" dt="2023-07-03T21:07:53.677" v="4464" actId="1076"/>
          <ac:spMkLst>
            <pc:docMk/>
            <pc:sldMk cId="1717270725" sldId="364"/>
            <ac:spMk id="8" creationId="{98103EA1-D27E-707C-02E4-552DCC184BF7}"/>
          </ac:spMkLst>
        </pc:spChg>
      </pc:sldChg>
      <pc:sldChg chg="add del replId">
        <pc:chgData name="Tobin Magle" userId="S::ctm6768@ads.northwestern.edu::42da060b-ddc7-42dc-a7e8-253cdb78acd4" providerId="AD" clId="Web-{91C69AC8-E749-EDAD-4455-B407F7F49E03}" dt="2023-07-03T16:00:21.512" v="198"/>
        <pc:sldMkLst>
          <pc:docMk/>
          <pc:sldMk cId="1143958003" sldId="365"/>
        </pc:sldMkLst>
      </pc:sldChg>
      <pc:sldChg chg="delSp modSp add del replId">
        <pc:chgData name="Tobin Magle" userId="S::ctm6768@ads.northwestern.edu::42da060b-ddc7-42dc-a7e8-253cdb78acd4" providerId="AD" clId="Web-{91C69AC8-E749-EDAD-4455-B407F7F49E03}" dt="2023-07-03T21:44:03.634" v="5277"/>
        <pc:sldMkLst>
          <pc:docMk/>
          <pc:sldMk cId="4212366324" sldId="365"/>
        </pc:sldMkLst>
        <pc:spChg chg="mod">
          <ac:chgData name="Tobin Magle" userId="S::ctm6768@ads.northwestern.edu::42da060b-ddc7-42dc-a7e8-253cdb78acd4" providerId="AD" clId="Web-{91C69AC8-E749-EDAD-4455-B407F7F49E03}" dt="2023-07-03T16:32:10.150" v="941" actId="20577"/>
          <ac:spMkLst>
            <pc:docMk/>
            <pc:sldMk cId="4212366324" sldId="365"/>
            <ac:spMk id="2" creationId="{09C22DAF-6167-4DAE-03A1-F00CAD89E2FD}"/>
          </ac:spMkLst>
        </pc:spChg>
        <pc:spChg chg="del">
          <ac:chgData name="Tobin Magle" userId="S::ctm6768@ads.northwestern.edu::42da060b-ddc7-42dc-a7e8-253cdb78acd4" providerId="AD" clId="Web-{91C69AC8-E749-EDAD-4455-B407F7F49E03}" dt="2023-07-03T16:33:29.574" v="1031"/>
          <ac:spMkLst>
            <pc:docMk/>
            <pc:sldMk cId="4212366324" sldId="365"/>
            <ac:spMk id="5" creationId="{B04376A4-F7AA-4E7B-66EB-430E6F2D2552}"/>
          </ac:spMkLst>
        </pc:spChg>
        <pc:spChg chg="mod">
          <ac:chgData name="Tobin Magle" userId="S::ctm6768@ads.northwestern.edu::42da060b-ddc7-42dc-a7e8-253cdb78acd4" providerId="AD" clId="Web-{91C69AC8-E749-EDAD-4455-B407F7F49E03}" dt="2023-07-03T19:48:59.154" v="3946" actId="14100"/>
          <ac:spMkLst>
            <pc:docMk/>
            <pc:sldMk cId="4212366324" sldId="365"/>
            <ac:spMk id="10" creationId="{80FD9735-6B83-93D6-E4F5-C044D378793F}"/>
          </ac:spMkLst>
        </pc:spChg>
      </pc:sldChg>
      <pc:sldChg chg="modSp add del replId">
        <pc:chgData name="Tobin Magle" userId="S::ctm6768@ads.northwestern.edu::42da060b-ddc7-42dc-a7e8-253cdb78acd4" providerId="AD" clId="Web-{91C69AC8-E749-EDAD-4455-B407F7F49E03}" dt="2023-07-03T16:45:51.779" v="1167"/>
        <pc:sldMkLst>
          <pc:docMk/>
          <pc:sldMk cId="2780170457" sldId="366"/>
        </pc:sldMkLst>
        <pc:spChg chg="mod">
          <ac:chgData name="Tobin Magle" userId="S::ctm6768@ads.northwestern.edu::42da060b-ddc7-42dc-a7e8-253cdb78acd4" providerId="AD" clId="Web-{91C69AC8-E749-EDAD-4455-B407F7F49E03}" dt="2023-07-03T16:34:13.716" v="1035" actId="20577"/>
          <ac:spMkLst>
            <pc:docMk/>
            <pc:sldMk cId="2780170457" sldId="366"/>
            <ac:spMk id="2" creationId="{09C22DAF-6167-4DAE-03A1-F00CAD89E2FD}"/>
          </ac:spMkLst>
        </pc:spChg>
        <pc:spChg chg="mod">
          <ac:chgData name="Tobin Magle" userId="S::ctm6768@ads.northwestern.edu::42da060b-ddc7-42dc-a7e8-253cdb78acd4" providerId="AD" clId="Web-{91C69AC8-E749-EDAD-4455-B407F7F49E03}" dt="2023-07-03T16:40:14.333" v="1117" actId="14100"/>
          <ac:spMkLst>
            <pc:docMk/>
            <pc:sldMk cId="2780170457" sldId="366"/>
            <ac:spMk id="10" creationId="{80FD9735-6B83-93D6-E4F5-C044D378793F}"/>
          </ac:spMkLst>
        </pc:spChg>
      </pc:sldChg>
      <pc:sldChg chg="addSp modSp add del replId">
        <pc:chgData name="Tobin Magle" userId="S::ctm6768@ads.northwestern.edu::42da060b-ddc7-42dc-a7e8-253cdb78acd4" providerId="AD" clId="Web-{91C69AC8-E749-EDAD-4455-B407F7F49E03}" dt="2023-07-03T19:47:25.823" v="3928"/>
        <pc:sldMkLst>
          <pc:docMk/>
          <pc:sldMk cId="4272666309" sldId="367"/>
        </pc:sldMkLst>
        <pc:spChg chg="mod">
          <ac:chgData name="Tobin Magle" userId="S::ctm6768@ads.northwestern.edu::42da060b-ddc7-42dc-a7e8-253cdb78acd4" providerId="AD" clId="Web-{91C69AC8-E749-EDAD-4455-B407F7F49E03}" dt="2023-07-03T16:42:07.852" v="1128" actId="20577"/>
          <ac:spMkLst>
            <pc:docMk/>
            <pc:sldMk cId="4272666309" sldId="367"/>
            <ac:spMk id="2" creationId="{09C22DAF-6167-4DAE-03A1-F00CAD89E2FD}"/>
          </ac:spMkLst>
        </pc:spChg>
        <pc:spChg chg="mod">
          <ac:chgData name="Tobin Magle" userId="S::ctm6768@ads.northwestern.edu::42da060b-ddc7-42dc-a7e8-253cdb78acd4" providerId="AD" clId="Web-{91C69AC8-E749-EDAD-4455-B407F7F49E03}" dt="2023-07-03T16:43:56.135" v="1147" actId="20577"/>
          <ac:spMkLst>
            <pc:docMk/>
            <pc:sldMk cId="4272666309" sldId="367"/>
            <ac:spMk id="10" creationId="{80FD9735-6B83-93D6-E4F5-C044D378793F}"/>
          </ac:spMkLst>
        </pc:spChg>
        <pc:picChg chg="add mod">
          <ac:chgData name="Tobin Magle" userId="S::ctm6768@ads.northwestern.edu::42da060b-ddc7-42dc-a7e8-253cdb78acd4" providerId="AD" clId="Web-{91C69AC8-E749-EDAD-4455-B407F7F49E03}" dt="2023-07-03T16:43:03.167" v="1143" actId="14100"/>
          <ac:picMkLst>
            <pc:docMk/>
            <pc:sldMk cId="4272666309" sldId="367"/>
            <ac:picMk id="3" creationId="{B00A498B-5D67-C746-0994-88CC55B1B538}"/>
          </ac:picMkLst>
        </pc:picChg>
      </pc:sldChg>
      <pc:sldChg chg="add del">
        <pc:chgData name="Tobin Magle" userId="S::ctm6768@ads.northwestern.edu::42da060b-ddc7-42dc-a7e8-253cdb78acd4" providerId="AD" clId="Web-{91C69AC8-E749-EDAD-4455-B407F7F49E03}" dt="2023-07-03T19:47:33.245" v="3932"/>
        <pc:sldMkLst>
          <pc:docMk/>
          <pc:sldMk cId="1608531192" sldId="368"/>
        </pc:sldMkLst>
      </pc:sldChg>
      <pc:sldChg chg="add del">
        <pc:chgData name="Tobin Magle" userId="S::ctm6768@ads.northwestern.edu::42da060b-ddc7-42dc-a7e8-253cdb78acd4" providerId="AD" clId="Web-{91C69AC8-E749-EDAD-4455-B407F7F49E03}" dt="2023-07-03T19:47:31.839" v="3931"/>
        <pc:sldMkLst>
          <pc:docMk/>
          <pc:sldMk cId="693120338" sldId="369"/>
        </pc:sldMkLst>
      </pc:sldChg>
      <pc:sldChg chg="add del">
        <pc:chgData name="Tobin Magle" userId="S::ctm6768@ads.northwestern.edu::42da060b-ddc7-42dc-a7e8-253cdb78acd4" providerId="AD" clId="Web-{91C69AC8-E749-EDAD-4455-B407F7F49E03}" dt="2023-07-03T19:47:29.495" v="3930"/>
        <pc:sldMkLst>
          <pc:docMk/>
          <pc:sldMk cId="2458301608" sldId="370"/>
        </pc:sldMkLst>
      </pc:sldChg>
      <pc:sldChg chg="add del">
        <pc:chgData name="Tobin Magle" userId="S::ctm6768@ads.northwestern.edu::42da060b-ddc7-42dc-a7e8-253cdb78acd4" providerId="AD" clId="Web-{91C69AC8-E749-EDAD-4455-B407F7F49E03}" dt="2023-07-03T19:47:27.011" v="3929"/>
        <pc:sldMkLst>
          <pc:docMk/>
          <pc:sldMk cId="265747202" sldId="371"/>
        </pc:sldMkLst>
      </pc:sldChg>
      <pc:sldChg chg="add del">
        <pc:chgData name="Tobin Magle" userId="S::ctm6768@ads.northwestern.edu::42da060b-ddc7-42dc-a7e8-253cdb78acd4" providerId="AD" clId="Web-{91C69AC8-E749-EDAD-4455-B407F7F49E03}" dt="2023-07-03T16:45:43.716" v="1166"/>
        <pc:sldMkLst>
          <pc:docMk/>
          <pc:sldMk cId="364429659" sldId="372"/>
        </pc:sldMkLst>
      </pc:sldChg>
      <pc:sldChg chg="add del">
        <pc:chgData name="Tobin Magle" userId="S::ctm6768@ads.northwestern.edu::42da060b-ddc7-42dc-a7e8-253cdb78acd4" providerId="AD" clId="Web-{91C69AC8-E749-EDAD-4455-B407F7F49E03}" dt="2023-07-03T16:45:43.638" v="1165"/>
        <pc:sldMkLst>
          <pc:docMk/>
          <pc:sldMk cId="3969252097" sldId="373"/>
        </pc:sldMkLst>
      </pc:sldChg>
      <pc:sldChg chg="addSp modSp add del">
        <pc:chgData name="Tobin Magle" userId="S::ctm6768@ads.northwestern.edu::42da060b-ddc7-42dc-a7e8-253cdb78acd4" providerId="AD" clId="Web-{91C69AC8-E749-EDAD-4455-B407F7F49E03}" dt="2023-07-03T21:43:24.117" v="5276" actId="20577"/>
        <pc:sldMkLst>
          <pc:docMk/>
          <pc:sldMk cId="1777997911" sldId="374"/>
        </pc:sldMkLst>
        <pc:spChg chg="add mod">
          <ac:chgData name="Tobin Magle" userId="S::ctm6768@ads.northwestern.edu::42da060b-ddc7-42dc-a7e8-253cdb78acd4" providerId="AD" clId="Web-{91C69AC8-E749-EDAD-4455-B407F7F49E03}" dt="2023-07-03T21:42:59.569" v="5269" actId="1076"/>
          <ac:spMkLst>
            <pc:docMk/>
            <pc:sldMk cId="1777997911" sldId="374"/>
            <ac:spMk id="4" creationId="{A2810D74-354B-45DC-DDF2-4139697AFEC1}"/>
          </ac:spMkLst>
        </pc:spChg>
        <pc:spChg chg="mod">
          <ac:chgData name="Tobin Magle" userId="S::ctm6768@ads.northwestern.edu::42da060b-ddc7-42dc-a7e8-253cdb78acd4" providerId="AD" clId="Web-{91C69AC8-E749-EDAD-4455-B407F7F49E03}" dt="2023-07-03T21:43:01.679" v="5270" actId="1076"/>
          <ac:spMkLst>
            <pc:docMk/>
            <pc:sldMk cId="1777997911" sldId="374"/>
            <ac:spMk id="220" creationId="{00000000-0000-0000-0000-000000000000}"/>
          </ac:spMkLst>
        </pc:spChg>
        <pc:spChg chg="mod">
          <ac:chgData name="Tobin Magle" userId="S::ctm6768@ads.northwestern.edu::42da060b-ddc7-42dc-a7e8-253cdb78acd4" providerId="AD" clId="Web-{91C69AC8-E749-EDAD-4455-B407F7F49E03}" dt="2023-07-03T21:43:24.117" v="5276" actId="20577"/>
          <ac:spMkLst>
            <pc:docMk/>
            <pc:sldMk cId="1777997911" sldId="374"/>
            <ac:spMk id="221" creationId="{00000000-0000-0000-0000-000000000000}"/>
          </ac:spMkLst>
        </pc:spChg>
        <pc:graphicFrameChg chg="mod">
          <ac:chgData name="Tobin Magle" userId="S::ctm6768@ads.northwestern.edu::42da060b-ddc7-42dc-a7e8-253cdb78acd4" providerId="AD" clId="Web-{91C69AC8-E749-EDAD-4455-B407F7F49E03}" dt="2023-07-03T21:42:26.366" v="5248" actId="1076"/>
          <ac:graphicFrameMkLst>
            <pc:docMk/>
            <pc:sldMk cId="1777997911" sldId="374"/>
            <ac:graphicFrameMk id="3" creationId="{A6F0FBF6-73AE-6D90-CC83-5EAAD57FA6EB}"/>
          </ac:graphicFrameMkLst>
        </pc:graphicFrameChg>
      </pc:sldChg>
      <pc:sldChg chg="modSp add del">
        <pc:chgData name="Tobin Magle" userId="S::ctm6768@ads.northwestern.edu::42da060b-ddc7-42dc-a7e8-253cdb78acd4" providerId="AD" clId="Web-{91C69AC8-E749-EDAD-4455-B407F7F49E03}" dt="2023-07-03T21:41:36.692" v="5242" actId="14100"/>
        <pc:sldMkLst>
          <pc:docMk/>
          <pc:sldMk cId="4136293436" sldId="375"/>
        </pc:sldMkLst>
        <pc:spChg chg="mod">
          <ac:chgData name="Tobin Magle" userId="S::ctm6768@ads.northwestern.edu::42da060b-ddc7-42dc-a7e8-253cdb78acd4" providerId="AD" clId="Web-{91C69AC8-E749-EDAD-4455-B407F7F49E03}" dt="2023-07-03T19:48:14.278" v="3944" actId="20577"/>
          <ac:spMkLst>
            <pc:docMk/>
            <pc:sldMk cId="4136293436" sldId="375"/>
            <ac:spMk id="5" creationId="{D692D589-98FE-B680-3CA2-04E0ABF8B139}"/>
          </ac:spMkLst>
        </pc:spChg>
        <pc:spChg chg="mod">
          <ac:chgData name="Tobin Magle" userId="S::ctm6768@ads.northwestern.edu::42da060b-ddc7-42dc-a7e8-253cdb78acd4" providerId="AD" clId="Web-{91C69AC8-E749-EDAD-4455-B407F7F49E03}" dt="2023-07-03T21:41:36.692" v="5242" actId="14100"/>
          <ac:spMkLst>
            <pc:docMk/>
            <pc:sldMk cId="4136293436" sldId="375"/>
            <ac:spMk id="6" creationId="{64B33917-57DA-CC76-315C-79225207671B}"/>
          </ac:spMkLst>
        </pc:spChg>
        <pc:spChg chg="mod">
          <ac:chgData name="Tobin Magle" userId="S::ctm6768@ads.northwestern.edu::42da060b-ddc7-42dc-a7e8-253cdb78acd4" providerId="AD" clId="Web-{91C69AC8-E749-EDAD-4455-B407F7F49E03}" dt="2023-07-03T19:48:31.528" v="3945" actId="20577"/>
          <ac:spMkLst>
            <pc:docMk/>
            <pc:sldMk cId="4136293436" sldId="375"/>
            <ac:spMk id="282" creationId="{00000000-0000-0000-0000-000000000000}"/>
          </ac:spMkLst>
        </pc:spChg>
        <pc:graphicFrameChg chg="mod modGraphic">
          <ac:chgData name="Tobin Magle" userId="S::ctm6768@ads.northwestern.edu::42da060b-ddc7-42dc-a7e8-253cdb78acd4" providerId="AD" clId="Web-{91C69AC8-E749-EDAD-4455-B407F7F49E03}" dt="2023-07-03T21:41:24.567" v="5241"/>
          <ac:graphicFrameMkLst>
            <pc:docMk/>
            <pc:sldMk cId="4136293436" sldId="375"/>
            <ac:graphicFrameMk id="4" creationId="{7EFCCBE3-4977-3F08-F2E2-DD50350C3BBD}"/>
          </ac:graphicFrameMkLst>
        </pc:graphicFrameChg>
      </pc:sldChg>
      <pc:sldChg chg="add del">
        <pc:chgData name="Tobin Magle" userId="S::ctm6768@ads.northwestern.edu::42da060b-ddc7-42dc-a7e8-253cdb78acd4" providerId="AD" clId="Web-{91C69AC8-E749-EDAD-4455-B407F7F49E03}" dt="2023-07-03T19:47:34.120" v="3933"/>
        <pc:sldMkLst>
          <pc:docMk/>
          <pc:sldMk cId="2113402874" sldId="376"/>
        </pc:sldMkLst>
      </pc:sldChg>
      <pc:sldChg chg="addSp delSp modSp add del ord">
        <pc:chgData name="Tobin Magle" userId="S::ctm6768@ads.northwestern.edu::42da060b-ddc7-42dc-a7e8-253cdb78acd4" providerId="AD" clId="Web-{91C69AC8-E749-EDAD-4455-B407F7F49E03}" dt="2023-07-03T18:23:25.678" v="1219"/>
        <pc:sldMkLst>
          <pc:docMk/>
          <pc:sldMk cId="1289483082" sldId="377"/>
        </pc:sldMkLst>
        <pc:spChg chg="add del mod">
          <ac:chgData name="Tobin Magle" userId="S::ctm6768@ads.northwestern.edu::42da060b-ddc7-42dc-a7e8-253cdb78acd4" providerId="AD" clId="Web-{91C69AC8-E749-EDAD-4455-B407F7F49E03}" dt="2023-07-03T18:22:22.207" v="1214"/>
          <ac:spMkLst>
            <pc:docMk/>
            <pc:sldMk cId="1289483082" sldId="377"/>
            <ac:spMk id="3" creationId="{D7B94176-BAA5-5706-A99C-3959EF6D0D22}"/>
          </ac:spMkLst>
        </pc:spChg>
        <pc:spChg chg="del mod">
          <ac:chgData name="Tobin Magle" userId="S::ctm6768@ads.northwestern.edu::42da060b-ddc7-42dc-a7e8-253cdb78acd4" providerId="AD" clId="Web-{91C69AC8-E749-EDAD-4455-B407F7F49E03}" dt="2023-07-03T18:23:24.053" v="1218"/>
          <ac:spMkLst>
            <pc:docMk/>
            <pc:sldMk cId="1289483082" sldId="377"/>
            <ac:spMk id="10" creationId="{80FD9735-6B83-93D6-E4F5-C044D378793F}"/>
          </ac:spMkLst>
        </pc:spChg>
      </pc:sldChg>
      <pc:sldChg chg="addSp delSp modSp add replId">
        <pc:chgData name="Tobin Magle" userId="S::ctm6768@ads.northwestern.edu::42da060b-ddc7-42dc-a7e8-253cdb78acd4" providerId="AD" clId="Web-{91C69AC8-E749-EDAD-4455-B407F7F49E03}" dt="2023-07-03T21:34:33.385" v="4978" actId="14100"/>
        <pc:sldMkLst>
          <pc:docMk/>
          <pc:sldMk cId="3373380650" sldId="378"/>
        </pc:sldMkLst>
        <pc:spChg chg="mod">
          <ac:chgData name="Tobin Magle" userId="S::ctm6768@ads.northwestern.edu::42da060b-ddc7-42dc-a7e8-253cdb78acd4" providerId="AD" clId="Web-{91C69AC8-E749-EDAD-4455-B407F7F49E03}" dt="2023-07-03T18:53:37.666" v="2204" actId="20577"/>
          <ac:spMkLst>
            <pc:docMk/>
            <pc:sldMk cId="3373380650" sldId="378"/>
            <ac:spMk id="2" creationId="{09C22DAF-6167-4DAE-03A1-F00CAD89E2FD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3T21:34:33.385" v="4978" actId="14100"/>
          <ac:spMkLst>
            <pc:docMk/>
            <pc:sldMk cId="3373380650" sldId="378"/>
            <ac:spMk id="3" creationId="{38DCD23B-9D18-0124-76BE-FEEB442D42D8}"/>
          </ac:spMkLst>
        </pc:spChg>
        <pc:spChg chg="del mod">
          <ac:chgData name="Tobin Magle" userId="S::ctm6768@ads.northwestern.edu::42da060b-ddc7-42dc-a7e8-253cdb78acd4" providerId="AD" clId="Web-{91C69AC8-E749-EDAD-4455-B407F7F49E03}" dt="2023-07-03T18:23:31.521" v="1222"/>
          <ac:spMkLst>
            <pc:docMk/>
            <pc:sldMk cId="3373380650" sldId="378"/>
            <ac:spMk id="10" creationId="{80FD9735-6B83-93D6-E4F5-C044D378793F}"/>
          </ac:spMkLst>
        </pc:spChg>
        <pc:graphicFrameChg chg="add del mod modGraphic">
          <ac:chgData name="Tobin Magle" userId="S::ctm6768@ads.northwestern.edu::42da060b-ddc7-42dc-a7e8-253cdb78acd4" providerId="AD" clId="Web-{91C69AC8-E749-EDAD-4455-B407F7F49E03}" dt="2023-07-03T18:29:19.283" v="1466"/>
          <ac:graphicFrameMkLst>
            <pc:docMk/>
            <pc:sldMk cId="3373380650" sldId="378"/>
            <ac:graphicFrameMk id="6" creationId="{758373A1-9974-1E19-4E0F-471658EB8B5C}"/>
          </ac:graphicFrameMkLst>
        </pc:graphicFrameChg>
      </pc:sldChg>
      <pc:sldChg chg="addSp modSp add del replId">
        <pc:chgData name="Tobin Magle" userId="S::ctm6768@ads.northwestern.edu::42da060b-ddc7-42dc-a7e8-253cdb78acd4" providerId="AD" clId="Web-{91C69AC8-E749-EDAD-4455-B407F7F49E03}" dt="2023-07-03T19:10:53.484" v="2656"/>
        <pc:sldMkLst>
          <pc:docMk/>
          <pc:sldMk cId="1657055465" sldId="379"/>
        </pc:sldMkLst>
        <pc:spChg chg="mod">
          <ac:chgData name="Tobin Magle" userId="S::ctm6768@ads.northwestern.edu::42da060b-ddc7-42dc-a7e8-253cdb78acd4" providerId="AD" clId="Web-{91C69AC8-E749-EDAD-4455-B407F7F49E03}" dt="2023-07-03T18:38:13.738" v="1721" actId="20577"/>
          <ac:spMkLst>
            <pc:docMk/>
            <pc:sldMk cId="1657055465" sldId="379"/>
            <ac:spMk id="2" creationId="{09C22DAF-6167-4DAE-03A1-F00CAD89E2FD}"/>
          </ac:spMkLst>
        </pc:spChg>
        <pc:spChg chg="mod">
          <ac:chgData name="Tobin Magle" userId="S::ctm6768@ads.northwestern.edu::42da060b-ddc7-42dc-a7e8-253cdb78acd4" providerId="AD" clId="Web-{91C69AC8-E749-EDAD-4455-B407F7F49E03}" dt="2023-07-03T18:59:32.584" v="2406" actId="20577"/>
          <ac:spMkLst>
            <pc:docMk/>
            <pc:sldMk cId="1657055465" sldId="379"/>
            <ac:spMk id="3" creationId="{38DCD23B-9D18-0124-76BE-FEEB442D42D8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3T18:59:21.130" v="2401" actId="20577"/>
          <ac:spMkLst>
            <pc:docMk/>
            <pc:sldMk cId="1657055465" sldId="379"/>
            <ac:spMk id="7" creationId="{E29D7241-E848-88E7-1F77-403FDE8EAF03}"/>
          </ac:spMkLst>
        </pc:spChg>
        <pc:graphicFrameChg chg="mod modGraphic">
          <ac:chgData name="Tobin Magle" userId="S::ctm6768@ads.northwestern.edu::42da060b-ddc7-42dc-a7e8-253cdb78acd4" providerId="AD" clId="Web-{91C69AC8-E749-EDAD-4455-B407F7F49E03}" dt="2023-07-03T18:58:41.301" v="2377"/>
          <ac:graphicFrameMkLst>
            <pc:docMk/>
            <pc:sldMk cId="1657055465" sldId="379"/>
            <ac:graphicFrameMk id="6" creationId="{758373A1-9974-1E19-4E0F-471658EB8B5C}"/>
          </ac:graphicFrameMkLst>
        </pc:graphicFrameChg>
      </pc:sldChg>
      <pc:sldChg chg="delSp modSp add del ord replId">
        <pc:chgData name="Tobin Magle" userId="S::ctm6768@ads.northwestern.edu::42da060b-ddc7-42dc-a7e8-253cdb78acd4" providerId="AD" clId="Web-{91C69AC8-E749-EDAD-4455-B407F7F49E03}" dt="2023-07-03T19:10:57.250" v="2657"/>
        <pc:sldMkLst>
          <pc:docMk/>
          <pc:sldMk cId="1170492178" sldId="380"/>
        </pc:sldMkLst>
        <pc:spChg chg="mod">
          <ac:chgData name="Tobin Magle" userId="S::ctm6768@ads.northwestern.edu::42da060b-ddc7-42dc-a7e8-253cdb78acd4" providerId="AD" clId="Web-{91C69AC8-E749-EDAD-4455-B407F7F49E03}" dt="2023-07-03T18:38:22.707" v="1723" actId="20577"/>
          <ac:spMkLst>
            <pc:docMk/>
            <pc:sldMk cId="1170492178" sldId="380"/>
            <ac:spMk id="2" creationId="{09C22DAF-6167-4DAE-03A1-F00CAD89E2FD}"/>
          </ac:spMkLst>
        </pc:spChg>
        <pc:spChg chg="mod">
          <ac:chgData name="Tobin Magle" userId="S::ctm6768@ads.northwestern.edu::42da060b-ddc7-42dc-a7e8-253cdb78acd4" providerId="AD" clId="Web-{91C69AC8-E749-EDAD-4455-B407F7F49E03}" dt="2023-07-03T18:41:36.933" v="1815" actId="20577"/>
          <ac:spMkLst>
            <pc:docMk/>
            <pc:sldMk cId="1170492178" sldId="380"/>
            <ac:spMk id="3" creationId="{38DCD23B-9D18-0124-76BE-FEEB442D42D8}"/>
          </ac:spMkLst>
        </pc:spChg>
        <pc:spChg chg="del">
          <ac:chgData name="Tobin Magle" userId="S::ctm6768@ads.northwestern.edu::42da060b-ddc7-42dc-a7e8-253cdb78acd4" providerId="AD" clId="Web-{91C69AC8-E749-EDAD-4455-B407F7F49E03}" dt="2023-07-03T18:32:14.258" v="1682"/>
          <ac:spMkLst>
            <pc:docMk/>
            <pc:sldMk cId="1170492178" sldId="380"/>
            <ac:spMk id="5" creationId="{B04376A4-F7AA-4E7B-66EB-430E6F2D2552}"/>
          </ac:spMkLst>
        </pc:spChg>
        <pc:graphicFrameChg chg="mod modGraphic">
          <ac:chgData name="Tobin Magle" userId="S::ctm6768@ads.northwestern.edu::42da060b-ddc7-42dc-a7e8-253cdb78acd4" providerId="AD" clId="Web-{91C69AC8-E749-EDAD-4455-B407F7F49E03}" dt="2023-07-03T19:01:36.325" v="2584"/>
          <ac:graphicFrameMkLst>
            <pc:docMk/>
            <pc:sldMk cId="1170492178" sldId="380"/>
            <ac:graphicFrameMk id="6" creationId="{758373A1-9974-1E19-4E0F-471658EB8B5C}"/>
          </ac:graphicFrameMkLst>
        </pc:graphicFrameChg>
      </pc:sldChg>
      <pc:sldChg chg="addSp modSp add replId">
        <pc:chgData name="Tobin Magle" userId="S::ctm6768@ads.northwestern.edu::42da060b-ddc7-42dc-a7e8-253cdb78acd4" providerId="AD" clId="Web-{91C69AC8-E749-EDAD-4455-B407F7F49E03}" dt="2023-07-03T19:14:50.680" v="2710"/>
        <pc:sldMkLst>
          <pc:docMk/>
          <pc:sldMk cId="4278793363" sldId="381"/>
        </pc:sldMkLst>
        <pc:spChg chg="mod">
          <ac:chgData name="Tobin Magle" userId="S::ctm6768@ads.northwestern.edu::42da060b-ddc7-42dc-a7e8-253cdb78acd4" providerId="AD" clId="Web-{91C69AC8-E749-EDAD-4455-B407F7F49E03}" dt="2023-07-03T18:46:30.448" v="1964" actId="20577"/>
          <ac:spMkLst>
            <pc:docMk/>
            <pc:sldMk cId="4278793363" sldId="381"/>
            <ac:spMk id="2" creationId="{09C22DAF-6167-4DAE-03A1-F00CAD89E2FD}"/>
          </ac:spMkLst>
        </pc:spChg>
        <pc:spChg chg="mod">
          <ac:chgData name="Tobin Magle" userId="S::ctm6768@ads.northwestern.edu::42da060b-ddc7-42dc-a7e8-253cdb78acd4" providerId="AD" clId="Web-{91C69AC8-E749-EDAD-4455-B407F7F49E03}" dt="2023-07-03T19:14:39.382" v="2687" actId="20577"/>
          <ac:spMkLst>
            <pc:docMk/>
            <pc:sldMk cId="4278793363" sldId="381"/>
            <ac:spMk id="3" creationId="{38DCD23B-9D18-0124-76BE-FEEB442D42D8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3T19:14:21.569" v="2684" actId="20577"/>
          <ac:spMkLst>
            <pc:docMk/>
            <pc:sldMk cId="4278793363" sldId="381"/>
            <ac:spMk id="8" creationId="{D2BE8EB0-0F02-9C81-5EBC-51BBE21AE0A3}"/>
          </ac:spMkLst>
        </pc:spChg>
        <pc:graphicFrameChg chg="mod modGraphic">
          <ac:chgData name="Tobin Magle" userId="S::ctm6768@ads.northwestern.edu::42da060b-ddc7-42dc-a7e8-253cdb78acd4" providerId="AD" clId="Web-{91C69AC8-E749-EDAD-4455-B407F7F49E03}" dt="2023-07-03T19:14:50.680" v="2710"/>
          <ac:graphicFrameMkLst>
            <pc:docMk/>
            <pc:sldMk cId="4278793363" sldId="381"/>
            <ac:graphicFrameMk id="6" creationId="{758373A1-9974-1E19-4E0F-471658EB8B5C}"/>
          </ac:graphicFrameMkLst>
        </pc:graphicFrameChg>
      </pc:sldChg>
      <pc:sldChg chg="modSp add replId">
        <pc:chgData name="Tobin Magle" userId="S::ctm6768@ads.northwestern.edu::42da060b-ddc7-42dc-a7e8-253cdb78acd4" providerId="AD" clId="Web-{91C69AC8-E749-EDAD-4455-B407F7F49E03}" dt="2023-07-03T21:40:28.785" v="5234"/>
        <pc:sldMkLst>
          <pc:docMk/>
          <pc:sldMk cId="3982824965" sldId="382"/>
        </pc:sldMkLst>
        <pc:spChg chg="mod">
          <ac:chgData name="Tobin Magle" userId="S::ctm6768@ads.northwestern.edu::42da060b-ddc7-42dc-a7e8-253cdb78acd4" providerId="AD" clId="Web-{91C69AC8-E749-EDAD-4455-B407F7F49E03}" dt="2023-07-03T21:35:56.512" v="4993" actId="20577"/>
          <ac:spMkLst>
            <pc:docMk/>
            <pc:sldMk cId="3982824965" sldId="382"/>
            <ac:spMk id="3" creationId="{38DCD23B-9D18-0124-76BE-FEEB442D42D8}"/>
          </ac:spMkLst>
        </pc:spChg>
        <pc:graphicFrameChg chg="mod modGraphic">
          <ac:chgData name="Tobin Magle" userId="S::ctm6768@ads.northwestern.edu::42da060b-ddc7-42dc-a7e8-253cdb78acd4" providerId="AD" clId="Web-{91C69AC8-E749-EDAD-4455-B407F7F49E03}" dt="2023-07-03T21:40:28.785" v="5234"/>
          <ac:graphicFrameMkLst>
            <pc:docMk/>
            <pc:sldMk cId="3982824965" sldId="382"/>
            <ac:graphicFrameMk id="6" creationId="{758373A1-9974-1E19-4E0F-471658EB8B5C}"/>
          </ac:graphicFrameMkLst>
        </pc:graphicFrameChg>
      </pc:sldChg>
      <pc:sldChg chg="addSp modSp add replId">
        <pc:chgData name="Tobin Magle" userId="S::ctm6768@ads.northwestern.edu::42da060b-ddc7-42dc-a7e8-253cdb78acd4" providerId="AD" clId="Web-{91C69AC8-E749-EDAD-4455-B407F7F49E03}" dt="2023-07-03T19:24:41.668" v="3184"/>
        <pc:sldMkLst>
          <pc:docMk/>
          <pc:sldMk cId="2273680073" sldId="383"/>
        </pc:sldMkLst>
        <pc:spChg chg="mod">
          <ac:chgData name="Tobin Magle" userId="S::ctm6768@ads.northwestern.edu::42da060b-ddc7-42dc-a7e8-253cdb78acd4" providerId="AD" clId="Web-{91C69AC8-E749-EDAD-4455-B407F7F49E03}" dt="2023-07-03T19:05:30.755" v="2647" actId="20577"/>
          <ac:spMkLst>
            <pc:docMk/>
            <pc:sldMk cId="2273680073" sldId="383"/>
            <ac:spMk id="2" creationId="{09C22DAF-6167-4DAE-03A1-F00CAD89E2FD}"/>
          </ac:spMkLst>
        </pc:spChg>
        <pc:spChg chg="mod">
          <ac:chgData name="Tobin Magle" userId="S::ctm6768@ads.northwestern.edu::42da060b-ddc7-42dc-a7e8-253cdb78acd4" providerId="AD" clId="Web-{91C69AC8-E749-EDAD-4455-B407F7F49E03}" dt="2023-07-03T19:24:33.012" v="3176" actId="20577"/>
          <ac:spMkLst>
            <pc:docMk/>
            <pc:sldMk cId="2273680073" sldId="383"/>
            <ac:spMk id="3" creationId="{38DCD23B-9D18-0124-76BE-FEEB442D42D8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3T19:17:48.483" v="2752" actId="20577"/>
          <ac:spMkLst>
            <pc:docMk/>
            <pc:sldMk cId="2273680073" sldId="383"/>
            <ac:spMk id="7" creationId="{FBDCF7EB-B458-62EF-B7C7-3156A82FD2FA}"/>
          </ac:spMkLst>
        </pc:spChg>
        <pc:graphicFrameChg chg="mod modGraphic">
          <ac:chgData name="Tobin Magle" userId="S::ctm6768@ads.northwestern.edu::42da060b-ddc7-42dc-a7e8-253cdb78acd4" providerId="AD" clId="Web-{91C69AC8-E749-EDAD-4455-B407F7F49E03}" dt="2023-07-03T19:24:41.668" v="3184"/>
          <ac:graphicFrameMkLst>
            <pc:docMk/>
            <pc:sldMk cId="2273680073" sldId="383"/>
            <ac:graphicFrameMk id="6" creationId="{758373A1-9974-1E19-4E0F-471658EB8B5C}"/>
          </ac:graphicFrameMkLst>
        </pc:graphicFrameChg>
      </pc:sldChg>
      <pc:sldChg chg="modSp add replId">
        <pc:chgData name="Tobin Magle" userId="S::ctm6768@ads.northwestern.edu::42da060b-ddc7-42dc-a7e8-253cdb78acd4" providerId="AD" clId="Web-{91C69AC8-E749-EDAD-4455-B407F7F49E03}" dt="2023-07-03T21:40:05.221" v="5202"/>
        <pc:sldMkLst>
          <pc:docMk/>
          <pc:sldMk cId="2664155326" sldId="384"/>
        </pc:sldMkLst>
        <pc:spChg chg="mod">
          <ac:chgData name="Tobin Magle" userId="S::ctm6768@ads.northwestern.edu::42da060b-ddc7-42dc-a7e8-253cdb78acd4" providerId="AD" clId="Web-{91C69AC8-E749-EDAD-4455-B407F7F49E03}" dt="2023-07-03T19:04:35.409" v="2625" actId="20577"/>
          <ac:spMkLst>
            <pc:docMk/>
            <pc:sldMk cId="2664155326" sldId="384"/>
            <ac:spMk id="2" creationId="{09C22DAF-6167-4DAE-03A1-F00CAD89E2FD}"/>
          </ac:spMkLst>
        </pc:spChg>
        <pc:spChg chg="mod">
          <ac:chgData name="Tobin Magle" userId="S::ctm6768@ads.northwestern.edu::42da060b-ddc7-42dc-a7e8-253cdb78acd4" providerId="AD" clId="Web-{91C69AC8-E749-EDAD-4455-B407F7F49E03}" dt="2023-07-03T21:36:15.466" v="4999" actId="20577"/>
          <ac:spMkLst>
            <pc:docMk/>
            <pc:sldMk cId="2664155326" sldId="384"/>
            <ac:spMk id="3" creationId="{38DCD23B-9D18-0124-76BE-FEEB442D42D8}"/>
          </ac:spMkLst>
        </pc:spChg>
        <pc:graphicFrameChg chg="mod modGraphic">
          <ac:chgData name="Tobin Magle" userId="S::ctm6768@ads.northwestern.edu::42da060b-ddc7-42dc-a7e8-253cdb78acd4" providerId="AD" clId="Web-{91C69AC8-E749-EDAD-4455-B407F7F49E03}" dt="2023-07-03T21:40:05.221" v="5202"/>
          <ac:graphicFrameMkLst>
            <pc:docMk/>
            <pc:sldMk cId="2664155326" sldId="384"/>
            <ac:graphicFrameMk id="6" creationId="{758373A1-9974-1E19-4E0F-471658EB8B5C}"/>
          </ac:graphicFrameMkLst>
        </pc:graphicFrameChg>
      </pc:sldChg>
      <pc:sldChg chg="modSp add replId">
        <pc:chgData name="Tobin Magle" userId="S::ctm6768@ads.northwestern.edu::42da060b-ddc7-42dc-a7e8-253cdb78acd4" providerId="AD" clId="Web-{91C69AC8-E749-EDAD-4455-B407F7F49E03}" dt="2023-07-03T21:40:20.722" v="5221" actId="1076"/>
        <pc:sldMkLst>
          <pc:docMk/>
          <pc:sldMk cId="1260251223" sldId="385"/>
        </pc:sldMkLst>
        <pc:spChg chg="mod">
          <ac:chgData name="Tobin Magle" userId="S::ctm6768@ads.northwestern.edu::42da060b-ddc7-42dc-a7e8-253cdb78acd4" providerId="AD" clId="Web-{91C69AC8-E749-EDAD-4455-B407F7F49E03}" dt="2023-07-03T19:04:25.971" v="2615" actId="20577"/>
          <ac:spMkLst>
            <pc:docMk/>
            <pc:sldMk cId="1260251223" sldId="385"/>
            <ac:spMk id="2" creationId="{09C22DAF-6167-4DAE-03A1-F00CAD89E2FD}"/>
          </ac:spMkLst>
        </pc:spChg>
        <pc:spChg chg="mod">
          <ac:chgData name="Tobin Magle" userId="S::ctm6768@ads.northwestern.edu::42da060b-ddc7-42dc-a7e8-253cdb78acd4" providerId="AD" clId="Web-{91C69AC8-E749-EDAD-4455-B407F7F49E03}" dt="2023-07-03T19:28:18.629" v="3258" actId="1076"/>
          <ac:spMkLst>
            <pc:docMk/>
            <pc:sldMk cId="1260251223" sldId="385"/>
            <ac:spMk id="3" creationId="{38DCD23B-9D18-0124-76BE-FEEB442D42D8}"/>
          </ac:spMkLst>
        </pc:spChg>
        <pc:graphicFrameChg chg="mod modGraphic">
          <ac:chgData name="Tobin Magle" userId="S::ctm6768@ads.northwestern.edu::42da060b-ddc7-42dc-a7e8-253cdb78acd4" providerId="AD" clId="Web-{91C69AC8-E749-EDAD-4455-B407F7F49E03}" dt="2023-07-03T21:40:20.722" v="5221" actId="1076"/>
          <ac:graphicFrameMkLst>
            <pc:docMk/>
            <pc:sldMk cId="1260251223" sldId="385"/>
            <ac:graphicFrameMk id="6" creationId="{758373A1-9974-1E19-4E0F-471658EB8B5C}"/>
          </ac:graphicFrameMkLst>
        </pc:graphicFrameChg>
      </pc:sldChg>
      <pc:sldChg chg="addSp delSp modSp add replId">
        <pc:chgData name="Tobin Magle" userId="S::ctm6768@ads.northwestern.edu::42da060b-ddc7-42dc-a7e8-253cdb78acd4" providerId="AD" clId="Web-{91C69AC8-E749-EDAD-4455-B407F7F49E03}" dt="2023-07-03T21:35:46.934" v="4986" actId="20577"/>
        <pc:sldMkLst>
          <pc:docMk/>
          <pc:sldMk cId="1167710782" sldId="386"/>
        </pc:sldMkLst>
        <pc:spChg chg="mod">
          <ac:chgData name="Tobin Magle" userId="S::ctm6768@ads.northwestern.edu::42da060b-ddc7-42dc-a7e8-253cdb78acd4" providerId="AD" clId="Web-{91C69AC8-E749-EDAD-4455-B407F7F49E03}" dt="2023-07-03T21:35:46.934" v="4986" actId="20577"/>
          <ac:spMkLst>
            <pc:docMk/>
            <pc:sldMk cId="1167710782" sldId="386"/>
            <ac:spMk id="3" creationId="{38DCD23B-9D18-0124-76BE-FEEB442D42D8}"/>
          </ac:spMkLst>
        </pc:spChg>
        <pc:spChg chg="add del mod">
          <ac:chgData name="Tobin Magle" userId="S::ctm6768@ads.northwestern.edu::42da060b-ddc7-42dc-a7e8-253cdb78acd4" providerId="AD" clId="Web-{91C69AC8-E749-EDAD-4455-B407F7F49E03}" dt="2023-07-03T19:22:30.773" v="3071"/>
          <ac:spMkLst>
            <pc:docMk/>
            <pc:sldMk cId="1167710782" sldId="386"/>
            <ac:spMk id="5" creationId="{AB0DA9FA-3D1D-EC86-21C1-F365A4095E3E}"/>
          </ac:spMkLst>
        </pc:spChg>
        <pc:spChg chg="add del mod">
          <ac:chgData name="Tobin Magle" userId="S::ctm6768@ads.northwestern.edu::42da060b-ddc7-42dc-a7e8-253cdb78acd4" providerId="AD" clId="Web-{91C69AC8-E749-EDAD-4455-B407F7F49E03}" dt="2023-07-03T19:22:41.352" v="3074"/>
          <ac:spMkLst>
            <pc:docMk/>
            <pc:sldMk cId="1167710782" sldId="386"/>
            <ac:spMk id="7" creationId="{8CC62A0C-A1FB-E6DE-4DE0-57078697D039}"/>
          </ac:spMkLst>
        </pc:spChg>
        <pc:graphicFrameChg chg="del">
          <ac:chgData name="Tobin Magle" userId="S::ctm6768@ads.northwestern.edu::42da060b-ddc7-42dc-a7e8-253cdb78acd4" providerId="AD" clId="Web-{91C69AC8-E749-EDAD-4455-B407F7F49E03}" dt="2023-07-03T19:05:55.428" v="2653"/>
          <ac:graphicFrameMkLst>
            <pc:docMk/>
            <pc:sldMk cId="1167710782" sldId="386"/>
            <ac:graphicFrameMk id="6" creationId="{758373A1-9974-1E19-4E0F-471658EB8B5C}"/>
          </ac:graphicFrameMkLst>
        </pc:graphicFrameChg>
        <pc:graphicFrameChg chg="add mod modGraphic">
          <ac:chgData name="Tobin Magle" userId="S::ctm6768@ads.northwestern.edu::42da060b-ddc7-42dc-a7e8-253cdb78acd4" providerId="AD" clId="Web-{91C69AC8-E749-EDAD-4455-B407F7F49E03}" dt="2023-07-03T19:23:46.229" v="3143" actId="1076"/>
          <ac:graphicFrameMkLst>
            <pc:docMk/>
            <pc:sldMk cId="1167710782" sldId="386"/>
            <ac:graphicFrameMk id="9" creationId="{28988876-1ED0-C926-64ED-66EA66491429}"/>
          </ac:graphicFrameMkLst>
        </pc:graphicFrameChg>
      </pc:sldChg>
      <pc:sldChg chg="addSp delSp modSp add replId">
        <pc:chgData name="Tobin Magle" userId="S::ctm6768@ads.northwestern.edu::42da060b-ddc7-42dc-a7e8-253cdb78acd4" providerId="AD" clId="Web-{91C69AC8-E749-EDAD-4455-B407F7F49E03}" dt="2023-07-03T21:39:52.706" v="5170" actId="1076"/>
        <pc:sldMkLst>
          <pc:docMk/>
          <pc:sldMk cId="2243766953" sldId="387"/>
        </pc:sldMkLst>
        <pc:spChg chg="mod">
          <ac:chgData name="Tobin Magle" userId="S::ctm6768@ads.northwestern.edu::42da060b-ddc7-42dc-a7e8-253cdb78acd4" providerId="AD" clId="Web-{91C69AC8-E749-EDAD-4455-B407F7F49E03}" dt="2023-07-03T19:28:50.145" v="3276" actId="20577"/>
          <ac:spMkLst>
            <pc:docMk/>
            <pc:sldMk cId="2243766953" sldId="387"/>
            <ac:spMk id="2" creationId="{09C22DAF-6167-4DAE-03A1-F00CAD89E2FD}"/>
          </ac:spMkLst>
        </pc:spChg>
        <pc:spChg chg="mod">
          <ac:chgData name="Tobin Magle" userId="S::ctm6768@ads.northwestern.edu::42da060b-ddc7-42dc-a7e8-253cdb78acd4" providerId="AD" clId="Web-{91C69AC8-E749-EDAD-4455-B407F7F49E03}" dt="2023-07-03T19:31:48.901" v="3306" actId="20577"/>
          <ac:spMkLst>
            <pc:docMk/>
            <pc:sldMk cId="2243766953" sldId="387"/>
            <ac:spMk id="3" creationId="{38DCD23B-9D18-0124-76BE-FEEB442D42D8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3T19:33:31.748" v="3373" actId="20577"/>
          <ac:spMkLst>
            <pc:docMk/>
            <pc:sldMk cId="2243766953" sldId="387"/>
            <ac:spMk id="9" creationId="{60EED2AB-C294-FB31-68DC-B6BE52FC627D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3T21:39:43.221" v="5168" actId="14100"/>
          <ac:spMkLst>
            <pc:docMk/>
            <pc:sldMk cId="2243766953" sldId="387"/>
            <ac:spMk id="11" creationId="{AE999CD1-CB81-4D26-36D4-AC73BA025B39}"/>
          </ac:spMkLst>
        </pc:spChg>
        <pc:graphicFrameChg chg="del mod modGraphic">
          <ac:chgData name="Tobin Magle" userId="S::ctm6768@ads.northwestern.edu::42da060b-ddc7-42dc-a7e8-253cdb78acd4" providerId="AD" clId="Web-{91C69AC8-E749-EDAD-4455-B407F7F49E03}" dt="2023-07-03T19:29:52.350" v="3280"/>
          <ac:graphicFrameMkLst>
            <pc:docMk/>
            <pc:sldMk cId="2243766953" sldId="387"/>
            <ac:graphicFrameMk id="6" creationId="{758373A1-9974-1E19-4E0F-471658EB8B5C}"/>
          </ac:graphicFrameMkLst>
        </pc:graphicFrameChg>
        <pc:graphicFrameChg chg="add mod modGraphic">
          <ac:chgData name="Tobin Magle" userId="S::ctm6768@ads.northwestern.edu::42da060b-ddc7-42dc-a7e8-253cdb78acd4" providerId="AD" clId="Web-{91C69AC8-E749-EDAD-4455-B407F7F49E03}" dt="2023-07-03T21:39:52.706" v="5170" actId="1076"/>
          <ac:graphicFrameMkLst>
            <pc:docMk/>
            <pc:sldMk cId="2243766953" sldId="387"/>
            <ac:graphicFrameMk id="7" creationId="{3C36BBA1-EEF5-D085-3515-54CB3A75C8C7}"/>
          </ac:graphicFrameMkLst>
        </pc:graphicFrameChg>
      </pc:sldChg>
      <pc:sldChg chg="addSp delSp modSp add replId">
        <pc:chgData name="Tobin Magle" userId="S::ctm6768@ads.northwestern.edu::42da060b-ddc7-42dc-a7e8-253cdb78acd4" providerId="AD" clId="Web-{91C69AC8-E749-EDAD-4455-B407F7F49E03}" dt="2023-07-03T21:39:22.502" v="5131"/>
        <pc:sldMkLst>
          <pc:docMk/>
          <pc:sldMk cId="2356276172" sldId="388"/>
        </pc:sldMkLst>
        <pc:spChg chg="del">
          <ac:chgData name="Tobin Magle" userId="S::ctm6768@ads.northwestern.edu::42da060b-ddc7-42dc-a7e8-253cdb78acd4" providerId="AD" clId="Web-{91C69AC8-E749-EDAD-4455-B407F7F49E03}" dt="2023-07-03T21:38:52.517" v="5094"/>
          <ac:spMkLst>
            <pc:docMk/>
            <pc:sldMk cId="2356276172" sldId="388"/>
            <ac:spMk id="3" creationId="{38DCD23B-9D18-0124-76BE-FEEB442D42D8}"/>
          </ac:spMkLst>
        </pc:spChg>
        <pc:spChg chg="del">
          <ac:chgData name="Tobin Magle" userId="S::ctm6768@ads.northwestern.edu::42da060b-ddc7-42dc-a7e8-253cdb78acd4" providerId="AD" clId="Web-{91C69AC8-E749-EDAD-4455-B407F7F49E03}" dt="2023-07-03T21:36:22.794" v="5000"/>
          <ac:spMkLst>
            <pc:docMk/>
            <pc:sldMk cId="2356276172" sldId="388"/>
            <ac:spMk id="9" creationId="{60EED2AB-C294-FB31-68DC-B6BE52FC627D}"/>
          </ac:spMkLst>
        </pc:spChg>
        <pc:spChg chg="mod">
          <ac:chgData name="Tobin Magle" userId="S::ctm6768@ads.northwestern.edu::42da060b-ddc7-42dc-a7e8-253cdb78acd4" providerId="AD" clId="Web-{91C69AC8-E749-EDAD-4455-B407F7F49E03}" dt="2023-07-03T21:36:34.935" v="5010" actId="1076"/>
          <ac:spMkLst>
            <pc:docMk/>
            <pc:sldMk cId="2356276172" sldId="388"/>
            <ac:spMk id="11" creationId="{AE999CD1-CB81-4D26-36D4-AC73BA025B39}"/>
          </ac:spMkLst>
        </pc:spChg>
        <pc:graphicFrameChg chg="add mod modGraphic">
          <ac:chgData name="Tobin Magle" userId="S::ctm6768@ads.northwestern.edu::42da060b-ddc7-42dc-a7e8-253cdb78acd4" providerId="AD" clId="Web-{91C69AC8-E749-EDAD-4455-B407F7F49E03}" dt="2023-07-03T21:39:22.502" v="5131"/>
          <ac:graphicFrameMkLst>
            <pc:docMk/>
            <pc:sldMk cId="2356276172" sldId="388"/>
            <ac:graphicFrameMk id="5" creationId="{3E4DA86A-8E72-A454-861A-A13FC1D032E3}"/>
          </ac:graphicFrameMkLst>
        </pc:graphicFrameChg>
        <pc:graphicFrameChg chg="mod modGraphic">
          <ac:chgData name="Tobin Magle" userId="S::ctm6768@ads.northwestern.edu::42da060b-ddc7-42dc-a7e8-253cdb78acd4" providerId="AD" clId="Web-{91C69AC8-E749-EDAD-4455-B407F7F49E03}" dt="2023-07-03T21:39:18.470" v="5130" actId="1076"/>
          <ac:graphicFrameMkLst>
            <pc:docMk/>
            <pc:sldMk cId="2356276172" sldId="388"/>
            <ac:graphicFrameMk id="7" creationId="{3C36BBA1-EEF5-D085-3515-54CB3A75C8C7}"/>
          </ac:graphicFrameMkLst>
        </pc:graphicFrameChg>
      </pc:sldChg>
      <pc:sldChg chg="add del replId">
        <pc:chgData name="Tobin Magle" userId="S::ctm6768@ads.northwestern.edu::42da060b-ddc7-42dc-a7e8-253cdb78acd4" providerId="AD" clId="Web-{91C69AC8-E749-EDAD-4455-B407F7F49E03}" dt="2023-07-03T19:47:21.745" v="3927"/>
        <pc:sldMkLst>
          <pc:docMk/>
          <pc:sldMk cId="2024174207" sldId="389"/>
        </pc:sldMkLst>
      </pc:sldChg>
      <pc:sldChg chg="addSp delSp modSp add replId">
        <pc:chgData name="Tobin Magle" userId="S::ctm6768@ads.northwestern.edu::42da060b-ddc7-42dc-a7e8-253cdb78acd4" providerId="AD" clId="Web-{91C69AC8-E749-EDAD-4455-B407F7F49E03}" dt="2023-07-03T21:38:22.781" v="5093"/>
        <pc:sldMkLst>
          <pc:docMk/>
          <pc:sldMk cId="2012823763" sldId="390"/>
        </pc:sldMkLst>
        <pc:spChg chg="mod">
          <ac:chgData name="Tobin Magle" userId="S::ctm6768@ads.northwestern.edu::42da060b-ddc7-42dc-a7e8-253cdb78acd4" providerId="AD" clId="Web-{91C69AC8-E749-EDAD-4455-B407F7F49E03}" dt="2023-07-03T19:41:10.201" v="3702" actId="20577"/>
          <ac:spMkLst>
            <pc:docMk/>
            <pc:sldMk cId="2012823763" sldId="390"/>
            <ac:spMk id="2" creationId="{09C22DAF-6167-4DAE-03A1-F00CAD89E2FD}"/>
          </ac:spMkLst>
        </pc:spChg>
        <pc:spChg chg="mod">
          <ac:chgData name="Tobin Magle" userId="S::ctm6768@ads.northwestern.edu::42da060b-ddc7-42dc-a7e8-253cdb78acd4" providerId="AD" clId="Web-{91C69AC8-E749-EDAD-4455-B407F7F49E03}" dt="2023-07-03T21:36:58.061" v="5015" actId="20577"/>
          <ac:spMkLst>
            <pc:docMk/>
            <pc:sldMk cId="2012823763" sldId="390"/>
            <ac:spMk id="11" creationId="{AE999CD1-CB81-4D26-36D4-AC73BA025B39}"/>
          </ac:spMkLst>
        </pc:spChg>
        <pc:graphicFrameChg chg="add mod modGraphic">
          <ac:chgData name="Tobin Magle" userId="S::ctm6768@ads.northwestern.edu::42da060b-ddc7-42dc-a7e8-253cdb78acd4" providerId="AD" clId="Web-{91C69AC8-E749-EDAD-4455-B407F7F49E03}" dt="2023-07-03T21:38:12.922" v="5089" actId="1076"/>
          <ac:graphicFrameMkLst>
            <pc:docMk/>
            <pc:sldMk cId="2012823763" sldId="390"/>
            <ac:graphicFrameMk id="6" creationId="{1DAEDF0F-0C88-D4E4-7FE6-4B1C27D3E2DD}"/>
          </ac:graphicFrameMkLst>
        </pc:graphicFrameChg>
        <pc:graphicFrameChg chg="del">
          <ac:chgData name="Tobin Magle" userId="S::ctm6768@ads.northwestern.edu::42da060b-ddc7-42dc-a7e8-253cdb78acd4" providerId="AD" clId="Web-{91C69AC8-E749-EDAD-4455-B407F7F49E03}" dt="2023-07-03T19:42:16.813" v="3703"/>
          <ac:graphicFrameMkLst>
            <pc:docMk/>
            <pc:sldMk cId="2012823763" sldId="390"/>
            <ac:graphicFrameMk id="7" creationId="{3C36BBA1-EEF5-D085-3515-54CB3A75C8C7}"/>
          </ac:graphicFrameMkLst>
        </pc:graphicFrameChg>
        <pc:graphicFrameChg chg="add del mod">
          <ac:chgData name="Tobin Magle" userId="S::ctm6768@ads.northwestern.edu::42da060b-ddc7-42dc-a7e8-253cdb78acd4" providerId="AD" clId="Web-{91C69AC8-E749-EDAD-4455-B407F7F49E03}" dt="2023-07-03T19:44:08.192" v="3798"/>
          <ac:graphicFrameMkLst>
            <pc:docMk/>
            <pc:sldMk cId="2012823763" sldId="390"/>
            <ac:graphicFrameMk id="8" creationId="{B913D9D2-2D1C-3E72-0092-466B6C5E0D4F}"/>
          </ac:graphicFrameMkLst>
        </pc:graphicFrameChg>
        <pc:graphicFrameChg chg="add del mod modGraphic">
          <ac:chgData name="Tobin Magle" userId="S::ctm6768@ads.northwestern.edu::42da060b-ddc7-42dc-a7e8-253cdb78acd4" providerId="AD" clId="Web-{91C69AC8-E749-EDAD-4455-B407F7F49E03}" dt="2023-07-03T19:45:08.350" v="3851"/>
          <ac:graphicFrameMkLst>
            <pc:docMk/>
            <pc:sldMk cId="2012823763" sldId="390"/>
            <ac:graphicFrameMk id="10" creationId="{E4658E08-D421-3F65-21D1-E22E0D309CA7}"/>
          </ac:graphicFrameMkLst>
        </pc:graphicFrameChg>
        <pc:graphicFrameChg chg="add mod modGraphic">
          <ac:chgData name="Tobin Magle" userId="S::ctm6768@ads.northwestern.edu::42da060b-ddc7-42dc-a7e8-253cdb78acd4" providerId="AD" clId="Web-{91C69AC8-E749-EDAD-4455-B407F7F49E03}" dt="2023-07-03T21:38:18.094" v="5091"/>
          <ac:graphicFrameMkLst>
            <pc:docMk/>
            <pc:sldMk cId="2012823763" sldId="390"/>
            <ac:graphicFrameMk id="12" creationId="{783217D1-87AF-2E4F-E7B4-B8E6B3B093AA}"/>
          </ac:graphicFrameMkLst>
        </pc:graphicFrameChg>
        <pc:graphicFrameChg chg="add mod modGraphic">
          <ac:chgData name="Tobin Magle" userId="S::ctm6768@ads.northwestern.edu::42da060b-ddc7-42dc-a7e8-253cdb78acd4" providerId="AD" clId="Web-{91C69AC8-E749-EDAD-4455-B407F7F49E03}" dt="2023-07-03T21:38:22.781" v="5093"/>
          <ac:graphicFrameMkLst>
            <pc:docMk/>
            <pc:sldMk cId="2012823763" sldId="390"/>
            <ac:graphicFrameMk id="13" creationId="{D32AAFCD-1D99-E6D9-E17C-ABEF87537BDC}"/>
          </ac:graphicFrameMkLst>
        </pc:graphicFrameChg>
      </pc:sldChg>
      <pc:sldChg chg="modSp new del">
        <pc:chgData name="Tobin Magle" userId="S::ctm6768@ads.northwestern.edu::42da060b-ddc7-42dc-a7e8-253cdb78acd4" providerId="AD" clId="Web-{91C69AC8-E749-EDAD-4455-B407F7F49E03}" dt="2023-07-03T20:50:52.887" v="4121"/>
        <pc:sldMkLst>
          <pc:docMk/>
          <pc:sldMk cId="1742503610" sldId="391"/>
        </pc:sldMkLst>
        <pc:spChg chg="mod">
          <ac:chgData name="Tobin Magle" userId="S::ctm6768@ads.northwestern.edu::42da060b-ddc7-42dc-a7e8-253cdb78acd4" providerId="AD" clId="Web-{91C69AC8-E749-EDAD-4455-B407F7F49E03}" dt="2023-07-03T20:46:54.741" v="4086" actId="20577"/>
          <ac:spMkLst>
            <pc:docMk/>
            <pc:sldMk cId="1742503610" sldId="391"/>
            <ac:spMk id="2" creationId="{CED8D3FC-5015-CEA1-C1DA-3388B868E887}"/>
          </ac:spMkLst>
        </pc:spChg>
      </pc:sldChg>
      <pc:sldChg chg="modSp new del">
        <pc:chgData name="Tobin Magle" userId="S::ctm6768@ads.northwestern.edu::42da060b-ddc7-42dc-a7e8-253cdb78acd4" providerId="AD" clId="Web-{91C69AC8-E749-EDAD-4455-B407F7F49E03}" dt="2023-07-03T21:47:14.983" v="5297"/>
        <pc:sldMkLst>
          <pc:docMk/>
          <pc:sldMk cId="1171058541" sldId="392"/>
        </pc:sldMkLst>
        <pc:spChg chg="mod">
          <ac:chgData name="Tobin Magle" userId="S::ctm6768@ads.northwestern.edu::42da060b-ddc7-42dc-a7e8-253cdb78acd4" providerId="AD" clId="Web-{91C69AC8-E749-EDAD-4455-B407F7F49E03}" dt="2023-07-03T20:47:48.383" v="4101" actId="20577"/>
          <ac:spMkLst>
            <pc:docMk/>
            <pc:sldMk cId="1171058541" sldId="392"/>
            <ac:spMk id="2" creationId="{48C94F05-DDBF-4177-F704-2B9F73ABD52F}"/>
          </ac:spMkLst>
        </pc:spChg>
        <pc:spChg chg="mod">
          <ac:chgData name="Tobin Magle" userId="S::ctm6768@ads.northwestern.edu::42da060b-ddc7-42dc-a7e8-253cdb78acd4" providerId="AD" clId="Web-{91C69AC8-E749-EDAD-4455-B407F7F49E03}" dt="2023-07-03T20:59:54.994" v="4302" actId="20577"/>
          <ac:spMkLst>
            <pc:docMk/>
            <pc:sldMk cId="1171058541" sldId="392"/>
            <ac:spMk id="3" creationId="{34A9EFBA-C8CA-3ACF-872F-2A0214C2AAFB}"/>
          </ac:spMkLst>
        </pc:spChg>
      </pc:sldChg>
      <pc:sldChg chg="modSp add del replId">
        <pc:chgData name="Tobin Magle" userId="S::ctm6768@ads.northwestern.edu::42da060b-ddc7-42dc-a7e8-253cdb78acd4" providerId="AD" clId="Web-{91C69AC8-E749-EDAD-4455-B407F7F49E03}" dt="2023-07-03T21:47:14.983" v="5296"/>
        <pc:sldMkLst>
          <pc:docMk/>
          <pc:sldMk cId="1024695521" sldId="393"/>
        </pc:sldMkLst>
        <pc:spChg chg="mod">
          <ac:chgData name="Tobin Magle" userId="S::ctm6768@ads.northwestern.edu::42da060b-ddc7-42dc-a7e8-253cdb78acd4" providerId="AD" clId="Web-{91C69AC8-E749-EDAD-4455-B407F7F49E03}" dt="2023-07-03T21:00:03.822" v="4307" actId="20577"/>
          <ac:spMkLst>
            <pc:docMk/>
            <pc:sldMk cId="1024695521" sldId="393"/>
            <ac:spMk id="2" creationId="{48C94F05-DDBF-4177-F704-2B9F73ABD52F}"/>
          </ac:spMkLst>
        </pc:spChg>
        <pc:spChg chg="mod">
          <ac:chgData name="Tobin Magle" userId="S::ctm6768@ads.northwestern.edu::42da060b-ddc7-42dc-a7e8-253cdb78acd4" providerId="AD" clId="Web-{91C69AC8-E749-EDAD-4455-B407F7F49E03}" dt="2023-07-03T21:00:53.136" v="4328" actId="20577"/>
          <ac:spMkLst>
            <pc:docMk/>
            <pc:sldMk cId="1024695521" sldId="393"/>
            <ac:spMk id="3" creationId="{34A9EFBA-C8CA-3ACF-872F-2A0214C2AAFB}"/>
          </ac:spMkLst>
        </pc:spChg>
      </pc:sldChg>
      <pc:sldChg chg="delSp modSp add replId">
        <pc:chgData name="Tobin Magle" userId="S::ctm6768@ads.northwestern.edu::42da060b-ddc7-42dc-a7e8-253cdb78acd4" providerId="AD" clId="Web-{91C69AC8-E749-EDAD-4455-B407F7F49E03}" dt="2023-07-03T21:14:14.192" v="4715" actId="20577"/>
        <pc:sldMkLst>
          <pc:docMk/>
          <pc:sldMk cId="3867651531" sldId="394"/>
        </pc:sldMkLst>
        <pc:spChg chg="del">
          <ac:chgData name="Tobin Magle" userId="S::ctm6768@ads.northwestern.edu::42da060b-ddc7-42dc-a7e8-253cdb78acd4" providerId="AD" clId="Web-{91C69AC8-E749-EDAD-4455-B407F7F49E03}" dt="2023-07-03T21:05:55.722" v="4430"/>
          <ac:spMkLst>
            <pc:docMk/>
            <pc:sldMk cId="3867651531" sldId="394"/>
            <ac:spMk id="5" creationId="{E1201DF0-C242-3056-642D-8C4DCB1F51BA}"/>
          </ac:spMkLst>
        </pc:spChg>
        <pc:spChg chg="mod">
          <ac:chgData name="Tobin Magle" userId="S::ctm6768@ads.northwestern.edu::42da060b-ddc7-42dc-a7e8-253cdb78acd4" providerId="AD" clId="Web-{91C69AC8-E749-EDAD-4455-B407F7F49E03}" dt="2023-07-03T21:14:14.192" v="4715" actId="20577"/>
          <ac:spMkLst>
            <pc:docMk/>
            <pc:sldMk cId="3867651531" sldId="394"/>
            <ac:spMk id="7" creationId="{FE9B30BD-14BE-856C-22BC-0C849442A8A5}"/>
          </ac:spMkLst>
        </pc:spChg>
      </pc:sldChg>
      <pc:sldChg chg="addSp modSp new">
        <pc:chgData name="Tobin Magle" userId="S::ctm6768@ads.northwestern.edu::42da060b-ddc7-42dc-a7e8-253cdb78acd4" providerId="AD" clId="Web-{91C69AC8-E749-EDAD-4455-B407F7F49E03}" dt="2023-07-03T21:32:41.711" v="4928" actId="1076"/>
        <pc:sldMkLst>
          <pc:docMk/>
          <pc:sldMk cId="981016537" sldId="395"/>
        </pc:sldMkLst>
        <pc:spChg chg="mod">
          <ac:chgData name="Tobin Magle" userId="S::ctm6768@ads.northwestern.edu::42da060b-ddc7-42dc-a7e8-253cdb78acd4" providerId="AD" clId="Web-{91C69AC8-E749-EDAD-4455-B407F7F49E03}" dt="2023-07-03T21:32:19.241" v="4921" actId="20577"/>
          <ac:spMkLst>
            <pc:docMk/>
            <pc:sldMk cId="981016537" sldId="395"/>
            <ac:spMk id="2" creationId="{81741C19-070F-3E18-57CB-37C11D06FAD2}"/>
          </ac:spMkLst>
        </pc:spChg>
        <pc:spChg chg="mod">
          <ac:chgData name="Tobin Magle" userId="S::ctm6768@ads.northwestern.edu::42da060b-ddc7-42dc-a7e8-253cdb78acd4" providerId="AD" clId="Web-{91C69AC8-E749-EDAD-4455-B407F7F49E03}" dt="2023-07-03T21:32:35.742" v="4927" actId="20577"/>
          <ac:spMkLst>
            <pc:docMk/>
            <pc:sldMk cId="981016537" sldId="395"/>
            <ac:spMk id="3" creationId="{2C845434-8B39-DC8A-67DA-B6C60BD9D6F1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3T21:32:41.711" v="4928" actId="1076"/>
          <ac:spMkLst>
            <pc:docMk/>
            <pc:sldMk cId="981016537" sldId="395"/>
            <ac:spMk id="5" creationId="{D794D781-7775-E3C4-9176-3EB65D4D95E6}"/>
          </ac:spMkLst>
        </pc:spChg>
      </pc:sldChg>
      <pc:sldChg chg="addSp delSp modSp add replId">
        <pc:chgData name="Tobin Magle" userId="S::ctm6768@ads.northwestern.edu::42da060b-ddc7-42dc-a7e8-253cdb78acd4" providerId="AD" clId="Web-{91C69AC8-E749-EDAD-4455-B407F7F49E03}" dt="2023-07-03T21:42:11.943" v="5247" actId="1076"/>
        <pc:sldMkLst>
          <pc:docMk/>
          <pc:sldMk cId="303405762" sldId="396"/>
        </pc:sldMkLst>
        <pc:spChg chg="del mod">
          <ac:chgData name="Tobin Magle" userId="S::ctm6768@ads.northwestern.edu::42da060b-ddc7-42dc-a7e8-253cdb78acd4" providerId="AD" clId="Web-{91C69AC8-E749-EDAD-4455-B407F7F49E03}" dt="2023-07-03T21:42:05.084" v="5244"/>
          <ac:spMkLst>
            <pc:docMk/>
            <pc:sldMk cId="303405762" sldId="396"/>
            <ac:spMk id="9" creationId="{60EED2AB-C294-FB31-68DC-B6BE52FC627D}"/>
          </ac:spMkLst>
        </pc:spChg>
        <pc:spChg chg="mod">
          <ac:chgData name="Tobin Magle" userId="S::ctm6768@ads.northwestern.edu::42da060b-ddc7-42dc-a7e8-253cdb78acd4" providerId="AD" clId="Web-{91C69AC8-E749-EDAD-4455-B407F7F49E03}" dt="2023-07-03T21:42:11.943" v="5247" actId="1076"/>
          <ac:spMkLst>
            <pc:docMk/>
            <pc:sldMk cId="303405762" sldId="396"/>
            <ac:spMk id="11" creationId="{AE999CD1-CB81-4D26-36D4-AC73BA025B39}"/>
          </ac:spMkLst>
        </pc:spChg>
        <pc:graphicFrameChg chg="del">
          <ac:chgData name="Tobin Magle" userId="S::ctm6768@ads.northwestern.edu::42da060b-ddc7-42dc-a7e8-253cdb78acd4" providerId="AD" clId="Web-{91C69AC8-E749-EDAD-4455-B407F7F49E03}" dt="2023-07-03T21:37:24.811" v="5033"/>
          <ac:graphicFrameMkLst>
            <pc:docMk/>
            <pc:sldMk cId="303405762" sldId="396"/>
            <ac:graphicFrameMk id="6" creationId="{1DAEDF0F-0C88-D4E4-7FE6-4B1C27D3E2DD}"/>
          </ac:graphicFrameMkLst>
        </pc:graphicFrameChg>
        <pc:graphicFrameChg chg="add mod modGraphic">
          <ac:chgData name="Tobin Magle" userId="S::ctm6768@ads.northwestern.edu::42da060b-ddc7-42dc-a7e8-253cdb78acd4" providerId="AD" clId="Web-{91C69AC8-E749-EDAD-4455-B407F7F49E03}" dt="2023-07-03T21:37:57.828" v="5061" actId="1076"/>
          <ac:graphicFrameMkLst>
            <pc:docMk/>
            <pc:sldMk cId="303405762" sldId="396"/>
            <ac:graphicFrameMk id="7" creationId="{95C767AE-0711-93D4-0F74-B920867295EC}"/>
          </ac:graphicFrameMkLst>
        </pc:graphicFrameChg>
        <pc:graphicFrameChg chg="del">
          <ac:chgData name="Tobin Magle" userId="S::ctm6768@ads.northwestern.edu::42da060b-ddc7-42dc-a7e8-253cdb78acd4" providerId="AD" clId="Web-{91C69AC8-E749-EDAD-4455-B407F7F49E03}" dt="2023-07-03T21:37:26.905" v="5034"/>
          <ac:graphicFrameMkLst>
            <pc:docMk/>
            <pc:sldMk cId="303405762" sldId="396"/>
            <ac:graphicFrameMk id="12" creationId="{783217D1-87AF-2E4F-E7B4-B8E6B3B093AA}"/>
          </ac:graphicFrameMkLst>
        </pc:graphicFrameChg>
        <pc:graphicFrameChg chg="del">
          <ac:chgData name="Tobin Magle" userId="S::ctm6768@ads.northwestern.edu::42da060b-ddc7-42dc-a7e8-253cdb78acd4" providerId="AD" clId="Web-{91C69AC8-E749-EDAD-4455-B407F7F49E03}" dt="2023-07-03T21:37:28.640" v="5035"/>
          <ac:graphicFrameMkLst>
            <pc:docMk/>
            <pc:sldMk cId="303405762" sldId="396"/>
            <ac:graphicFrameMk id="13" creationId="{D32AAFCD-1D99-E6D9-E17C-ABEF87537BDC}"/>
          </ac:graphicFrameMkLst>
        </pc:graphicFrameChg>
      </pc:sldChg>
      <pc:sldChg chg="modSp add">
        <pc:chgData name="Tobin Magle" userId="S::ctm6768@ads.northwestern.edu::42da060b-ddc7-42dc-a7e8-253cdb78acd4" providerId="AD" clId="Web-{91C69AC8-E749-EDAD-4455-B407F7F49E03}" dt="2023-07-05T16:07:37.458" v="5495" actId="20577"/>
        <pc:sldMkLst>
          <pc:docMk/>
          <pc:sldMk cId="1341067817" sldId="397"/>
        </pc:sldMkLst>
        <pc:spChg chg="mod">
          <ac:chgData name="Tobin Magle" userId="S::ctm6768@ads.northwestern.edu::42da060b-ddc7-42dc-a7e8-253cdb78acd4" providerId="AD" clId="Web-{91C69AC8-E749-EDAD-4455-B407F7F49E03}" dt="2023-07-05T16:07:37.458" v="5495" actId="20577"/>
          <ac:spMkLst>
            <pc:docMk/>
            <pc:sldMk cId="1341067817" sldId="397"/>
            <ac:spMk id="3" creationId="{34A9EFBA-C8CA-3ACF-872F-2A0214C2AAFB}"/>
          </ac:spMkLst>
        </pc:spChg>
      </pc:sldChg>
      <pc:sldChg chg="add del replId">
        <pc:chgData name="Tobin Magle" userId="S::ctm6768@ads.northwestern.edu::42da060b-ddc7-42dc-a7e8-253cdb78acd4" providerId="AD" clId="Web-{91C69AC8-E749-EDAD-4455-B407F7F49E03}" dt="2023-07-03T21:37:05.561" v="5020"/>
        <pc:sldMkLst>
          <pc:docMk/>
          <pc:sldMk cId="2992868353" sldId="397"/>
        </pc:sldMkLst>
      </pc:sldChg>
      <pc:sldChg chg="modSp add">
        <pc:chgData name="Tobin Magle" userId="S::ctm6768@ads.northwestern.edu::42da060b-ddc7-42dc-a7e8-253cdb78acd4" providerId="AD" clId="Web-{91C69AC8-E749-EDAD-4455-B407F7F49E03}" dt="2023-07-05T16:10:15.821" v="5542" actId="20577"/>
        <pc:sldMkLst>
          <pc:docMk/>
          <pc:sldMk cId="1709176253" sldId="398"/>
        </pc:sldMkLst>
        <pc:spChg chg="mod">
          <ac:chgData name="Tobin Magle" userId="S::ctm6768@ads.northwestern.edu::42da060b-ddc7-42dc-a7e8-253cdb78acd4" providerId="AD" clId="Web-{91C69AC8-E749-EDAD-4455-B407F7F49E03}" dt="2023-07-05T16:10:15.821" v="5542" actId="20577"/>
          <ac:spMkLst>
            <pc:docMk/>
            <pc:sldMk cId="1709176253" sldId="398"/>
            <ac:spMk id="3" creationId="{34A9EFBA-C8CA-3ACF-872F-2A0214C2AAFB}"/>
          </ac:spMkLst>
        </pc:spChg>
      </pc:sldChg>
      <pc:sldChg chg="addSp modSp add ord replId">
        <pc:chgData name="Tobin Magle" userId="S::ctm6768@ads.northwestern.edu::42da060b-ddc7-42dc-a7e8-253cdb78acd4" providerId="AD" clId="Web-{91C69AC8-E749-EDAD-4455-B407F7F49E03}" dt="2023-07-05T17:42:34.917" v="5668" actId="20577"/>
        <pc:sldMkLst>
          <pc:docMk/>
          <pc:sldMk cId="2599182348" sldId="399"/>
        </pc:sldMkLst>
        <pc:spChg chg="mod">
          <ac:chgData name="Tobin Magle" userId="S::ctm6768@ads.northwestern.edu::42da060b-ddc7-42dc-a7e8-253cdb78acd4" providerId="AD" clId="Web-{91C69AC8-E749-EDAD-4455-B407F7F49E03}" dt="2023-07-05T17:38:27.458" v="5626" actId="20577"/>
          <ac:spMkLst>
            <pc:docMk/>
            <pc:sldMk cId="2599182348" sldId="399"/>
            <ac:spMk id="2" creationId="{DDFA2306-F6C6-1510-C1EF-984CAEED8416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1:04.400" v="5641"/>
          <ac:spMkLst>
            <pc:docMk/>
            <pc:sldMk cId="2599182348" sldId="399"/>
            <ac:spMk id="3" creationId="{12EC79BD-BA85-6C21-397D-F841D43FFD91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5T17:42:03.292" v="5653" actId="1076"/>
          <ac:spMkLst>
            <pc:docMk/>
            <pc:sldMk cId="2599182348" sldId="399"/>
            <ac:spMk id="4" creationId="{49765DCD-09DC-3D11-32AE-82DC9AC876E7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5T17:42:34.917" v="5668" actId="20577"/>
          <ac:spMkLst>
            <pc:docMk/>
            <pc:sldMk cId="2599182348" sldId="399"/>
            <ac:spMk id="5" creationId="{ABCB747B-E3D4-F155-01F5-61E9552DDF7F}"/>
          </ac:spMkLst>
        </pc:spChg>
        <pc:spChg chg="add mod">
          <ac:chgData name="Tobin Magle" userId="S::ctm6768@ads.northwestern.edu::42da060b-ddc7-42dc-a7e8-253cdb78acd4" providerId="AD" clId="Web-{91C69AC8-E749-EDAD-4455-B407F7F49E03}" dt="2023-07-05T17:42:28.995" v="5666" actId="14100"/>
          <ac:spMkLst>
            <pc:docMk/>
            <pc:sldMk cId="2599182348" sldId="399"/>
            <ac:spMk id="6" creationId="{0BCE2670-F8B5-16E8-D51E-18D11B497811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1:01.821" v="5640"/>
          <ac:spMkLst>
            <pc:docMk/>
            <pc:sldMk cId="2599182348" sldId="399"/>
            <ac:spMk id="9" creationId="{79FF43BA-C8CA-451E-E441-5A6AA7D65363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0:14.789" v="5634"/>
          <ac:spMkLst>
            <pc:docMk/>
            <pc:sldMk cId="2599182348" sldId="399"/>
            <ac:spMk id="10" creationId="{8E6B7C1C-E4E6-97F4-B884-C4FA6428BCFD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0:57.368" v="5639"/>
          <ac:spMkLst>
            <pc:docMk/>
            <pc:sldMk cId="2599182348" sldId="399"/>
            <ac:spMk id="16" creationId="{70FE4B19-13ED-68A6-1511-E18B011843DC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1:24.713" v="5646"/>
          <ac:spMkLst>
            <pc:docMk/>
            <pc:sldMk cId="2599182348" sldId="399"/>
            <ac:spMk id="31" creationId="{9E00802A-83A9-D66D-F01C-46E794040888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1:21.181" v="5645"/>
          <ac:spMkLst>
            <pc:docMk/>
            <pc:sldMk cId="2599182348" sldId="399"/>
            <ac:spMk id="32" creationId="{7575F02D-AAA8-C299-5179-073702893F8B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1:28.525" v="5647"/>
          <ac:spMkLst>
            <pc:docMk/>
            <pc:sldMk cId="2599182348" sldId="399"/>
            <ac:spMk id="33" creationId="{08A277B5-88C0-B60E-850D-22632A193FDC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0:19.492" v="5635"/>
          <ac:spMkLst>
            <pc:docMk/>
            <pc:sldMk cId="2599182348" sldId="399"/>
            <ac:spMk id="36" creationId="{1F710598-C33D-889F-419C-A8C9BB6214A8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0:27.446" v="5637"/>
          <ac:spMkLst>
            <pc:docMk/>
            <pc:sldMk cId="2599182348" sldId="399"/>
            <ac:spMk id="37" creationId="{185C238A-CCB5-DF84-128A-24C4ED97E660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1:07.400" v="5642"/>
          <ac:spMkLst>
            <pc:docMk/>
            <pc:sldMk cId="2599182348" sldId="399"/>
            <ac:spMk id="40" creationId="{8FDA4903-9B1A-0CF1-81E7-FB026F74AC6D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1:09.900" v="5643"/>
          <ac:spMkLst>
            <pc:docMk/>
            <pc:sldMk cId="2599182348" sldId="399"/>
            <ac:spMk id="41" creationId="{77998AA4-65EE-45E0-BF52-2E90B2781EA0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0:22.867" v="5636"/>
          <ac:spMkLst>
            <pc:docMk/>
            <pc:sldMk cId="2599182348" sldId="399"/>
            <ac:spMk id="42" creationId="{77B9B7AE-3633-4D57-35FC-1A6556982E86}"/>
          </ac:spMkLst>
        </pc:spChg>
      </pc:sldChg>
      <pc:sldChg chg="addSp modSp add replId">
        <pc:chgData name="Tobin Magle" userId="S::ctm6768@ads.northwestern.edu::42da060b-ddc7-42dc-a7e8-253cdb78acd4" providerId="AD" clId="Web-{91C69AC8-E749-EDAD-4455-B407F7F49E03}" dt="2023-07-05T17:45:23.156" v="5702"/>
        <pc:sldMkLst>
          <pc:docMk/>
          <pc:sldMk cId="1336799893" sldId="400"/>
        </pc:sldMkLst>
        <pc:spChg chg="mod">
          <ac:chgData name="Tobin Magle" userId="S::ctm6768@ads.northwestern.edu::42da060b-ddc7-42dc-a7e8-253cdb78acd4" providerId="AD" clId="Web-{91C69AC8-E749-EDAD-4455-B407F7F49E03}" dt="2023-07-05T17:45:02.452" v="5699" actId="14100"/>
          <ac:spMkLst>
            <pc:docMk/>
            <pc:sldMk cId="1336799893" sldId="400"/>
            <ac:spMk id="2" creationId="{DDFA2306-F6C6-1510-C1EF-984CAEED8416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3:41.872" v="5687"/>
          <ac:spMkLst>
            <pc:docMk/>
            <pc:sldMk cId="1336799893" sldId="400"/>
            <ac:spMk id="3" creationId="{12EC79BD-BA85-6C21-397D-F841D43FFD91}"/>
          </ac:spMkLst>
        </pc:spChg>
        <pc:spChg chg="add">
          <ac:chgData name="Tobin Magle" userId="S::ctm6768@ads.northwestern.edu::42da060b-ddc7-42dc-a7e8-253cdb78acd4" providerId="AD" clId="Web-{91C69AC8-E749-EDAD-4455-B407F7F49E03}" dt="2023-07-05T17:43:12.168" v="5679"/>
          <ac:spMkLst>
            <pc:docMk/>
            <pc:sldMk cId="1336799893" sldId="400"/>
            <ac:spMk id="5" creationId="{C543599A-0A06-5433-59F4-8207BCAD123C}"/>
          </ac:spMkLst>
        </pc:spChg>
        <pc:spChg chg="add">
          <ac:chgData name="Tobin Magle" userId="S::ctm6768@ads.northwestern.edu::42da060b-ddc7-42dc-a7e8-253cdb78acd4" providerId="AD" clId="Web-{91C69AC8-E749-EDAD-4455-B407F7F49E03}" dt="2023-07-05T17:43:12.200" v="5680"/>
          <ac:spMkLst>
            <pc:docMk/>
            <pc:sldMk cId="1336799893" sldId="400"/>
            <ac:spMk id="7" creationId="{B5668D3B-40DD-9616-E1A2-7A20BB7EF08B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3:36.966" v="5686"/>
          <ac:spMkLst>
            <pc:docMk/>
            <pc:sldMk cId="1336799893" sldId="400"/>
            <ac:spMk id="9" creationId="{79FF43BA-C8CA-451E-E441-5A6AA7D65363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3:31.341" v="5685"/>
          <ac:spMkLst>
            <pc:docMk/>
            <pc:sldMk cId="1336799893" sldId="400"/>
            <ac:spMk id="10" creationId="{8E6B7C1C-E4E6-97F4-B884-C4FA6428BCFD}"/>
          </ac:spMkLst>
        </pc:spChg>
        <pc:spChg chg="add">
          <ac:chgData name="Tobin Magle" userId="S::ctm6768@ads.northwestern.edu::42da060b-ddc7-42dc-a7e8-253cdb78acd4" providerId="AD" clId="Web-{91C69AC8-E749-EDAD-4455-B407F7F49E03}" dt="2023-07-05T17:43:12.231" v="5681"/>
          <ac:spMkLst>
            <pc:docMk/>
            <pc:sldMk cId="1336799893" sldId="400"/>
            <ac:spMk id="11" creationId="{9F41C28C-1C6D-7140-6227-9462015B7E83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4:27.233" v="5695"/>
          <ac:spMkLst>
            <pc:docMk/>
            <pc:sldMk cId="1336799893" sldId="400"/>
            <ac:spMk id="16" creationId="{70FE4B19-13ED-68A6-1511-E18B011843DC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5:23.156" v="5702"/>
          <ac:spMkLst>
            <pc:docMk/>
            <pc:sldMk cId="1336799893" sldId="400"/>
            <ac:spMk id="31" creationId="{9E00802A-83A9-D66D-F01C-46E794040888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3:51.576" v="5688"/>
          <ac:spMkLst>
            <pc:docMk/>
            <pc:sldMk cId="1336799893" sldId="400"/>
            <ac:spMk id="32" creationId="{7575F02D-AAA8-C299-5179-073702893F8B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3:54.794" v="5689"/>
          <ac:spMkLst>
            <pc:docMk/>
            <pc:sldMk cId="1336799893" sldId="400"/>
            <ac:spMk id="33" creationId="{08A277B5-88C0-B60E-850D-22632A193FDC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4:17.342" v="5693"/>
          <ac:spMkLst>
            <pc:docMk/>
            <pc:sldMk cId="1336799893" sldId="400"/>
            <ac:spMk id="36" creationId="{1F710598-C33D-889F-419C-A8C9BB6214A8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4:22.529" v="5694"/>
          <ac:spMkLst>
            <pc:docMk/>
            <pc:sldMk cId="1336799893" sldId="400"/>
            <ac:spMk id="37" creationId="{185C238A-CCB5-DF84-128A-24C4ED97E660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4:10.107" v="5691"/>
          <ac:spMkLst>
            <pc:docMk/>
            <pc:sldMk cId="1336799893" sldId="400"/>
            <ac:spMk id="40" creationId="{8FDA4903-9B1A-0CF1-81E7-FB026F74AC6D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4:12.732" v="5692"/>
          <ac:spMkLst>
            <pc:docMk/>
            <pc:sldMk cId="1336799893" sldId="400"/>
            <ac:spMk id="41" creationId="{77998AA4-65EE-45E0-BF52-2E90B2781EA0}"/>
          </ac:spMkLst>
        </pc:spChg>
      </pc:sldChg>
      <pc:sldChg chg="modSp add ord replId">
        <pc:chgData name="Tobin Magle" userId="S::ctm6768@ads.northwestern.edu::42da060b-ddc7-42dc-a7e8-253cdb78acd4" providerId="AD" clId="Web-{91C69AC8-E749-EDAD-4455-B407F7F49E03}" dt="2023-07-05T17:47:40.784" v="5734" actId="20577"/>
        <pc:sldMkLst>
          <pc:docMk/>
          <pc:sldMk cId="3496139399" sldId="401"/>
        </pc:sldMkLst>
        <pc:spChg chg="mod">
          <ac:chgData name="Tobin Magle" userId="S::ctm6768@ads.northwestern.edu::42da060b-ddc7-42dc-a7e8-253cdb78acd4" providerId="AD" clId="Web-{91C69AC8-E749-EDAD-4455-B407F7F49E03}" dt="2023-07-05T17:47:40.784" v="5734" actId="20577"/>
          <ac:spMkLst>
            <pc:docMk/>
            <pc:sldMk cId="3496139399" sldId="401"/>
            <ac:spMk id="2" creationId="{DDFA2306-F6C6-1510-C1EF-984CAEED8416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5:57.063" v="5706"/>
          <ac:spMkLst>
            <pc:docMk/>
            <pc:sldMk cId="3496139399" sldId="401"/>
            <ac:spMk id="3" creationId="{12EC79BD-BA85-6C21-397D-F841D43FFD91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5:54.657" v="5705"/>
          <ac:spMkLst>
            <pc:docMk/>
            <pc:sldMk cId="3496139399" sldId="401"/>
            <ac:spMk id="9" creationId="{79FF43BA-C8CA-451E-E441-5A6AA7D65363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7:25.143" v="5721"/>
          <ac:spMkLst>
            <pc:docMk/>
            <pc:sldMk cId="3496139399" sldId="401"/>
            <ac:spMk id="10" creationId="{8E6B7C1C-E4E6-97F4-B884-C4FA6428BCFD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6:40.752" v="5712"/>
          <ac:spMkLst>
            <pc:docMk/>
            <pc:sldMk cId="3496139399" sldId="401"/>
            <ac:spMk id="16" creationId="{70FE4B19-13ED-68A6-1511-E18B011843DC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6:59.986" v="5718"/>
          <ac:spMkLst>
            <pc:docMk/>
            <pc:sldMk cId="3496139399" sldId="401"/>
            <ac:spMk id="31" creationId="{9E00802A-83A9-D66D-F01C-46E794040888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7:06.268" v="5720"/>
          <ac:spMkLst>
            <pc:docMk/>
            <pc:sldMk cId="3496139399" sldId="401"/>
            <ac:spMk id="32" creationId="{7575F02D-AAA8-C299-5179-073702893F8B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7:02.190" v="5719"/>
          <ac:spMkLst>
            <pc:docMk/>
            <pc:sldMk cId="3496139399" sldId="401"/>
            <ac:spMk id="33" creationId="{08A277B5-88C0-B60E-850D-22632A193FDC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6:53.205" v="5716"/>
          <ac:spMkLst>
            <pc:docMk/>
            <pc:sldMk cId="3496139399" sldId="401"/>
            <ac:spMk id="36" creationId="{1F710598-C33D-889F-419C-A8C9BB6214A8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6:56.440" v="5717"/>
          <ac:spMkLst>
            <pc:docMk/>
            <pc:sldMk cId="3496139399" sldId="401"/>
            <ac:spMk id="37" creationId="{185C238A-CCB5-DF84-128A-24C4ED97E660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6:44.986" v="5713"/>
          <ac:spMkLst>
            <pc:docMk/>
            <pc:sldMk cId="3496139399" sldId="401"/>
            <ac:spMk id="40" creationId="{8FDA4903-9B1A-0CF1-81E7-FB026F74AC6D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6:48.439" v="5714"/>
          <ac:spMkLst>
            <pc:docMk/>
            <pc:sldMk cId="3496139399" sldId="401"/>
            <ac:spMk id="41" creationId="{77998AA4-65EE-45E0-BF52-2E90B2781EA0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46:50.377" v="5715"/>
          <ac:spMkLst>
            <pc:docMk/>
            <pc:sldMk cId="3496139399" sldId="401"/>
            <ac:spMk id="42" creationId="{77B9B7AE-3633-4D57-35FC-1A6556982E86}"/>
          </ac:spMkLst>
        </pc:spChg>
      </pc:sldChg>
      <pc:sldChg chg="modSp add replId">
        <pc:chgData name="Tobin Magle" userId="S::ctm6768@ads.northwestern.edu::42da060b-ddc7-42dc-a7e8-253cdb78acd4" providerId="AD" clId="Web-{91C69AC8-E749-EDAD-4455-B407F7F49E03}" dt="2023-07-05T17:52:53.511" v="5855"/>
        <pc:sldMkLst>
          <pc:docMk/>
          <pc:sldMk cId="3614920576" sldId="402"/>
        </pc:sldMkLst>
        <pc:spChg chg="mod">
          <ac:chgData name="Tobin Magle" userId="S::ctm6768@ads.northwestern.edu::42da060b-ddc7-42dc-a7e8-253cdb78acd4" providerId="AD" clId="Web-{91C69AC8-E749-EDAD-4455-B407F7F49E03}" dt="2023-07-05T17:51:20.055" v="5832" actId="20577"/>
          <ac:spMkLst>
            <pc:docMk/>
            <pc:sldMk cId="3614920576" sldId="402"/>
            <ac:spMk id="2" creationId="{DDFA2306-F6C6-1510-C1EF-984CAEED8416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51:48.025" v="5845"/>
          <ac:spMkLst>
            <pc:docMk/>
            <pc:sldMk cId="3614920576" sldId="402"/>
            <ac:spMk id="3" creationId="{12EC79BD-BA85-6C21-397D-F841D43FFD91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51:47.994" v="5844"/>
          <ac:spMkLst>
            <pc:docMk/>
            <pc:sldMk cId="3614920576" sldId="402"/>
            <ac:spMk id="9" creationId="{79FF43BA-C8CA-451E-E441-5A6AA7D65363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51:47.962" v="5843"/>
          <ac:spMkLst>
            <pc:docMk/>
            <pc:sldMk cId="3614920576" sldId="402"/>
            <ac:spMk id="10" creationId="{8E6B7C1C-E4E6-97F4-B884-C4FA6428BCFD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52:36.182" v="5854" actId="20577"/>
          <ac:spMkLst>
            <pc:docMk/>
            <pc:sldMk cId="3614920576" sldId="402"/>
            <ac:spMk id="16" creationId="{70FE4B19-13ED-68A6-1511-E18B011843DC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52:14.260" v="5852"/>
          <ac:spMkLst>
            <pc:docMk/>
            <pc:sldMk cId="3614920576" sldId="402"/>
            <ac:spMk id="31" creationId="{9E00802A-83A9-D66D-F01C-46E794040888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52:10.338" v="5851"/>
          <ac:spMkLst>
            <pc:docMk/>
            <pc:sldMk cId="3614920576" sldId="402"/>
            <ac:spMk id="32" creationId="{7575F02D-AAA8-C299-5179-073702893F8B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52:06.900" v="5848"/>
          <ac:spMkLst>
            <pc:docMk/>
            <pc:sldMk cId="3614920576" sldId="402"/>
            <ac:spMk id="33" creationId="{08A277B5-88C0-B60E-850D-22632A193FDC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52:06.932" v="5849"/>
          <ac:spMkLst>
            <pc:docMk/>
            <pc:sldMk cId="3614920576" sldId="402"/>
            <ac:spMk id="36" creationId="{1F710598-C33D-889F-419C-A8C9BB6214A8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52:06.947" v="5850"/>
          <ac:spMkLst>
            <pc:docMk/>
            <pc:sldMk cId="3614920576" sldId="402"/>
            <ac:spMk id="37" creationId="{185C238A-CCB5-DF84-128A-24C4ED97E660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51:48.040" v="5846"/>
          <ac:spMkLst>
            <pc:docMk/>
            <pc:sldMk cId="3614920576" sldId="402"/>
            <ac:spMk id="40" creationId="{8FDA4903-9B1A-0CF1-81E7-FB026F74AC6D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51:48.056" v="5847"/>
          <ac:spMkLst>
            <pc:docMk/>
            <pc:sldMk cId="3614920576" sldId="402"/>
            <ac:spMk id="41" creationId="{77998AA4-65EE-45E0-BF52-2E90B2781EA0}"/>
          </ac:spMkLst>
        </pc:spChg>
        <pc:spChg chg="mod">
          <ac:chgData name="Tobin Magle" userId="S::ctm6768@ads.northwestern.edu::42da060b-ddc7-42dc-a7e8-253cdb78acd4" providerId="AD" clId="Web-{91C69AC8-E749-EDAD-4455-B407F7F49E03}" dt="2023-07-05T17:52:53.511" v="5855"/>
          <ac:spMkLst>
            <pc:docMk/>
            <pc:sldMk cId="3614920576" sldId="402"/>
            <ac:spMk id="42" creationId="{77B9B7AE-3633-4D57-35FC-1A6556982E86}"/>
          </ac:spMkLst>
        </pc:spChg>
      </pc:sldChg>
      <pc:sldChg chg="addSp delSp modSp new mod modClrScheme chgLayout">
        <pc:chgData name="Tobin Magle" userId="S::ctm6768@ads.northwestern.edu::42da060b-ddc7-42dc-a7e8-253cdb78acd4" providerId="AD" clId="Web-{91C69AC8-E749-EDAD-4455-B407F7F49E03}" dt="2023-07-05T18:01:34.617" v="5939"/>
        <pc:sldMkLst>
          <pc:docMk/>
          <pc:sldMk cId="3982278098" sldId="403"/>
        </pc:sldMkLst>
        <pc:spChg chg="mod ord">
          <ac:chgData name="Tobin Magle" userId="S::ctm6768@ads.northwestern.edu::42da060b-ddc7-42dc-a7e8-253cdb78acd4" providerId="AD" clId="Web-{91C69AC8-E749-EDAD-4455-B407F7F49E03}" dt="2023-07-05T17:58:27.238" v="5938"/>
          <ac:spMkLst>
            <pc:docMk/>
            <pc:sldMk cId="3982278098" sldId="403"/>
            <ac:spMk id="2" creationId="{27E5FBC0-E00B-6927-3736-93D9907F090E}"/>
          </ac:spMkLst>
        </pc:spChg>
        <pc:spChg chg="mod ord">
          <ac:chgData name="Tobin Magle" userId="S::ctm6768@ads.northwestern.edu::42da060b-ddc7-42dc-a7e8-253cdb78acd4" providerId="AD" clId="Web-{91C69AC8-E749-EDAD-4455-B407F7F49E03}" dt="2023-07-05T17:58:27.238" v="5938"/>
          <ac:spMkLst>
            <pc:docMk/>
            <pc:sldMk cId="3982278098" sldId="403"/>
            <ac:spMk id="3" creationId="{01331BE7-1036-456B-5883-E164AAB64E08}"/>
          </ac:spMkLst>
        </pc:spChg>
        <pc:spChg chg="add mod ord">
          <ac:chgData name="Tobin Magle" userId="S::ctm6768@ads.northwestern.edu::42da060b-ddc7-42dc-a7e8-253cdb78acd4" providerId="AD" clId="Web-{91C69AC8-E749-EDAD-4455-B407F7F49E03}" dt="2023-07-05T17:58:27.238" v="5938"/>
          <ac:spMkLst>
            <pc:docMk/>
            <pc:sldMk cId="3982278098" sldId="403"/>
            <ac:spMk id="4" creationId="{93714255-3D88-6CB3-B8AE-0083C22BB0C4}"/>
          </ac:spMkLst>
        </pc:spChg>
        <pc:spChg chg="add del mod ord">
          <ac:chgData name="Tobin Magle" userId="S::ctm6768@ads.northwestern.edu::42da060b-ddc7-42dc-a7e8-253cdb78acd4" providerId="AD" clId="Web-{91C69AC8-E749-EDAD-4455-B407F7F49E03}" dt="2023-07-05T18:01:34.617" v="5939"/>
          <ac:spMkLst>
            <pc:docMk/>
            <pc:sldMk cId="3982278098" sldId="403"/>
            <ac:spMk id="5" creationId="{48EA11D8-F843-2A88-B442-7317B8D835F6}"/>
          </ac:spMkLst>
        </pc:spChg>
        <pc:spChg chg="add mod ord">
          <ac:chgData name="Tobin Magle" userId="S::ctm6768@ads.northwestern.edu::42da060b-ddc7-42dc-a7e8-253cdb78acd4" providerId="AD" clId="Web-{91C69AC8-E749-EDAD-4455-B407F7F49E03}" dt="2023-07-05T17:58:27.238" v="5938"/>
          <ac:spMkLst>
            <pc:docMk/>
            <pc:sldMk cId="3982278098" sldId="403"/>
            <ac:spMk id="6" creationId="{CCD8CB62-BCD1-A40A-98A5-C1232E122EF7}"/>
          </ac:spMkLst>
        </pc:spChg>
        <pc:spChg chg="add mod ord">
          <ac:chgData name="Tobin Magle" userId="S::ctm6768@ads.northwestern.edu::42da060b-ddc7-42dc-a7e8-253cdb78acd4" providerId="AD" clId="Web-{91C69AC8-E749-EDAD-4455-B407F7F49E03}" dt="2023-07-05T17:58:27.238" v="5938"/>
          <ac:spMkLst>
            <pc:docMk/>
            <pc:sldMk cId="3982278098" sldId="403"/>
            <ac:spMk id="7" creationId="{F76B1FE1-0162-AFA6-B7B4-EC427E894982}"/>
          </ac:spMkLst>
        </pc:spChg>
        <pc:picChg chg="add mod ord">
          <ac:chgData name="Tobin Magle" userId="S::ctm6768@ads.northwestern.edu::42da060b-ddc7-42dc-a7e8-253cdb78acd4" providerId="AD" clId="Web-{91C69AC8-E749-EDAD-4455-B407F7F49E03}" dt="2023-07-05T18:01:34.617" v="5939"/>
          <ac:picMkLst>
            <pc:docMk/>
            <pc:sldMk cId="3982278098" sldId="403"/>
            <ac:picMk id="8" creationId="{232B5B0F-32AC-7989-BCD4-F175BA9D7695}"/>
          </ac:picMkLst>
        </pc:picChg>
      </pc:sldChg>
      <pc:sldMasterChg chg="modSldLayout">
        <pc:chgData name="Tobin Magle" userId="S::ctm6768@ads.northwestern.edu::42da060b-ddc7-42dc-a7e8-253cdb78acd4" providerId="AD" clId="Web-{91C69AC8-E749-EDAD-4455-B407F7F49E03}" dt="2023-07-03T16:44:01.792" v="1148"/>
        <pc:sldMasterMkLst>
          <pc:docMk/>
          <pc:sldMasterMk cId="864960203" sldId="2147483648"/>
        </pc:sldMasterMkLst>
        <pc:sldLayoutChg chg="replId">
          <pc:chgData name="Tobin Magle" userId="S::ctm6768@ads.northwestern.edu::42da060b-ddc7-42dc-a7e8-253cdb78acd4" providerId="AD" clId="Web-{91C69AC8-E749-EDAD-4455-B407F7F49E03}" dt="2023-07-03T16:44:01.792" v="1148"/>
          <pc:sldLayoutMkLst>
            <pc:docMk/>
            <pc:sldMasterMk cId="864960203" sldId="2147483648"/>
            <pc:sldLayoutMk cId="611773793" sldId="2147483696"/>
          </pc:sldLayoutMkLst>
        </pc:sldLayoutChg>
        <pc:sldLayoutChg chg="replId">
          <pc:chgData name="Tobin Magle" userId="S::ctm6768@ads.northwestern.edu::42da060b-ddc7-42dc-a7e8-253cdb78acd4" providerId="AD" clId="Web-{91C69AC8-E749-EDAD-4455-B407F7F49E03}" dt="2023-07-03T16:44:01.792" v="1148"/>
          <pc:sldLayoutMkLst>
            <pc:docMk/>
            <pc:sldMasterMk cId="864960203" sldId="2147483648"/>
            <pc:sldLayoutMk cId="1224521580" sldId="2147483697"/>
          </pc:sldLayoutMkLst>
        </pc:sldLayoutChg>
        <pc:sldLayoutChg chg="replId">
          <pc:chgData name="Tobin Magle" userId="S::ctm6768@ads.northwestern.edu::42da060b-ddc7-42dc-a7e8-253cdb78acd4" providerId="AD" clId="Web-{91C69AC8-E749-EDAD-4455-B407F7F49E03}" dt="2023-07-03T16:44:01.792" v="1148"/>
          <pc:sldLayoutMkLst>
            <pc:docMk/>
            <pc:sldMasterMk cId="864960203" sldId="2147483648"/>
            <pc:sldLayoutMk cId="1791766326" sldId="2147483702"/>
          </pc:sldLayoutMkLst>
        </pc:sldLayoutChg>
      </pc:sldMasterChg>
      <pc:sldMasterChg chg="add addSldLayout">
        <pc:chgData name="Tobin Magle" userId="S::ctm6768@ads.northwestern.edu::42da060b-ddc7-42dc-a7e8-253cdb78acd4" providerId="AD" clId="Web-{91C69AC8-E749-EDAD-4455-B407F7F49E03}" dt="2023-07-03T16:44:01.792" v="1148"/>
        <pc:sldMasterMkLst>
          <pc:docMk/>
          <pc:sldMasterMk cId="0" sldId="2147483695"/>
        </pc:sldMasterMkLst>
        <pc:sldLayoutChg chg="add">
          <pc:chgData name="Tobin Magle" userId="S::ctm6768@ads.northwestern.edu::42da060b-ddc7-42dc-a7e8-253cdb78acd4" providerId="AD" clId="Web-{91C69AC8-E749-EDAD-4455-B407F7F49E03}" dt="2023-07-03T16:44:01.792" v="1148"/>
          <pc:sldLayoutMkLst>
            <pc:docMk/>
            <pc:sldMasterMk cId="0" sldId="2147483695"/>
            <pc:sldLayoutMk cId="0" sldId="2147483659"/>
          </pc:sldLayoutMkLst>
        </pc:sldLayoutChg>
        <pc:sldLayoutChg chg="add">
          <pc:chgData name="Tobin Magle" userId="S::ctm6768@ads.northwestern.edu::42da060b-ddc7-42dc-a7e8-253cdb78acd4" providerId="AD" clId="Web-{91C69AC8-E749-EDAD-4455-B407F7F49E03}" dt="2023-07-03T16:44:01.792" v="1148"/>
          <pc:sldLayoutMkLst>
            <pc:docMk/>
            <pc:sldMasterMk cId="0" sldId="2147483695"/>
            <pc:sldLayoutMk cId="0" sldId="2147483660"/>
          </pc:sldLayoutMkLst>
        </pc:sldLayoutChg>
        <pc:sldLayoutChg chg="add">
          <pc:chgData name="Tobin Magle" userId="S::ctm6768@ads.northwestern.edu::42da060b-ddc7-42dc-a7e8-253cdb78acd4" providerId="AD" clId="Web-{91C69AC8-E749-EDAD-4455-B407F7F49E03}" dt="2023-07-03T16:44:01.792" v="1148"/>
          <pc:sldLayoutMkLst>
            <pc:docMk/>
            <pc:sldMasterMk cId="0" sldId="2147483695"/>
            <pc:sldLayoutMk cId="0" sldId="2147483661"/>
          </pc:sldLayoutMkLst>
        </pc:sldLayoutChg>
        <pc:sldLayoutChg chg="add">
          <pc:chgData name="Tobin Magle" userId="S::ctm6768@ads.northwestern.edu::42da060b-ddc7-42dc-a7e8-253cdb78acd4" providerId="AD" clId="Web-{91C69AC8-E749-EDAD-4455-B407F7F49E03}" dt="2023-07-03T16:44:01.792" v="1148"/>
          <pc:sldLayoutMkLst>
            <pc:docMk/>
            <pc:sldMasterMk cId="0" sldId="2147483695"/>
            <pc:sldLayoutMk cId="0" sldId="2147483662"/>
          </pc:sldLayoutMkLst>
        </pc:sldLayoutChg>
        <pc:sldLayoutChg chg="add">
          <pc:chgData name="Tobin Magle" userId="S::ctm6768@ads.northwestern.edu::42da060b-ddc7-42dc-a7e8-253cdb78acd4" providerId="AD" clId="Web-{91C69AC8-E749-EDAD-4455-B407F7F49E03}" dt="2023-07-03T16:44:01.792" v="1148"/>
          <pc:sldLayoutMkLst>
            <pc:docMk/>
            <pc:sldMasterMk cId="0" sldId="2147483695"/>
            <pc:sldLayoutMk cId="0" sldId="2147483663"/>
          </pc:sldLayoutMkLst>
        </pc:sldLayoutChg>
        <pc:sldLayoutChg chg="add">
          <pc:chgData name="Tobin Magle" userId="S::ctm6768@ads.northwestern.edu::42da060b-ddc7-42dc-a7e8-253cdb78acd4" providerId="AD" clId="Web-{91C69AC8-E749-EDAD-4455-B407F7F49E03}" dt="2023-07-03T16:44:01.792" v="1148"/>
          <pc:sldLayoutMkLst>
            <pc:docMk/>
            <pc:sldMasterMk cId="0" sldId="2147483695"/>
            <pc:sldLayoutMk cId="0" sldId="2147483668"/>
          </pc:sldLayoutMkLst>
        </pc:sldLayoutChg>
        <pc:sldLayoutChg chg="add">
          <pc:chgData name="Tobin Magle" userId="S::ctm6768@ads.northwestern.edu::42da060b-ddc7-42dc-a7e8-253cdb78acd4" providerId="AD" clId="Web-{91C69AC8-E749-EDAD-4455-B407F7F49E03}" dt="2023-07-03T16:44:01.792" v="1148"/>
          <pc:sldLayoutMkLst>
            <pc:docMk/>
            <pc:sldMasterMk cId="0" sldId="2147483695"/>
            <pc:sldLayoutMk cId="0" sldId="2147483698"/>
          </pc:sldLayoutMkLst>
        </pc:sldLayoutChg>
        <pc:sldLayoutChg chg="add">
          <pc:chgData name="Tobin Magle" userId="S::ctm6768@ads.northwestern.edu::42da060b-ddc7-42dc-a7e8-253cdb78acd4" providerId="AD" clId="Web-{91C69AC8-E749-EDAD-4455-B407F7F49E03}" dt="2023-07-03T16:44:01.792" v="1148"/>
          <pc:sldLayoutMkLst>
            <pc:docMk/>
            <pc:sldMasterMk cId="0" sldId="2147483695"/>
            <pc:sldLayoutMk cId="0" sldId="2147483699"/>
          </pc:sldLayoutMkLst>
        </pc:sldLayoutChg>
        <pc:sldLayoutChg chg="add">
          <pc:chgData name="Tobin Magle" userId="S::ctm6768@ads.northwestern.edu::42da060b-ddc7-42dc-a7e8-253cdb78acd4" providerId="AD" clId="Web-{91C69AC8-E749-EDAD-4455-B407F7F49E03}" dt="2023-07-03T16:44:01.792" v="1148"/>
          <pc:sldLayoutMkLst>
            <pc:docMk/>
            <pc:sldMasterMk cId="0" sldId="2147483695"/>
            <pc:sldLayoutMk cId="0" sldId="2147483700"/>
          </pc:sldLayoutMkLst>
        </pc:sldLayoutChg>
        <pc:sldLayoutChg chg="add">
          <pc:chgData name="Tobin Magle" userId="S::ctm6768@ads.northwestern.edu::42da060b-ddc7-42dc-a7e8-253cdb78acd4" providerId="AD" clId="Web-{91C69AC8-E749-EDAD-4455-B407F7F49E03}" dt="2023-07-03T16:44:01.792" v="1148"/>
          <pc:sldLayoutMkLst>
            <pc:docMk/>
            <pc:sldMasterMk cId="0" sldId="2147483695"/>
            <pc:sldLayoutMk cId="0" sldId="2147483701"/>
          </pc:sldLayoutMkLst>
        </pc:sldLayoutChg>
        <pc:sldLayoutChg chg="add">
          <pc:chgData name="Tobin Magle" userId="S::ctm6768@ads.northwestern.edu::42da060b-ddc7-42dc-a7e8-253cdb78acd4" providerId="AD" clId="Web-{91C69AC8-E749-EDAD-4455-B407F7F49E03}" dt="2023-07-03T16:44:01.792" v="1148"/>
          <pc:sldLayoutMkLst>
            <pc:docMk/>
            <pc:sldMasterMk cId="0" sldId="2147483695"/>
            <pc:sldLayoutMk cId="0" sldId="2147483703"/>
          </pc:sldLayoutMkLst>
        </pc:sldLayoutChg>
      </pc:sldMasterChg>
    </pc:docChg>
  </pc:docChgLst>
  <pc:docChgLst>
    <pc:chgData name="Tobin Magle" userId="S::ctm6768@ads.northwestern.edu::42da060b-ddc7-42dc-a7e8-253cdb78acd4" providerId="AD" clId="Web-{92729786-E38C-4033-1314-BE22D1010705}"/>
    <pc:docChg chg="modSld">
      <pc:chgData name="Tobin Magle" userId="S::ctm6768@ads.northwestern.edu::42da060b-ddc7-42dc-a7e8-253cdb78acd4" providerId="AD" clId="Web-{92729786-E38C-4033-1314-BE22D1010705}" dt="2023-07-05T20:08:11.325" v="188" actId="20577"/>
      <pc:docMkLst>
        <pc:docMk/>
      </pc:docMkLst>
      <pc:sldChg chg="modSp">
        <pc:chgData name="Tobin Magle" userId="S::ctm6768@ads.northwestern.edu::42da060b-ddc7-42dc-a7e8-253cdb78acd4" providerId="AD" clId="Web-{92729786-E38C-4033-1314-BE22D1010705}" dt="2023-07-05T20:08:11.325" v="188" actId="20577"/>
        <pc:sldMkLst>
          <pc:docMk/>
          <pc:sldMk cId="4061825495" sldId="308"/>
        </pc:sldMkLst>
        <pc:spChg chg="mod">
          <ac:chgData name="Tobin Magle" userId="S::ctm6768@ads.northwestern.edu::42da060b-ddc7-42dc-a7e8-253cdb78acd4" providerId="AD" clId="Web-{92729786-E38C-4033-1314-BE22D1010705}" dt="2023-07-05T20:08:11.325" v="188" actId="20577"/>
          <ac:spMkLst>
            <pc:docMk/>
            <pc:sldMk cId="4061825495" sldId="308"/>
            <ac:spMk id="3" creationId="{72F421A3-13C8-B1A7-14A3-6EA4965A4A85}"/>
          </ac:spMkLst>
        </pc:spChg>
      </pc:sldChg>
      <pc:sldChg chg="modSp">
        <pc:chgData name="Tobin Magle" userId="S::ctm6768@ads.northwestern.edu::42da060b-ddc7-42dc-a7e8-253cdb78acd4" providerId="AD" clId="Web-{92729786-E38C-4033-1314-BE22D1010705}" dt="2023-07-05T19:55:27.743" v="185"/>
        <pc:sldMkLst>
          <pc:docMk/>
          <pc:sldMk cId="3969252097" sldId="373"/>
        </pc:sldMkLst>
        <pc:graphicFrameChg chg="mod modGraphic">
          <ac:chgData name="Tobin Magle" userId="S::ctm6768@ads.northwestern.edu::42da060b-ddc7-42dc-a7e8-253cdb78acd4" providerId="AD" clId="Web-{92729786-E38C-4033-1314-BE22D1010705}" dt="2023-07-05T19:55:27.743" v="185"/>
          <ac:graphicFrameMkLst>
            <pc:docMk/>
            <pc:sldMk cId="3969252097" sldId="373"/>
            <ac:graphicFrameMk id="4" creationId="{93524324-A841-FF3F-8F8F-8C69C8AE0808}"/>
          </ac:graphicFrameMkLst>
        </pc:graphicFrameChg>
      </pc:sldChg>
      <pc:sldChg chg="modSp">
        <pc:chgData name="Tobin Magle" userId="S::ctm6768@ads.northwestern.edu::42da060b-ddc7-42dc-a7e8-253cdb78acd4" providerId="AD" clId="Web-{92729786-E38C-4033-1314-BE22D1010705}" dt="2023-07-05T19:54:39.054" v="97"/>
        <pc:sldMkLst>
          <pc:docMk/>
          <pc:sldMk cId="1777997911" sldId="374"/>
        </pc:sldMkLst>
        <pc:graphicFrameChg chg="mod modGraphic">
          <ac:chgData name="Tobin Magle" userId="S::ctm6768@ads.northwestern.edu::42da060b-ddc7-42dc-a7e8-253cdb78acd4" providerId="AD" clId="Web-{92729786-E38C-4033-1314-BE22D1010705}" dt="2023-07-05T19:54:39.054" v="97"/>
          <ac:graphicFrameMkLst>
            <pc:docMk/>
            <pc:sldMk cId="1777997911" sldId="374"/>
            <ac:graphicFrameMk id="3" creationId="{A6F0FBF6-73AE-6D90-CC83-5EAAD57FA6EB}"/>
          </ac:graphicFrameMkLst>
        </pc:graphicFrameChg>
      </pc:sldChg>
      <pc:sldChg chg="modSp">
        <pc:chgData name="Tobin Magle" userId="S::ctm6768@ads.northwestern.edu::42da060b-ddc7-42dc-a7e8-253cdb78acd4" providerId="AD" clId="Web-{92729786-E38C-4033-1314-BE22D1010705}" dt="2023-07-05T19:53:48.959" v="87" actId="20577"/>
        <pc:sldMkLst>
          <pc:docMk/>
          <pc:sldMk cId="198804396" sldId="406"/>
        </pc:sldMkLst>
        <pc:spChg chg="mod">
          <ac:chgData name="Tobin Magle" userId="S::ctm6768@ads.northwestern.edu::42da060b-ddc7-42dc-a7e8-253cdb78acd4" providerId="AD" clId="Web-{92729786-E38C-4033-1314-BE22D1010705}" dt="2023-07-05T19:53:48.959" v="87" actId="20577"/>
          <ac:spMkLst>
            <pc:docMk/>
            <pc:sldMk cId="198804396" sldId="406"/>
            <ac:spMk id="11" creationId="{B4454D8F-E5B4-BB37-4A61-E4BD48BE43B9}"/>
          </ac:spMkLst>
        </pc:spChg>
        <pc:graphicFrameChg chg="mod modGraphic">
          <ac:chgData name="Tobin Magle" userId="S::ctm6768@ads.northwestern.edu::42da060b-ddc7-42dc-a7e8-253cdb78acd4" providerId="AD" clId="Web-{92729786-E38C-4033-1314-BE22D1010705}" dt="2023-07-05T19:53:43.553" v="86" actId="1076"/>
          <ac:graphicFrameMkLst>
            <pc:docMk/>
            <pc:sldMk cId="198804396" sldId="406"/>
            <ac:graphicFrameMk id="9" creationId="{F4EB1D43-37E6-BB81-8066-AD56A170D0FD}"/>
          </ac:graphicFrameMkLst>
        </pc:graphicFrameChg>
      </pc:sldChg>
      <pc:sldChg chg="modSp">
        <pc:chgData name="Tobin Magle" userId="S::ctm6768@ads.northwestern.edu::42da060b-ddc7-42dc-a7e8-253cdb78acd4" providerId="AD" clId="Web-{92729786-E38C-4033-1314-BE22D1010705}" dt="2023-07-05T19:55:04.571" v="142"/>
        <pc:sldMkLst>
          <pc:docMk/>
          <pc:sldMk cId="837077756" sldId="407"/>
        </pc:sldMkLst>
        <pc:graphicFrameChg chg="mod modGraphic">
          <ac:chgData name="Tobin Magle" userId="S::ctm6768@ads.northwestern.edu::42da060b-ddc7-42dc-a7e8-253cdb78acd4" providerId="AD" clId="Web-{92729786-E38C-4033-1314-BE22D1010705}" dt="2023-07-05T19:55:04.571" v="142"/>
          <ac:graphicFrameMkLst>
            <pc:docMk/>
            <pc:sldMk cId="837077756" sldId="407"/>
            <ac:graphicFrameMk id="7" creationId="{6D4C5B0A-35A6-0FEB-24EB-30044A182906}"/>
          </ac:graphicFrameMkLst>
        </pc:graphicFrameChg>
      </pc:sldChg>
    </pc:docChg>
  </pc:docChgLst>
  <pc:docChgLst>
    <pc:chgData name="Tobin Magle" userId="S::ctm6768@ads.northwestern.edu::42da060b-ddc7-42dc-a7e8-253cdb78acd4" providerId="AD" clId="Web-{94C526B8-6573-6710-2D7E-A5504550D930}"/>
    <pc:docChg chg="modSld">
      <pc:chgData name="Tobin Magle" userId="S::ctm6768@ads.northwestern.edu::42da060b-ddc7-42dc-a7e8-253cdb78acd4" providerId="AD" clId="Web-{94C526B8-6573-6710-2D7E-A5504550D930}" dt="2023-05-15T19:13:11.148" v="17" actId="20577"/>
      <pc:docMkLst>
        <pc:docMk/>
      </pc:docMkLst>
      <pc:sldChg chg="modSp">
        <pc:chgData name="Tobin Magle" userId="S::ctm6768@ads.northwestern.edu::42da060b-ddc7-42dc-a7e8-253cdb78acd4" providerId="AD" clId="Web-{94C526B8-6573-6710-2D7E-A5504550D930}" dt="2023-05-15T19:13:11.148" v="17" actId="20577"/>
        <pc:sldMkLst>
          <pc:docMk/>
          <pc:sldMk cId="4154333393" sldId="256"/>
        </pc:sldMkLst>
        <pc:spChg chg="mod">
          <ac:chgData name="Tobin Magle" userId="S::ctm6768@ads.northwestern.edu::42da060b-ddc7-42dc-a7e8-253cdb78acd4" providerId="AD" clId="Web-{94C526B8-6573-6710-2D7E-A5504550D930}" dt="2023-05-15T19:13:11.148" v="17" actId="20577"/>
          <ac:spMkLst>
            <pc:docMk/>
            <pc:sldMk cId="4154333393" sldId="256"/>
            <ac:spMk id="8" creationId="{55DE8058-13A2-664C-BE68-AF4ED90931F9}"/>
          </ac:spMkLst>
        </pc:spChg>
        <pc:spChg chg="mod">
          <ac:chgData name="Tobin Magle" userId="S::ctm6768@ads.northwestern.edu::42da060b-ddc7-42dc-a7e8-253cdb78acd4" providerId="AD" clId="Web-{94C526B8-6573-6710-2D7E-A5504550D930}" dt="2023-05-15T19:13:07.070" v="16" actId="20577"/>
          <ac:spMkLst>
            <pc:docMk/>
            <pc:sldMk cId="4154333393" sldId="256"/>
            <ac:spMk id="11" creationId="{2472458B-87B2-F44C-ADBF-72B887E46655}"/>
          </ac:spMkLst>
        </pc:spChg>
        <pc:spChg chg="mod">
          <ac:chgData name="Tobin Magle" userId="S::ctm6768@ads.northwestern.edu::42da060b-ddc7-42dc-a7e8-253cdb78acd4" providerId="AD" clId="Web-{94C526B8-6573-6710-2D7E-A5504550D930}" dt="2023-05-15T19:12:56.335" v="14" actId="1076"/>
          <ac:spMkLst>
            <pc:docMk/>
            <pc:sldMk cId="4154333393" sldId="256"/>
            <ac:spMk id="12" creationId="{5B70744A-7A0F-B547-B6FE-20191EA5858E}"/>
          </ac:spMkLst>
        </pc:spChg>
      </pc:sldChg>
    </pc:docChg>
  </pc:docChgLst>
  <pc:docChgLst>
    <pc:chgData name="Tobin Magle" userId="S::ctm6768@ads.northwestern.edu::42da060b-ddc7-42dc-a7e8-253cdb78acd4" providerId="AD" clId="Web-{453450F3-8D7B-7A89-D103-95153DC70D15}"/>
    <pc:docChg chg="addSld modSld sldOrd">
      <pc:chgData name="Tobin Magle" userId="S::ctm6768@ads.northwestern.edu::42da060b-ddc7-42dc-a7e8-253cdb78acd4" providerId="AD" clId="Web-{453450F3-8D7B-7A89-D103-95153DC70D15}" dt="2023-06-08T20:30:19.289" v="77" actId="20577"/>
      <pc:docMkLst>
        <pc:docMk/>
      </pc:docMkLst>
      <pc:sldChg chg="modSp ord">
        <pc:chgData name="Tobin Magle" userId="S::ctm6768@ads.northwestern.edu::42da060b-ddc7-42dc-a7e8-253cdb78acd4" providerId="AD" clId="Web-{453450F3-8D7B-7A89-D103-95153DC70D15}" dt="2023-06-05T19:10:41.235" v="16" actId="20577"/>
        <pc:sldMkLst>
          <pc:docMk/>
          <pc:sldMk cId="1273954018" sldId="269"/>
        </pc:sldMkLst>
        <pc:spChg chg="mod">
          <ac:chgData name="Tobin Magle" userId="S::ctm6768@ads.northwestern.edu::42da060b-ddc7-42dc-a7e8-253cdb78acd4" providerId="AD" clId="Web-{453450F3-8D7B-7A89-D103-95153DC70D15}" dt="2023-06-05T19:10:41.235" v="16" actId="20577"/>
          <ac:spMkLst>
            <pc:docMk/>
            <pc:sldMk cId="1273954018" sldId="269"/>
            <ac:spMk id="4" creationId="{B38BDEDC-C05A-4E49-8348-1A0D5833C387}"/>
          </ac:spMkLst>
        </pc:spChg>
      </pc:sldChg>
      <pc:sldChg chg="ord">
        <pc:chgData name="Tobin Magle" userId="S::ctm6768@ads.northwestern.edu::42da060b-ddc7-42dc-a7e8-253cdb78acd4" providerId="AD" clId="Web-{453450F3-8D7B-7A89-D103-95153DC70D15}" dt="2023-06-05T19:11:07.533" v="19"/>
        <pc:sldMkLst>
          <pc:docMk/>
          <pc:sldMk cId="4204263909" sldId="305"/>
        </pc:sldMkLst>
      </pc:sldChg>
      <pc:sldChg chg="ord">
        <pc:chgData name="Tobin Magle" userId="S::ctm6768@ads.northwestern.edu::42da060b-ddc7-42dc-a7e8-253cdb78acd4" providerId="AD" clId="Web-{453450F3-8D7B-7A89-D103-95153DC70D15}" dt="2023-06-05T19:10:04.359" v="1"/>
        <pc:sldMkLst>
          <pc:docMk/>
          <pc:sldMk cId="64811055" sldId="307"/>
        </pc:sldMkLst>
      </pc:sldChg>
      <pc:sldChg chg="ord">
        <pc:chgData name="Tobin Magle" userId="S::ctm6768@ads.northwestern.edu::42da060b-ddc7-42dc-a7e8-253cdb78acd4" providerId="AD" clId="Web-{453450F3-8D7B-7A89-D103-95153DC70D15}" dt="2023-06-05T19:11:00.799" v="17"/>
        <pc:sldMkLst>
          <pc:docMk/>
          <pc:sldMk cId="2528676835" sldId="312"/>
        </pc:sldMkLst>
      </pc:sldChg>
      <pc:sldChg chg="modSp add replId">
        <pc:chgData name="Tobin Magle" userId="S::ctm6768@ads.northwestern.edu::42da060b-ddc7-42dc-a7e8-253cdb78acd4" providerId="AD" clId="Web-{453450F3-8D7B-7A89-D103-95153DC70D15}" dt="2023-06-08T20:30:19.289" v="77" actId="20577"/>
        <pc:sldMkLst>
          <pc:docMk/>
          <pc:sldMk cId="3389622902" sldId="313"/>
        </pc:sldMkLst>
        <pc:spChg chg="mod">
          <ac:chgData name="Tobin Magle" userId="S::ctm6768@ads.northwestern.edu::42da060b-ddc7-42dc-a7e8-253cdb78acd4" providerId="AD" clId="Web-{453450F3-8D7B-7A89-D103-95153DC70D15}" dt="2023-06-08T20:29:35.959" v="42" actId="20577"/>
          <ac:spMkLst>
            <pc:docMk/>
            <pc:sldMk cId="3389622902" sldId="313"/>
            <ac:spMk id="2" creationId="{D7DE8F12-5581-80DD-9C5D-755641195AA6}"/>
          </ac:spMkLst>
        </pc:spChg>
        <pc:spChg chg="mod">
          <ac:chgData name="Tobin Magle" userId="S::ctm6768@ads.northwestern.edu::42da060b-ddc7-42dc-a7e8-253cdb78acd4" providerId="AD" clId="Web-{453450F3-8D7B-7A89-D103-95153DC70D15}" dt="2023-06-08T20:30:19.289" v="77" actId="20577"/>
          <ac:spMkLst>
            <pc:docMk/>
            <pc:sldMk cId="3389622902" sldId="313"/>
            <ac:spMk id="3" creationId="{5112D4FF-788A-7755-9474-4967BD6A620A}"/>
          </ac:spMkLst>
        </pc:spChg>
      </pc:sldChg>
    </pc:docChg>
  </pc:docChgLst>
  <pc:docChgLst>
    <pc:chgData name="Tobin Magle" userId="S::ctm6768@ads.northwestern.edu::42da060b-ddc7-42dc-a7e8-253cdb78acd4" providerId="AD" clId="Web-{1F9710D0-3E75-F55E-5674-C98277CD3C08}"/>
    <pc:docChg chg="delSld">
      <pc:chgData name="Tobin Magle" userId="S::ctm6768@ads.northwestern.edu::42da060b-ddc7-42dc-a7e8-253cdb78acd4" providerId="AD" clId="Web-{1F9710D0-3E75-F55E-5674-C98277CD3C08}" dt="2023-08-05T13:10:50.109" v="0"/>
      <pc:docMkLst>
        <pc:docMk/>
      </pc:docMkLst>
      <pc:sldChg chg="del">
        <pc:chgData name="Tobin Magle" userId="S::ctm6768@ads.northwestern.edu::42da060b-ddc7-42dc-a7e8-253cdb78acd4" providerId="AD" clId="Web-{1F9710D0-3E75-F55E-5674-C98277CD3C08}" dt="2023-08-05T13:10:50.109" v="0"/>
        <pc:sldMkLst>
          <pc:docMk/>
          <pc:sldMk cId="1998326465" sldId="323"/>
        </pc:sldMkLst>
      </pc:sldChg>
    </pc:docChg>
  </pc:docChgLst>
  <pc:docChgLst>
    <pc:chgData name="Tobin Magle" userId="S::ctm6768@ads.northwestern.edu::42da060b-ddc7-42dc-a7e8-253cdb78acd4" providerId="AD" clId="Web-{4BC50AA2-C41A-4960-2758-607ADFEAA037}"/>
    <pc:docChg chg="delSld modSld">
      <pc:chgData name="Tobin Magle" userId="S::ctm6768@ads.northwestern.edu::42da060b-ddc7-42dc-a7e8-253cdb78acd4" providerId="AD" clId="Web-{4BC50AA2-C41A-4960-2758-607ADFEAA037}" dt="2023-05-15T20:07:13.418" v="30"/>
      <pc:docMkLst>
        <pc:docMk/>
      </pc:docMkLst>
      <pc:sldChg chg="modSp">
        <pc:chgData name="Tobin Magle" userId="S::ctm6768@ads.northwestern.edu::42da060b-ddc7-42dc-a7e8-253cdb78acd4" providerId="AD" clId="Web-{4BC50AA2-C41A-4960-2758-607ADFEAA037}" dt="2023-05-15T19:15:01.431" v="28"/>
        <pc:sldMkLst>
          <pc:docMk/>
          <pc:sldMk cId="4154333393" sldId="256"/>
        </pc:sldMkLst>
        <pc:spChg chg="mod">
          <ac:chgData name="Tobin Magle" userId="S::ctm6768@ads.northwestern.edu::42da060b-ddc7-42dc-a7e8-253cdb78acd4" providerId="AD" clId="Web-{4BC50AA2-C41A-4960-2758-607ADFEAA037}" dt="2023-05-15T19:14:26.414" v="16" actId="20577"/>
          <ac:spMkLst>
            <pc:docMk/>
            <pc:sldMk cId="4154333393" sldId="256"/>
            <ac:spMk id="12" creationId="{5B70744A-7A0F-B547-B6FE-20191EA5858E}"/>
          </ac:spMkLst>
        </pc:spChg>
        <pc:spChg chg="mod">
          <ac:chgData name="Tobin Magle" userId="S::ctm6768@ads.northwestern.edu::42da060b-ddc7-42dc-a7e8-253cdb78acd4" providerId="AD" clId="Web-{4BC50AA2-C41A-4960-2758-607ADFEAA037}" dt="2023-05-15T19:15:01.431" v="28"/>
          <ac:spMkLst>
            <pc:docMk/>
            <pc:sldMk cId="4154333393" sldId="256"/>
            <ac:spMk id="13" creationId="{80A035B6-7A78-344A-B37E-6CC9517E61F4}"/>
          </ac:spMkLst>
        </pc:spChg>
      </pc:sldChg>
      <pc:sldChg chg="del">
        <pc:chgData name="Tobin Magle" userId="S::ctm6768@ads.northwestern.edu::42da060b-ddc7-42dc-a7e8-253cdb78acd4" providerId="AD" clId="Web-{4BC50AA2-C41A-4960-2758-607ADFEAA037}" dt="2023-05-15T20:07:09.259" v="29"/>
        <pc:sldMkLst>
          <pc:docMk/>
          <pc:sldMk cId="718660208" sldId="296"/>
        </pc:sldMkLst>
      </pc:sldChg>
      <pc:sldChg chg="del">
        <pc:chgData name="Tobin Magle" userId="S::ctm6768@ads.northwestern.edu::42da060b-ddc7-42dc-a7e8-253cdb78acd4" providerId="AD" clId="Web-{4BC50AA2-C41A-4960-2758-607ADFEAA037}" dt="2023-05-15T20:07:13.418" v="30"/>
        <pc:sldMkLst>
          <pc:docMk/>
          <pc:sldMk cId="2491423123" sldId="297"/>
        </pc:sldMkLst>
      </pc:sldChg>
    </pc:docChg>
  </pc:docChgLst>
  <pc:docChgLst>
    <pc:chgData name="Tobin Magle" userId="S::ctm6768@ads.northwestern.edu::42da060b-ddc7-42dc-a7e8-253cdb78acd4" providerId="AD" clId="Web-{58E02C94-9015-80B9-BC25-0A2DAEEE207E}"/>
    <pc:docChg chg="addSld delSld modSld sldOrd">
      <pc:chgData name="Tobin Magle" userId="S::ctm6768@ads.northwestern.edu::42da060b-ddc7-42dc-a7e8-253cdb78acd4" providerId="AD" clId="Web-{58E02C94-9015-80B9-BC25-0A2DAEEE207E}" dt="2023-07-05T21:12:26.272" v="1771"/>
      <pc:docMkLst>
        <pc:docMk/>
      </pc:docMkLst>
      <pc:sldChg chg="ord">
        <pc:chgData name="Tobin Magle" userId="S::ctm6768@ads.northwestern.edu::42da060b-ddc7-42dc-a7e8-253cdb78acd4" providerId="AD" clId="Web-{58E02C94-9015-80B9-BC25-0A2DAEEE207E}" dt="2023-07-05T21:12:26.272" v="1771"/>
        <pc:sldMkLst>
          <pc:docMk/>
          <pc:sldMk cId="1780255532" sldId="302"/>
        </pc:sldMkLst>
      </pc:sldChg>
      <pc:sldChg chg="modSp">
        <pc:chgData name="Tobin Magle" userId="S::ctm6768@ads.northwestern.edu::42da060b-ddc7-42dc-a7e8-253cdb78acd4" providerId="AD" clId="Web-{58E02C94-9015-80B9-BC25-0A2DAEEE207E}" dt="2023-07-05T21:07:40.214" v="1629" actId="20577"/>
        <pc:sldMkLst>
          <pc:docMk/>
          <pc:sldMk cId="3074458046" sldId="306"/>
        </pc:sldMkLst>
        <pc:spChg chg="mod">
          <ac:chgData name="Tobin Magle" userId="S::ctm6768@ads.northwestern.edu::42da060b-ddc7-42dc-a7e8-253cdb78acd4" providerId="AD" clId="Web-{58E02C94-9015-80B9-BC25-0A2DAEEE207E}" dt="2023-07-05T21:07:40.214" v="1629" actId="20577"/>
          <ac:spMkLst>
            <pc:docMk/>
            <pc:sldMk cId="3074458046" sldId="306"/>
            <ac:spMk id="2" creationId="{18A8B638-F51A-0C44-95F6-A874C6683F05}"/>
          </ac:spMkLst>
        </pc:spChg>
      </pc:sldChg>
      <pc:sldChg chg="modSp">
        <pc:chgData name="Tobin Magle" userId="S::ctm6768@ads.northwestern.edu::42da060b-ddc7-42dc-a7e8-253cdb78acd4" providerId="AD" clId="Web-{58E02C94-9015-80B9-BC25-0A2DAEEE207E}" dt="2023-07-05T20:18:05.193" v="613" actId="20577"/>
        <pc:sldMkLst>
          <pc:docMk/>
          <pc:sldMk cId="4061825495" sldId="308"/>
        </pc:sldMkLst>
        <pc:spChg chg="mod">
          <ac:chgData name="Tobin Magle" userId="S::ctm6768@ads.northwestern.edu::42da060b-ddc7-42dc-a7e8-253cdb78acd4" providerId="AD" clId="Web-{58E02C94-9015-80B9-BC25-0A2DAEEE207E}" dt="2023-07-05T20:18:05.193" v="613" actId="20577"/>
          <ac:spMkLst>
            <pc:docMk/>
            <pc:sldMk cId="4061825495" sldId="308"/>
            <ac:spMk id="3" creationId="{72F421A3-13C8-B1A7-14A3-6EA4965A4A85}"/>
          </ac:spMkLst>
        </pc:spChg>
      </pc:sldChg>
      <pc:sldChg chg="modSp">
        <pc:chgData name="Tobin Magle" userId="S::ctm6768@ads.northwestern.edu::42da060b-ddc7-42dc-a7e8-253cdb78acd4" providerId="AD" clId="Web-{58E02C94-9015-80B9-BC25-0A2DAEEE207E}" dt="2023-07-05T20:28:06.622" v="620"/>
        <pc:sldMkLst>
          <pc:docMk/>
          <pc:sldMk cId="1586031987" sldId="319"/>
        </pc:sldMkLst>
        <pc:spChg chg="mod">
          <ac:chgData name="Tobin Magle" userId="S::ctm6768@ads.northwestern.edu::42da060b-ddc7-42dc-a7e8-253cdb78acd4" providerId="AD" clId="Web-{58E02C94-9015-80B9-BC25-0A2DAEEE207E}" dt="2023-07-05T20:28:06.622" v="620"/>
          <ac:spMkLst>
            <pc:docMk/>
            <pc:sldMk cId="1586031987" sldId="319"/>
            <ac:spMk id="708" creationId="{9E95ECB7-F9C9-33FE-0383-8E6EE78350F0}"/>
          </ac:spMkLst>
        </pc:spChg>
      </pc:sldChg>
      <pc:sldChg chg="modSp">
        <pc:chgData name="Tobin Magle" userId="S::ctm6768@ads.northwestern.edu::42da060b-ddc7-42dc-a7e8-253cdb78acd4" providerId="AD" clId="Web-{58E02C94-9015-80B9-BC25-0A2DAEEE207E}" dt="2023-07-05T20:51:41.115" v="1325"/>
        <pc:sldMkLst>
          <pc:docMk/>
          <pc:sldMk cId="4168708229" sldId="320"/>
        </pc:sldMkLst>
        <pc:spChg chg="mod">
          <ac:chgData name="Tobin Magle" userId="S::ctm6768@ads.northwestern.edu::42da060b-ddc7-42dc-a7e8-253cdb78acd4" providerId="AD" clId="Web-{58E02C94-9015-80B9-BC25-0A2DAEEE207E}" dt="2023-07-05T20:51:41.052" v="1324"/>
          <ac:spMkLst>
            <pc:docMk/>
            <pc:sldMk cId="4168708229" sldId="320"/>
            <ac:spMk id="35" creationId="{F5050031-005E-8E7E-C9F2-EA9EAF4EDCAA}"/>
          </ac:spMkLst>
        </pc:spChg>
        <pc:spChg chg="mod">
          <ac:chgData name="Tobin Magle" userId="S::ctm6768@ads.northwestern.edu::42da060b-ddc7-42dc-a7e8-253cdb78acd4" providerId="AD" clId="Web-{58E02C94-9015-80B9-BC25-0A2DAEEE207E}" dt="2023-07-05T20:51:41.115" v="1325"/>
          <ac:spMkLst>
            <pc:docMk/>
            <pc:sldMk cId="4168708229" sldId="320"/>
            <ac:spMk id="39" creationId="{C1E22C79-9F89-114A-8922-0853CF694D3A}"/>
          </ac:spMkLst>
        </pc:spChg>
      </pc:sldChg>
      <pc:sldChg chg="modSp">
        <pc:chgData name="Tobin Magle" userId="S::ctm6768@ads.northwestern.edu::42da060b-ddc7-42dc-a7e8-253cdb78acd4" providerId="AD" clId="Web-{58E02C94-9015-80B9-BC25-0A2DAEEE207E}" dt="2023-07-05T20:38:06.677" v="651"/>
        <pc:sldMkLst>
          <pc:docMk/>
          <pc:sldMk cId="1701747154" sldId="336"/>
        </pc:sldMkLst>
        <pc:spChg chg="mod">
          <ac:chgData name="Tobin Magle" userId="S::ctm6768@ads.northwestern.edu::42da060b-ddc7-42dc-a7e8-253cdb78acd4" providerId="AD" clId="Web-{58E02C94-9015-80B9-BC25-0A2DAEEE207E}" dt="2023-07-05T20:37:50.723" v="646" actId="20577"/>
          <ac:spMkLst>
            <pc:docMk/>
            <pc:sldMk cId="1701747154" sldId="336"/>
            <ac:spMk id="8" creationId="{2F3EE816-D767-1F5E-8D57-2D82B30AC43E}"/>
          </ac:spMkLst>
        </pc:spChg>
        <pc:graphicFrameChg chg="mod modGraphic">
          <ac:chgData name="Tobin Magle" userId="S::ctm6768@ads.northwestern.edu::42da060b-ddc7-42dc-a7e8-253cdb78acd4" providerId="AD" clId="Web-{58E02C94-9015-80B9-BC25-0A2DAEEE207E}" dt="2023-07-05T20:38:06.677" v="651"/>
          <ac:graphicFrameMkLst>
            <pc:docMk/>
            <pc:sldMk cId="1701747154" sldId="336"/>
            <ac:graphicFrameMk id="7" creationId="{6E3A96B0-17F7-7C28-1008-00737BBB9F99}"/>
          </ac:graphicFrameMkLst>
        </pc:graphicFrameChg>
      </pc:sldChg>
      <pc:sldChg chg="modSp">
        <pc:chgData name="Tobin Magle" userId="S::ctm6768@ads.northwestern.edu::42da060b-ddc7-42dc-a7e8-253cdb78acd4" providerId="AD" clId="Web-{58E02C94-9015-80B9-BC25-0A2DAEEE207E}" dt="2023-07-05T20:50:31.440" v="1323" actId="20577"/>
        <pc:sldMkLst>
          <pc:docMk/>
          <pc:sldMk cId="2960897304" sldId="338"/>
        </pc:sldMkLst>
        <pc:spChg chg="mod">
          <ac:chgData name="Tobin Magle" userId="S::ctm6768@ads.northwestern.edu::42da060b-ddc7-42dc-a7e8-253cdb78acd4" providerId="AD" clId="Web-{58E02C94-9015-80B9-BC25-0A2DAEEE207E}" dt="2023-07-05T20:39:47.368" v="659" actId="20577"/>
          <ac:spMkLst>
            <pc:docMk/>
            <pc:sldMk cId="2960897304" sldId="338"/>
            <ac:spMk id="2" creationId="{C264C188-6B0D-58DF-10E7-DC4B66AB93EF}"/>
          </ac:spMkLst>
        </pc:spChg>
        <pc:spChg chg="mod">
          <ac:chgData name="Tobin Magle" userId="S::ctm6768@ads.northwestern.edu::42da060b-ddc7-42dc-a7e8-253cdb78acd4" providerId="AD" clId="Web-{58E02C94-9015-80B9-BC25-0A2DAEEE207E}" dt="2023-07-05T20:50:31.440" v="1323" actId="20577"/>
          <ac:spMkLst>
            <pc:docMk/>
            <pc:sldMk cId="2960897304" sldId="338"/>
            <ac:spMk id="3" creationId="{E362BE2C-6117-2CB9-2AD5-CD2DB8EA5BB9}"/>
          </ac:spMkLst>
        </pc:spChg>
      </pc:sldChg>
      <pc:sldChg chg="modSp">
        <pc:chgData name="Tobin Magle" userId="S::ctm6768@ads.northwestern.edu::42da060b-ddc7-42dc-a7e8-253cdb78acd4" providerId="AD" clId="Web-{58E02C94-9015-80B9-BC25-0A2DAEEE207E}" dt="2023-07-05T20:39:59.931" v="665" actId="20577"/>
        <pc:sldMkLst>
          <pc:docMk/>
          <pc:sldMk cId="2894672288" sldId="342"/>
        </pc:sldMkLst>
        <pc:spChg chg="mod">
          <ac:chgData name="Tobin Magle" userId="S::ctm6768@ads.northwestern.edu::42da060b-ddc7-42dc-a7e8-253cdb78acd4" providerId="AD" clId="Web-{58E02C94-9015-80B9-BC25-0A2DAEEE207E}" dt="2023-07-05T20:39:59.931" v="665" actId="20577"/>
          <ac:spMkLst>
            <pc:docMk/>
            <pc:sldMk cId="2894672288" sldId="342"/>
            <ac:spMk id="2" creationId="{40BCC8A8-328A-D294-2F0C-FFB7C6F66862}"/>
          </ac:spMkLst>
        </pc:spChg>
      </pc:sldChg>
      <pc:sldChg chg="modSp">
        <pc:chgData name="Tobin Magle" userId="S::ctm6768@ads.northwestern.edu::42da060b-ddc7-42dc-a7e8-253cdb78acd4" providerId="AD" clId="Web-{58E02C94-9015-80B9-BC25-0A2DAEEE207E}" dt="2023-07-05T20:23:26.659" v="617"/>
        <pc:sldMkLst>
          <pc:docMk/>
          <pc:sldMk cId="9144190" sldId="355"/>
        </pc:sldMkLst>
        <pc:spChg chg="mod">
          <ac:chgData name="Tobin Magle" userId="S::ctm6768@ads.northwestern.edu::42da060b-ddc7-42dc-a7e8-253cdb78acd4" providerId="AD" clId="Web-{58E02C94-9015-80B9-BC25-0A2DAEEE207E}" dt="2023-07-05T20:23:26.659" v="617"/>
          <ac:spMkLst>
            <pc:docMk/>
            <pc:sldMk cId="9144190" sldId="355"/>
            <ac:spMk id="19" creationId="{29325AFF-19DE-3F43-CE98-75ADE9DC9CC2}"/>
          </ac:spMkLst>
        </pc:spChg>
      </pc:sldChg>
      <pc:sldChg chg="modSp">
        <pc:chgData name="Tobin Magle" userId="S::ctm6768@ads.northwestern.edu::42da060b-ddc7-42dc-a7e8-253cdb78acd4" providerId="AD" clId="Web-{58E02C94-9015-80B9-BC25-0A2DAEEE207E}" dt="2023-07-05T20:27:50.763" v="619"/>
        <pc:sldMkLst>
          <pc:docMk/>
          <pc:sldMk cId="950024290" sldId="356"/>
        </pc:sldMkLst>
        <pc:spChg chg="mod">
          <ac:chgData name="Tobin Magle" userId="S::ctm6768@ads.northwestern.edu::42da060b-ddc7-42dc-a7e8-253cdb78acd4" providerId="AD" clId="Web-{58E02C94-9015-80B9-BC25-0A2DAEEE207E}" dt="2023-07-05T20:27:50.763" v="619"/>
          <ac:spMkLst>
            <pc:docMk/>
            <pc:sldMk cId="950024290" sldId="356"/>
            <ac:spMk id="19" creationId="{29325AFF-19DE-3F43-CE98-75ADE9DC9CC2}"/>
          </ac:spMkLst>
        </pc:spChg>
      </pc:sldChg>
      <pc:sldChg chg="addSp delSp modSp">
        <pc:chgData name="Tobin Magle" userId="S::ctm6768@ads.northwestern.edu::42da060b-ddc7-42dc-a7e8-253cdb78acd4" providerId="AD" clId="Web-{58E02C94-9015-80B9-BC25-0A2DAEEE207E}" dt="2023-07-05T21:07:00.291" v="1619"/>
        <pc:sldMkLst>
          <pc:docMk/>
          <pc:sldMk cId="4202395574" sldId="357"/>
        </pc:sldMkLst>
        <pc:spChg chg="mod">
          <ac:chgData name="Tobin Magle" userId="S::ctm6768@ads.northwestern.edu::42da060b-ddc7-42dc-a7e8-253cdb78acd4" providerId="AD" clId="Web-{58E02C94-9015-80B9-BC25-0A2DAEEE207E}" dt="2023-07-05T21:06:49.978" v="1617"/>
          <ac:spMkLst>
            <pc:docMk/>
            <pc:sldMk cId="4202395574" sldId="357"/>
            <ac:spMk id="19" creationId="{29325AFF-19DE-3F43-CE98-75ADE9DC9CC2}"/>
          </ac:spMkLst>
        </pc:spChg>
        <pc:spChg chg="add del">
          <ac:chgData name="Tobin Magle" userId="S::ctm6768@ads.northwestern.edu::42da060b-ddc7-42dc-a7e8-253cdb78acd4" providerId="AD" clId="Web-{58E02C94-9015-80B9-BC25-0A2DAEEE207E}" dt="2023-07-05T21:07:00.291" v="1619"/>
          <ac:spMkLst>
            <pc:docMk/>
            <pc:sldMk cId="4202395574" sldId="357"/>
            <ac:spMk id="50" creationId="{D9F39FA1-FC32-D0C2-350E-143657B7F6A9}"/>
          </ac:spMkLst>
        </pc:spChg>
      </pc:sldChg>
      <pc:sldChg chg="addSp delSp modSp">
        <pc:chgData name="Tobin Magle" userId="S::ctm6768@ads.northwestern.edu::42da060b-ddc7-42dc-a7e8-253cdb78acd4" providerId="AD" clId="Web-{58E02C94-9015-80B9-BC25-0A2DAEEE207E}" dt="2023-07-05T20:07:45.544" v="577" actId="20577"/>
        <pc:sldMkLst>
          <pc:docMk/>
          <pc:sldMk cId="3997460464" sldId="358"/>
        </pc:sldMkLst>
        <pc:spChg chg="add mod">
          <ac:chgData name="Tobin Magle" userId="S::ctm6768@ads.northwestern.edu::42da060b-ddc7-42dc-a7e8-253cdb78acd4" providerId="AD" clId="Web-{58E02C94-9015-80B9-BC25-0A2DAEEE207E}" dt="2023-07-05T20:07:45.544" v="577" actId="20577"/>
          <ac:spMkLst>
            <pc:docMk/>
            <pc:sldMk cId="3997460464" sldId="358"/>
            <ac:spMk id="5" creationId="{975DB1CB-EFF3-9DB5-7FC2-96339D2D8E7A}"/>
          </ac:spMkLst>
        </pc:spChg>
        <pc:spChg chg="del">
          <ac:chgData name="Tobin Magle" userId="S::ctm6768@ads.northwestern.edu::42da060b-ddc7-42dc-a7e8-253cdb78acd4" providerId="AD" clId="Web-{58E02C94-9015-80B9-BC25-0A2DAEEE207E}" dt="2023-07-05T20:07:17.965" v="530"/>
          <ac:spMkLst>
            <pc:docMk/>
            <pc:sldMk cId="3997460464" sldId="358"/>
            <ac:spMk id="8" creationId="{1A9AB35C-DBFE-4329-3D5B-29FC21980459}"/>
          </ac:spMkLst>
        </pc:spChg>
      </pc:sldChg>
      <pc:sldChg chg="modSp">
        <pc:chgData name="Tobin Magle" userId="S::ctm6768@ads.northwestern.edu::42da060b-ddc7-42dc-a7e8-253cdb78acd4" providerId="AD" clId="Web-{58E02C94-9015-80B9-BC25-0A2DAEEE207E}" dt="2023-07-05T20:54:34.043" v="1402"/>
        <pc:sldMkLst>
          <pc:docMk/>
          <pc:sldMk cId="3969252097" sldId="373"/>
        </pc:sldMkLst>
        <pc:graphicFrameChg chg="mod modGraphic">
          <ac:chgData name="Tobin Magle" userId="S::ctm6768@ads.northwestern.edu::42da060b-ddc7-42dc-a7e8-253cdb78acd4" providerId="AD" clId="Web-{58E02C94-9015-80B9-BC25-0A2DAEEE207E}" dt="2023-07-05T20:54:34.043" v="1402"/>
          <ac:graphicFrameMkLst>
            <pc:docMk/>
            <pc:sldMk cId="3969252097" sldId="373"/>
            <ac:graphicFrameMk id="4" creationId="{93524324-A841-FF3F-8F8F-8C69C8AE0808}"/>
          </ac:graphicFrameMkLst>
        </pc:graphicFrameChg>
      </pc:sldChg>
      <pc:sldChg chg="modSp">
        <pc:chgData name="Tobin Magle" userId="S::ctm6768@ads.northwestern.edu::42da060b-ddc7-42dc-a7e8-253cdb78acd4" providerId="AD" clId="Web-{58E02C94-9015-80B9-BC25-0A2DAEEE207E}" dt="2023-07-05T20:51:50.146" v="1327"/>
        <pc:sldMkLst>
          <pc:docMk/>
          <pc:sldMk cId="2599182348" sldId="399"/>
        </pc:sldMkLst>
        <pc:spChg chg="mod">
          <ac:chgData name="Tobin Magle" userId="S::ctm6768@ads.northwestern.edu::42da060b-ddc7-42dc-a7e8-253cdb78acd4" providerId="AD" clId="Web-{58E02C94-9015-80B9-BC25-0A2DAEEE207E}" dt="2023-07-05T20:51:50.084" v="1326"/>
          <ac:spMkLst>
            <pc:docMk/>
            <pc:sldMk cId="2599182348" sldId="399"/>
            <ac:spMk id="35" creationId="{F5050031-005E-8E7E-C9F2-EA9EAF4EDCAA}"/>
          </ac:spMkLst>
        </pc:spChg>
        <pc:spChg chg="mod">
          <ac:chgData name="Tobin Magle" userId="S::ctm6768@ads.northwestern.edu::42da060b-ddc7-42dc-a7e8-253cdb78acd4" providerId="AD" clId="Web-{58E02C94-9015-80B9-BC25-0A2DAEEE207E}" dt="2023-07-05T20:51:50.146" v="1327"/>
          <ac:spMkLst>
            <pc:docMk/>
            <pc:sldMk cId="2599182348" sldId="399"/>
            <ac:spMk id="39" creationId="{C1E22C79-9F89-114A-8922-0853CF694D3A}"/>
          </ac:spMkLst>
        </pc:spChg>
      </pc:sldChg>
      <pc:sldChg chg="modSp">
        <pc:chgData name="Tobin Magle" userId="S::ctm6768@ads.northwestern.edu::42da060b-ddc7-42dc-a7e8-253cdb78acd4" providerId="AD" clId="Web-{58E02C94-9015-80B9-BC25-0A2DAEEE207E}" dt="2023-07-05T20:51:59.241" v="1329"/>
        <pc:sldMkLst>
          <pc:docMk/>
          <pc:sldMk cId="1336799893" sldId="400"/>
        </pc:sldMkLst>
        <pc:spChg chg="mod">
          <ac:chgData name="Tobin Magle" userId="S::ctm6768@ads.northwestern.edu::42da060b-ddc7-42dc-a7e8-253cdb78acd4" providerId="AD" clId="Web-{58E02C94-9015-80B9-BC25-0A2DAEEE207E}" dt="2023-07-05T20:51:59.193" v="1328"/>
          <ac:spMkLst>
            <pc:docMk/>
            <pc:sldMk cId="1336799893" sldId="400"/>
            <ac:spMk id="35" creationId="{F5050031-005E-8E7E-C9F2-EA9EAF4EDCAA}"/>
          </ac:spMkLst>
        </pc:spChg>
        <pc:spChg chg="mod">
          <ac:chgData name="Tobin Magle" userId="S::ctm6768@ads.northwestern.edu::42da060b-ddc7-42dc-a7e8-253cdb78acd4" providerId="AD" clId="Web-{58E02C94-9015-80B9-BC25-0A2DAEEE207E}" dt="2023-07-05T20:51:59.241" v="1329"/>
          <ac:spMkLst>
            <pc:docMk/>
            <pc:sldMk cId="1336799893" sldId="400"/>
            <ac:spMk id="39" creationId="{C1E22C79-9F89-114A-8922-0853CF694D3A}"/>
          </ac:spMkLst>
        </pc:spChg>
      </pc:sldChg>
      <pc:sldChg chg="modSp">
        <pc:chgData name="Tobin Magle" userId="S::ctm6768@ads.northwestern.edu::42da060b-ddc7-42dc-a7e8-253cdb78acd4" providerId="AD" clId="Web-{58E02C94-9015-80B9-BC25-0A2DAEEE207E}" dt="2023-07-05T20:52:10.350" v="1331"/>
        <pc:sldMkLst>
          <pc:docMk/>
          <pc:sldMk cId="3496139399" sldId="401"/>
        </pc:sldMkLst>
        <pc:spChg chg="mod">
          <ac:chgData name="Tobin Magle" userId="S::ctm6768@ads.northwestern.edu::42da060b-ddc7-42dc-a7e8-253cdb78acd4" providerId="AD" clId="Web-{58E02C94-9015-80B9-BC25-0A2DAEEE207E}" dt="2023-07-05T20:52:10.303" v="1330"/>
          <ac:spMkLst>
            <pc:docMk/>
            <pc:sldMk cId="3496139399" sldId="401"/>
            <ac:spMk id="35" creationId="{F5050031-005E-8E7E-C9F2-EA9EAF4EDCAA}"/>
          </ac:spMkLst>
        </pc:spChg>
        <pc:spChg chg="mod">
          <ac:chgData name="Tobin Magle" userId="S::ctm6768@ads.northwestern.edu::42da060b-ddc7-42dc-a7e8-253cdb78acd4" providerId="AD" clId="Web-{58E02C94-9015-80B9-BC25-0A2DAEEE207E}" dt="2023-07-05T20:52:10.350" v="1331"/>
          <ac:spMkLst>
            <pc:docMk/>
            <pc:sldMk cId="3496139399" sldId="401"/>
            <ac:spMk id="39" creationId="{C1E22C79-9F89-114A-8922-0853CF694D3A}"/>
          </ac:spMkLst>
        </pc:spChg>
      </pc:sldChg>
      <pc:sldChg chg="modSp">
        <pc:chgData name="Tobin Magle" userId="S::ctm6768@ads.northwestern.edu::42da060b-ddc7-42dc-a7e8-253cdb78acd4" providerId="AD" clId="Web-{58E02C94-9015-80B9-BC25-0A2DAEEE207E}" dt="2023-07-05T20:52:22.460" v="1333"/>
        <pc:sldMkLst>
          <pc:docMk/>
          <pc:sldMk cId="3614920576" sldId="402"/>
        </pc:sldMkLst>
        <pc:spChg chg="mod">
          <ac:chgData name="Tobin Magle" userId="S::ctm6768@ads.northwestern.edu::42da060b-ddc7-42dc-a7e8-253cdb78acd4" providerId="AD" clId="Web-{58E02C94-9015-80B9-BC25-0A2DAEEE207E}" dt="2023-07-05T20:52:22.397" v="1332"/>
          <ac:spMkLst>
            <pc:docMk/>
            <pc:sldMk cId="3614920576" sldId="402"/>
            <ac:spMk id="35" creationId="{F5050031-005E-8E7E-C9F2-EA9EAF4EDCAA}"/>
          </ac:spMkLst>
        </pc:spChg>
        <pc:spChg chg="mod">
          <ac:chgData name="Tobin Magle" userId="S::ctm6768@ads.northwestern.edu::42da060b-ddc7-42dc-a7e8-253cdb78acd4" providerId="AD" clId="Web-{58E02C94-9015-80B9-BC25-0A2DAEEE207E}" dt="2023-07-05T20:52:22.460" v="1333"/>
          <ac:spMkLst>
            <pc:docMk/>
            <pc:sldMk cId="3614920576" sldId="402"/>
            <ac:spMk id="39" creationId="{C1E22C79-9F89-114A-8922-0853CF694D3A}"/>
          </ac:spMkLst>
        </pc:spChg>
      </pc:sldChg>
      <pc:sldChg chg="modSp">
        <pc:chgData name="Tobin Magle" userId="S::ctm6768@ads.northwestern.edu::42da060b-ddc7-42dc-a7e8-253cdb78acd4" providerId="AD" clId="Web-{58E02C94-9015-80B9-BC25-0A2DAEEE207E}" dt="2023-07-05T20:54:26.340" v="1387"/>
        <pc:sldMkLst>
          <pc:docMk/>
          <pc:sldMk cId="837077756" sldId="407"/>
        </pc:sldMkLst>
        <pc:graphicFrameChg chg="mod modGraphic">
          <ac:chgData name="Tobin Magle" userId="S::ctm6768@ads.northwestern.edu::42da060b-ddc7-42dc-a7e8-253cdb78acd4" providerId="AD" clId="Web-{58E02C94-9015-80B9-BC25-0A2DAEEE207E}" dt="2023-07-05T20:54:26.340" v="1387"/>
          <ac:graphicFrameMkLst>
            <pc:docMk/>
            <pc:sldMk cId="837077756" sldId="407"/>
            <ac:graphicFrameMk id="7" creationId="{6D4C5B0A-35A6-0FEB-24EB-30044A182906}"/>
          </ac:graphicFrameMkLst>
        </pc:graphicFrameChg>
      </pc:sldChg>
      <pc:sldChg chg="addSp modSp">
        <pc:chgData name="Tobin Magle" userId="S::ctm6768@ads.northwestern.edu::42da060b-ddc7-42dc-a7e8-253cdb78acd4" providerId="AD" clId="Web-{58E02C94-9015-80B9-BC25-0A2DAEEE207E}" dt="2023-07-05T21:06:25.149" v="1616" actId="1076"/>
        <pc:sldMkLst>
          <pc:docMk/>
          <pc:sldMk cId="680577341" sldId="409"/>
        </pc:sldMkLst>
        <pc:spChg chg="mod">
          <ac:chgData name="Tobin Magle" userId="S::ctm6768@ads.northwestern.edu::42da060b-ddc7-42dc-a7e8-253cdb78acd4" providerId="AD" clId="Web-{58E02C94-9015-80B9-BC25-0A2DAEEE207E}" dt="2023-07-05T21:04:19.691" v="1527" actId="20577"/>
          <ac:spMkLst>
            <pc:docMk/>
            <pc:sldMk cId="680577341" sldId="409"/>
            <ac:spMk id="5" creationId="{53168DFA-1C88-460F-A494-3D24610BE084}"/>
          </ac:spMkLst>
        </pc:spChg>
        <pc:spChg chg="add mod">
          <ac:chgData name="Tobin Magle" userId="S::ctm6768@ads.northwestern.edu::42da060b-ddc7-42dc-a7e8-253cdb78acd4" providerId="AD" clId="Web-{58E02C94-9015-80B9-BC25-0A2DAEEE207E}" dt="2023-07-05T21:06:25.149" v="1616" actId="1076"/>
          <ac:spMkLst>
            <pc:docMk/>
            <pc:sldMk cId="680577341" sldId="409"/>
            <ac:spMk id="6" creationId="{4789C608-FF3E-BA2F-EFB9-B7FFC6BB2153}"/>
          </ac:spMkLst>
        </pc:spChg>
      </pc:sldChg>
      <pc:sldChg chg="addSp delSp modSp new mod modClrScheme chgLayout">
        <pc:chgData name="Tobin Magle" userId="S::ctm6768@ads.northwestern.edu::42da060b-ddc7-42dc-a7e8-253cdb78acd4" providerId="AD" clId="Web-{58E02C94-9015-80B9-BC25-0A2DAEEE207E}" dt="2023-07-05T20:49:51.173" v="1311" actId="1076"/>
        <pc:sldMkLst>
          <pc:docMk/>
          <pc:sldMk cId="2458738446" sldId="410"/>
        </pc:sldMkLst>
        <pc:spChg chg="mod ord">
          <ac:chgData name="Tobin Magle" userId="S::ctm6768@ads.northwestern.edu::42da060b-ddc7-42dc-a7e8-253cdb78acd4" providerId="AD" clId="Web-{58E02C94-9015-80B9-BC25-0A2DAEEE207E}" dt="2023-07-05T20:40:48.167" v="674"/>
          <ac:spMkLst>
            <pc:docMk/>
            <pc:sldMk cId="2458738446" sldId="410"/>
            <ac:spMk id="2" creationId="{327EE0C9-6D24-5751-A9C7-F069C54FEEA2}"/>
          </ac:spMkLst>
        </pc:spChg>
        <pc:spChg chg="del mod ord">
          <ac:chgData name="Tobin Magle" userId="S::ctm6768@ads.northwestern.edu::42da060b-ddc7-42dc-a7e8-253cdb78acd4" providerId="AD" clId="Web-{58E02C94-9015-80B9-BC25-0A2DAEEE207E}" dt="2023-07-05T20:41:53.733" v="686"/>
          <ac:spMkLst>
            <pc:docMk/>
            <pc:sldMk cId="2458738446" sldId="410"/>
            <ac:spMk id="3" creationId="{4314907D-087B-D583-993D-AB9FB855B739}"/>
          </ac:spMkLst>
        </pc:spChg>
        <pc:spChg chg="mod ord">
          <ac:chgData name="Tobin Magle" userId="S::ctm6768@ads.northwestern.edu::42da060b-ddc7-42dc-a7e8-253cdb78acd4" providerId="AD" clId="Web-{58E02C94-9015-80B9-BC25-0A2DAEEE207E}" dt="2023-07-05T20:40:48.167" v="674"/>
          <ac:spMkLst>
            <pc:docMk/>
            <pc:sldMk cId="2458738446" sldId="410"/>
            <ac:spMk id="4" creationId="{A93301C2-1B2E-F42C-B34B-CFB114740194}"/>
          </ac:spMkLst>
        </pc:spChg>
        <pc:spChg chg="add del mod ord">
          <ac:chgData name="Tobin Magle" userId="S::ctm6768@ads.northwestern.edu::42da060b-ddc7-42dc-a7e8-253cdb78acd4" providerId="AD" clId="Web-{58E02C94-9015-80B9-BC25-0A2DAEEE207E}" dt="2023-07-05T20:41:50.686" v="685"/>
          <ac:spMkLst>
            <pc:docMk/>
            <pc:sldMk cId="2458738446" sldId="410"/>
            <ac:spMk id="5" creationId="{DE318A79-7C62-2ABB-3F74-C7B444A7E8E8}"/>
          </ac:spMkLst>
        </pc:spChg>
        <pc:spChg chg="add del mod ord">
          <ac:chgData name="Tobin Magle" userId="S::ctm6768@ads.northwestern.edu::42da060b-ddc7-42dc-a7e8-253cdb78acd4" providerId="AD" clId="Web-{58E02C94-9015-80B9-BC25-0A2DAEEE207E}" dt="2023-07-05T20:41:43.857" v="684"/>
          <ac:spMkLst>
            <pc:docMk/>
            <pc:sldMk cId="2458738446" sldId="410"/>
            <ac:spMk id="6" creationId="{F4274B45-719D-94A7-FF52-99E0284FE357}"/>
          </ac:spMkLst>
        </pc:spChg>
        <pc:spChg chg="add del mod ord">
          <ac:chgData name="Tobin Magle" userId="S::ctm6768@ads.northwestern.edu::42da060b-ddc7-42dc-a7e8-253cdb78acd4" providerId="AD" clId="Web-{58E02C94-9015-80B9-BC25-0A2DAEEE207E}" dt="2023-07-05T20:42:05.405" v="689"/>
          <ac:spMkLst>
            <pc:docMk/>
            <pc:sldMk cId="2458738446" sldId="410"/>
            <ac:spMk id="7" creationId="{EBB3D723-0A5B-0855-FFF9-20F1B259CA88}"/>
          </ac:spMkLst>
        </pc:spChg>
        <pc:spChg chg="add del mod">
          <ac:chgData name="Tobin Magle" userId="S::ctm6768@ads.northwestern.edu::42da060b-ddc7-42dc-a7e8-253cdb78acd4" providerId="AD" clId="Web-{58E02C94-9015-80B9-BC25-0A2DAEEE207E}" dt="2023-07-05T20:41:56.717" v="687"/>
          <ac:spMkLst>
            <pc:docMk/>
            <pc:sldMk cId="2458738446" sldId="410"/>
            <ac:spMk id="10" creationId="{179AA5A6-CC1C-44C3-FD07-DAF807D8B695}"/>
          </ac:spMkLst>
        </pc:spChg>
        <pc:spChg chg="add del mod">
          <ac:chgData name="Tobin Magle" userId="S::ctm6768@ads.northwestern.edu::42da060b-ddc7-42dc-a7e8-253cdb78acd4" providerId="AD" clId="Web-{58E02C94-9015-80B9-BC25-0A2DAEEE207E}" dt="2023-07-05T20:42:35.422" v="743"/>
          <ac:spMkLst>
            <pc:docMk/>
            <pc:sldMk cId="2458738446" sldId="410"/>
            <ac:spMk id="12" creationId="{A2460FAB-C0D6-4AE3-0673-9ABF075EF35F}"/>
          </ac:spMkLst>
        </pc:spChg>
        <pc:graphicFrameChg chg="add mod ord modGraphic">
          <ac:chgData name="Tobin Magle" userId="S::ctm6768@ads.northwestern.edu::42da060b-ddc7-42dc-a7e8-253cdb78acd4" providerId="AD" clId="Web-{58E02C94-9015-80B9-BC25-0A2DAEEE207E}" dt="2023-07-05T20:49:51.173" v="1311" actId="1076"/>
          <ac:graphicFrameMkLst>
            <pc:docMk/>
            <pc:sldMk cId="2458738446" sldId="410"/>
            <ac:graphicFrameMk id="8" creationId="{5A09C76F-3B07-D023-5D2B-43B5718DA423}"/>
          </ac:graphicFrameMkLst>
        </pc:graphicFrameChg>
      </pc:sldChg>
      <pc:sldChg chg="new del">
        <pc:chgData name="Tobin Magle" userId="S::ctm6768@ads.northwestern.edu::42da060b-ddc7-42dc-a7e8-253cdb78acd4" providerId="AD" clId="Web-{58E02C94-9015-80B9-BC25-0A2DAEEE207E}" dt="2023-07-05T20:40:33.761" v="673"/>
        <pc:sldMkLst>
          <pc:docMk/>
          <pc:sldMk cId="438585203" sldId="411"/>
        </pc:sldMkLst>
      </pc:sldChg>
      <pc:sldChg chg="addSp delSp modSp add replId">
        <pc:chgData name="Tobin Magle" userId="S::ctm6768@ads.northwestern.edu::42da060b-ddc7-42dc-a7e8-253cdb78acd4" providerId="AD" clId="Web-{58E02C94-9015-80B9-BC25-0A2DAEEE207E}" dt="2023-07-05T21:12:14.490" v="1770" actId="14100"/>
        <pc:sldMkLst>
          <pc:docMk/>
          <pc:sldMk cId="2091378785" sldId="411"/>
        </pc:sldMkLst>
        <pc:spChg chg="del">
          <ac:chgData name="Tobin Magle" userId="S::ctm6768@ads.northwestern.edu::42da060b-ddc7-42dc-a7e8-253cdb78acd4" providerId="AD" clId="Web-{58E02C94-9015-80B9-BC25-0A2DAEEE207E}" dt="2023-07-05T21:07:45.542" v="1630"/>
          <ac:spMkLst>
            <pc:docMk/>
            <pc:sldMk cId="2091378785" sldId="411"/>
            <ac:spMk id="5" creationId="{195EA2CA-6271-F144-A07A-82C578C366B5}"/>
          </ac:spMkLst>
        </pc:spChg>
        <pc:spChg chg="del">
          <ac:chgData name="Tobin Magle" userId="S::ctm6768@ads.northwestern.edu::42da060b-ddc7-42dc-a7e8-253cdb78acd4" providerId="AD" clId="Web-{58E02C94-9015-80B9-BC25-0A2DAEEE207E}" dt="2023-07-05T21:07:49.871" v="1631"/>
          <ac:spMkLst>
            <pc:docMk/>
            <pc:sldMk cId="2091378785" sldId="411"/>
            <ac:spMk id="19" creationId="{29325AFF-19DE-3F43-CE98-75ADE9DC9CC2}"/>
          </ac:spMkLst>
        </pc:spChg>
        <pc:spChg chg="add mod">
          <ac:chgData name="Tobin Magle" userId="S::ctm6768@ads.northwestern.edu::42da060b-ddc7-42dc-a7e8-253cdb78acd4" providerId="AD" clId="Web-{58E02C94-9015-80B9-BC25-0A2DAEEE207E}" dt="2023-07-05T21:09:51.438" v="1696" actId="20577"/>
          <ac:spMkLst>
            <pc:docMk/>
            <pc:sldMk cId="2091378785" sldId="411"/>
            <ac:spMk id="56" creationId="{CCC7CC7D-96B1-1F75-5F24-50C314F67D1D}"/>
          </ac:spMkLst>
        </pc:spChg>
        <pc:spChg chg="add mod">
          <ac:chgData name="Tobin Magle" userId="S::ctm6768@ads.northwestern.edu::42da060b-ddc7-42dc-a7e8-253cdb78acd4" providerId="AD" clId="Web-{58E02C94-9015-80B9-BC25-0A2DAEEE207E}" dt="2023-07-05T21:12:14.490" v="1770" actId="14100"/>
          <ac:spMkLst>
            <pc:docMk/>
            <pc:sldMk cId="2091378785" sldId="411"/>
            <ac:spMk id="721" creationId="{73A18454-C7B9-73DD-75E0-9BEFB1D44679}"/>
          </ac:spMkLst>
        </pc:spChg>
        <pc:spChg chg="add mod">
          <ac:chgData name="Tobin Magle" userId="S::ctm6768@ads.northwestern.edu::42da060b-ddc7-42dc-a7e8-253cdb78acd4" providerId="AD" clId="Web-{58E02C94-9015-80B9-BC25-0A2DAEEE207E}" dt="2023-07-05T21:11:50.568" v="1764" actId="20577"/>
          <ac:spMkLst>
            <pc:docMk/>
            <pc:sldMk cId="2091378785" sldId="411"/>
            <ac:spMk id="722" creationId="{42D94B3B-4779-D73A-1E4E-5F46ACCB1BC5}"/>
          </ac:spMkLst>
        </pc:spChg>
        <pc:spChg chg="add mod">
          <ac:chgData name="Tobin Magle" userId="S::ctm6768@ads.northwestern.edu::42da060b-ddc7-42dc-a7e8-253cdb78acd4" providerId="AD" clId="Web-{58E02C94-9015-80B9-BC25-0A2DAEEE207E}" dt="2023-07-05T21:11:58.255" v="1769" actId="20577"/>
          <ac:spMkLst>
            <pc:docMk/>
            <pc:sldMk cId="2091378785" sldId="411"/>
            <ac:spMk id="723" creationId="{76192E1A-305E-BBE0-384C-B2BA8703C9FE}"/>
          </ac:spMkLst>
        </pc:spChg>
        <pc:graphicFrameChg chg="modGraphic">
          <ac:chgData name="Tobin Magle" userId="S::ctm6768@ads.northwestern.edu::42da060b-ddc7-42dc-a7e8-253cdb78acd4" providerId="AD" clId="Web-{58E02C94-9015-80B9-BC25-0A2DAEEE207E}" dt="2023-07-05T21:08:04.762" v="1637" actId="20577"/>
          <ac:graphicFrameMkLst>
            <pc:docMk/>
            <pc:sldMk cId="2091378785" sldId="411"/>
            <ac:graphicFrameMk id="2" creationId="{C2148386-BDC4-404A-9F7E-A4D0FA6F9B63}"/>
          </ac:graphicFrameMkLst>
        </pc:graphicFrameChg>
      </pc:sldChg>
      <pc:sldChg chg="add del replId">
        <pc:chgData name="Tobin Magle" userId="S::ctm6768@ads.northwestern.edu::42da060b-ddc7-42dc-a7e8-253cdb78acd4" providerId="AD" clId="Web-{58E02C94-9015-80B9-BC25-0A2DAEEE207E}" dt="2023-07-05T21:08:57.873" v="1662"/>
        <pc:sldMkLst>
          <pc:docMk/>
          <pc:sldMk cId="770721927" sldId="412"/>
        </pc:sldMkLst>
      </pc:sldChg>
      <pc:sldChg chg="add del replId">
        <pc:chgData name="Tobin Magle" userId="S::ctm6768@ads.northwestern.edu::42da060b-ddc7-42dc-a7e8-253cdb78acd4" providerId="AD" clId="Web-{58E02C94-9015-80B9-BC25-0A2DAEEE207E}" dt="2023-07-05T21:08:42.951" v="1659"/>
        <pc:sldMkLst>
          <pc:docMk/>
          <pc:sldMk cId="2716389586" sldId="412"/>
        </pc:sldMkLst>
      </pc:sldChg>
    </pc:docChg>
  </pc:docChgLst>
  <pc:docChgLst>
    <pc:chgData name="Tobin Magle" userId="S::ctm6768@ads.northwestern.edu::42da060b-ddc7-42dc-a7e8-253cdb78acd4" providerId="AD" clId="Web-{CC57A74F-A3C3-BBF2-BB0B-339EF6BD744F}"/>
    <pc:docChg chg="addSld modSld sldOrd">
      <pc:chgData name="Tobin Magle" userId="S::ctm6768@ads.northwestern.edu::42da060b-ddc7-42dc-a7e8-253cdb78acd4" providerId="AD" clId="Web-{CC57A74F-A3C3-BBF2-BB0B-339EF6BD744F}" dt="2023-07-06T14:50:55.110" v="22" actId="20577"/>
      <pc:docMkLst>
        <pc:docMk/>
      </pc:docMkLst>
      <pc:sldChg chg="addSp delSp modSp new ord">
        <pc:chgData name="Tobin Magle" userId="S::ctm6768@ads.northwestern.edu::42da060b-ddc7-42dc-a7e8-253cdb78acd4" providerId="AD" clId="Web-{CC57A74F-A3C3-BBF2-BB0B-339EF6BD744F}" dt="2023-07-06T14:50:55.110" v="22" actId="20577"/>
        <pc:sldMkLst>
          <pc:docMk/>
          <pc:sldMk cId="1351349585" sldId="412"/>
        </pc:sldMkLst>
        <pc:spChg chg="del mod">
          <ac:chgData name="Tobin Magle" userId="S::ctm6768@ads.northwestern.edu::42da060b-ddc7-42dc-a7e8-253cdb78acd4" providerId="AD" clId="Web-{CC57A74F-A3C3-BBF2-BB0B-339EF6BD744F}" dt="2023-07-06T14:50:36.017" v="13"/>
          <ac:spMkLst>
            <pc:docMk/>
            <pc:sldMk cId="1351349585" sldId="412"/>
            <ac:spMk id="3" creationId="{7690C2E1-EE06-07ED-E458-2E7FD3C13A0A}"/>
          </ac:spMkLst>
        </pc:spChg>
        <pc:spChg chg="add mod">
          <ac:chgData name="Tobin Magle" userId="S::ctm6768@ads.northwestern.edu::42da060b-ddc7-42dc-a7e8-253cdb78acd4" providerId="AD" clId="Web-{CC57A74F-A3C3-BBF2-BB0B-339EF6BD744F}" dt="2023-07-06T14:50:55.110" v="22" actId="20577"/>
          <ac:spMkLst>
            <pc:docMk/>
            <pc:sldMk cId="1351349585" sldId="412"/>
            <ac:spMk id="4" creationId="{AFD471DA-868A-81A1-DDAD-F02BFDB6DA94}"/>
          </ac:spMkLst>
        </pc:spChg>
        <pc:spChg chg="add del mod">
          <ac:chgData name="Tobin Magle" userId="S::ctm6768@ads.northwestern.edu::42da060b-ddc7-42dc-a7e8-253cdb78acd4" providerId="AD" clId="Web-{CC57A74F-A3C3-BBF2-BB0B-339EF6BD744F}" dt="2023-07-06T14:50:39.267" v="15"/>
          <ac:spMkLst>
            <pc:docMk/>
            <pc:sldMk cId="1351349585" sldId="412"/>
            <ac:spMk id="6" creationId="{A891C9D1-5846-4BFE-F6D8-C9705C579519}"/>
          </ac:spMkLst>
        </pc:spChg>
      </pc:sldChg>
    </pc:docChg>
  </pc:docChgLst>
  <pc:docChgLst>
    <pc:chgData name="Tobin Magle" userId="S::ctm6768@ads.northwestern.edu::42da060b-ddc7-42dc-a7e8-253cdb78acd4" providerId="AD" clId="Web-{434DB04F-5A49-87D7-61DA-A28D478ABC86}"/>
    <pc:docChg chg="addSld delSld modSld sldOrd">
      <pc:chgData name="Tobin Magle" userId="S::ctm6768@ads.northwestern.edu::42da060b-ddc7-42dc-a7e8-253cdb78acd4" providerId="AD" clId="Web-{434DB04F-5A49-87D7-61DA-A28D478ABC86}" dt="2023-07-03T15:40:44.445" v="805" actId="20577"/>
      <pc:docMkLst>
        <pc:docMk/>
      </pc:docMkLst>
      <pc:sldChg chg="modSp">
        <pc:chgData name="Tobin Magle" userId="S::ctm6768@ads.northwestern.edu::42da060b-ddc7-42dc-a7e8-253cdb78acd4" providerId="AD" clId="Web-{434DB04F-5A49-87D7-61DA-A28D478ABC86}" dt="2023-07-03T15:37:15.428" v="762" actId="20577"/>
        <pc:sldMkLst>
          <pc:docMk/>
          <pc:sldMk cId="3074458046" sldId="306"/>
        </pc:sldMkLst>
        <pc:spChg chg="mod">
          <ac:chgData name="Tobin Magle" userId="S::ctm6768@ads.northwestern.edu::42da060b-ddc7-42dc-a7e8-253cdb78acd4" providerId="AD" clId="Web-{434DB04F-5A49-87D7-61DA-A28D478ABC86}" dt="2023-07-03T15:37:15.428" v="762" actId="20577"/>
          <ac:spMkLst>
            <pc:docMk/>
            <pc:sldMk cId="3074458046" sldId="306"/>
            <ac:spMk id="3" creationId="{12A87AD2-CF3D-7619-2E8E-22EC17D8B345}"/>
          </ac:spMkLst>
        </pc:spChg>
      </pc:sldChg>
      <pc:sldChg chg="addSp delSp modSp mod modClrScheme chgLayout">
        <pc:chgData name="Tobin Magle" userId="S::ctm6768@ads.northwestern.edu::42da060b-ddc7-42dc-a7e8-253cdb78acd4" providerId="AD" clId="Web-{434DB04F-5A49-87D7-61DA-A28D478ABC86}" dt="2023-07-03T15:25:11.776" v="589" actId="20577"/>
        <pc:sldMkLst>
          <pc:docMk/>
          <pc:sldMk cId="4257212700" sldId="314"/>
        </pc:sldMkLst>
        <pc:spChg chg="mod ord">
          <ac:chgData name="Tobin Magle" userId="S::ctm6768@ads.northwestern.edu::42da060b-ddc7-42dc-a7e8-253cdb78acd4" providerId="AD" clId="Web-{434DB04F-5A49-87D7-61DA-A28D478ABC86}" dt="2023-07-03T15:21:37.382" v="566"/>
          <ac:spMkLst>
            <pc:docMk/>
            <pc:sldMk cId="4257212700" sldId="314"/>
            <ac:spMk id="2" creationId="{8CAF20C0-F872-9BD0-3A65-D114CCF20F72}"/>
          </ac:spMkLst>
        </pc:spChg>
        <pc:spChg chg="mod ord">
          <ac:chgData name="Tobin Magle" userId="S::ctm6768@ads.northwestern.edu::42da060b-ddc7-42dc-a7e8-253cdb78acd4" providerId="AD" clId="Web-{434DB04F-5A49-87D7-61DA-A28D478ABC86}" dt="2023-07-03T15:21:37.382" v="566"/>
          <ac:spMkLst>
            <pc:docMk/>
            <pc:sldMk cId="4257212700" sldId="314"/>
            <ac:spMk id="4" creationId="{B93C4C03-E644-D881-7E00-56286AA6B15B}"/>
          </ac:spMkLst>
        </pc:spChg>
        <pc:spChg chg="mod ord">
          <ac:chgData name="Tobin Magle" userId="S::ctm6768@ads.northwestern.edu::42da060b-ddc7-42dc-a7e8-253cdb78acd4" providerId="AD" clId="Web-{434DB04F-5A49-87D7-61DA-A28D478ABC86}" dt="2023-07-03T15:21:37.382" v="566"/>
          <ac:spMkLst>
            <pc:docMk/>
            <pc:sldMk cId="4257212700" sldId="314"/>
            <ac:spMk id="5" creationId="{1EBFE131-7AF1-50BE-9543-EA382904A949}"/>
          </ac:spMkLst>
        </pc:spChg>
        <pc:spChg chg="del">
          <ac:chgData name="Tobin Magle" userId="S::ctm6768@ads.northwestern.edu::42da060b-ddc7-42dc-a7e8-253cdb78acd4" providerId="AD" clId="Web-{434DB04F-5A49-87D7-61DA-A28D478ABC86}" dt="2023-07-03T15:06:41.746" v="404"/>
          <ac:spMkLst>
            <pc:docMk/>
            <pc:sldMk cId="4257212700" sldId="314"/>
            <ac:spMk id="6" creationId="{5238591D-662D-9130-2D9F-847E8A3D7EBF}"/>
          </ac:spMkLst>
        </pc:spChg>
        <pc:spChg chg="add del mod ord">
          <ac:chgData name="Tobin Magle" userId="S::ctm6768@ads.northwestern.edu::42da060b-ddc7-42dc-a7e8-253cdb78acd4" providerId="AD" clId="Web-{434DB04F-5A49-87D7-61DA-A28D478ABC86}" dt="2023-07-03T15:11:02.861" v="456"/>
          <ac:spMkLst>
            <pc:docMk/>
            <pc:sldMk cId="4257212700" sldId="314"/>
            <ac:spMk id="7" creationId="{30D97D2F-B373-926A-D1F1-C3C61D6B9F9F}"/>
          </ac:spMkLst>
        </pc:spChg>
        <pc:spChg chg="add mod ord">
          <ac:chgData name="Tobin Magle" userId="S::ctm6768@ads.northwestern.edu::42da060b-ddc7-42dc-a7e8-253cdb78acd4" providerId="AD" clId="Web-{434DB04F-5A49-87D7-61DA-A28D478ABC86}" dt="2023-07-03T15:25:11.776" v="589" actId="20577"/>
          <ac:spMkLst>
            <pc:docMk/>
            <pc:sldMk cId="4257212700" sldId="314"/>
            <ac:spMk id="8" creationId="{644D459B-9B2D-BC34-926C-B82FC09EEF6E}"/>
          </ac:spMkLst>
        </pc:spChg>
        <pc:spChg chg="del mod">
          <ac:chgData name="Tobin Magle" userId="S::ctm6768@ads.northwestern.edu::42da060b-ddc7-42dc-a7e8-253cdb78acd4" providerId="AD" clId="Web-{434DB04F-5A49-87D7-61DA-A28D478ABC86}" dt="2023-07-03T15:10:42.266" v="449"/>
          <ac:spMkLst>
            <pc:docMk/>
            <pc:sldMk cId="4257212700" sldId="314"/>
            <ac:spMk id="9" creationId="{A666DF90-AA53-4C30-6FB0-EEE18197590A}"/>
          </ac:spMkLst>
        </pc:spChg>
        <pc:spChg chg="add del mod ord">
          <ac:chgData name="Tobin Magle" userId="S::ctm6768@ads.northwestern.edu::42da060b-ddc7-42dc-a7e8-253cdb78acd4" providerId="AD" clId="Web-{434DB04F-5A49-87D7-61DA-A28D478ABC86}" dt="2023-07-03T15:10:59.361" v="455"/>
          <ac:spMkLst>
            <pc:docMk/>
            <pc:sldMk cId="4257212700" sldId="314"/>
            <ac:spMk id="10" creationId="{5AB6D5DB-DDDA-183C-8807-883B079757E8}"/>
          </ac:spMkLst>
        </pc:spChg>
        <pc:spChg chg="add del mod">
          <ac:chgData name="Tobin Magle" userId="S::ctm6768@ads.northwestern.edu::42da060b-ddc7-42dc-a7e8-253cdb78acd4" providerId="AD" clId="Web-{434DB04F-5A49-87D7-61DA-A28D478ABC86}" dt="2023-07-03T15:20:51.269" v="556"/>
          <ac:spMkLst>
            <pc:docMk/>
            <pc:sldMk cId="4257212700" sldId="314"/>
            <ac:spMk id="12" creationId="{EC0A9DD2-4570-123D-EEA9-876DA5E5B392}"/>
          </ac:spMkLst>
        </pc:spChg>
        <pc:spChg chg="add mod">
          <ac:chgData name="Tobin Magle" userId="S::ctm6768@ads.northwestern.edu::42da060b-ddc7-42dc-a7e8-253cdb78acd4" providerId="AD" clId="Web-{434DB04F-5A49-87D7-61DA-A28D478ABC86}" dt="2023-07-03T15:22:56.342" v="581" actId="1076"/>
          <ac:spMkLst>
            <pc:docMk/>
            <pc:sldMk cId="4257212700" sldId="314"/>
            <ac:spMk id="14" creationId="{1883E57B-C014-0B64-B738-EE08CF087752}"/>
          </ac:spMkLst>
        </pc:spChg>
        <pc:spChg chg="add del">
          <ac:chgData name="Tobin Magle" userId="S::ctm6768@ads.northwestern.edu::42da060b-ddc7-42dc-a7e8-253cdb78acd4" providerId="AD" clId="Web-{434DB04F-5A49-87D7-61DA-A28D478ABC86}" dt="2023-07-03T15:21:37.382" v="566"/>
          <ac:spMkLst>
            <pc:docMk/>
            <pc:sldMk cId="4257212700" sldId="314"/>
            <ac:spMk id="18" creationId="{7D32E2A3-872E-F4FD-FDEB-78FB4863D4BC}"/>
          </ac:spMkLst>
        </pc:spChg>
        <pc:picChg chg="add del mod ord">
          <ac:chgData name="Tobin Magle" userId="S::ctm6768@ads.northwestern.edu::42da060b-ddc7-42dc-a7e8-253cdb78acd4" providerId="AD" clId="Web-{434DB04F-5A49-87D7-61DA-A28D478ABC86}" dt="2023-07-03T15:20:47.472" v="555"/>
          <ac:picMkLst>
            <pc:docMk/>
            <pc:sldMk cId="4257212700" sldId="314"/>
            <ac:picMk id="3" creationId="{D7F30365-920A-5F0F-861B-674DAC34A054}"/>
          </ac:picMkLst>
        </pc:picChg>
        <pc:picChg chg="add mod ord">
          <ac:chgData name="Tobin Magle" userId="S::ctm6768@ads.northwestern.edu::42da060b-ddc7-42dc-a7e8-253cdb78acd4" providerId="AD" clId="Web-{434DB04F-5A49-87D7-61DA-A28D478ABC86}" dt="2023-07-03T15:22:51.935" v="578" actId="1076"/>
          <ac:picMkLst>
            <pc:docMk/>
            <pc:sldMk cId="4257212700" sldId="314"/>
            <ac:picMk id="13" creationId="{308135BA-DFE9-84D5-A583-7C96D99EDC95}"/>
          </ac:picMkLst>
        </pc:picChg>
      </pc:sldChg>
      <pc:sldChg chg="modSp">
        <pc:chgData name="Tobin Magle" userId="S::ctm6768@ads.northwestern.edu::42da060b-ddc7-42dc-a7e8-253cdb78acd4" providerId="AD" clId="Web-{434DB04F-5A49-87D7-61DA-A28D478ABC86}" dt="2023-07-03T15:27:48.601" v="616" actId="1076"/>
        <pc:sldMkLst>
          <pc:docMk/>
          <pc:sldMk cId="1610826962" sldId="315"/>
        </pc:sldMkLst>
        <pc:spChg chg="mod">
          <ac:chgData name="Tobin Magle" userId="S::ctm6768@ads.northwestern.edu::42da060b-ddc7-42dc-a7e8-253cdb78acd4" providerId="AD" clId="Web-{434DB04F-5A49-87D7-61DA-A28D478ABC86}" dt="2023-07-03T15:27:43.804" v="615" actId="20577"/>
          <ac:spMkLst>
            <pc:docMk/>
            <pc:sldMk cId="1610826962" sldId="315"/>
            <ac:spMk id="2" creationId="{0A05553E-4394-0EA7-DA6B-35A3D9168197}"/>
          </ac:spMkLst>
        </pc:spChg>
        <pc:spChg chg="mod">
          <ac:chgData name="Tobin Magle" userId="S::ctm6768@ads.northwestern.edu::42da060b-ddc7-42dc-a7e8-253cdb78acd4" providerId="AD" clId="Web-{434DB04F-5A49-87D7-61DA-A28D478ABC86}" dt="2023-07-03T15:27:48.601" v="616" actId="1076"/>
          <ac:spMkLst>
            <pc:docMk/>
            <pc:sldMk cId="1610826962" sldId="315"/>
            <ac:spMk id="3" creationId="{644B3B7F-1E38-70FC-95A5-6B2D66C19B44}"/>
          </ac:spMkLst>
        </pc:spChg>
        <pc:spChg chg="mod">
          <ac:chgData name="Tobin Magle" userId="S::ctm6768@ads.northwestern.edu::42da060b-ddc7-42dc-a7e8-253cdb78acd4" providerId="AD" clId="Web-{434DB04F-5A49-87D7-61DA-A28D478ABC86}" dt="2023-07-03T15:25:59.139" v="598" actId="20577"/>
          <ac:spMkLst>
            <pc:docMk/>
            <pc:sldMk cId="1610826962" sldId="315"/>
            <ac:spMk id="5" creationId="{2530EAA0-8B1E-BE39-418A-78E8D9AE97F0}"/>
          </ac:spMkLst>
        </pc:spChg>
      </pc:sldChg>
      <pc:sldChg chg="modSp mod modClrScheme chgLayout">
        <pc:chgData name="Tobin Magle" userId="S::ctm6768@ads.northwestern.edu::42da060b-ddc7-42dc-a7e8-253cdb78acd4" providerId="AD" clId="Web-{434DB04F-5A49-87D7-61DA-A28D478ABC86}" dt="2023-07-03T15:28:33.026" v="617" actId="20577"/>
        <pc:sldMkLst>
          <pc:docMk/>
          <pc:sldMk cId="1306602248" sldId="317"/>
        </pc:sldMkLst>
        <pc:spChg chg="mod ord">
          <ac:chgData name="Tobin Magle" userId="S::ctm6768@ads.northwestern.edu::42da060b-ddc7-42dc-a7e8-253cdb78acd4" providerId="AD" clId="Web-{434DB04F-5A49-87D7-61DA-A28D478ABC86}" dt="2023-07-03T15:28:33.026" v="617" actId="20577"/>
          <ac:spMkLst>
            <pc:docMk/>
            <pc:sldMk cId="1306602248" sldId="317"/>
            <ac:spMk id="2" creationId="{B10F2A6B-3680-7652-D36F-6E60F57664CA}"/>
          </ac:spMkLst>
        </pc:spChg>
        <pc:spChg chg="mod ord">
          <ac:chgData name="Tobin Magle" userId="S::ctm6768@ads.northwestern.edu::42da060b-ddc7-42dc-a7e8-253cdb78acd4" providerId="AD" clId="Web-{434DB04F-5A49-87D7-61DA-A28D478ABC86}" dt="2023-07-03T15:14:15.112" v="514" actId="20577"/>
          <ac:spMkLst>
            <pc:docMk/>
            <pc:sldMk cId="1306602248" sldId="317"/>
            <ac:spMk id="3" creationId="{C59FD7D3-E4C7-1EFE-D98B-A5233AA213DD}"/>
          </ac:spMkLst>
        </pc:spChg>
        <pc:spChg chg="mod ord">
          <ac:chgData name="Tobin Magle" userId="S::ctm6768@ads.northwestern.edu::42da060b-ddc7-42dc-a7e8-253cdb78acd4" providerId="AD" clId="Web-{434DB04F-5A49-87D7-61DA-A28D478ABC86}" dt="2023-07-03T15:13:23.186" v="501" actId="14100"/>
          <ac:spMkLst>
            <pc:docMk/>
            <pc:sldMk cId="1306602248" sldId="317"/>
            <ac:spMk id="4" creationId="{2946DA53-4E5E-3067-613E-9844C185F86E}"/>
          </ac:spMkLst>
        </pc:spChg>
      </pc:sldChg>
      <pc:sldChg chg="addSp modSp">
        <pc:chgData name="Tobin Magle" userId="S::ctm6768@ads.northwestern.edu::42da060b-ddc7-42dc-a7e8-253cdb78acd4" providerId="AD" clId="Web-{434DB04F-5A49-87D7-61DA-A28D478ABC86}" dt="2023-07-03T14:53:34.339" v="306" actId="1076"/>
        <pc:sldMkLst>
          <pc:docMk/>
          <pc:sldMk cId="1586031987" sldId="319"/>
        </pc:sldMkLst>
        <pc:spChg chg="add mod">
          <ac:chgData name="Tobin Magle" userId="S::ctm6768@ads.northwestern.edu::42da060b-ddc7-42dc-a7e8-253cdb78acd4" providerId="AD" clId="Web-{434DB04F-5A49-87D7-61DA-A28D478ABC86}" dt="2023-07-03T14:53:34.339" v="306" actId="1076"/>
          <ac:spMkLst>
            <pc:docMk/>
            <pc:sldMk cId="1586031987" sldId="319"/>
            <ac:spMk id="708" creationId="{9E95ECB7-F9C9-33FE-0383-8E6EE78350F0}"/>
          </ac:spMkLst>
        </pc:spChg>
      </pc:sldChg>
      <pc:sldChg chg="delSp modSp">
        <pc:chgData name="Tobin Magle" userId="S::ctm6768@ads.northwestern.edu::42da060b-ddc7-42dc-a7e8-253cdb78acd4" providerId="AD" clId="Web-{434DB04F-5A49-87D7-61DA-A28D478ABC86}" dt="2023-07-03T15:40:31.881" v="800" actId="20577"/>
        <pc:sldMkLst>
          <pc:docMk/>
          <pc:sldMk cId="1998326465" sldId="323"/>
        </pc:sldMkLst>
        <pc:spChg chg="mod">
          <ac:chgData name="Tobin Magle" userId="S::ctm6768@ads.northwestern.edu::42da060b-ddc7-42dc-a7e8-253cdb78acd4" providerId="AD" clId="Web-{434DB04F-5A49-87D7-61DA-A28D478ABC86}" dt="2023-07-03T15:40:31.881" v="800" actId="20577"/>
          <ac:spMkLst>
            <pc:docMk/>
            <pc:sldMk cId="1998326465" sldId="323"/>
            <ac:spMk id="3" creationId="{E6CB91F3-3057-EE50-AC8E-BED65AEBA0EA}"/>
          </ac:spMkLst>
        </pc:spChg>
        <pc:picChg chg="del">
          <ac:chgData name="Tobin Magle" userId="S::ctm6768@ads.northwestern.edu::42da060b-ddc7-42dc-a7e8-253cdb78acd4" providerId="AD" clId="Web-{434DB04F-5A49-87D7-61DA-A28D478ABC86}" dt="2023-07-03T15:06:26.808" v="400"/>
          <ac:picMkLst>
            <pc:docMk/>
            <pc:sldMk cId="1998326465" sldId="323"/>
            <ac:picMk id="8" creationId="{26C15AAA-DB1F-5F44-7333-E95EC18B353A}"/>
          </ac:picMkLst>
        </pc:picChg>
      </pc:sldChg>
      <pc:sldChg chg="modSp mod modClrScheme chgLayout">
        <pc:chgData name="Tobin Magle" userId="S::ctm6768@ads.northwestern.edu::42da060b-ddc7-42dc-a7e8-253cdb78acd4" providerId="AD" clId="Web-{434DB04F-5A49-87D7-61DA-A28D478ABC86}" dt="2023-07-03T15:22:39.122" v="577" actId="20577"/>
        <pc:sldMkLst>
          <pc:docMk/>
          <pc:sldMk cId="1416590342" sldId="324"/>
        </pc:sldMkLst>
        <pc:spChg chg="mod ord">
          <ac:chgData name="Tobin Magle" userId="S::ctm6768@ads.northwestern.edu::42da060b-ddc7-42dc-a7e8-253cdb78acd4" providerId="AD" clId="Web-{434DB04F-5A49-87D7-61DA-A28D478ABC86}" dt="2023-07-03T15:22:39.122" v="577" actId="20577"/>
          <ac:spMkLst>
            <pc:docMk/>
            <pc:sldMk cId="1416590342" sldId="324"/>
            <ac:spMk id="2" creationId="{FA48A804-7630-0749-C3C8-EFA92EF1F042}"/>
          </ac:spMkLst>
        </pc:spChg>
        <pc:spChg chg="mod ord">
          <ac:chgData name="Tobin Magle" userId="S::ctm6768@ads.northwestern.edu::42da060b-ddc7-42dc-a7e8-253cdb78acd4" providerId="AD" clId="Web-{434DB04F-5A49-87D7-61DA-A28D478ABC86}" dt="2023-07-03T14:54:49.673" v="307"/>
          <ac:spMkLst>
            <pc:docMk/>
            <pc:sldMk cId="1416590342" sldId="324"/>
            <ac:spMk id="4" creationId="{5688D42B-F52F-A4A3-D434-F00376EB90CA}"/>
          </ac:spMkLst>
        </pc:spChg>
      </pc:sldChg>
      <pc:sldChg chg="delSp modSp">
        <pc:chgData name="Tobin Magle" userId="S::ctm6768@ads.northwestern.edu::42da060b-ddc7-42dc-a7e8-253cdb78acd4" providerId="AD" clId="Web-{434DB04F-5A49-87D7-61DA-A28D478ABC86}" dt="2023-07-03T14:49:33.116" v="239" actId="20577"/>
        <pc:sldMkLst>
          <pc:docMk/>
          <pc:sldMk cId="1485344212" sldId="341"/>
        </pc:sldMkLst>
        <pc:spChg chg="mod">
          <ac:chgData name="Tobin Magle" userId="S::ctm6768@ads.northwestern.edu::42da060b-ddc7-42dc-a7e8-253cdb78acd4" providerId="AD" clId="Web-{434DB04F-5A49-87D7-61DA-A28D478ABC86}" dt="2023-07-03T14:49:33.116" v="239" actId="20577"/>
          <ac:spMkLst>
            <pc:docMk/>
            <pc:sldMk cId="1485344212" sldId="341"/>
            <ac:spMk id="2" creationId="{C264C188-6B0D-58DF-10E7-DC4B66AB93EF}"/>
          </ac:spMkLst>
        </pc:spChg>
        <pc:spChg chg="del">
          <ac:chgData name="Tobin Magle" userId="S::ctm6768@ads.northwestern.edu::42da060b-ddc7-42dc-a7e8-253cdb78acd4" providerId="AD" clId="Web-{434DB04F-5A49-87D7-61DA-A28D478ABC86}" dt="2023-07-03T14:46:09.599" v="139"/>
          <ac:spMkLst>
            <pc:docMk/>
            <pc:sldMk cId="1485344212" sldId="341"/>
            <ac:spMk id="10" creationId="{7727D364-CA89-E110-E401-AFBD663E5437}"/>
          </ac:spMkLst>
        </pc:spChg>
        <pc:spChg chg="mod">
          <ac:chgData name="Tobin Magle" userId="S::ctm6768@ads.northwestern.edu::42da060b-ddc7-42dc-a7e8-253cdb78acd4" providerId="AD" clId="Web-{434DB04F-5A49-87D7-61DA-A28D478ABC86}" dt="2023-07-03T14:46:13.537" v="140" actId="1076"/>
          <ac:spMkLst>
            <pc:docMk/>
            <pc:sldMk cId="1485344212" sldId="341"/>
            <ac:spMk id="12" creationId="{0E94B176-9C4F-6A93-8271-E615F9C693CD}"/>
          </ac:spMkLst>
        </pc:spChg>
        <pc:spChg chg="del">
          <ac:chgData name="Tobin Magle" userId="S::ctm6768@ads.northwestern.edu::42da060b-ddc7-42dc-a7e8-253cdb78acd4" providerId="AD" clId="Web-{434DB04F-5A49-87D7-61DA-A28D478ABC86}" dt="2023-07-03T14:46:00.255" v="136"/>
          <ac:spMkLst>
            <pc:docMk/>
            <pc:sldMk cId="1485344212" sldId="341"/>
            <ac:spMk id="28" creationId="{DE20EC4B-3819-F7B5-0FD5-F4144DA41B40}"/>
          </ac:spMkLst>
        </pc:spChg>
        <pc:picChg chg="del">
          <ac:chgData name="Tobin Magle" userId="S::ctm6768@ads.northwestern.edu::42da060b-ddc7-42dc-a7e8-253cdb78acd4" providerId="AD" clId="Web-{434DB04F-5A49-87D7-61DA-A28D478ABC86}" dt="2023-07-03T14:45:52.692" v="133"/>
          <ac:picMkLst>
            <pc:docMk/>
            <pc:sldMk cId="1485344212" sldId="341"/>
            <ac:picMk id="16" creationId="{775308EB-E39D-F834-2438-5E239B8FB70D}"/>
          </ac:picMkLst>
        </pc:picChg>
        <pc:picChg chg="mod">
          <ac:chgData name="Tobin Magle" userId="S::ctm6768@ads.northwestern.edu::42da060b-ddc7-42dc-a7e8-253cdb78acd4" providerId="AD" clId="Web-{434DB04F-5A49-87D7-61DA-A28D478ABC86}" dt="2023-07-03T14:46:37.352" v="145" actId="1076"/>
          <ac:picMkLst>
            <pc:docMk/>
            <pc:sldMk cId="1485344212" sldId="341"/>
            <ac:picMk id="21" creationId="{8B5D5C23-B73B-1705-C6A0-097E27C38840}"/>
          </ac:picMkLst>
        </pc:picChg>
        <pc:cxnChg chg="del">
          <ac:chgData name="Tobin Magle" userId="S::ctm6768@ads.northwestern.edu::42da060b-ddc7-42dc-a7e8-253cdb78acd4" providerId="AD" clId="Web-{434DB04F-5A49-87D7-61DA-A28D478ABC86}" dt="2023-07-03T14:45:55.411" v="134"/>
          <ac:cxnSpMkLst>
            <pc:docMk/>
            <pc:sldMk cId="1485344212" sldId="341"/>
            <ac:cxnSpMk id="18" creationId="{64FD8292-F1D7-9BDF-62F1-8B51266519E0}"/>
          </ac:cxnSpMkLst>
        </pc:cxnChg>
        <pc:cxnChg chg="del">
          <ac:chgData name="Tobin Magle" userId="S::ctm6768@ads.northwestern.edu::42da060b-ddc7-42dc-a7e8-253cdb78acd4" providerId="AD" clId="Web-{434DB04F-5A49-87D7-61DA-A28D478ABC86}" dt="2023-07-03T14:45:57.848" v="135"/>
          <ac:cxnSpMkLst>
            <pc:docMk/>
            <pc:sldMk cId="1485344212" sldId="341"/>
            <ac:cxnSpMk id="19" creationId="{A028F1E5-6996-FB80-9BB9-BAED71F3F703}"/>
          </ac:cxnSpMkLst>
        </pc:cxnChg>
        <pc:cxnChg chg="mod">
          <ac:chgData name="Tobin Magle" userId="S::ctm6768@ads.northwestern.edu::42da060b-ddc7-42dc-a7e8-253cdb78acd4" providerId="AD" clId="Web-{434DB04F-5A49-87D7-61DA-A28D478ABC86}" dt="2023-07-03T14:46:28.773" v="142" actId="14100"/>
          <ac:cxnSpMkLst>
            <pc:docMk/>
            <pc:sldMk cId="1485344212" sldId="341"/>
            <ac:cxnSpMk id="22" creationId="{7319E175-1F32-FD3B-C985-0D112A9F79C3}"/>
          </ac:cxnSpMkLst>
        </pc:cxnChg>
        <pc:cxnChg chg="mod">
          <ac:chgData name="Tobin Magle" userId="S::ctm6768@ads.northwestern.edu::42da060b-ddc7-42dc-a7e8-253cdb78acd4" providerId="AD" clId="Web-{434DB04F-5A49-87D7-61DA-A28D478ABC86}" dt="2023-07-03T14:46:23.647" v="141" actId="14100"/>
          <ac:cxnSpMkLst>
            <pc:docMk/>
            <pc:sldMk cId="1485344212" sldId="341"/>
            <ac:cxnSpMk id="23" creationId="{A7533DD7-2714-A81B-D0F0-B39EF83AAEFE}"/>
          </ac:cxnSpMkLst>
        </pc:cxnChg>
      </pc:sldChg>
      <pc:sldChg chg="del">
        <pc:chgData name="Tobin Magle" userId="S::ctm6768@ads.northwestern.edu::42da060b-ddc7-42dc-a7e8-253cdb78acd4" providerId="AD" clId="Web-{434DB04F-5A49-87D7-61DA-A28D478ABC86}" dt="2023-07-03T14:51:48.314" v="295"/>
        <pc:sldMkLst>
          <pc:docMk/>
          <pc:sldMk cId="2289932693" sldId="343"/>
        </pc:sldMkLst>
      </pc:sldChg>
      <pc:sldChg chg="modSp">
        <pc:chgData name="Tobin Magle" userId="S::ctm6768@ads.northwestern.edu::42da060b-ddc7-42dc-a7e8-253cdb78acd4" providerId="AD" clId="Web-{434DB04F-5A49-87D7-61DA-A28D478ABC86}" dt="2023-07-03T14:38:44.907" v="64"/>
        <pc:sldMkLst>
          <pc:docMk/>
          <pc:sldMk cId="3135039297" sldId="345"/>
        </pc:sldMkLst>
        <pc:spChg chg="mod">
          <ac:chgData name="Tobin Magle" userId="S::ctm6768@ads.northwestern.edu::42da060b-ddc7-42dc-a7e8-253cdb78acd4" providerId="AD" clId="Web-{434DB04F-5A49-87D7-61DA-A28D478ABC86}" dt="2023-07-03T14:37:37.027" v="25" actId="1076"/>
          <ac:spMkLst>
            <pc:docMk/>
            <pc:sldMk cId="3135039297" sldId="345"/>
            <ac:spMk id="2" creationId="{0197593B-9A9F-32DB-0B23-9BD11183D17C}"/>
          </ac:spMkLst>
        </pc:spChg>
        <pc:graphicFrameChg chg="mod modGraphic">
          <ac:chgData name="Tobin Magle" userId="S::ctm6768@ads.northwestern.edu::42da060b-ddc7-42dc-a7e8-253cdb78acd4" providerId="AD" clId="Web-{434DB04F-5A49-87D7-61DA-A28D478ABC86}" dt="2023-07-03T14:38:44.907" v="64"/>
          <ac:graphicFrameMkLst>
            <pc:docMk/>
            <pc:sldMk cId="3135039297" sldId="345"/>
            <ac:graphicFrameMk id="8" creationId="{8FD2307D-8564-1745-3C11-6148B0C42943}"/>
          </ac:graphicFrameMkLst>
        </pc:graphicFrameChg>
      </pc:sldChg>
      <pc:sldChg chg="modSp mod modClrScheme chgLayout">
        <pc:chgData name="Tobin Magle" userId="S::ctm6768@ads.northwestern.edu::42da060b-ddc7-42dc-a7e8-253cdb78acd4" providerId="AD" clId="Web-{434DB04F-5A49-87D7-61DA-A28D478ABC86}" dt="2023-07-03T15:27:26.255" v="608" actId="1076"/>
        <pc:sldMkLst>
          <pc:docMk/>
          <pc:sldMk cId="2014817703" sldId="347"/>
        </pc:sldMkLst>
        <pc:spChg chg="mod ord">
          <ac:chgData name="Tobin Magle" userId="S::ctm6768@ads.northwestern.edu::42da060b-ddc7-42dc-a7e8-253cdb78acd4" providerId="AD" clId="Web-{434DB04F-5A49-87D7-61DA-A28D478ABC86}" dt="2023-07-03T15:26:46.611" v="602"/>
          <ac:spMkLst>
            <pc:docMk/>
            <pc:sldMk cId="2014817703" sldId="347"/>
            <ac:spMk id="2" creationId="{F08C5F3D-4FA1-86F4-7266-7012A838A87B}"/>
          </ac:spMkLst>
        </pc:spChg>
        <pc:spChg chg="mod ord">
          <ac:chgData name="Tobin Magle" userId="S::ctm6768@ads.northwestern.edu::42da060b-ddc7-42dc-a7e8-253cdb78acd4" providerId="AD" clId="Web-{434DB04F-5A49-87D7-61DA-A28D478ABC86}" dt="2023-07-03T15:27:26.255" v="608" actId="1076"/>
          <ac:spMkLst>
            <pc:docMk/>
            <pc:sldMk cId="2014817703" sldId="347"/>
            <ac:spMk id="3" creationId="{0CA0EEAD-534E-CF12-C109-D4F40F7FBAF2}"/>
          </ac:spMkLst>
        </pc:spChg>
      </pc:sldChg>
      <pc:sldChg chg="modSp new del ord">
        <pc:chgData name="Tobin Magle" userId="S::ctm6768@ads.northwestern.edu::42da060b-ddc7-42dc-a7e8-253cdb78acd4" providerId="AD" clId="Web-{434DB04F-5A49-87D7-61DA-A28D478ABC86}" dt="2023-07-03T14:45:35.331" v="131"/>
        <pc:sldMkLst>
          <pc:docMk/>
          <pc:sldMk cId="2271714623" sldId="348"/>
        </pc:sldMkLst>
        <pc:spChg chg="mod">
          <ac:chgData name="Tobin Magle" userId="S::ctm6768@ads.northwestern.edu::42da060b-ddc7-42dc-a7e8-253cdb78acd4" providerId="AD" clId="Web-{434DB04F-5A49-87D7-61DA-A28D478ABC86}" dt="2023-07-03T14:40:47.808" v="66" actId="20577"/>
          <ac:spMkLst>
            <pc:docMk/>
            <pc:sldMk cId="2271714623" sldId="348"/>
            <ac:spMk id="2" creationId="{1F86375C-C909-5F9F-314A-BA16E2A44DB1}"/>
          </ac:spMkLst>
        </pc:spChg>
        <pc:spChg chg="mod">
          <ac:chgData name="Tobin Magle" userId="S::ctm6768@ads.northwestern.edu::42da060b-ddc7-42dc-a7e8-253cdb78acd4" providerId="AD" clId="Web-{434DB04F-5A49-87D7-61DA-A28D478ABC86}" dt="2023-07-03T14:43:11.835" v="82" actId="20577"/>
          <ac:spMkLst>
            <pc:docMk/>
            <pc:sldMk cId="2271714623" sldId="348"/>
            <ac:spMk id="3" creationId="{D76D7745-30DE-1FC2-817C-F4771B30AA2F}"/>
          </ac:spMkLst>
        </pc:spChg>
      </pc:sldChg>
      <pc:sldChg chg="add del ord replId">
        <pc:chgData name="Tobin Magle" userId="S::ctm6768@ads.northwestern.edu::42da060b-ddc7-42dc-a7e8-253cdb78acd4" providerId="AD" clId="Web-{434DB04F-5A49-87D7-61DA-A28D478ABC86}" dt="2023-07-03T14:51:43.736" v="294"/>
        <pc:sldMkLst>
          <pc:docMk/>
          <pc:sldMk cId="1909384923" sldId="349"/>
        </pc:sldMkLst>
      </pc:sldChg>
      <pc:sldChg chg="addSp delSp modSp add replId">
        <pc:chgData name="Tobin Magle" userId="S::ctm6768@ads.northwestern.edu::42da060b-ddc7-42dc-a7e8-253cdb78acd4" providerId="AD" clId="Web-{434DB04F-5A49-87D7-61DA-A28D478ABC86}" dt="2023-07-03T14:49:11.474" v="229" actId="20577"/>
        <pc:sldMkLst>
          <pc:docMk/>
          <pc:sldMk cId="996867261" sldId="350"/>
        </pc:sldMkLst>
        <pc:spChg chg="mod">
          <ac:chgData name="Tobin Magle" userId="S::ctm6768@ads.northwestern.edu::42da060b-ddc7-42dc-a7e8-253cdb78acd4" providerId="AD" clId="Web-{434DB04F-5A49-87D7-61DA-A28D478ABC86}" dt="2023-07-03T14:49:11.474" v="229" actId="20577"/>
          <ac:spMkLst>
            <pc:docMk/>
            <pc:sldMk cId="996867261" sldId="350"/>
            <ac:spMk id="2" creationId="{C264C188-6B0D-58DF-10E7-DC4B66AB93EF}"/>
          </ac:spMkLst>
        </pc:spChg>
        <pc:spChg chg="del">
          <ac:chgData name="Tobin Magle" userId="S::ctm6768@ads.northwestern.edu::42da060b-ddc7-42dc-a7e8-253cdb78acd4" providerId="AD" clId="Web-{434DB04F-5A49-87D7-61DA-A28D478ABC86}" dt="2023-07-03T14:43:24.305" v="84"/>
          <ac:spMkLst>
            <pc:docMk/>
            <pc:sldMk cId="996867261" sldId="350"/>
            <ac:spMk id="30" creationId="{01AFC4E3-443D-26C5-0D80-DC3CD36CF894}"/>
          </ac:spMkLst>
        </pc:spChg>
        <pc:cxnChg chg="add mod">
          <ac:chgData name="Tobin Magle" userId="S::ctm6768@ads.northwestern.edu::42da060b-ddc7-42dc-a7e8-253cdb78acd4" providerId="AD" clId="Web-{434DB04F-5A49-87D7-61DA-A28D478ABC86}" dt="2023-07-03T14:43:33.509" v="86" actId="14100"/>
          <ac:cxnSpMkLst>
            <pc:docMk/>
            <pc:sldMk cId="996867261" sldId="350"/>
            <ac:cxnSpMk id="5" creationId="{5736D703-766E-9CA0-1CEC-385CEC050A51}"/>
          </ac:cxnSpMkLst>
        </pc:cxnChg>
      </pc:sldChg>
      <pc:sldChg chg="addSp modSp add replId">
        <pc:chgData name="Tobin Magle" userId="S::ctm6768@ads.northwestern.edu::42da060b-ddc7-42dc-a7e8-253cdb78acd4" providerId="AD" clId="Web-{434DB04F-5A49-87D7-61DA-A28D478ABC86}" dt="2023-07-03T14:49:24.725" v="235" actId="20577"/>
        <pc:sldMkLst>
          <pc:docMk/>
          <pc:sldMk cId="1691195983" sldId="351"/>
        </pc:sldMkLst>
        <pc:spChg chg="mod">
          <ac:chgData name="Tobin Magle" userId="S::ctm6768@ads.northwestern.edu::42da060b-ddc7-42dc-a7e8-253cdb78acd4" providerId="AD" clId="Web-{434DB04F-5A49-87D7-61DA-A28D478ABC86}" dt="2023-07-03T14:49:24.725" v="235" actId="20577"/>
          <ac:spMkLst>
            <pc:docMk/>
            <pc:sldMk cId="1691195983" sldId="351"/>
            <ac:spMk id="2" creationId="{C264C188-6B0D-58DF-10E7-DC4B66AB93EF}"/>
          </ac:spMkLst>
        </pc:spChg>
        <pc:spChg chg="add mod">
          <ac:chgData name="Tobin Magle" userId="S::ctm6768@ads.northwestern.edu::42da060b-ddc7-42dc-a7e8-253cdb78acd4" providerId="AD" clId="Web-{434DB04F-5A49-87D7-61DA-A28D478ABC86}" dt="2023-07-03T14:45:02.797" v="130" actId="1076"/>
          <ac:spMkLst>
            <pc:docMk/>
            <pc:sldMk cId="1691195983" sldId="351"/>
            <ac:spMk id="3" creationId="{15B13BF6-1AD9-C102-39DA-35C85C73A01E}"/>
          </ac:spMkLst>
        </pc:spChg>
      </pc:sldChg>
      <pc:sldChg chg="delSp modSp add replId">
        <pc:chgData name="Tobin Magle" userId="S::ctm6768@ads.northwestern.edu::42da060b-ddc7-42dc-a7e8-253cdb78acd4" providerId="AD" clId="Web-{434DB04F-5A49-87D7-61DA-A28D478ABC86}" dt="2023-07-03T14:49:59.899" v="251" actId="20577"/>
        <pc:sldMkLst>
          <pc:docMk/>
          <pc:sldMk cId="1681373284" sldId="352"/>
        </pc:sldMkLst>
        <pc:spChg chg="mod">
          <ac:chgData name="Tobin Magle" userId="S::ctm6768@ads.northwestern.edu::42da060b-ddc7-42dc-a7e8-253cdb78acd4" providerId="AD" clId="Web-{434DB04F-5A49-87D7-61DA-A28D478ABC86}" dt="2023-07-03T14:49:59.899" v="251" actId="20577"/>
          <ac:spMkLst>
            <pc:docMk/>
            <pc:sldMk cId="1681373284" sldId="352"/>
            <ac:spMk id="2" creationId="{C264C188-6B0D-58DF-10E7-DC4B66AB93EF}"/>
          </ac:spMkLst>
        </pc:spChg>
        <pc:spChg chg="del">
          <ac:chgData name="Tobin Magle" userId="S::ctm6768@ads.northwestern.edu::42da060b-ddc7-42dc-a7e8-253cdb78acd4" providerId="AD" clId="Web-{434DB04F-5A49-87D7-61DA-A28D478ABC86}" dt="2023-07-03T14:48:21.360" v="215"/>
          <ac:spMkLst>
            <pc:docMk/>
            <pc:sldMk cId="1681373284" sldId="352"/>
            <ac:spMk id="12" creationId="{0E94B176-9C4F-6A93-8271-E615F9C693CD}"/>
          </ac:spMkLst>
        </pc:spChg>
        <pc:spChg chg="del">
          <ac:chgData name="Tobin Magle" userId="S::ctm6768@ads.northwestern.edu::42da060b-ddc7-42dc-a7e8-253cdb78acd4" providerId="AD" clId="Web-{434DB04F-5A49-87D7-61DA-A28D478ABC86}" dt="2023-07-03T14:48:28.220" v="218"/>
          <ac:spMkLst>
            <pc:docMk/>
            <pc:sldMk cId="1681373284" sldId="352"/>
            <ac:spMk id="28" creationId="{DE20EC4B-3819-F7B5-0FD5-F4144DA41B40}"/>
          </ac:spMkLst>
        </pc:spChg>
        <pc:picChg chg="mod">
          <ac:chgData name="Tobin Magle" userId="S::ctm6768@ads.northwestern.edu::42da060b-ddc7-42dc-a7e8-253cdb78acd4" providerId="AD" clId="Web-{434DB04F-5A49-87D7-61DA-A28D478ABC86}" dt="2023-07-03T14:48:46.862" v="223" actId="1076"/>
          <ac:picMkLst>
            <pc:docMk/>
            <pc:sldMk cId="1681373284" sldId="352"/>
            <ac:picMk id="16" creationId="{775308EB-E39D-F834-2438-5E239B8FB70D}"/>
          </ac:picMkLst>
        </pc:picChg>
        <pc:picChg chg="del">
          <ac:chgData name="Tobin Magle" userId="S::ctm6768@ads.northwestern.edu::42da060b-ddc7-42dc-a7e8-253cdb78acd4" providerId="AD" clId="Web-{434DB04F-5A49-87D7-61DA-A28D478ABC86}" dt="2023-07-03T14:48:19.329" v="214"/>
          <ac:picMkLst>
            <pc:docMk/>
            <pc:sldMk cId="1681373284" sldId="352"/>
            <ac:picMk id="21" creationId="{8B5D5C23-B73B-1705-C6A0-097E27C38840}"/>
          </ac:picMkLst>
        </pc:picChg>
        <pc:cxnChg chg="mod">
          <ac:chgData name="Tobin Magle" userId="S::ctm6768@ads.northwestern.edu::42da060b-ddc7-42dc-a7e8-253cdb78acd4" providerId="AD" clId="Web-{434DB04F-5A49-87D7-61DA-A28D478ABC86}" dt="2023-07-03T14:48:32.392" v="219" actId="14100"/>
          <ac:cxnSpMkLst>
            <pc:docMk/>
            <pc:sldMk cId="1681373284" sldId="352"/>
            <ac:cxnSpMk id="18" creationId="{64FD8292-F1D7-9BDF-62F1-8B51266519E0}"/>
          </ac:cxnSpMkLst>
        </pc:cxnChg>
        <pc:cxnChg chg="mod">
          <ac:chgData name="Tobin Magle" userId="S::ctm6768@ads.northwestern.edu::42da060b-ddc7-42dc-a7e8-253cdb78acd4" providerId="AD" clId="Web-{434DB04F-5A49-87D7-61DA-A28D478ABC86}" dt="2023-07-03T14:48:36.533" v="220" actId="14100"/>
          <ac:cxnSpMkLst>
            <pc:docMk/>
            <pc:sldMk cId="1681373284" sldId="352"/>
            <ac:cxnSpMk id="19" creationId="{A028F1E5-6996-FB80-9BB9-BAED71F3F703}"/>
          </ac:cxnSpMkLst>
        </pc:cxnChg>
        <pc:cxnChg chg="del">
          <ac:chgData name="Tobin Magle" userId="S::ctm6768@ads.northwestern.edu::42da060b-ddc7-42dc-a7e8-253cdb78acd4" providerId="AD" clId="Web-{434DB04F-5A49-87D7-61DA-A28D478ABC86}" dt="2023-07-03T14:48:23.001" v="216"/>
          <ac:cxnSpMkLst>
            <pc:docMk/>
            <pc:sldMk cId="1681373284" sldId="352"/>
            <ac:cxnSpMk id="22" creationId="{7319E175-1F32-FD3B-C985-0D112A9F79C3}"/>
          </ac:cxnSpMkLst>
        </pc:cxnChg>
        <pc:cxnChg chg="del">
          <ac:chgData name="Tobin Magle" userId="S::ctm6768@ads.northwestern.edu::42da060b-ddc7-42dc-a7e8-253cdb78acd4" providerId="AD" clId="Web-{434DB04F-5A49-87D7-61DA-A28D478ABC86}" dt="2023-07-03T14:48:25.220" v="217"/>
          <ac:cxnSpMkLst>
            <pc:docMk/>
            <pc:sldMk cId="1681373284" sldId="352"/>
            <ac:cxnSpMk id="23" creationId="{A7533DD7-2714-A81B-D0F0-B39EF83AAEFE}"/>
          </ac:cxnSpMkLst>
        </pc:cxnChg>
      </pc:sldChg>
      <pc:sldChg chg="addSp modSp add replId">
        <pc:chgData name="Tobin Magle" userId="S::ctm6768@ads.northwestern.edu::42da060b-ddc7-42dc-a7e8-253cdb78acd4" providerId="AD" clId="Web-{434DB04F-5A49-87D7-61DA-A28D478ABC86}" dt="2023-07-03T14:49:40.960" v="243" actId="20577"/>
        <pc:sldMkLst>
          <pc:docMk/>
          <pc:sldMk cId="2955889544" sldId="353"/>
        </pc:sldMkLst>
        <pc:spChg chg="mod">
          <ac:chgData name="Tobin Magle" userId="S::ctm6768@ads.northwestern.edu::42da060b-ddc7-42dc-a7e8-253cdb78acd4" providerId="AD" clId="Web-{434DB04F-5A49-87D7-61DA-A28D478ABC86}" dt="2023-07-03T14:49:40.960" v="243" actId="20577"/>
          <ac:spMkLst>
            <pc:docMk/>
            <pc:sldMk cId="2955889544" sldId="353"/>
            <ac:spMk id="2" creationId="{C264C188-6B0D-58DF-10E7-DC4B66AB93EF}"/>
          </ac:spMkLst>
        </pc:spChg>
        <pc:spChg chg="add mod">
          <ac:chgData name="Tobin Magle" userId="S::ctm6768@ads.northwestern.edu::42da060b-ddc7-42dc-a7e8-253cdb78acd4" providerId="AD" clId="Web-{434DB04F-5A49-87D7-61DA-A28D478ABC86}" dt="2023-07-03T14:48:12.531" v="213" actId="1076"/>
          <ac:spMkLst>
            <pc:docMk/>
            <pc:sldMk cId="2955889544" sldId="353"/>
            <ac:spMk id="5" creationId="{AFA612C6-7108-C256-6F31-C0C504525DEE}"/>
          </ac:spMkLst>
        </pc:spChg>
      </pc:sldChg>
      <pc:sldChg chg="addSp modSp add replId modNotes">
        <pc:chgData name="Tobin Magle" userId="S::ctm6768@ads.northwestern.edu::42da060b-ddc7-42dc-a7e8-253cdb78acd4" providerId="AD" clId="Web-{434DB04F-5A49-87D7-61DA-A28D478ABC86}" dt="2023-07-03T14:51:30.110" v="293"/>
        <pc:sldMkLst>
          <pc:docMk/>
          <pc:sldMk cId="691160085" sldId="354"/>
        </pc:sldMkLst>
        <pc:spChg chg="add mod">
          <ac:chgData name="Tobin Magle" userId="S::ctm6768@ads.northwestern.edu::42da060b-ddc7-42dc-a7e8-253cdb78acd4" providerId="AD" clId="Web-{434DB04F-5A49-87D7-61DA-A28D478ABC86}" dt="2023-07-03T14:51:25.312" v="292" actId="20577"/>
          <ac:spMkLst>
            <pc:docMk/>
            <pc:sldMk cId="691160085" sldId="354"/>
            <ac:spMk id="5" creationId="{BE9ABDCD-26F1-55D1-E2B3-F33C79B595C5}"/>
          </ac:spMkLst>
        </pc:spChg>
      </pc:sldChg>
      <pc:sldChg chg="addSp modSp add replId">
        <pc:chgData name="Tobin Magle" userId="S::ctm6768@ads.northwestern.edu::42da060b-ddc7-42dc-a7e8-253cdb78acd4" providerId="AD" clId="Web-{434DB04F-5A49-87D7-61DA-A28D478ABC86}" dt="2023-07-03T14:53:17.322" v="304"/>
        <pc:sldMkLst>
          <pc:docMk/>
          <pc:sldMk cId="9144190" sldId="355"/>
        </pc:sldMkLst>
        <pc:spChg chg="add mod">
          <ac:chgData name="Tobin Magle" userId="S::ctm6768@ads.northwestern.edu::42da060b-ddc7-42dc-a7e8-253cdb78acd4" providerId="AD" clId="Web-{434DB04F-5A49-87D7-61DA-A28D478ABC86}" dt="2023-07-03T14:53:17.322" v="304"/>
          <ac:spMkLst>
            <pc:docMk/>
            <pc:sldMk cId="9144190" sldId="355"/>
            <ac:spMk id="19" creationId="{29325AFF-19DE-3F43-CE98-75ADE9DC9CC2}"/>
          </ac:spMkLst>
        </pc:spChg>
      </pc:sldChg>
      <pc:sldChg chg="modSp add replId">
        <pc:chgData name="Tobin Magle" userId="S::ctm6768@ads.northwestern.edu::42da060b-ddc7-42dc-a7e8-253cdb78acd4" providerId="AD" clId="Web-{434DB04F-5A49-87D7-61DA-A28D478ABC86}" dt="2023-07-03T14:59:58.917" v="358" actId="1076"/>
        <pc:sldMkLst>
          <pc:docMk/>
          <pc:sldMk cId="950024290" sldId="356"/>
        </pc:sldMkLst>
        <pc:spChg chg="mod">
          <ac:chgData name="Tobin Magle" userId="S::ctm6768@ads.northwestern.edu::42da060b-ddc7-42dc-a7e8-253cdb78acd4" providerId="AD" clId="Web-{434DB04F-5A49-87D7-61DA-A28D478ABC86}" dt="2023-07-03T14:59:58.917" v="358" actId="1076"/>
          <ac:spMkLst>
            <pc:docMk/>
            <pc:sldMk cId="950024290" sldId="356"/>
            <ac:spMk id="19" creationId="{29325AFF-19DE-3F43-CE98-75ADE9DC9CC2}"/>
          </ac:spMkLst>
        </pc:spChg>
      </pc:sldChg>
      <pc:sldChg chg="modSp add replId">
        <pc:chgData name="Tobin Magle" userId="S::ctm6768@ads.northwestern.edu::42da060b-ddc7-42dc-a7e8-253cdb78acd4" providerId="AD" clId="Web-{434DB04F-5A49-87D7-61DA-A28D478ABC86}" dt="2023-07-03T15:00:25.903" v="360" actId="1076"/>
        <pc:sldMkLst>
          <pc:docMk/>
          <pc:sldMk cId="4202395574" sldId="357"/>
        </pc:sldMkLst>
        <pc:spChg chg="mod">
          <ac:chgData name="Tobin Magle" userId="S::ctm6768@ads.northwestern.edu::42da060b-ddc7-42dc-a7e8-253cdb78acd4" providerId="AD" clId="Web-{434DB04F-5A49-87D7-61DA-A28D478ABC86}" dt="2023-07-03T15:00:25.903" v="360" actId="1076"/>
          <ac:spMkLst>
            <pc:docMk/>
            <pc:sldMk cId="4202395574" sldId="357"/>
            <ac:spMk id="19" creationId="{29325AFF-19DE-3F43-CE98-75ADE9DC9CC2}"/>
          </ac:spMkLst>
        </pc:spChg>
      </pc:sldChg>
      <pc:sldChg chg="addSp delSp modSp add ord replId">
        <pc:chgData name="Tobin Magle" userId="S::ctm6768@ads.northwestern.edu::42da060b-ddc7-42dc-a7e8-253cdb78acd4" providerId="AD" clId="Web-{434DB04F-5A49-87D7-61DA-A28D478ABC86}" dt="2023-07-03T15:16:40.811" v="542" actId="20577"/>
        <pc:sldMkLst>
          <pc:docMk/>
          <pc:sldMk cId="3997460464" sldId="358"/>
        </pc:sldMkLst>
        <pc:spChg chg="mod">
          <ac:chgData name="Tobin Magle" userId="S::ctm6768@ads.northwestern.edu::42da060b-ddc7-42dc-a7e8-253cdb78acd4" providerId="AD" clId="Web-{434DB04F-5A49-87D7-61DA-A28D478ABC86}" dt="2023-07-03T15:16:40.811" v="542" actId="20577"/>
          <ac:spMkLst>
            <pc:docMk/>
            <pc:sldMk cId="3997460464" sldId="358"/>
            <ac:spMk id="2" creationId="{8CAF20C0-F872-9BD0-3A65-D114CCF20F72}"/>
          </ac:spMkLst>
        </pc:spChg>
        <pc:spChg chg="del">
          <ac:chgData name="Tobin Magle" userId="S::ctm6768@ads.northwestern.edu::42da060b-ddc7-42dc-a7e8-253cdb78acd4" providerId="AD" clId="Web-{434DB04F-5A49-87D7-61DA-A28D478ABC86}" dt="2023-07-03T15:15:47.244" v="534"/>
          <ac:spMkLst>
            <pc:docMk/>
            <pc:sldMk cId="3997460464" sldId="358"/>
            <ac:spMk id="5" creationId="{1EBFE131-7AF1-50BE-9543-EA382904A949}"/>
          </ac:spMkLst>
        </pc:spChg>
        <pc:spChg chg="del">
          <ac:chgData name="Tobin Magle" userId="S::ctm6768@ads.northwestern.edu::42da060b-ddc7-42dc-a7e8-253cdb78acd4" providerId="AD" clId="Web-{434DB04F-5A49-87D7-61DA-A28D478ABC86}" dt="2023-07-03T15:06:28.839" v="401"/>
          <ac:spMkLst>
            <pc:docMk/>
            <pc:sldMk cId="3997460464" sldId="358"/>
            <ac:spMk id="6" creationId="{5238591D-662D-9130-2D9F-847E8A3D7EBF}"/>
          </ac:spMkLst>
        </pc:spChg>
        <pc:spChg chg="add">
          <ac:chgData name="Tobin Magle" userId="S::ctm6768@ads.northwestern.edu::42da060b-ddc7-42dc-a7e8-253cdb78acd4" providerId="AD" clId="Web-{434DB04F-5A49-87D7-61DA-A28D478ABC86}" dt="2023-07-03T15:15:47.588" v="535"/>
          <ac:spMkLst>
            <pc:docMk/>
            <pc:sldMk cId="3997460464" sldId="358"/>
            <ac:spMk id="8" creationId="{1A9AB35C-DBFE-4329-3D5B-29FC21980459}"/>
          </ac:spMkLst>
        </pc:spChg>
        <pc:spChg chg="mod">
          <ac:chgData name="Tobin Magle" userId="S::ctm6768@ads.northwestern.edu::42da060b-ddc7-42dc-a7e8-253cdb78acd4" providerId="AD" clId="Web-{434DB04F-5A49-87D7-61DA-A28D478ABC86}" dt="2023-07-03T15:02:08.521" v="387" actId="20577"/>
          <ac:spMkLst>
            <pc:docMk/>
            <pc:sldMk cId="3997460464" sldId="358"/>
            <ac:spMk id="9" creationId="{A666DF90-AA53-4C30-6FB0-EEE18197590A}"/>
          </ac:spMkLst>
        </pc:spChg>
        <pc:picChg chg="add mod ord">
          <ac:chgData name="Tobin Magle" userId="S::ctm6768@ads.northwestern.edu::42da060b-ddc7-42dc-a7e8-253cdb78acd4" providerId="AD" clId="Web-{434DB04F-5A49-87D7-61DA-A28D478ABC86}" dt="2023-07-03T15:15:59.683" v="537" actId="14100"/>
          <ac:picMkLst>
            <pc:docMk/>
            <pc:sldMk cId="3997460464" sldId="358"/>
            <ac:picMk id="3" creationId="{E48DAB1D-3EE1-0225-8650-E5FE3C206107}"/>
          </ac:picMkLst>
        </pc:picChg>
      </pc:sldChg>
      <pc:sldChg chg="addSp delSp modSp new mod modClrScheme chgLayout">
        <pc:chgData name="Tobin Magle" userId="S::ctm6768@ads.northwestern.edu::42da060b-ddc7-42dc-a7e8-253cdb78acd4" providerId="AD" clId="Web-{434DB04F-5A49-87D7-61DA-A28D478ABC86}" dt="2023-07-03T15:35:08.355" v="735" actId="20577"/>
        <pc:sldMkLst>
          <pc:docMk/>
          <pc:sldMk cId="4720059" sldId="359"/>
        </pc:sldMkLst>
        <pc:spChg chg="del mod ord">
          <ac:chgData name="Tobin Magle" userId="S::ctm6768@ads.northwestern.edu::42da060b-ddc7-42dc-a7e8-253cdb78acd4" providerId="AD" clId="Web-{434DB04F-5A49-87D7-61DA-A28D478ABC86}" dt="2023-07-03T15:30:34.520" v="628"/>
          <ac:spMkLst>
            <pc:docMk/>
            <pc:sldMk cId="4720059" sldId="359"/>
            <ac:spMk id="2" creationId="{0CBF0D05-BA68-6A01-62D4-29D374FDEEBF}"/>
          </ac:spMkLst>
        </pc:spChg>
        <pc:spChg chg="add mod">
          <ac:chgData name="Tobin Magle" userId="S::ctm6768@ads.northwestern.edu::42da060b-ddc7-42dc-a7e8-253cdb78acd4" providerId="AD" clId="Web-{434DB04F-5A49-87D7-61DA-A28D478ABC86}" dt="2023-07-03T15:33:36.082" v="698" actId="20577"/>
          <ac:spMkLst>
            <pc:docMk/>
            <pc:sldMk cId="4720059" sldId="359"/>
            <ac:spMk id="3" creationId="{4C442EE8-B74B-2E62-0362-81D7FD16A9E9}"/>
          </ac:spMkLst>
        </pc:spChg>
        <pc:spChg chg="add mod">
          <ac:chgData name="Tobin Magle" userId="S::ctm6768@ads.northwestern.edu::42da060b-ddc7-42dc-a7e8-253cdb78acd4" providerId="AD" clId="Web-{434DB04F-5A49-87D7-61DA-A28D478ABC86}" dt="2023-07-03T15:33:40.723" v="706" actId="14100"/>
          <ac:spMkLst>
            <pc:docMk/>
            <pc:sldMk cId="4720059" sldId="359"/>
            <ac:spMk id="4" creationId="{6E7C6F3E-8936-E17A-C836-2B44FC435568}"/>
          </ac:spMkLst>
        </pc:spChg>
        <pc:spChg chg="add mod">
          <ac:chgData name="Tobin Magle" userId="S::ctm6768@ads.northwestern.edu::42da060b-ddc7-42dc-a7e8-253cdb78acd4" providerId="AD" clId="Web-{434DB04F-5A49-87D7-61DA-A28D478ABC86}" dt="2023-07-03T15:34:17.382" v="718" actId="1076"/>
          <ac:spMkLst>
            <pc:docMk/>
            <pc:sldMk cId="4720059" sldId="359"/>
            <ac:spMk id="6" creationId="{84DA8163-1150-F70F-7756-3F26400441E9}"/>
          </ac:spMkLst>
        </pc:spChg>
        <pc:spChg chg="add mod">
          <ac:chgData name="Tobin Magle" userId="S::ctm6768@ads.northwestern.edu::42da060b-ddc7-42dc-a7e8-253cdb78acd4" providerId="AD" clId="Web-{434DB04F-5A49-87D7-61DA-A28D478ABC86}" dt="2023-07-03T15:33:36.144" v="704" actId="20577"/>
          <ac:spMkLst>
            <pc:docMk/>
            <pc:sldMk cId="4720059" sldId="359"/>
            <ac:spMk id="7" creationId="{DCFEF650-A965-4999-0E8F-3996AC3108DB}"/>
          </ac:spMkLst>
        </pc:spChg>
        <pc:spChg chg="add mod">
          <ac:chgData name="Tobin Magle" userId="S::ctm6768@ads.northwestern.edu::42da060b-ddc7-42dc-a7e8-253cdb78acd4" providerId="AD" clId="Web-{434DB04F-5A49-87D7-61DA-A28D478ABC86}" dt="2023-07-03T15:34:13.757" v="717" actId="1076"/>
          <ac:spMkLst>
            <pc:docMk/>
            <pc:sldMk cId="4720059" sldId="359"/>
            <ac:spMk id="8" creationId="{8C9D94E5-4D98-9932-1EF3-1384BED60D0E}"/>
          </ac:spMkLst>
        </pc:spChg>
        <pc:spChg chg="add mod">
          <ac:chgData name="Tobin Magle" userId="S::ctm6768@ads.northwestern.edu::42da060b-ddc7-42dc-a7e8-253cdb78acd4" providerId="AD" clId="Web-{434DB04F-5A49-87D7-61DA-A28D478ABC86}" dt="2023-07-03T15:33:36.144" v="703" actId="20577"/>
          <ac:spMkLst>
            <pc:docMk/>
            <pc:sldMk cId="4720059" sldId="359"/>
            <ac:spMk id="9" creationId="{0660173E-99D4-5304-D47D-951B5D78D5ED}"/>
          </ac:spMkLst>
        </pc:spChg>
        <pc:spChg chg="add mod">
          <ac:chgData name="Tobin Magle" userId="S::ctm6768@ads.northwestern.edu::42da060b-ddc7-42dc-a7e8-253cdb78acd4" providerId="AD" clId="Web-{434DB04F-5A49-87D7-61DA-A28D478ABC86}" dt="2023-07-03T15:34:24.836" v="720" actId="1076"/>
          <ac:spMkLst>
            <pc:docMk/>
            <pc:sldMk cId="4720059" sldId="359"/>
            <ac:spMk id="10" creationId="{186F814F-EB8C-A0EC-42A3-78931E429E94}"/>
          </ac:spMkLst>
        </pc:spChg>
        <pc:spChg chg="add mod">
          <ac:chgData name="Tobin Magle" userId="S::ctm6768@ads.northwestern.edu::42da060b-ddc7-42dc-a7e8-253cdb78acd4" providerId="AD" clId="Web-{434DB04F-5A49-87D7-61DA-A28D478ABC86}" dt="2023-07-03T15:34:20.789" v="719" actId="1076"/>
          <ac:spMkLst>
            <pc:docMk/>
            <pc:sldMk cId="4720059" sldId="359"/>
            <ac:spMk id="11" creationId="{160DEC42-90D6-F21F-42DF-876CB58D88B0}"/>
          </ac:spMkLst>
        </pc:spChg>
        <pc:spChg chg="add mod">
          <ac:chgData name="Tobin Magle" userId="S::ctm6768@ads.northwestern.edu::42da060b-ddc7-42dc-a7e8-253cdb78acd4" providerId="AD" clId="Web-{434DB04F-5A49-87D7-61DA-A28D478ABC86}" dt="2023-07-03T15:35:08.355" v="735" actId="20577"/>
          <ac:spMkLst>
            <pc:docMk/>
            <pc:sldMk cId="4720059" sldId="359"/>
            <ac:spMk id="12" creationId="{969F9822-EF76-50B2-F238-18857A4CDDF3}"/>
          </ac:spMkLst>
        </pc:spChg>
        <pc:picChg chg="add mod">
          <ac:chgData name="Tobin Magle" userId="S::ctm6768@ads.northwestern.edu::42da060b-ddc7-42dc-a7e8-253cdb78acd4" providerId="AD" clId="Web-{434DB04F-5A49-87D7-61DA-A28D478ABC86}" dt="2023-07-03T15:34:31.711" v="723" actId="1076"/>
          <ac:picMkLst>
            <pc:docMk/>
            <pc:sldMk cId="4720059" sldId="359"/>
            <ac:picMk id="5" creationId="{E29B610B-CAD7-7A8E-2B39-2239260030CA}"/>
          </ac:picMkLst>
        </pc:picChg>
      </pc:sldChg>
      <pc:sldChg chg="modSp add replId">
        <pc:chgData name="Tobin Magle" userId="S::ctm6768@ads.northwestern.edu::42da060b-ddc7-42dc-a7e8-253cdb78acd4" providerId="AD" clId="Web-{434DB04F-5A49-87D7-61DA-A28D478ABC86}" dt="2023-07-03T15:40:44.445" v="805" actId="20577"/>
        <pc:sldMkLst>
          <pc:docMk/>
          <pc:sldMk cId="3412164250" sldId="360"/>
        </pc:sldMkLst>
        <pc:spChg chg="mod">
          <ac:chgData name="Tobin Magle" userId="S::ctm6768@ads.northwestern.edu::42da060b-ddc7-42dc-a7e8-253cdb78acd4" providerId="AD" clId="Web-{434DB04F-5A49-87D7-61DA-A28D478ABC86}" dt="2023-07-03T15:40:44.445" v="805" actId="20577"/>
          <ac:spMkLst>
            <pc:docMk/>
            <pc:sldMk cId="3412164250" sldId="360"/>
            <ac:spMk id="3" creationId="{E6CB91F3-3057-EE50-AC8E-BED65AEBA0EA}"/>
          </ac:spMkLst>
        </pc:spChg>
      </pc:sldChg>
    </pc:docChg>
  </pc:docChgLst>
  <pc:docChgLst>
    <pc:chgData clId="Web-{B4F73475-3ED2-FA75-B8B4-288331925581}"/>
    <pc:docChg chg="modSld">
      <pc:chgData name="" userId="" providerId="" clId="Web-{B4F73475-3ED2-FA75-B8B4-288331925581}" dt="2023-06-01T22:15:50.113" v="0" actId="20577"/>
      <pc:docMkLst>
        <pc:docMk/>
      </pc:docMkLst>
      <pc:sldChg chg="modSp">
        <pc:chgData name="" userId="" providerId="" clId="Web-{B4F73475-3ED2-FA75-B8B4-288331925581}" dt="2023-06-01T22:15:50.113" v="0" actId="20577"/>
        <pc:sldMkLst>
          <pc:docMk/>
          <pc:sldMk cId="4204263909" sldId="305"/>
        </pc:sldMkLst>
        <pc:spChg chg="mod">
          <ac:chgData name="" userId="" providerId="" clId="Web-{B4F73475-3ED2-FA75-B8B4-288331925581}" dt="2023-06-01T22:15:50.113" v="0" actId="20577"/>
          <ac:spMkLst>
            <pc:docMk/>
            <pc:sldMk cId="4204263909" sldId="305"/>
            <ac:spMk id="3" creationId="{5112D4FF-788A-7755-9474-4967BD6A620A}"/>
          </ac:spMkLst>
        </pc:spChg>
      </pc:sldChg>
    </pc:docChg>
  </pc:docChgLst>
  <pc:docChgLst>
    <pc:chgData name="Tobin Magle" userId="S::ctm6768@ads.northwestern.edu::42da060b-ddc7-42dc-a7e8-253cdb78acd4" providerId="AD" clId="Web-{9FF21D19-71DE-5436-76E5-1D6C723D0B52}"/>
    <pc:docChg chg="delSld">
      <pc:chgData name="Tobin Magle" userId="S::ctm6768@ads.northwestern.edu::42da060b-ddc7-42dc-a7e8-253cdb78acd4" providerId="AD" clId="Web-{9FF21D19-71DE-5436-76E5-1D6C723D0B52}" dt="2023-08-03T18:59:32.290" v="64"/>
      <pc:docMkLst>
        <pc:docMk/>
      </pc:docMkLst>
      <pc:sldChg chg="del">
        <pc:chgData name="Tobin Magle" userId="S::ctm6768@ads.northwestern.edu::42da060b-ddc7-42dc-a7e8-253cdb78acd4" providerId="AD" clId="Web-{9FF21D19-71DE-5436-76E5-1D6C723D0B52}" dt="2023-08-03T18:58:48.194" v="32"/>
        <pc:sldMkLst>
          <pc:docMk/>
          <pc:sldMk cId="4154333393" sldId="256"/>
        </pc:sldMkLst>
      </pc:sldChg>
      <pc:sldChg chg="del">
        <pc:chgData name="Tobin Magle" userId="S::ctm6768@ads.northwestern.edu::42da060b-ddc7-42dc-a7e8-253cdb78acd4" providerId="AD" clId="Web-{9FF21D19-71DE-5436-76E5-1D6C723D0B52}" dt="2023-08-03T18:58:48.194" v="31"/>
        <pc:sldMkLst>
          <pc:docMk/>
          <pc:sldMk cId="3978385175" sldId="292"/>
        </pc:sldMkLst>
      </pc:sldChg>
      <pc:sldChg chg="del">
        <pc:chgData name="Tobin Magle" userId="S::ctm6768@ads.northwestern.edu::42da060b-ddc7-42dc-a7e8-253cdb78acd4" providerId="AD" clId="Web-{9FF21D19-71DE-5436-76E5-1D6C723D0B52}" dt="2023-08-03T18:58:48.194" v="29"/>
        <pc:sldMkLst>
          <pc:docMk/>
          <pc:sldMk cId="2827781611" sldId="300"/>
        </pc:sldMkLst>
      </pc:sldChg>
      <pc:sldChg chg="del">
        <pc:chgData name="Tobin Magle" userId="S::ctm6768@ads.northwestern.edu::42da060b-ddc7-42dc-a7e8-253cdb78acd4" providerId="AD" clId="Web-{9FF21D19-71DE-5436-76E5-1D6C723D0B52}" dt="2023-08-03T18:59:32.243" v="36"/>
        <pc:sldMkLst>
          <pc:docMk/>
          <pc:sldMk cId="1780255532" sldId="302"/>
        </pc:sldMkLst>
      </pc:sldChg>
      <pc:sldChg chg="del">
        <pc:chgData name="Tobin Magle" userId="S::ctm6768@ads.northwestern.edu::42da060b-ddc7-42dc-a7e8-253cdb78acd4" providerId="AD" clId="Web-{9FF21D19-71DE-5436-76E5-1D6C723D0B52}" dt="2023-08-03T18:59:32.243" v="34"/>
        <pc:sldMkLst>
          <pc:docMk/>
          <pc:sldMk cId="1909184074" sldId="303"/>
        </pc:sldMkLst>
      </pc:sldChg>
      <pc:sldChg chg="del">
        <pc:chgData name="Tobin Magle" userId="S::ctm6768@ads.northwestern.edu::42da060b-ddc7-42dc-a7e8-253cdb78acd4" providerId="AD" clId="Web-{9FF21D19-71DE-5436-76E5-1D6C723D0B52}" dt="2023-08-03T18:59:32.258" v="38"/>
        <pc:sldMkLst>
          <pc:docMk/>
          <pc:sldMk cId="3074458046" sldId="306"/>
        </pc:sldMkLst>
      </pc:sldChg>
      <pc:sldChg chg="del">
        <pc:chgData name="Tobin Magle" userId="S::ctm6768@ads.northwestern.edu::42da060b-ddc7-42dc-a7e8-253cdb78acd4" providerId="AD" clId="Web-{9FF21D19-71DE-5436-76E5-1D6C723D0B52}" dt="2023-08-03T18:58:48.179" v="27"/>
        <pc:sldMkLst>
          <pc:docMk/>
          <pc:sldMk cId="64811055" sldId="307"/>
        </pc:sldMkLst>
      </pc:sldChg>
      <pc:sldChg chg="del">
        <pc:chgData name="Tobin Magle" userId="S::ctm6768@ads.northwestern.edu::42da060b-ddc7-42dc-a7e8-253cdb78acd4" providerId="AD" clId="Web-{9FF21D19-71DE-5436-76E5-1D6C723D0B52}" dt="2023-08-03T18:59:32.243" v="35"/>
        <pc:sldMkLst>
          <pc:docMk/>
          <pc:sldMk cId="4061825495" sldId="308"/>
        </pc:sldMkLst>
      </pc:sldChg>
      <pc:sldChg chg="del">
        <pc:chgData name="Tobin Magle" userId="S::ctm6768@ads.northwestern.edu::42da060b-ddc7-42dc-a7e8-253cdb78acd4" providerId="AD" clId="Web-{9FF21D19-71DE-5436-76E5-1D6C723D0B52}" dt="2023-08-03T18:59:32.258" v="40"/>
        <pc:sldMkLst>
          <pc:docMk/>
          <pc:sldMk cId="107191658" sldId="309"/>
        </pc:sldMkLst>
      </pc:sldChg>
      <pc:sldChg chg="del">
        <pc:chgData name="Tobin Magle" userId="S::ctm6768@ads.northwestern.edu::42da060b-ddc7-42dc-a7e8-253cdb78acd4" providerId="AD" clId="Web-{9FF21D19-71DE-5436-76E5-1D6C723D0B52}" dt="2023-08-03T18:58:48.179" v="26"/>
        <pc:sldMkLst>
          <pc:docMk/>
          <pc:sldMk cId="3389622902" sldId="313"/>
        </pc:sldMkLst>
      </pc:sldChg>
      <pc:sldChg chg="del">
        <pc:chgData name="Tobin Magle" userId="S::ctm6768@ads.northwestern.edu::42da060b-ddc7-42dc-a7e8-253cdb78acd4" providerId="AD" clId="Web-{9FF21D19-71DE-5436-76E5-1D6C723D0B52}" dt="2023-08-03T18:59:32.258" v="44"/>
        <pc:sldMkLst>
          <pc:docMk/>
          <pc:sldMk cId="1610826962" sldId="315"/>
        </pc:sldMkLst>
      </pc:sldChg>
      <pc:sldChg chg="del">
        <pc:chgData name="Tobin Magle" userId="S::ctm6768@ads.northwestern.edu::42da060b-ddc7-42dc-a7e8-253cdb78acd4" providerId="AD" clId="Web-{9FF21D19-71DE-5436-76E5-1D6C723D0B52}" dt="2023-08-03T18:58:48.163" v="22"/>
        <pc:sldMkLst>
          <pc:docMk/>
          <pc:sldMk cId="3457052035" sldId="316"/>
        </pc:sldMkLst>
      </pc:sldChg>
      <pc:sldChg chg="del">
        <pc:chgData name="Tobin Magle" userId="S::ctm6768@ads.northwestern.edu::42da060b-ddc7-42dc-a7e8-253cdb78acd4" providerId="AD" clId="Web-{9FF21D19-71DE-5436-76E5-1D6C723D0B52}" dt="2023-08-03T18:58:48.179" v="25"/>
        <pc:sldMkLst>
          <pc:docMk/>
          <pc:sldMk cId="1586031987" sldId="319"/>
        </pc:sldMkLst>
      </pc:sldChg>
      <pc:sldChg chg="del">
        <pc:chgData name="Tobin Magle" userId="S::ctm6768@ads.northwestern.edu::42da060b-ddc7-42dc-a7e8-253cdb78acd4" providerId="AD" clId="Web-{9FF21D19-71DE-5436-76E5-1D6C723D0B52}" dt="2023-08-03T18:58:48.163" v="23"/>
        <pc:sldMkLst>
          <pc:docMk/>
          <pc:sldMk cId="4168708229" sldId="320"/>
        </pc:sldMkLst>
      </pc:sldChg>
      <pc:sldChg chg="del">
        <pc:chgData name="Tobin Magle" userId="S::ctm6768@ads.northwestern.edu::42da060b-ddc7-42dc-a7e8-253cdb78acd4" providerId="AD" clId="Web-{9FF21D19-71DE-5436-76E5-1D6C723D0B52}" dt="2023-08-03T18:58:48.194" v="30"/>
        <pc:sldMkLst>
          <pc:docMk/>
          <pc:sldMk cId="3426717818" sldId="321"/>
        </pc:sldMkLst>
      </pc:sldChg>
      <pc:sldChg chg="del">
        <pc:chgData name="Tobin Magle" userId="S::ctm6768@ads.northwestern.edu::42da060b-ddc7-42dc-a7e8-253cdb78acd4" providerId="AD" clId="Web-{9FF21D19-71DE-5436-76E5-1D6C723D0B52}" dt="2023-08-03T18:59:32.290" v="63"/>
        <pc:sldMkLst>
          <pc:docMk/>
          <pc:sldMk cId="1688580728" sldId="327"/>
        </pc:sldMkLst>
      </pc:sldChg>
      <pc:sldChg chg="del">
        <pc:chgData name="Tobin Magle" userId="S::ctm6768@ads.northwestern.edu::42da060b-ddc7-42dc-a7e8-253cdb78acd4" providerId="AD" clId="Web-{9FF21D19-71DE-5436-76E5-1D6C723D0B52}" dt="2023-08-03T18:58:48.194" v="28"/>
        <pc:sldMkLst>
          <pc:docMk/>
          <pc:sldMk cId="3702581346" sldId="328"/>
        </pc:sldMkLst>
      </pc:sldChg>
      <pc:sldChg chg="del">
        <pc:chgData name="Tobin Magle" userId="S::ctm6768@ads.northwestern.edu::42da060b-ddc7-42dc-a7e8-253cdb78acd4" providerId="AD" clId="Web-{9FF21D19-71DE-5436-76E5-1D6C723D0B52}" dt="2023-08-03T18:58:48.085" v="1"/>
        <pc:sldMkLst>
          <pc:docMk/>
          <pc:sldMk cId="496394440" sldId="329"/>
        </pc:sldMkLst>
      </pc:sldChg>
      <pc:sldChg chg="del">
        <pc:chgData name="Tobin Magle" userId="S::ctm6768@ads.northwestern.edu::42da060b-ddc7-42dc-a7e8-253cdb78acd4" providerId="AD" clId="Web-{9FF21D19-71DE-5436-76E5-1D6C723D0B52}" dt="2023-08-03T18:58:48.179" v="24"/>
        <pc:sldMkLst>
          <pc:docMk/>
          <pc:sldMk cId="1431555225" sldId="330"/>
        </pc:sldMkLst>
      </pc:sldChg>
      <pc:sldChg chg="del">
        <pc:chgData name="Tobin Magle" userId="S::ctm6768@ads.northwestern.edu::42da060b-ddc7-42dc-a7e8-253cdb78acd4" providerId="AD" clId="Web-{9FF21D19-71DE-5436-76E5-1D6C723D0B52}" dt="2023-08-03T18:58:48.163" v="20"/>
        <pc:sldMkLst>
          <pc:docMk/>
          <pc:sldMk cId="4168439264" sldId="331"/>
        </pc:sldMkLst>
      </pc:sldChg>
      <pc:sldChg chg="del">
        <pc:chgData name="Tobin Magle" userId="S::ctm6768@ads.northwestern.edu::42da060b-ddc7-42dc-a7e8-253cdb78acd4" providerId="AD" clId="Web-{9FF21D19-71DE-5436-76E5-1D6C723D0B52}" dt="2023-08-03T18:58:48.147" v="17"/>
        <pc:sldMkLst>
          <pc:docMk/>
          <pc:sldMk cId="3280239972" sldId="333"/>
        </pc:sldMkLst>
      </pc:sldChg>
      <pc:sldChg chg="del">
        <pc:chgData name="Tobin Magle" userId="S::ctm6768@ads.northwestern.edu::42da060b-ddc7-42dc-a7e8-253cdb78acd4" providerId="AD" clId="Web-{9FF21D19-71DE-5436-76E5-1D6C723D0B52}" dt="2023-08-03T18:58:48.147" v="18"/>
        <pc:sldMkLst>
          <pc:docMk/>
          <pc:sldMk cId="1701747154" sldId="336"/>
        </pc:sldMkLst>
      </pc:sldChg>
      <pc:sldChg chg="del">
        <pc:chgData name="Tobin Magle" userId="S::ctm6768@ads.northwestern.edu::42da060b-ddc7-42dc-a7e8-253cdb78acd4" providerId="AD" clId="Web-{9FF21D19-71DE-5436-76E5-1D6C723D0B52}" dt="2023-08-03T18:58:48.132" v="15"/>
        <pc:sldMkLst>
          <pc:docMk/>
          <pc:sldMk cId="671641294" sldId="337"/>
        </pc:sldMkLst>
      </pc:sldChg>
      <pc:sldChg chg="del">
        <pc:chgData name="Tobin Magle" userId="S::ctm6768@ads.northwestern.edu::42da060b-ddc7-42dc-a7e8-253cdb78acd4" providerId="AD" clId="Web-{9FF21D19-71DE-5436-76E5-1D6C723D0B52}" dt="2023-08-03T18:58:48.132" v="12"/>
        <pc:sldMkLst>
          <pc:docMk/>
          <pc:sldMk cId="2960897304" sldId="338"/>
        </pc:sldMkLst>
      </pc:sldChg>
      <pc:sldChg chg="del">
        <pc:chgData name="Tobin Magle" userId="S::ctm6768@ads.northwestern.edu::42da060b-ddc7-42dc-a7e8-253cdb78acd4" providerId="AD" clId="Web-{9FF21D19-71DE-5436-76E5-1D6C723D0B52}" dt="2023-08-03T18:58:48.116" v="8"/>
        <pc:sldMkLst>
          <pc:docMk/>
          <pc:sldMk cId="1459182634" sldId="339"/>
        </pc:sldMkLst>
      </pc:sldChg>
      <pc:sldChg chg="del">
        <pc:chgData name="Tobin Magle" userId="S::ctm6768@ads.northwestern.edu::42da060b-ddc7-42dc-a7e8-253cdb78acd4" providerId="AD" clId="Web-{9FF21D19-71DE-5436-76E5-1D6C723D0B52}" dt="2023-08-03T18:58:48.101" v="5"/>
        <pc:sldMkLst>
          <pc:docMk/>
          <pc:sldMk cId="1485344212" sldId="341"/>
        </pc:sldMkLst>
      </pc:sldChg>
      <pc:sldChg chg="del">
        <pc:chgData name="Tobin Magle" userId="S::ctm6768@ads.northwestern.edu::42da060b-ddc7-42dc-a7e8-253cdb78acd4" providerId="AD" clId="Web-{9FF21D19-71DE-5436-76E5-1D6C723D0B52}" dt="2023-08-03T18:58:48.116" v="10"/>
        <pc:sldMkLst>
          <pc:docMk/>
          <pc:sldMk cId="2894672288" sldId="342"/>
        </pc:sldMkLst>
      </pc:sldChg>
      <pc:sldChg chg="del">
        <pc:chgData name="Tobin Magle" userId="S::ctm6768@ads.northwestern.edu::42da060b-ddc7-42dc-a7e8-253cdb78acd4" providerId="AD" clId="Web-{9FF21D19-71DE-5436-76E5-1D6C723D0B52}" dt="2023-08-03T18:58:48.132" v="13"/>
        <pc:sldMkLst>
          <pc:docMk/>
          <pc:sldMk cId="1541293069" sldId="344"/>
        </pc:sldMkLst>
      </pc:sldChg>
      <pc:sldChg chg="del">
        <pc:chgData name="Tobin Magle" userId="S::ctm6768@ads.northwestern.edu::42da060b-ddc7-42dc-a7e8-253cdb78acd4" providerId="AD" clId="Web-{9FF21D19-71DE-5436-76E5-1D6C723D0B52}" dt="2023-08-03T18:58:48.132" v="14"/>
        <pc:sldMkLst>
          <pc:docMk/>
          <pc:sldMk cId="3135039297" sldId="345"/>
        </pc:sldMkLst>
      </pc:sldChg>
      <pc:sldChg chg="del">
        <pc:chgData name="Tobin Magle" userId="S::ctm6768@ads.northwestern.edu::42da060b-ddc7-42dc-a7e8-253cdb78acd4" providerId="AD" clId="Web-{9FF21D19-71DE-5436-76E5-1D6C723D0B52}" dt="2023-08-03T18:59:32.258" v="46"/>
        <pc:sldMkLst>
          <pc:docMk/>
          <pc:sldMk cId="2014817703" sldId="347"/>
        </pc:sldMkLst>
      </pc:sldChg>
      <pc:sldChg chg="del">
        <pc:chgData name="Tobin Magle" userId="S::ctm6768@ads.northwestern.edu::42da060b-ddc7-42dc-a7e8-253cdb78acd4" providerId="AD" clId="Web-{9FF21D19-71DE-5436-76E5-1D6C723D0B52}" dt="2023-08-03T18:58:48.101" v="7"/>
        <pc:sldMkLst>
          <pc:docMk/>
          <pc:sldMk cId="996867261" sldId="350"/>
        </pc:sldMkLst>
      </pc:sldChg>
      <pc:sldChg chg="del">
        <pc:chgData name="Tobin Magle" userId="S::ctm6768@ads.northwestern.edu::42da060b-ddc7-42dc-a7e8-253cdb78acd4" providerId="AD" clId="Web-{9FF21D19-71DE-5436-76E5-1D6C723D0B52}" dt="2023-08-03T18:58:48.101" v="6"/>
        <pc:sldMkLst>
          <pc:docMk/>
          <pc:sldMk cId="1691195983" sldId="351"/>
        </pc:sldMkLst>
      </pc:sldChg>
      <pc:sldChg chg="del">
        <pc:chgData name="Tobin Magle" userId="S::ctm6768@ads.northwestern.edu::42da060b-ddc7-42dc-a7e8-253cdb78acd4" providerId="AD" clId="Web-{9FF21D19-71DE-5436-76E5-1D6C723D0B52}" dt="2023-08-03T18:58:48.085" v="3"/>
        <pc:sldMkLst>
          <pc:docMk/>
          <pc:sldMk cId="1681373284" sldId="352"/>
        </pc:sldMkLst>
      </pc:sldChg>
      <pc:sldChg chg="del">
        <pc:chgData name="Tobin Magle" userId="S::ctm6768@ads.northwestern.edu::42da060b-ddc7-42dc-a7e8-253cdb78acd4" providerId="AD" clId="Web-{9FF21D19-71DE-5436-76E5-1D6C723D0B52}" dt="2023-08-03T18:58:48.101" v="4"/>
        <pc:sldMkLst>
          <pc:docMk/>
          <pc:sldMk cId="2955889544" sldId="353"/>
        </pc:sldMkLst>
      </pc:sldChg>
      <pc:sldChg chg="del">
        <pc:chgData name="Tobin Magle" userId="S::ctm6768@ads.northwestern.edu::42da060b-ddc7-42dc-a7e8-253cdb78acd4" providerId="AD" clId="Web-{9FF21D19-71DE-5436-76E5-1D6C723D0B52}" dt="2023-08-03T18:58:48.085" v="2"/>
        <pc:sldMkLst>
          <pc:docMk/>
          <pc:sldMk cId="691160085" sldId="354"/>
        </pc:sldMkLst>
      </pc:sldChg>
      <pc:sldChg chg="del">
        <pc:chgData name="Tobin Magle" userId="S::ctm6768@ads.northwestern.edu::42da060b-ddc7-42dc-a7e8-253cdb78acd4" providerId="AD" clId="Web-{9FF21D19-71DE-5436-76E5-1D6C723D0B52}" dt="2023-08-03T18:58:48.069" v="0"/>
        <pc:sldMkLst>
          <pc:docMk/>
          <pc:sldMk cId="9144190" sldId="355"/>
        </pc:sldMkLst>
      </pc:sldChg>
      <pc:sldChg chg="del">
        <pc:chgData name="Tobin Magle" userId="S::ctm6768@ads.northwestern.edu::42da060b-ddc7-42dc-a7e8-253cdb78acd4" providerId="AD" clId="Web-{9FF21D19-71DE-5436-76E5-1D6C723D0B52}" dt="2023-08-03T18:59:32.274" v="47"/>
        <pc:sldMkLst>
          <pc:docMk/>
          <pc:sldMk cId="4202395574" sldId="357"/>
        </pc:sldMkLst>
      </pc:sldChg>
      <pc:sldChg chg="del">
        <pc:chgData name="Tobin Magle" userId="S::ctm6768@ads.northwestern.edu::42da060b-ddc7-42dc-a7e8-253cdb78acd4" providerId="AD" clId="Web-{9FF21D19-71DE-5436-76E5-1D6C723D0B52}" dt="2023-08-03T18:59:32.258" v="45"/>
        <pc:sldMkLst>
          <pc:docMk/>
          <pc:sldMk cId="4720059" sldId="359"/>
        </pc:sldMkLst>
      </pc:sldChg>
      <pc:sldChg chg="del">
        <pc:chgData name="Tobin Magle" userId="S::ctm6768@ads.northwestern.edu::42da060b-ddc7-42dc-a7e8-253cdb78acd4" providerId="AD" clId="Web-{9FF21D19-71DE-5436-76E5-1D6C723D0B52}" dt="2023-08-03T18:59:32.274" v="49"/>
        <pc:sldMkLst>
          <pc:docMk/>
          <pc:sldMk cId="3969252097" sldId="373"/>
        </pc:sldMkLst>
      </pc:sldChg>
      <pc:sldChg chg="del">
        <pc:chgData name="Tobin Magle" userId="S::ctm6768@ads.northwestern.edu::42da060b-ddc7-42dc-a7e8-253cdb78acd4" providerId="AD" clId="Web-{9FF21D19-71DE-5436-76E5-1D6C723D0B52}" dt="2023-08-03T18:59:32.274" v="50"/>
        <pc:sldMkLst>
          <pc:docMk/>
          <pc:sldMk cId="1777997911" sldId="374"/>
        </pc:sldMkLst>
      </pc:sldChg>
      <pc:sldChg chg="del">
        <pc:chgData name="Tobin Magle" userId="S::ctm6768@ads.northwestern.edu::42da060b-ddc7-42dc-a7e8-253cdb78acd4" providerId="AD" clId="Web-{9FF21D19-71DE-5436-76E5-1D6C723D0B52}" dt="2023-08-03T18:59:32.290" v="62"/>
        <pc:sldMkLst>
          <pc:docMk/>
          <pc:sldMk cId="3373380650" sldId="378"/>
        </pc:sldMkLst>
      </pc:sldChg>
      <pc:sldChg chg="del">
        <pc:chgData name="Tobin Magle" userId="S::ctm6768@ads.northwestern.edu::42da060b-ddc7-42dc-a7e8-253cdb78acd4" providerId="AD" clId="Web-{9FF21D19-71DE-5436-76E5-1D6C723D0B52}" dt="2023-08-03T18:59:32.290" v="59"/>
        <pc:sldMkLst>
          <pc:docMk/>
          <pc:sldMk cId="4278793363" sldId="381"/>
        </pc:sldMkLst>
      </pc:sldChg>
      <pc:sldChg chg="del">
        <pc:chgData name="Tobin Magle" userId="S::ctm6768@ads.northwestern.edu::42da060b-ddc7-42dc-a7e8-253cdb78acd4" providerId="AD" clId="Web-{9FF21D19-71DE-5436-76E5-1D6C723D0B52}" dt="2023-08-03T18:59:32.290" v="58"/>
        <pc:sldMkLst>
          <pc:docMk/>
          <pc:sldMk cId="3982824965" sldId="382"/>
        </pc:sldMkLst>
      </pc:sldChg>
      <pc:sldChg chg="del">
        <pc:chgData name="Tobin Magle" userId="S::ctm6768@ads.northwestern.edu::42da060b-ddc7-42dc-a7e8-253cdb78acd4" providerId="AD" clId="Web-{9FF21D19-71DE-5436-76E5-1D6C723D0B52}" dt="2023-08-03T18:59:32.290" v="61"/>
        <pc:sldMkLst>
          <pc:docMk/>
          <pc:sldMk cId="2273680073" sldId="383"/>
        </pc:sldMkLst>
      </pc:sldChg>
      <pc:sldChg chg="del">
        <pc:chgData name="Tobin Magle" userId="S::ctm6768@ads.northwestern.edu::42da060b-ddc7-42dc-a7e8-253cdb78acd4" providerId="AD" clId="Web-{9FF21D19-71DE-5436-76E5-1D6C723D0B52}" dt="2023-08-03T18:59:32.290" v="56"/>
        <pc:sldMkLst>
          <pc:docMk/>
          <pc:sldMk cId="2664155326" sldId="384"/>
        </pc:sldMkLst>
      </pc:sldChg>
      <pc:sldChg chg="del">
        <pc:chgData name="Tobin Magle" userId="S::ctm6768@ads.northwestern.edu::42da060b-ddc7-42dc-a7e8-253cdb78acd4" providerId="AD" clId="Web-{9FF21D19-71DE-5436-76E5-1D6C723D0B52}" dt="2023-08-03T18:59:32.290" v="57"/>
        <pc:sldMkLst>
          <pc:docMk/>
          <pc:sldMk cId="1260251223" sldId="385"/>
        </pc:sldMkLst>
      </pc:sldChg>
      <pc:sldChg chg="del">
        <pc:chgData name="Tobin Magle" userId="S::ctm6768@ads.northwestern.edu::42da060b-ddc7-42dc-a7e8-253cdb78acd4" providerId="AD" clId="Web-{9FF21D19-71DE-5436-76E5-1D6C723D0B52}" dt="2023-08-03T18:59:32.290" v="60"/>
        <pc:sldMkLst>
          <pc:docMk/>
          <pc:sldMk cId="1167710782" sldId="386"/>
        </pc:sldMkLst>
      </pc:sldChg>
      <pc:sldChg chg="del">
        <pc:chgData name="Tobin Magle" userId="S::ctm6768@ads.northwestern.edu::42da060b-ddc7-42dc-a7e8-253cdb78acd4" providerId="AD" clId="Web-{9FF21D19-71DE-5436-76E5-1D6C723D0B52}" dt="2023-08-03T18:59:32.290" v="55"/>
        <pc:sldMkLst>
          <pc:docMk/>
          <pc:sldMk cId="2243766953" sldId="387"/>
        </pc:sldMkLst>
      </pc:sldChg>
      <pc:sldChg chg="del">
        <pc:chgData name="Tobin Magle" userId="S::ctm6768@ads.northwestern.edu::42da060b-ddc7-42dc-a7e8-253cdb78acd4" providerId="AD" clId="Web-{9FF21D19-71DE-5436-76E5-1D6C723D0B52}" dt="2023-08-03T18:59:32.274" v="54"/>
        <pc:sldMkLst>
          <pc:docMk/>
          <pc:sldMk cId="2356276172" sldId="388"/>
        </pc:sldMkLst>
      </pc:sldChg>
      <pc:sldChg chg="del">
        <pc:chgData name="Tobin Magle" userId="S::ctm6768@ads.northwestern.edu::42da060b-ddc7-42dc-a7e8-253cdb78acd4" providerId="AD" clId="Web-{9FF21D19-71DE-5436-76E5-1D6C723D0B52}" dt="2023-08-03T18:59:32.274" v="53"/>
        <pc:sldMkLst>
          <pc:docMk/>
          <pc:sldMk cId="2012823763" sldId="390"/>
        </pc:sldMkLst>
      </pc:sldChg>
      <pc:sldChg chg="del">
        <pc:chgData name="Tobin Magle" userId="S::ctm6768@ads.northwestern.edu::42da060b-ddc7-42dc-a7e8-253cdb78acd4" providerId="AD" clId="Web-{9FF21D19-71DE-5436-76E5-1D6C723D0B52}" dt="2023-08-03T18:59:32.290" v="64"/>
        <pc:sldMkLst>
          <pc:docMk/>
          <pc:sldMk cId="981016537" sldId="395"/>
        </pc:sldMkLst>
      </pc:sldChg>
      <pc:sldChg chg="del">
        <pc:chgData name="Tobin Magle" userId="S::ctm6768@ads.northwestern.edu::42da060b-ddc7-42dc-a7e8-253cdb78acd4" providerId="AD" clId="Web-{9FF21D19-71DE-5436-76E5-1D6C723D0B52}" dt="2023-08-03T18:59:32.274" v="52"/>
        <pc:sldMkLst>
          <pc:docMk/>
          <pc:sldMk cId="303405762" sldId="396"/>
        </pc:sldMkLst>
      </pc:sldChg>
      <pc:sldChg chg="del">
        <pc:chgData name="Tobin Magle" userId="S::ctm6768@ads.northwestern.edu::42da060b-ddc7-42dc-a7e8-253cdb78acd4" providerId="AD" clId="Web-{9FF21D19-71DE-5436-76E5-1D6C723D0B52}" dt="2023-08-03T18:59:32.258" v="41"/>
        <pc:sldMkLst>
          <pc:docMk/>
          <pc:sldMk cId="1341067817" sldId="397"/>
        </pc:sldMkLst>
      </pc:sldChg>
      <pc:sldChg chg="del">
        <pc:chgData name="Tobin Magle" userId="S::ctm6768@ads.northwestern.edu::42da060b-ddc7-42dc-a7e8-253cdb78acd4" providerId="AD" clId="Web-{9FF21D19-71DE-5436-76E5-1D6C723D0B52}" dt="2023-08-03T18:59:32.258" v="42"/>
        <pc:sldMkLst>
          <pc:docMk/>
          <pc:sldMk cId="1709176253" sldId="398"/>
        </pc:sldMkLst>
      </pc:sldChg>
      <pc:sldChg chg="del">
        <pc:chgData name="Tobin Magle" userId="S::ctm6768@ads.northwestern.edu::42da060b-ddc7-42dc-a7e8-253cdb78acd4" providerId="AD" clId="Web-{9FF21D19-71DE-5436-76E5-1D6C723D0B52}" dt="2023-08-03T18:58:48.163" v="21"/>
        <pc:sldMkLst>
          <pc:docMk/>
          <pc:sldMk cId="2599182348" sldId="399"/>
        </pc:sldMkLst>
      </pc:sldChg>
      <pc:sldChg chg="del">
        <pc:chgData name="Tobin Magle" userId="S::ctm6768@ads.northwestern.edu::42da060b-ddc7-42dc-a7e8-253cdb78acd4" providerId="AD" clId="Web-{9FF21D19-71DE-5436-76E5-1D6C723D0B52}" dt="2023-08-03T18:58:48.147" v="19"/>
        <pc:sldMkLst>
          <pc:docMk/>
          <pc:sldMk cId="1336799893" sldId="400"/>
        </pc:sldMkLst>
      </pc:sldChg>
      <pc:sldChg chg="del">
        <pc:chgData name="Tobin Magle" userId="S::ctm6768@ads.northwestern.edu::42da060b-ddc7-42dc-a7e8-253cdb78acd4" providerId="AD" clId="Web-{9FF21D19-71DE-5436-76E5-1D6C723D0B52}" dt="2023-08-03T18:58:48.147" v="16"/>
        <pc:sldMkLst>
          <pc:docMk/>
          <pc:sldMk cId="3496139399" sldId="401"/>
        </pc:sldMkLst>
      </pc:sldChg>
      <pc:sldChg chg="del">
        <pc:chgData name="Tobin Magle" userId="S::ctm6768@ads.northwestern.edu::42da060b-ddc7-42dc-a7e8-253cdb78acd4" providerId="AD" clId="Web-{9FF21D19-71DE-5436-76E5-1D6C723D0B52}" dt="2023-08-03T18:58:48.116" v="9"/>
        <pc:sldMkLst>
          <pc:docMk/>
          <pc:sldMk cId="3614920576" sldId="402"/>
        </pc:sldMkLst>
      </pc:sldChg>
      <pc:sldChg chg="del">
        <pc:chgData name="Tobin Magle" userId="S::ctm6768@ads.northwestern.edu::42da060b-ddc7-42dc-a7e8-253cdb78acd4" providerId="AD" clId="Web-{9FF21D19-71DE-5436-76E5-1D6C723D0B52}" dt="2023-08-03T18:59:32.274" v="51"/>
        <pc:sldMkLst>
          <pc:docMk/>
          <pc:sldMk cId="198804396" sldId="406"/>
        </pc:sldMkLst>
      </pc:sldChg>
      <pc:sldChg chg="del">
        <pc:chgData name="Tobin Magle" userId="S::ctm6768@ads.northwestern.edu::42da060b-ddc7-42dc-a7e8-253cdb78acd4" providerId="AD" clId="Web-{9FF21D19-71DE-5436-76E5-1D6C723D0B52}" dt="2023-08-03T18:59:32.274" v="48"/>
        <pc:sldMkLst>
          <pc:docMk/>
          <pc:sldMk cId="837077756" sldId="407"/>
        </pc:sldMkLst>
      </pc:sldChg>
      <pc:sldChg chg="del">
        <pc:chgData name="Tobin Magle" userId="S::ctm6768@ads.northwestern.edu::42da060b-ddc7-42dc-a7e8-253cdb78acd4" providerId="AD" clId="Web-{9FF21D19-71DE-5436-76E5-1D6C723D0B52}" dt="2023-08-03T18:59:32.258" v="43"/>
        <pc:sldMkLst>
          <pc:docMk/>
          <pc:sldMk cId="2820528749" sldId="408"/>
        </pc:sldMkLst>
      </pc:sldChg>
      <pc:sldChg chg="del">
        <pc:chgData name="Tobin Magle" userId="S::ctm6768@ads.northwestern.edu::42da060b-ddc7-42dc-a7e8-253cdb78acd4" providerId="AD" clId="Web-{9FF21D19-71DE-5436-76E5-1D6C723D0B52}" dt="2023-08-03T18:59:32.258" v="39"/>
        <pc:sldMkLst>
          <pc:docMk/>
          <pc:sldMk cId="680577341" sldId="409"/>
        </pc:sldMkLst>
      </pc:sldChg>
      <pc:sldChg chg="del">
        <pc:chgData name="Tobin Magle" userId="S::ctm6768@ads.northwestern.edu::42da060b-ddc7-42dc-a7e8-253cdb78acd4" providerId="AD" clId="Web-{9FF21D19-71DE-5436-76E5-1D6C723D0B52}" dt="2023-08-03T18:58:48.116" v="11"/>
        <pc:sldMkLst>
          <pc:docMk/>
          <pc:sldMk cId="2458738446" sldId="410"/>
        </pc:sldMkLst>
      </pc:sldChg>
      <pc:sldChg chg="del">
        <pc:chgData name="Tobin Magle" userId="S::ctm6768@ads.northwestern.edu::42da060b-ddc7-42dc-a7e8-253cdb78acd4" providerId="AD" clId="Web-{9FF21D19-71DE-5436-76E5-1D6C723D0B52}" dt="2023-08-03T18:59:32.258" v="37"/>
        <pc:sldMkLst>
          <pc:docMk/>
          <pc:sldMk cId="2091378785" sldId="411"/>
        </pc:sldMkLst>
      </pc:sldChg>
      <pc:sldChg chg="del">
        <pc:chgData name="Tobin Magle" userId="S::ctm6768@ads.northwestern.edu::42da060b-ddc7-42dc-a7e8-253cdb78acd4" providerId="AD" clId="Web-{9FF21D19-71DE-5436-76E5-1D6C723D0B52}" dt="2023-08-03T18:58:48.210" v="33"/>
        <pc:sldMkLst>
          <pc:docMk/>
          <pc:sldMk cId="1351349585" sldId="412"/>
        </pc:sldMkLst>
      </pc:sldChg>
    </pc:docChg>
  </pc:docChgLst>
  <pc:docChgLst>
    <pc:chgData name="Tobin Magle" userId="S::ctm6768@ads.northwestern.edu::42da060b-ddc7-42dc-a7e8-253cdb78acd4" providerId="AD" clId="Web-{87E413B0-3B4C-2559-CA0C-51A172B81F22}"/>
    <pc:docChg chg="addSld delSld modSld">
      <pc:chgData name="Tobin Magle" userId="S::ctm6768@ads.northwestern.edu::42da060b-ddc7-42dc-a7e8-253cdb78acd4" providerId="AD" clId="Web-{87E413B0-3B4C-2559-CA0C-51A172B81F22}" dt="2023-07-05T18:59:47.139" v="984" actId="20577"/>
      <pc:docMkLst>
        <pc:docMk/>
      </pc:docMkLst>
      <pc:sldChg chg="modSp">
        <pc:chgData name="Tobin Magle" userId="S::ctm6768@ads.northwestern.edu::42da060b-ddc7-42dc-a7e8-253cdb78acd4" providerId="AD" clId="Web-{87E413B0-3B4C-2559-CA0C-51A172B81F22}" dt="2023-07-05T18:49:16.056" v="793" actId="20577"/>
        <pc:sldMkLst>
          <pc:docMk/>
          <pc:sldMk cId="1610826962" sldId="315"/>
        </pc:sldMkLst>
        <pc:spChg chg="mod">
          <ac:chgData name="Tobin Magle" userId="S::ctm6768@ads.northwestern.edu::42da060b-ddc7-42dc-a7e8-253cdb78acd4" providerId="AD" clId="Web-{87E413B0-3B4C-2559-CA0C-51A172B81F22}" dt="2023-07-05T18:49:16.056" v="793" actId="20577"/>
          <ac:spMkLst>
            <pc:docMk/>
            <pc:sldMk cId="1610826962" sldId="315"/>
            <ac:spMk id="3" creationId="{644B3B7F-1E38-70FC-95A5-6B2D66C19B44}"/>
          </ac:spMkLst>
        </pc:spChg>
      </pc:sldChg>
      <pc:sldChg chg="addSp modSp">
        <pc:chgData name="Tobin Magle" userId="S::ctm6768@ads.northwestern.edu::42da060b-ddc7-42dc-a7e8-253cdb78acd4" providerId="AD" clId="Web-{87E413B0-3B4C-2559-CA0C-51A172B81F22}" dt="2023-07-05T18:20:43.628" v="225" actId="20577"/>
        <pc:sldMkLst>
          <pc:docMk/>
          <pc:sldMk cId="1306602248" sldId="317"/>
        </pc:sldMkLst>
        <pc:spChg chg="add mod">
          <ac:chgData name="Tobin Magle" userId="S::ctm6768@ads.northwestern.edu::42da060b-ddc7-42dc-a7e8-253cdb78acd4" providerId="AD" clId="Web-{87E413B0-3B4C-2559-CA0C-51A172B81F22}" dt="2023-07-05T18:19:34.954" v="193" actId="1076"/>
          <ac:spMkLst>
            <pc:docMk/>
            <pc:sldMk cId="1306602248" sldId="317"/>
            <ac:spMk id="3" creationId="{CBE004DB-3152-3EBA-3B29-689D97754424}"/>
          </ac:spMkLst>
        </pc:spChg>
        <pc:spChg chg="add mod">
          <ac:chgData name="Tobin Magle" userId="S::ctm6768@ads.northwestern.edu::42da060b-ddc7-42dc-a7e8-253cdb78acd4" providerId="AD" clId="Web-{87E413B0-3B4C-2559-CA0C-51A172B81F22}" dt="2023-07-05T18:18:51.296" v="170" actId="1076"/>
          <ac:spMkLst>
            <pc:docMk/>
            <pc:sldMk cId="1306602248" sldId="317"/>
            <ac:spMk id="5" creationId="{69441313-939D-2CCA-CCFC-AA21FE0548EA}"/>
          </ac:spMkLst>
        </pc:spChg>
        <pc:spChg chg="mod">
          <ac:chgData name="Tobin Magle" userId="S::ctm6768@ads.northwestern.edu::42da060b-ddc7-42dc-a7e8-253cdb78acd4" providerId="AD" clId="Web-{87E413B0-3B4C-2559-CA0C-51A172B81F22}" dt="2023-07-05T18:18:19.670" v="162" actId="14100"/>
          <ac:spMkLst>
            <pc:docMk/>
            <pc:sldMk cId="1306602248" sldId="317"/>
            <ac:spMk id="7" creationId="{2902A6A8-AECB-C75B-7DF1-9549C24021F9}"/>
          </ac:spMkLst>
        </pc:spChg>
        <pc:spChg chg="mod">
          <ac:chgData name="Tobin Magle" userId="S::ctm6768@ads.northwestern.edu::42da060b-ddc7-42dc-a7e8-253cdb78acd4" providerId="AD" clId="Web-{87E413B0-3B4C-2559-CA0C-51A172B81F22}" dt="2023-07-05T18:19:31.376" v="192" actId="14100"/>
          <ac:spMkLst>
            <pc:docMk/>
            <pc:sldMk cId="1306602248" sldId="317"/>
            <ac:spMk id="8" creationId="{D1CB25CA-614C-06E7-E1A0-13CA63C3030F}"/>
          </ac:spMkLst>
        </pc:spChg>
        <pc:spChg chg="add mod">
          <ac:chgData name="Tobin Magle" userId="S::ctm6768@ads.northwestern.edu::42da060b-ddc7-42dc-a7e8-253cdb78acd4" providerId="AD" clId="Web-{87E413B0-3B4C-2559-CA0C-51A172B81F22}" dt="2023-07-05T18:19:38.110" v="194" actId="1076"/>
          <ac:spMkLst>
            <pc:docMk/>
            <pc:sldMk cId="1306602248" sldId="317"/>
            <ac:spMk id="9" creationId="{ACEFA58C-19CA-62A3-0A7F-E6445A5FCCB7}"/>
          </ac:spMkLst>
        </pc:spChg>
        <pc:spChg chg="add mod">
          <ac:chgData name="Tobin Magle" userId="S::ctm6768@ads.northwestern.edu::42da060b-ddc7-42dc-a7e8-253cdb78acd4" providerId="AD" clId="Web-{87E413B0-3B4C-2559-CA0C-51A172B81F22}" dt="2023-07-05T18:20:02.611" v="205" actId="14100"/>
          <ac:spMkLst>
            <pc:docMk/>
            <pc:sldMk cId="1306602248" sldId="317"/>
            <ac:spMk id="10" creationId="{F3CEE37B-771D-1433-13BF-466E25FF44DF}"/>
          </ac:spMkLst>
        </pc:spChg>
        <pc:spChg chg="add mod">
          <ac:chgData name="Tobin Magle" userId="S::ctm6768@ads.northwestern.edu::42da060b-ddc7-42dc-a7e8-253cdb78acd4" providerId="AD" clId="Web-{87E413B0-3B4C-2559-CA0C-51A172B81F22}" dt="2023-07-05T18:20:14.783" v="212" actId="20577"/>
          <ac:spMkLst>
            <pc:docMk/>
            <pc:sldMk cId="1306602248" sldId="317"/>
            <ac:spMk id="12" creationId="{232A858E-DCC7-8C59-B981-6C0F7FFE12A7}"/>
          </ac:spMkLst>
        </pc:spChg>
        <pc:spChg chg="add mod">
          <ac:chgData name="Tobin Magle" userId="S::ctm6768@ads.northwestern.edu::42da060b-ddc7-42dc-a7e8-253cdb78acd4" providerId="AD" clId="Web-{87E413B0-3B4C-2559-CA0C-51A172B81F22}" dt="2023-07-05T18:20:31.393" v="218" actId="20577"/>
          <ac:spMkLst>
            <pc:docMk/>
            <pc:sldMk cId="1306602248" sldId="317"/>
            <ac:spMk id="13" creationId="{43646BA7-A165-20A2-6E6F-3800257A32F7}"/>
          </ac:spMkLst>
        </pc:spChg>
        <pc:spChg chg="add mod">
          <ac:chgData name="Tobin Magle" userId="S::ctm6768@ads.northwestern.edu::42da060b-ddc7-42dc-a7e8-253cdb78acd4" providerId="AD" clId="Web-{87E413B0-3B4C-2559-CA0C-51A172B81F22}" dt="2023-07-05T18:20:43.628" v="225" actId="20577"/>
          <ac:spMkLst>
            <pc:docMk/>
            <pc:sldMk cId="1306602248" sldId="317"/>
            <ac:spMk id="14" creationId="{30A5B701-2C08-81C6-EFE4-49168AED238D}"/>
          </ac:spMkLst>
        </pc:spChg>
      </pc:sldChg>
      <pc:sldChg chg="modSp">
        <pc:chgData name="Tobin Magle" userId="S::ctm6768@ads.northwestern.edu::42da060b-ddc7-42dc-a7e8-253cdb78acd4" providerId="AD" clId="Web-{87E413B0-3B4C-2559-CA0C-51A172B81F22}" dt="2023-07-05T18:12:58.426" v="79" actId="20577"/>
        <pc:sldMkLst>
          <pc:docMk/>
          <pc:sldMk cId="1635276613" sldId="360"/>
        </pc:sldMkLst>
        <pc:spChg chg="mod">
          <ac:chgData name="Tobin Magle" userId="S::ctm6768@ads.northwestern.edu::42da060b-ddc7-42dc-a7e8-253cdb78acd4" providerId="AD" clId="Web-{87E413B0-3B4C-2559-CA0C-51A172B81F22}" dt="2023-07-05T18:12:58.426" v="79" actId="20577"/>
          <ac:spMkLst>
            <pc:docMk/>
            <pc:sldMk cId="1635276613" sldId="360"/>
            <ac:spMk id="2" creationId="{36A33EB3-E0C3-2FEA-3A35-BF6EFBD8209E}"/>
          </ac:spMkLst>
        </pc:spChg>
      </pc:sldChg>
      <pc:sldChg chg="modSp">
        <pc:chgData name="Tobin Magle" userId="S::ctm6768@ads.northwestern.edu::42da060b-ddc7-42dc-a7e8-253cdb78acd4" providerId="AD" clId="Web-{87E413B0-3B4C-2559-CA0C-51A172B81F22}" dt="2023-07-05T18:12:40.472" v="77" actId="20577"/>
        <pc:sldMkLst>
          <pc:docMk/>
          <pc:sldMk cId="1717270725" sldId="364"/>
        </pc:sldMkLst>
        <pc:spChg chg="mod">
          <ac:chgData name="Tobin Magle" userId="S::ctm6768@ads.northwestern.edu::42da060b-ddc7-42dc-a7e8-253cdb78acd4" providerId="AD" clId="Web-{87E413B0-3B4C-2559-CA0C-51A172B81F22}" dt="2023-07-05T18:12:40.472" v="77" actId="20577"/>
          <ac:spMkLst>
            <pc:docMk/>
            <pc:sldMk cId="1717270725" sldId="364"/>
            <ac:spMk id="7" creationId="{FE9B30BD-14BE-856C-22BC-0C849442A8A5}"/>
          </ac:spMkLst>
        </pc:spChg>
        <pc:spChg chg="mod">
          <ac:chgData name="Tobin Magle" userId="S::ctm6768@ads.northwestern.edu::42da060b-ddc7-42dc-a7e8-253cdb78acd4" providerId="AD" clId="Web-{87E413B0-3B4C-2559-CA0C-51A172B81F22}" dt="2023-07-05T18:12:14.643" v="60" actId="20577"/>
          <ac:spMkLst>
            <pc:docMk/>
            <pc:sldMk cId="1717270725" sldId="364"/>
            <ac:spMk id="8" creationId="{98103EA1-D27E-707C-02E4-552DCC184BF7}"/>
          </ac:spMkLst>
        </pc:spChg>
      </pc:sldChg>
      <pc:sldChg chg="del">
        <pc:chgData name="Tobin Magle" userId="S::ctm6768@ads.northwestern.edu::42da060b-ddc7-42dc-a7e8-253cdb78acd4" providerId="AD" clId="Web-{87E413B0-3B4C-2559-CA0C-51A172B81F22}" dt="2023-07-05T18:35:28.374" v="677"/>
        <pc:sldMkLst>
          <pc:docMk/>
          <pc:sldMk cId="364429659" sldId="372"/>
        </pc:sldMkLst>
      </pc:sldChg>
      <pc:sldChg chg="modSp mod modClrScheme chgLayout">
        <pc:chgData name="Tobin Magle" userId="S::ctm6768@ads.northwestern.edu::42da060b-ddc7-42dc-a7e8-253cdb78acd4" providerId="AD" clId="Web-{87E413B0-3B4C-2559-CA0C-51A172B81F22}" dt="2023-07-05T18:33:28.136" v="527" actId="20577"/>
        <pc:sldMkLst>
          <pc:docMk/>
          <pc:sldMk cId="3969252097" sldId="373"/>
        </pc:sldMkLst>
        <pc:spChg chg="mod ord">
          <ac:chgData name="Tobin Magle" userId="S::ctm6768@ads.northwestern.edu::42da060b-ddc7-42dc-a7e8-253cdb78acd4" providerId="AD" clId="Web-{87E413B0-3B4C-2559-CA0C-51A172B81F22}" dt="2023-07-05T18:33:28.136" v="527" actId="20577"/>
          <ac:spMkLst>
            <pc:docMk/>
            <pc:sldMk cId="3969252097" sldId="373"/>
            <ac:spMk id="220" creationId="{00000000-0000-0000-0000-000000000000}"/>
          </ac:spMkLst>
        </pc:spChg>
        <pc:spChg chg="mod ord">
          <ac:chgData name="Tobin Magle" userId="S::ctm6768@ads.northwestern.edu::42da060b-ddc7-42dc-a7e8-253cdb78acd4" providerId="AD" clId="Web-{87E413B0-3B4C-2559-CA0C-51A172B81F22}" dt="2023-07-05T18:32:25.087" v="475"/>
          <ac:spMkLst>
            <pc:docMk/>
            <pc:sldMk cId="3969252097" sldId="373"/>
            <ac:spMk id="221" creationId="{00000000-0000-0000-0000-000000000000}"/>
          </ac:spMkLst>
        </pc:spChg>
        <pc:graphicFrameChg chg="mod modGraphic">
          <ac:chgData name="Tobin Magle" userId="S::ctm6768@ads.northwestern.edu::42da060b-ddc7-42dc-a7e8-253cdb78acd4" providerId="AD" clId="Web-{87E413B0-3B4C-2559-CA0C-51A172B81F22}" dt="2023-07-05T18:33:10.839" v="526"/>
          <ac:graphicFrameMkLst>
            <pc:docMk/>
            <pc:sldMk cId="3969252097" sldId="373"/>
            <ac:graphicFrameMk id="4" creationId="{93524324-A841-FF3F-8F8F-8C69C8AE0808}"/>
          </ac:graphicFrameMkLst>
        </pc:graphicFrameChg>
      </pc:sldChg>
      <pc:sldChg chg="addSp delSp modSp mod modClrScheme chgLayout">
        <pc:chgData name="Tobin Magle" userId="S::ctm6768@ads.northwestern.edu::42da060b-ddc7-42dc-a7e8-253cdb78acd4" providerId="AD" clId="Web-{87E413B0-3B4C-2559-CA0C-51A172B81F22}" dt="2023-07-05T18:32:09.509" v="473" actId="1076"/>
        <pc:sldMkLst>
          <pc:docMk/>
          <pc:sldMk cId="1777997911" sldId="374"/>
        </pc:sldMkLst>
        <pc:spChg chg="add del mod">
          <ac:chgData name="Tobin Magle" userId="S::ctm6768@ads.northwestern.edu::42da060b-ddc7-42dc-a7e8-253cdb78acd4" providerId="AD" clId="Web-{87E413B0-3B4C-2559-CA0C-51A172B81F22}" dt="2023-07-05T18:28:50.002" v="333"/>
          <ac:spMkLst>
            <pc:docMk/>
            <pc:sldMk cId="1777997911" sldId="374"/>
            <ac:spMk id="2" creationId="{887E703E-643D-63A6-0D6F-8F764B3D1908}"/>
          </ac:spMkLst>
        </pc:spChg>
        <pc:spChg chg="mod">
          <ac:chgData name="Tobin Magle" userId="S::ctm6768@ads.northwestern.edu::42da060b-ddc7-42dc-a7e8-253cdb78acd4" providerId="AD" clId="Web-{87E413B0-3B4C-2559-CA0C-51A172B81F22}" dt="2023-07-05T18:32:09.509" v="473" actId="1076"/>
          <ac:spMkLst>
            <pc:docMk/>
            <pc:sldMk cId="1777997911" sldId="374"/>
            <ac:spMk id="4" creationId="{A2810D74-354B-45DC-DDF2-4139697AFEC1}"/>
          </ac:spMkLst>
        </pc:spChg>
        <pc:spChg chg="add mod ord">
          <ac:chgData name="Tobin Magle" userId="S::ctm6768@ads.northwestern.edu::42da060b-ddc7-42dc-a7e8-253cdb78acd4" providerId="AD" clId="Web-{87E413B0-3B4C-2559-CA0C-51A172B81F22}" dt="2023-07-05T18:32:00.696" v="471" actId="1076"/>
          <ac:spMkLst>
            <pc:docMk/>
            <pc:sldMk cId="1777997911" sldId="374"/>
            <ac:spMk id="5" creationId="{C11FC8AB-0F26-926C-CAC0-BA38E9306CD7}"/>
          </ac:spMkLst>
        </pc:spChg>
        <pc:spChg chg="add del mod ord">
          <ac:chgData name="Tobin Magle" userId="S::ctm6768@ads.northwestern.edu::42da060b-ddc7-42dc-a7e8-253cdb78acd4" providerId="AD" clId="Web-{87E413B0-3B4C-2559-CA0C-51A172B81F22}" dt="2023-07-05T18:30:18.427" v="367"/>
          <ac:spMkLst>
            <pc:docMk/>
            <pc:sldMk cId="1777997911" sldId="374"/>
            <ac:spMk id="6" creationId="{310ABF9E-DB25-0DAC-5644-E26D0178D917}"/>
          </ac:spMkLst>
        </pc:spChg>
        <pc:spChg chg="add del mod ord">
          <ac:chgData name="Tobin Magle" userId="S::ctm6768@ads.northwestern.edu::42da060b-ddc7-42dc-a7e8-253cdb78acd4" providerId="AD" clId="Web-{87E413B0-3B4C-2559-CA0C-51A172B81F22}" dt="2023-07-05T18:30:02.473" v="350"/>
          <ac:spMkLst>
            <pc:docMk/>
            <pc:sldMk cId="1777997911" sldId="374"/>
            <ac:spMk id="7" creationId="{0AB00CF3-B79C-7272-C259-1D87E1D400D4}"/>
          </ac:spMkLst>
        </pc:spChg>
        <pc:spChg chg="mod ord">
          <ac:chgData name="Tobin Magle" userId="S::ctm6768@ads.northwestern.edu::42da060b-ddc7-42dc-a7e8-253cdb78acd4" providerId="AD" clId="Web-{87E413B0-3B4C-2559-CA0C-51A172B81F22}" dt="2023-07-05T18:31:27.382" v="402" actId="20577"/>
          <ac:spMkLst>
            <pc:docMk/>
            <pc:sldMk cId="1777997911" sldId="374"/>
            <ac:spMk id="220" creationId="{00000000-0000-0000-0000-000000000000}"/>
          </ac:spMkLst>
        </pc:spChg>
        <pc:spChg chg="del mod ord">
          <ac:chgData name="Tobin Magle" userId="S::ctm6768@ads.northwestern.edu::42da060b-ddc7-42dc-a7e8-253cdb78acd4" providerId="AD" clId="Web-{87E413B0-3B4C-2559-CA0C-51A172B81F22}" dt="2023-07-05T18:29:58.145" v="349"/>
          <ac:spMkLst>
            <pc:docMk/>
            <pc:sldMk cId="1777997911" sldId="374"/>
            <ac:spMk id="221" creationId="{00000000-0000-0000-0000-000000000000}"/>
          </ac:spMkLst>
        </pc:spChg>
        <pc:graphicFrameChg chg="mod modGraphic">
          <ac:chgData name="Tobin Magle" userId="S::ctm6768@ads.northwestern.edu::42da060b-ddc7-42dc-a7e8-253cdb78acd4" providerId="AD" clId="Web-{87E413B0-3B4C-2559-CA0C-51A172B81F22}" dt="2023-07-05T18:32:05.415" v="472"/>
          <ac:graphicFrameMkLst>
            <pc:docMk/>
            <pc:sldMk cId="1777997911" sldId="374"/>
            <ac:graphicFrameMk id="3" creationId="{A6F0FBF6-73AE-6D90-CC83-5EAAD57FA6EB}"/>
          </ac:graphicFrameMkLst>
        </pc:graphicFrameChg>
      </pc:sldChg>
      <pc:sldChg chg="modSp del">
        <pc:chgData name="Tobin Magle" userId="S::ctm6768@ads.northwestern.edu::42da060b-ddc7-42dc-a7e8-253cdb78acd4" providerId="AD" clId="Web-{87E413B0-3B4C-2559-CA0C-51A172B81F22}" dt="2023-07-05T18:28:14.892" v="324"/>
        <pc:sldMkLst>
          <pc:docMk/>
          <pc:sldMk cId="4136293436" sldId="375"/>
        </pc:sldMkLst>
        <pc:spChg chg="mod">
          <ac:chgData name="Tobin Magle" userId="S::ctm6768@ads.northwestern.edu::42da060b-ddc7-42dc-a7e8-253cdb78acd4" providerId="AD" clId="Web-{87E413B0-3B4C-2559-CA0C-51A172B81F22}" dt="2023-07-05T18:27:57.298" v="317" actId="20577"/>
          <ac:spMkLst>
            <pc:docMk/>
            <pc:sldMk cId="4136293436" sldId="375"/>
            <ac:spMk id="5" creationId="{D692D589-98FE-B680-3CA2-04E0ABF8B139}"/>
          </ac:spMkLst>
        </pc:spChg>
      </pc:sldChg>
      <pc:sldChg chg="modSp">
        <pc:chgData name="Tobin Magle" userId="S::ctm6768@ads.northwestern.edu::42da060b-ddc7-42dc-a7e8-253cdb78acd4" providerId="AD" clId="Web-{87E413B0-3B4C-2559-CA0C-51A172B81F22}" dt="2023-07-05T18:23:22.289" v="262"/>
        <pc:sldMkLst>
          <pc:docMk/>
          <pc:sldMk cId="4278793363" sldId="381"/>
        </pc:sldMkLst>
        <pc:spChg chg="mod">
          <ac:chgData name="Tobin Magle" userId="S::ctm6768@ads.northwestern.edu::42da060b-ddc7-42dc-a7e8-253cdb78acd4" providerId="AD" clId="Web-{87E413B0-3B4C-2559-CA0C-51A172B81F22}" dt="2023-07-05T18:22:56.538" v="236" actId="20577"/>
          <ac:spMkLst>
            <pc:docMk/>
            <pc:sldMk cId="4278793363" sldId="381"/>
            <ac:spMk id="3" creationId="{38DCD23B-9D18-0124-76BE-FEEB442D42D8}"/>
          </ac:spMkLst>
        </pc:spChg>
        <pc:graphicFrameChg chg="mod modGraphic">
          <ac:chgData name="Tobin Magle" userId="S::ctm6768@ads.northwestern.edu::42da060b-ddc7-42dc-a7e8-253cdb78acd4" providerId="AD" clId="Web-{87E413B0-3B4C-2559-CA0C-51A172B81F22}" dt="2023-07-05T18:23:22.289" v="262"/>
          <ac:graphicFrameMkLst>
            <pc:docMk/>
            <pc:sldMk cId="4278793363" sldId="381"/>
            <ac:graphicFrameMk id="6" creationId="{758373A1-9974-1E19-4E0F-471658EB8B5C}"/>
          </ac:graphicFrameMkLst>
        </pc:graphicFrameChg>
      </pc:sldChg>
      <pc:sldChg chg="modSp">
        <pc:chgData name="Tobin Magle" userId="S::ctm6768@ads.northwestern.edu::42da060b-ddc7-42dc-a7e8-253cdb78acd4" providerId="AD" clId="Web-{87E413B0-3B4C-2559-CA0C-51A172B81F22}" dt="2023-07-05T18:23:31.914" v="274"/>
        <pc:sldMkLst>
          <pc:docMk/>
          <pc:sldMk cId="3982824965" sldId="382"/>
        </pc:sldMkLst>
        <pc:graphicFrameChg chg="mod modGraphic">
          <ac:chgData name="Tobin Magle" userId="S::ctm6768@ads.northwestern.edu::42da060b-ddc7-42dc-a7e8-253cdb78acd4" providerId="AD" clId="Web-{87E413B0-3B4C-2559-CA0C-51A172B81F22}" dt="2023-07-05T18:23:31.914" v="274"/>
          <ac:graphicFrameMkLst>
            <pc:docMk/>
            <pc:sldMk cId="3982824965" sldId="382"/>
            <ac:graphicFrameMk id="6" creationId="{758373A1-9974-1E19-4E0F-471658EB8B5C}"/>
          </ac:graphicFrameMkLst>
        </pc:graphicFrameChg>
      </pc:sldChg>
      <pc:sldChg chg="modSp">
        <pc:chgData name="Tobin Magle" userId="S::ctm6768@ads.northwestern.edu::42da060b-ddc7-42dc-a7e8-253cdb78acd4" providerId="AD" clId="Web-{87E413B0-3B4C-2559-CA0C-51A172B81F22}" dt="2023-07-05T18:22:21.131" v="230" actId="20577"/>
        <pc:sldMkLst>
          <pc:docMk/>
          <pc:sldMk cId="2273680073" sldId="383"/>
        </pc:sldMkLst>
        <pc:spChg chg="mod">
          <ac:chgData name="Tobin Magle" userId="S::ctm6768@ads.northwestern.edu::42da060b-ddc7-42dc-a7e8-253cdb78acd4" providerId="AD" clId="Web-{87E413B0-3B4C-2559-CA0C-51A172B81F22}" dt="2023-07-05T18:22:21.131" v="230" actId="20577"/>
          <ac:spMkLst>
            <pc:docMk/>
            <pc:sldMk cId="2273680073" sldId="383"/>
            <ac:spMk id="3" creationId="{38DCD23B-9D18-0124-76BE-FEEB442D42D8}"/>
          </ac:spMkLst>
        </pc:spChg>
      </pc:sldChg>
      <pc:sldChg chg="modSp">
        <pc:chgData name="Tobin Magle" userId="S::ctm6768@ads.northwestern.edu::42da060b-ddc7-42dc-a7e8-253cdb78acd4" providerId="AD" clId="Web-{87E413B0-3B4C-2559-CA0C-51A172B81F22}" dt="2023-07-05T18:24:27.682" v="290" actId="1076"/>
        <pc:sldMkLst>
          <pc:docMk/>
          <pc:sldMk cId="1260251223" sldId="385"/>
        </pc:sldMkLst>
        <pc:spChg chg="mod">
          <ac:chgData name="Tobin Magle" userId="S::ctm6768@ads.northwestern.edu::42da060b-ddc7-42dc-a7e8-253cdb78acd4" providerId="AD" clId="Web-{87E413B0-3B4C-2559-CA0C-51A172B81F22}" dt="2023-07-05T18:24:27.682" v="290" actId="1076"/>
          <ac:spMkLst>
            <pc:docMk/>
            <pc:sldMk cId="1260251223" sldId="385"/>
            <ac:spMk id="3" creationId="{38DCD23B-9D18-0124-76BE-FEEB442D42D8}"/>
          </ac:spMkLst>
        </pc:spChg>
      </pc:sldChg>
      <pc:sldChg chg="modSp">
        <pc:chgData name="Tobin Magle" userId="S::ctm6768@ads.northwestern.edu::42da060b-ddc7-42dc-a7e8-253cdb78acd4" providerId="AD" clId="Web-{87E413B0-3B4C-2559-CA0C-51A172B81F22}" dt="2023-07-05T18:25:58.044" v="305" actId="1076"/>
        <pc:sldMkLst>
          <pc:docMk/>
          <pc:sldMk cId="2012823763" sldId="390"/>
        </pc:sldMkLst>
        <pc:spChg chg="mod">
          <ac:chgData name="Tobin Magle" userId="S::ctm6768@ads.northwestern.edu::42da060b-ddc7-42dc-a7e8-253cdb78acd4" providerId="AD" clId="Web-{87E413B0-3B4C-2559-CA0C-51A172B81F22}" dt="2023-07-05T18:25:50.075" v="302" actId="20577"/>
          <ac:spMkLst>
            <pc:docMk/>
            <pc:sldMk cId="2012823763" sldId="390"/>
            <ac:spMk id="11" creationId="{AE999CD1-CB81-4D26-36D4-AC73BA025B39}"/>
          </ac:spMkLst>
        </pc:spChg>
        <pc:graphicFrameChg chg="mod modGraphic">
          <ac:chgData name="Tobin Magle" userId="S::ctm6768@ads.northwestern.edu::42da060b-ddc7-42dc-a7e8-253cdb78acd4" providerId="AD" clId="Web-{87E413B0-3B4C-2559-CA0C-51A172B81F22}" dt="2023-07-05T18:25:58.044" v="305" actId="1076"/>
          <ac:graphicFrameMkLst>
            <pc:docMk/>
            <pc:sldMk cId="2012823763" sldId="390"/>
            <ac:graphicFrameMk id="13" creationId="{D32AAFCD-1D99-E6D9-E17C-ABEF87537BDC}"/>
          </ac:graphicFrameMkLst>
        </pc:graphicFrameChg>
      </pc:sldChg>
      <pc:sldChg chg="modSp">
        <pc:chgData name="Tobin Magle" userId="S::ctm6768@ads.northwestern.edu::42da060b-ddc7-42dc-a7e8-253cdb78acd4" providerId="AD" clId="Web-{87E413B0-3B4C-2559-CA0C-51A172B81F22}" dt="2023-07-05T18:14:15.225" v="92" actId="20577"/>
        <pc:sldMkLst>
          <pc:docMk/>
          <pc:sldMk cId="3867651531" sldId="394"/>
        </pc:sldMkLst>
        <pc:spChg chg="mod">
          <ac:chgData name="Tobin Magle" userId="S::ctm6768@ads.northwestern.edu::42da060b-ddc7-42dc-a7e8-253cdb78acd4" providerId="AD" clId="Web-{87E413B0-3B4C-2559-CA0C-51A172B81F22}" dt="2023-07-05T18:14:15.225" v="92" actId="20577"/>
          <ac:spMkLst>
            <pc:docMk/>
            <pc:sldMk cId="3867651531" sldId="394"/>
            <ac:spMk id="7" creationId="{FE9B30BD-14BE-856C-22BC-0C849442A8A5}"/>
          </ac:spMkLst>
        </pc:spChg>
      </pc:sldChg>
      <pc:sldChg chg="modSp">
        <pc:chgData name="Tobin Magle" userId="S::ctm6768@ads.northwestern.edu::42da060b-ddc7-42dc-a7e8-253cdb78acd4" providerId="AD" clId="Web-{87E413B0-3B4C-2559-CA0C-51A172B81F22}" dt="2023-07-05T18:55:43.897" v="938" actId="20577"/>
        <pc:sldMkLst>
          <pc:docMk/>
          <pc:sldMk cId="1709176253" sldId="398"/>
        </pc:sldMkLst>
        <pc:spChg chg="mod">
          <ac:chgData name="Tobin Magle" userId="S::ctm6768@ads.northwestern.edu::42da060b-ddc7-42dc-a7e8-253cdb78acd4" providerId="AD" clId="Web-{87E413B0-3B4C-2559-CA0C-51A172B81F22}" dt="2023-07-05T18:55:43.897" v="938" actId="20577"/>
          <ac:spMkLst>
            <pc:docMk/>
            <pc:sldMk cId="1709176253" sldId="398"/>
            <ac:spMk id="3" creationId="{34A9EFBA-C8CA-3ACF-872F-2A0214C2AAFB}"/>
          </ac:spMkLst>
        </pc:spChg>
      </pc:sldChg>
      <pc:sldChg chg="addSp delSp modSp">
        <pc:chgData name="Tobin Magle" userId="S::ctm6768@ads.northwestern.edu::42da060b-ddc7-42dc-a7e8-253cdb78acd4" providerId="AD" clId="Web-{87E413B0-3B4C-2559-CA0C-51A172B81F22}" dt="2023-07-05T18:09:26.482" v="25" actId="20577"/>
        <pc:sldMkLst>
          <pc:docMk/>
          <pc:sldMk cId="3982278098" sldId="403"/>
        </pc:sldMkLst>
        <pc:spChg chg="mod">
          <ac:chgData name="Tobin Magle" userId="S::ctm6768@ads.northwestern.edu::42da060b-ddc7-42dc-a7e8-253cdb78acd4" providerId="AD" clId="Web-{87E413B0-3B4C-2559-CA0C-51A172B81F22}" dt="2023-07-05T18:09:26.482" v="25" actId="20577"/>
          <ac:spMkLst>
            <pc:docMk/>
            <pc:sldMk cId="3982278098" sldId="403"/>
            <ac:spMk id="2" creationId="{27E5FBC0-E00B-6927-3736-93D9907F090E}"/>
          </ac:spMkLst>
        </pc:spChg>
        <pc:spChg chg="mod">
          <ac:chgData name="Tobin Magle" userId="S::ctm6768@ads.northwestern.edu::42da060b-ddc7-42dc-a7e8-253cdb78acd4" providerId="AD" clId="Web-{87E413B0-3B4C-2559-CA0C-51A172B81F22}" dt="2023-07-05T18:06:56.993" v="4" actId="20577"/>
          <ac:spMkLst>
            <pc:docMk/>
            <pc:sldMk cId="3982278098" sldId="403"/>
            <ac:spMk id="4" creationId="{93714255-3D88-6CB3-B8AE-0083C22BB0C4}"/>
          </ac:spMkLst>
        </pc:spChg>
        <pc:spChg chg="del">
          <ac:chgData name="Tobin Magle" userId="S::ctm6768@ads.northwestern.edu::42da060b-ddc7-42dc-a7e8-253cdb78acd4" providerId="AD" clId="Web-{87E413B0-3B4C-2559-CA0C-51A172B81F22}" dt="2023-07-05T18:08:37.558" v="9"/>
          <ac:spMkLst>
            <pc:docMk/>
            <pc:sldMk cId="3982278098" sldId="403"/>
            <ac:spMk id="6" creationId="{CCD8CB62-BCD1-A40A-98A5-C1232E122EF7}"/>
          </ac:spMkLst>
        </pc:spChg>
        <pc:spChg chg="mod">
          <ac:chgData name="Tobin Magle" userId="S::ctm6768@ads.northwestern.edu::42da060b-ddc7-42dc-a7e8-253cdb78acd4" providerId="AD" clId="Web-{87E413B0-3B4C-2559-CA0C-51A172B81F22}" dt="2023-07-05T18:08:37.418" v="8" actId="20577"/>
          <ac:spMkLst>
            <pc:docMk/>
            <pc:sldMk cId="3982278098" sldId="403"/>
            <ac:spMk id="7" creationId="{F76B1FE1-0162-AFA6-B7B4-EC427E894982}"/>
          </ac:spMkLst>
        </pc:spChg>
        <pc:picChg chg="add mod ord">
          <ac:chgData name="Tobin Magle" userId="S::ctm6768@ads.northwestern.edu::42da060b-ddc7-42dc-a7e8-253cdb78acd4" providerId="AD" clId="Web-{87E413B0-3B4C-2559-CA0C-51A172B81F22}" dt="2023-07-05T18:08:37.558" v="9"/>
          <ac:picMkLst>
            <pc:docMk/>
            <pc:sldMk cId="3982278098" sldId="403"/>
            <ac:picMk id="9" creationId="{DC19ACF4-955B-2B6B-79B9-089ED0A7F680}"/>
          </ac:picMkLst>
        </pc:picChg>
      </pc:sldChg>
      <pc:sldChg chg="delSp modSp add replId">
        <pc:chgData name="Tobin Magle" userId="S::ctm6768@ads.northwestern.edu::42da060b-ddc7-42dc-a7e8-253cdb78acd4" providerId="AD" clId="Web-{87E413B0-3B4C-2559-CA0C-51A172B81F22}" dt="2023-07-05T18:16:16.245" v="154" actId="20577"/>
        <pc:sldMkLst>
          <pc:docMk/>
          <pc:sldMk cId="2643572823" sldId="404"/>
        </pc:sldMkLst>
        <pc:spChg chg="mod">
          <ac:chgData name="Tobin Magle" userId="S::ctm6768@ads.northwestern.edu::42da060b-ddc7-42dc-a7e8-253cdb78acd4" providerId="AD" clId="Web-{87E413B0-3B4C-2559-CA0C-51A172B81F22}" dt="2023-07-05T18:15:07.539" v="98" actId="20577"/>
          <ac:spMkLst>
            <pc:docMk/>
            <pc:sldMk cId="2643572823" sldId="404"/>
            <ac:spMk id="2" creationId="{36A33EB3-E0C3-2FEA-3A35-BF6EFBD8209E}"/>
          </ac:spMkLst>
        </pc:spChg>
        <pc:spChg chg="mod">
          <ac:chgData name="Tobin Magle" userId="S::ctm6768@ads.northwestern.edu::42da060b-ddc7-42dc-a7e8-253cdb78acd4" providerId="AD" clId="Web-{87E413B0-3B4C-2559-CA0C-51A172B81F22}" dt="2023-07-05T18:16:16.245" v="154" actId="20577"/>
          <ac:spMkLst>
            <pc:docMk/>
            <pc:sldMk cId="2643572823" sldId="404"/>
            <ac:spMk id="7" creationId="{FE9B30BD-14BE-856C-22BC-0C849442A8A5}"/>
          </ac:spMkLst>
        </pc:spChg>
        <pc:picChg chg="del">
          <ac:chgData name="Tobin Magle" userId="S::ctm6768@ads.northwestern.edu::42da060b-ddc7-42dc-a7e8-253cdb78acd4" providerId="AD" clId="Web-{87E413B0-3B4C-2559-CA0C-51A172B81F22}" dt="2023-07-05T18:15:08.555" v="99"/>
          <ac:picMkLst>
            <pc:docMk/>
            <pc:sldMk cId="2643572823" sldId="404"/>
            <ac:picMk id="9" creationId="{C7C3DEFA-D462-175D-6FA1-A3A2FE57A1AB}"/>
          </ac:picMkLst>
        </pc:picChg>
      </pc:sldChg>
      <pc:sldChg chg="add replId">
        <pc:chgData name="Tobin Magle" userId="S::ctm6768@ads.northwestern.edu::42da060b-ddc7-42dc-a7e8-253cdb78acd4" providerId="AD" clId="Web-{87E413B0-3B4C-2559-CA0C-51A172B81F22}" dt="2023-07-05T18:18:41.984" v="168"/>
        <pc:sldMkLst>
          <pc:docMk/>
          <pc:sldMk cId="228508166" sldId="405"/>
        </pc:sldMkLst>
      </pc:sldChg>
      <pc:sldChg chg="addSp delSp modSp new">
        <pc:chgData name="Tobin Magle" userId="S::ctm6768@ads.northwestern.edu::42da060b-ddc7-42dc-a7e8-253cdb78acd4" providerId="AD" clId="Web-{87E413B0-3B4C-2559-CA0C-51A172B81F22}" dt="2023-07-05T18:28:09.376" v="323" actId="20577"/>
        <pc:sldMkLst>
          <pc:docMk/>
          <pc:sldMk cId="198804396" sldId="406"/>
        </pc:sldMkLst>
        <pc:spChg chg="mod">
          <ac:chgData name="Tobin Magle" userId="S::ctm6768@ads.northwestern.edu::42da060b-ddc7-42dc-a7e8-253cdb78acd4" providerId="AD" clId="Web-{87E413B0-3B4C-2559-CA0C-51A172B81F22}" dt="2023-07-05T18:28:09.376" v="323" actId="20577"/>
          <ac:spMkLst>
            <pc:docMk/>
            <pc:sldMk cId="198804396" sldId="406"/>
            <ac:spMk id="2" creationId="{7738EB7C-4E16-F528-D2C1-9294D8DD124F}"/>
          </ac:spMkLst>
        </pc:spChg>
        <pc:spChg chg="del">
          <ac:chgData name="Tobin Magle" userId="S::ctm6768@ads.northwestern.edu::42da060b-ddc7-42dc-a7e8-253cdb78acd4" providerId="AD" clId="Web-{87E413B0-3B4C-2559-CA0C-51A172B81F22}" dt="2023-07-05T18:28:01.688" v="321"/>
          <ac:spMkLst>
            <pc:docMk/>
            <pc:sldMk cId="198804396" sldId="406"/>
            <ac:spMk id="3" creationId="{988B804B-B858-B816-3912-5351243488A5}"/>
          </ac:spMkLst>
        </pc:spChg>
        <pc:spChg chg="mod">
          <ac:chgData name="Tobin Magle" userId="S::ctm6768@ads.northwestern.edu::42da060b-ddc7-42dc-a7e8-253cdb78acd4" providerId="AD" clId="Web-{87E413B0-3B4C-2559-CA0C-51A172B81F22}" dt="2023-07-05T18:28:04.485" v="322" actId="1076"/>
          <ac:spMkLst>
            <pc:docMk/>
            <pc:sldMk cId="198804396" sldId="406"/>
            <ac:spMk id="4" creationId="{9E28F6E2-82B9-A1A3-99BD-46C0870EE12A}"/>
          </ac:spMkLst>
        </pc:spChg>
        <pc:spChg chg="del">
          <ac:chgData name="Tobin Magle" userId="S::ctm6768@ads.northwestern.edu::42da060b-ddc7-42dc-a7e8-253cdb78acd4" providerId="AD" clId="Web-{87E413B0-3B4C-2559-CA0C-51A172B81F22}" dt="2023-07-05T18:27:48.469" v="315"/>
          <ac:spMkLst>
            <pc:docMk/>
            <pc:sldMk cId="198804396" sldId="406"/>
            <ac:spMk id="5" creationId="{A4AED58C-DE47-4F23-8B4B-517AB80B8E4C}"/>
          </ac:spMkLst>
        </pc:spChg>
        <pc:spChg chg="del">
          <ac:chgData name="Tobin Magle" userId="S::ctm6768@ads.northwestern.edu::42da060b-ddc7-42dc-a7e8-253cdb78acd4" providerId="AD" clId="Web-{87E413B0-3B4C-2559-CA0C-51A172B81F22}" dt="2023-07-05T18:27:46.032" v="314"/>
          <ac:spMkLst>
            <pc:docMk/>
            <pc:sldMk cId="198804396" sldId="406"/>
            <ac:spMk id="6" creationId="{768B4BA3-B896-311A-190D-6CDAB5982405}"/>
          </ac:spMkLst>
        </pc:spChg>
        <pc:spChg chg="add">
          <ac:chgData name="Tobin Magle" userId="S::ctm6768@ads.northwestern.edu::42da060b-ddc7-42dc-a7e8-253cdb78acd4" providerId="AD" clId="Web-{87E413B0-3B4C-2559-CA0C-51A172B81F22}" dt="2023-07-05T18:27:25.031" v="311"/>
          <ac:spMkLst>
            <pc:docMk/>
            <pc:sldMk cId="198804396" sldId="406"/>
            <ac:spMk id="11" creationId="{B4454D8F-E5B4-BB37-4A61-E4BD48BE43B9}"/>
          </ac:spMkLst>
        </pc:spChg>
        <pc:graphicFrameChg chg="add mod modGraphic">
          <ac:chgData name="Tobin Magle" userId="S::ctm6768@ads.northwestern.edu::42da060b-ddc7-42dc-a7e8-253cdb78acd4" providerId="AD" clId="Web-{87E413B0-3B4C-2559-CA0C-51A172B81F22}" dt="2023-07-05T18:27:52.157" v="316"/>
          <ac:graphicFrameMkLst>
            <pc:docMk/>
            <pc:sldMk cId="198804396" sldId="406"/>
            <ac:graphicFrameMk id="9" creationId="{F4EB1D43-37E6-BB81-8066-AD56A170D0FD}"/>
          </ac:graphicFrameMkLst>
        </pc:graphicFrameChg>
      </pc:sldChg>
      <pc:sldChg chg="addSp delSp modSp new mod modClrScheme chgLayout">
        <pc:chgData name="Tobin Magle" userId="S::ctm6768@ads.northwestern.edu::42da060b-ddc7-42dc-a7e8-253cdb78acd4" providerId="AD" clId="Web-{87E413B0-3B4C-2559-CA0C-51A172B81F22}" dt="2023-07-05T18:37:11.784" v="724"/>
        <pc:sldMkLst>
          <pc:docMk/>
          <pc:sldMk cId="837077756" sldId="407"/>
        </pc:sldMkLst>
        <pc:spChg chg="mod ord">
          <ac:chgData name="Tobin Magle" userId="S::ctm6768@ads.northwestern.edu::42da060b-ddc7-42dc-a7e8-253cdb78acd4" providerId="AD" clId="Web-{87E413B0-3B4C-2559-CA0C-51A172B81F22}" dt="2023-07-05T18:35:00.186" v="667"/>
          <ac:spMkLst>
            <pc:docMk/>
            <pc:sldMk cId="837077756" sldId="407"/>
            <ac:spMk id="2" creationId="{6F14F83C-E7F4-4322-DB06-A8F78F1CD7F3}"/>
          </ac:spMkLst>
        </pc:spChg>
        <pc:spChg chg="mod ord">
          <ac:chgData name="Tobin Magle" userId="S::ctm6768@ads.northwestern.edu::42da060b-ddc7-42dc-a7e8-253cdb78acd4" providerId="AD" clId="Web-{87E413B0-3B4C-2559-CA0C-51A172B81F22}" dt="2023-07-05T18:35:00.186" v="667"/>
          <ac:spMkLst>
            <pc:docMk/>
            <pc:sldMk cId="837077756" sldId="407"/>
            <ac:spMk id="3" creationId="{64A2520D-371E-2DCD-E902-C20FA13F4205}"/>
          </ac:spMkLst>
        </pc:spChg>
        <pc:spChg chg="add del mod">
          <ac:chgData name="Tobin Magle" userId="S::ctm6768@ads.northwestern.edu::42da060b-ddc7-42dc-a7e8-253cdb78acd4" providerId="AD" clId="Web-{87E413B0-3B4C-2559-CA0C-51A172B81F22}" dt="2023-07-05T18:34:56.561" v="666"/>
          <ac:spMkLst>
            <pc:docMk/>
            <pc:sldMk cId="837077756" sldId="407"/>
            <ac:spMk id="5" creationId="{9B00B9B8-F978-F63D-8CE6-1D7306560000}"/>
          </ac:spMkLst>
        </pc:spChg>
        <pc:spChg chg="add mod ord">
          <ac:chgData name="Tobin Magle" userId="S::ctm6768@ads.northwestern.edu::42da060b-ddc7-42dc-a7e8-253cdb78acd4" providerId="AD" clId="Web-{87E413B0-3B4C-2559-CA0C-51A172B81F22}" dt="2023-07-05T18:35:40.140" v="681" actId="20577"/>
          <ac:spMkLst>
            <pc:docMk/>
            <pc:sldMk cId="837077756" sldId="407"/>
            <ac:spMk id="8" creationId="{F7E7B82F-5EDA-CBE3-B2D7-9195E6D77E0E}"/>
          </ac:spMkLst>
        </pc:spChg>
        <pc:spChg chg="add del mod ord">
          <ac:chgData name="Tobin Magle" userId="S::ctm6768@ads.northwestern.edu::42da060b-ddc7-42dc-a7e8-253cdb78acd4" providerId="AD" clId="Web-{87E413B0-3B4C-2559-CA0C-51A172B81F22}" dt="2023-07-05T18:35:03.999" v="668"/>
          <ac:spMkLst>
            <pc:docMk/>
            <pc:sldMk cId="837077756" sldId="407"/>
            <ac:spMk id="9" creationId="{E95D3221-A1DC-D3B3-842E-7AA708A564CB}"/>
          </ac:spMkLst>
        </pc:spChg>
        <pc:spChg chg="add del mod ord">
          <ac:chgData name="Tobin Magle" userId="S::ctm6768@ads.northwestern.edu::42da060b-ddc7-42dc-a7e8-253cdb78acd4" providerId="AD" clId="Web-{87E413B0-3B4C-2559-CA0C-51A172B81F22}" dt="2023-07-05T18:35:34.093" v="679"/>
          <ac:spMkLst>
            <pc:docMk/>
            <pc:sldMk cId="837077756" sldId="407"/>
            <ac:spMk id="10" creationId="{E7962D80-ADBA-959A-17F7-4D9868361C70}"/>
          </ac:spMkLst>
        </pc:spChg>
        <pc:spChg chg="add del mod ord">
          <ac:chgData name="Tobin Magle" userId="S::ctm6768@ads.northwestern.edu::42da060b-ddc7-42dc-a7e8-253cdb78acd4" providerId="AD" clId="Web-{87E413B0-3B4C-2559-CA0C-51A172B81F22}" dt="2023-07-05T18:35:31.421" v="678"/>
          <ac:spMkLst>
            <pc:docMk/>
            <pc:sldMk cId="837077756" sldId="407"/>
            <ac:spMk id="11" creationId="{814DCF13-AB62-98FC-EC18-9DA1BAC1D7C1}"/>
          </ac:spMkLst>
        </pc:spChg>
        <pc:graphicFrameChg chg="add mod modGraphic">
          <ac:chgData name="Tobin Magle" userId="S::ctm6768@ads.northwestern.edu::42da060b-ddc7-42dc-a7e8-253cdb78acd4" providerId="AD" clId="Web-{87E413B0-3B4C-2559-CA0C-51A172B81F22}" dt="2023-07-05T18:37:11.784" v="724"/>
          <ac:graphicFrameMkLst>
            <pc:docMk/>
            <pc:sldMk cId="837077756" sldId="407"/>
            <ac:graphicFrameMk id="7" creationId="{6D4C5B0A-35A6-0FEB-24EB-30044A182906}"/>
          </ac:graphicFrameMkLst>
        </pc:graphicFrameChg>
      </pc:sldChg>
      <pc:sldChg chg="addSp delSp modSp new del">
        <pc:chgData name="Tobin Magle" userId="S::ctm6768@ads.northwestern.edu::42da060b-ddc7-42dc-a7e8-253cdb78acd4" providerId="AD" clId="Web-{87E413B0-3B4C-2559-CA0C-51A172B81F22}" dt="2023-07-05T18:32:14.478" v="474"/>
        <pc:sldMkLst>
          <pc:docMk/>
          <pc:sldMk cId="4248061264" sldId="407"/>
        </pc:sldMkLst>
        <pc:spChg chg="add del mod">
          <ac:chgData name="Tobin Magle" userId="S::ctm6768@ads.northwestern.edu::42da060b-ddc7-42dc-a7e8-253cdb78acd4" providerId="AD" clId="Web-{87E413B0-3B4C-2559-CA0C-51A172B81F22}" dt="2023-07-05T18:28:47.362" v="331"/>
          <ac:spMkLst>
            <pc:docMk/>
            <pc:sldMk cId="4248061264" sldId="407"/>
            <ac:spMk id="2" creationId="{F9149A19-BC26-68FB-2DAD-B968C05F6621}"/>
          </ac:spMkLst>
        </pc:spChg>
        <pc:spChg chg="add del">
          <ac:chgData name="Tobin Magle" userId="S::ctm6768@ads.northwestern.edu::42da060b-ddc7-42dc-a7e8-253cdb78acd4" providerId="AD" clId="Web-{87E413B0-3B4C-2559-CA0C-51A172B81F22}" dt="2023-07-05T18:28:59.628" v="341"/>
          <ac:spMkLst>
            <pc:docMk/>
            <pc:sldMk cId="4248061264" sldId="407"/>
            <ac:spMk id="4" creationId="{3C106F4D-BFC2-9176-616B-5B144BB857A1}"/>
          </ac:spMkLst>
        </pc:spChg>
        <pc:spChg chg="add del">
          <ac:chgData name="Tobin Magle" userId="S::ctm6768@ads.northwestern.edu::42da060b-ddc7-42dc-a7e8-253cdb78acd4" providerId="AD" clId="Web-{87E413B0-3B4C-2559-CA0C-51A172B81F22}" dt="2023-07-05T18:28:59.628" v="340"/>
          <ac:spMkLst>
            <pc:docMk/>
            <pc:sldMk cId="4248061264" sldId="407"/>
            <ac:spMk id="6" creationId="{F7D6DC14-A1A4-7A12-F8C2-ED8AC42330DC}"/>
          </ac:spMkLst>
        </pc:spChg>
        <pc:spChg chg="add del">
          <ac:chgData name="Tobin Magle" userId="S::ctm6768@ads.northwestern.edu::42da060b-ddc7-42dc-a7e8-253cdb78acd4" providerId="AD" clId="Web-{87E413B0-3B4C-2559-CA0C-51A172B81F22}" dt="2023-07-05T18:28:59.628" v="338"/>
          <ac:spMkLst>
            <pc:docMk/>
            <pc:sldMk cId="4248061264" sldId="407"/>
            <ac:spMk id="10" creationId="{3800F3F1-3E1A-DB52-BD59-37B4A8846E54}"/>
          </ac:spMkLst>
        </pc:spChg>
        <pc:graphicFrameChg chg="add del">
          <ac:chgData name="Tobin Magle" userId="S::ctm6768@ads.northwestern.edu::42da060b-ddc7-42dc-a7e8-253cdb78acd4" providerId="AD" clId="Web-{87E413B0-3B4C-2559-CA0C-51A172B81F22}" dt="2023-07-05T18:28:59.628" v="339"/>
          <ac:graphicFrameMkLst>
            <pc:docMk/>
            <pc:sldMk cId="4248061264" sldId="407"/>
            <ac:graphicFrameMk id="8" creationId="{3B8BEF50-8173-A78D-61B8-4B945007FFB0}"/>
          </ac:graphicFrameMkLst>
        </pc:graphicFrameChg>
      </pc:sldChg>
      <pc:sldChg chg="addSp delSp modSp new">
        <pc:chgData name="Tobin Magle" userId="S::ctm6768@ads.northwestern.edu::42da060b-ddc7-42dc-a7e8-253cdb78acd4" providerId="AD" clId="Web-{87E413B0-3B4C-2559-CA0C-51A172B81F22}" dt="2023-07-05T18:57:20.868" v="952" actId="1076"/>
        <pc:sldMkLst>
          <pc:docMk/>
          <pc:sldMk cId="2820528749" sldId="408"/>
        </pc:sldMkLst>
        <pc:spChg chg="mod">
          <ac:chgData name="Tobin Magle" userId="S::ctm6768@ads.northwestern.edu::42da060b-ddc7-42dc-a7e8-253cdb78acd4" providerId="AD" clId="Web-{87E413B0-3B4C-2559-CA0C-51A172B81F22}" dt="2023-07-05T18:57:20.868" v="952" actId="1076"/>
          <ac:spMkLst>
            <pc:docMk/>
            <pc:sldMk cId="2820528749" sldId="408"/>
            <ac:spMk id="2" creationId="{8601593E-981F-079E-9BC1-F118D51D946F}"/>
          </ac:spMkLst>
        </pc:spChg>
        <pc:spChg chg="del">
          <ac:chgData name="Tobin Magle" userId="S::ctm6768@ads.northwestern.edu::42da060b-ddc7-42dc-a7e8-253cdb78acd4" providerId="AD" clId="Web-{87E413B0-3B4C-2559-CA0C-51A172B81F22}" dt="2023-07-05T18:38:23.302" v="726"/>
          <ac:spMkLst>
            <pc:docMk/>
            <pc:sldMk cId="2820528749" sldId="408"/>
            <ac:spMk id="3" creationId="{11716C5F-FD4E-5242-AA36-51B9E60EA621}"/>
          </ac:spMkLst>
        </pc:spChg>
        <pc:spChg chg="del">
          <ac:chgData name="Tobin Magle" userId="S::ctm6768@ads.northwestern.edu::42da060b-ddc7-42dc-a7e8-253cdb78acd4" providerId="AD" clId="Web-{87E413B0-3B4C-2559-CA0C-51A172B81F22}" dt="2023-07-05T18:44:06.578" v="755"/>
          <ac:spMkLst>
            <pc:docMk/>
            <pc:sldMk cId="2820528749" sldId="408"/>
            <ac:spMk id="4" creationId="{A74D994B-5A03-A106-F58A-68C56826E38D}"/>
          </ac:spMkLst>
        </pc:spChg>
        <pc:spChg chg="del">
          <ac:chgData name="Tobin Magle" userId="S::ctm6768@ads.northwestern.edu::42da060b-ddc7-42dc-a7e8-253cdb78acd4" providerId="AD" clId="Web-{87E413B0-3B4C-2559-CA0C-51A172B81F22}" dt="2023-07-05T18:38:28.286" v="727"/>
          <ac:spMkLst>
            <pc:docMk/>
            <pc:sldMk cId="2820528749" sldId="408"/>
            <ac:spMk id="5" creationId="{C0284E4E-E60A-48AD-1D11-4C62A248A944}"/>
          </ac:spMkLst>
        </pc:spChg>
        <pc:spChg chg="mod">
          <ac:chgData name="Tobin Magle" userId="S::ctm6768@ads.northwestern.edu::42da060b-ddc7-42dc-a7e8-253cdb78acd4" providerId="AD" clId="Web-{87E413B0-3B4C-2559-CA0C-51A172B81F22}" dt="2023-07-05T18:54:11.050" v="883" actId="20577"/>
          <ac:spMkLst>
            <pc:docMk/>
            <pc:sldMk cId="2820528749" sldId="408"/>
            <ac:spMk id="7" creationId="{58EC9624-8909-7871-7993-373F34EC2D2E}"/>
          </ac:spMkLst>
        </pc:spChg>
        <pc:picChg chg="add mod">
          <ac:chgData name="Tobin Magle" userId="S::ctm6768@ads.northwestern.edu::42da060b-ddc7-42dc-a7e8-253cdb78acd4" providerId="AD" clId="Web-{87E413B0-3B4C-2559-CA0C-51A172B81F22}" dt="2023-07-05T18:57:13.509" v="951" actId="1076"/>
          <ac:picMkLst>
            <pc:docMk/>
            <pc:sldMk cId="2820528749" sldId="408"/>
            <ac:picMk id="8" creationId="{E85B32DE-70CB-EE87-916E-FD2B4A2714AD}"/>
          </ac:picMkLst>
        </pc:picChg>
      </pc:sldChg>
      <pc:sldChg chg="delSp modSp add replId">
        <pc:chgData name="Tobin Magle" userId="S::ctm6768@ads.northwestern.edu::42da060b-ddc7-42dc-a7e8-253cdb78acd4" providerId="AD" clId="Web-{87E413B0-3B4C-2559-CA0C-51A172B81F22}" dt="2023-07-05T18:59:47.139" v="984" actId="20577"/>
        <pc:sldMkLst>
          <pc:docMk/>
          <pc:sldMk cId="680577341" sldId="409"/>
        </pc:sldMkLst>
        <pc:spChg chg="mod">
          <ac:chgData name="Tobin Magle" userId="S::ctm6768@ads.northwestern.edu::42da060b-ddc7-42dc-a7e8-253cdb78acd4" providerId="AD" clId="Web-{87E413B0-3B4C-2559-CA0C-51A172B81F22}" dt="2023-07-05T18:59:04.872" v="964" actId="20577"/>
          <ac:spMkLst>
            <pc:docMk/>
            <pc:sldMk cId="680577341" sldId="409"/>
            <ac:spMk id="2" creationId="{0ED5FE09-BBE6-FAB0-E676-4C160A382211}"/>
          </ac:spMkLst>
        </pc:spChg>
        <pc:spChg chg="mod">
          <ac:chgData name="Tobin Magle" userId="S::ctm6768@ads.northwestern.edu::42da060b-ddc7-42dc-a7e8-253cdb78acd4" providerId="AD" clId="Web-{87E413B0-3B4C-2559-CA0C-51A172B81F22}" dt="2023-07-05T18:59:17.685" v="969" actId="20577"/>
          <ac:spMkLst>
            <pc:docMk/>
            <pc:sldMk cId="680577341" sldId="409"/>
            <ac:spMk id="5" creationId="{53168DFA-1C88-460F-A494-3D24610BE084}"/>
          </ac:spMkLst>
        </pc:spChg>
        <pc:spChg chg="del">
          <ac:chgData name="Tobin Magle" userId="S::ctm6768@ads.northwestern.edu::42da060b-ddc7-42dc-a7e8-253cdb78acd4" providerId="AD" clId="Web-{87E413B0-3B4C-2559-CA0C-51A172B81F22}" dt="2023-07-05T18:59:07.278" v="966"/>
          <ac:spMkLst>
            <pc:docMk/>
            <pc:sldMk cId="680577341" sldId="409"/>
            <ac:spMk id="6" creationId="{194BF758-9EBF-A760-6ED8-CD7E482AA767}"/>
          </ac:spMkLst>
        </pc:spChg>
        <pc:spChg chg="mod">
          <ac:chgData name="Tobin Magle" userId="S::ctm6768@ads.northwestern.edu::42da060b-ddc7-42dc-a7e8-253cdb78acd4" providerId="AD" clId="Web-{87E413B0-3B4C-2559-CA0C-51A172B81F22}" dt="2023-07-05T18:59:47.139" v="984" actId="20577"/>
          <ac:spMkLst>
            <pc:docMk/>
            <pc:sldMk cId="680577341" sldId="409"/>
            <ac:spMk id="8" creationId="{7CC88C03-FAD2-0532-2779-DEE32A5C75D8}"/>
          </ac:spMkLst>
        </pc:spChg>
        <pc:picChg chg="del">
          <ac:chgData name="Tobin Magle" userId="S::ctm6768@ads.northwestern.edu::42da060b-ddc7-42dc-a7e8-253cdb78acd4" providerId="AD" clId="Web-{87E413B0-3B4C-2559-CA0C-51A172B81F22}" dt="2023-07-05T18:59:05.419" v="965"/>
          <ac:picMkLst>
            <pc:docMk/>
            <pc:sldMk cId="680577341" sldId="409"/>
            <ac:picMk id="7" creationId="{8CED13F9-B25B-7F8F-4C13-92D714AE997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546A92-B00C-4C0E-A317-B122C2789FA5}" type="doc">
      <dgm:prSet loTypeId="urn:microsoft.com/office/officeart/2005/8/layout/hierarchy6" loCatId="hierarchy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8425CE61-DD2E-4918-8BEE-7C9017B01EF8}">
      <dgm:prSet phldrT="[Text]" phldr="0"/>
      <dgm:spPr/>
      <dgm:t>
        <a:bodyPr/>
        <a:lstStyle/>
        <a:p>
          <a:pPr rtl="0"/>
          <a:r>
            <a:rPr lang="en-US">
              <a:latin typeface="Arial"/>
              <a:cs typeface="Arial"/>
            </a:rPr>
            <a:t>my_project/</a:t>
          </a:r>
        </a:p>
      </dgm:t>
    </dgm:pt>
    <dgm:pt modelId="{7CECB670-4DEE-4FB9-8EB9-9D1DC2B249F3}" type="parTrans" cxnId="{E2E542CE-E311-4EF3-8847-FFCE2284FFFD}">
      <dgm:prSet/>
      <dgm:spPr/>
      <dgm:t>
        <a:bodyPr/>
        <a:lstStyle/>
        <a:p>
          <a:endParaRPr lang="en-US"/>
        </a:p>
      </dgm:t>
    </dgm:pt>
    <dgm:pt modelId="{92D8E626-17B3-4DCF-8026-1CC1BA8B7737}" type="sibTrans" cxnId="{E2E542CE-E311-4EF3-8847-FFCE2284FFFD}">
      <dgm:prSet/>
      <dgm:spPr/>
      <dgm:t>
        <a:bodyPr/>
        <a:lstStyle/>
        <a:p>
          <a:endParaRPr lang="en-US"/>
        </a:p>
      </dgm:t>
    </dgm:pt>
    <dgm:pt modelId="{6C641261-34D8-4AE2-8BD6-B7157F7E0FC1}">
      <dgm:prSet phldrT="[Text]" phldr="0"/>
      <dgm:spPr/>
      <dgm:t>
        <a:bodyPr/>
        <a:lstStyle/>
        <a:p>
          <a:r>
            <a:rPr lang="en-US">
              <a:latin typeface="Arial"/>
              <a:cs typeface="Arial"/>
            </a:rPr>
            <a:t>code/</a:t>
          </a:r>
        </a:p>
      </dgm:t>
    </dgm:pt>
    <dgm:pt modelId="{0AEF226F-1348-4D87-8385-1BE01493D135}" type="parTrans" cxnId="{0125F53F-7B66-4576-9469-DED3028F4035}">
      <dgm:prSet/>
      <dgm:spPr/>
      <dgm:t>
        <a:bodyPr/>
        <a:lstStyle/>
        <a:p>
          <a:endParaRPr lang="en-US"/>
        </a:p>
      </dgm:t>
    </dgm:pt>
    <dgm:pt modelId="{2C38A880-433F-4BBE-8EDB-68F28824F90D}" type="sibTrans" cxnId="{0125F53F-7B66-4576-9469-DED3028F4035}">
      <dgm:prSet/>
      <dgm:spPr/>
      <dgm:t>
        <a:bodyPr/>
        <a:lstStyle/>
        <a:p>
          <a:endParaRPr lang="en-US"/>
        </a:p>
      </dgm:t>
    </dgm:pt>
    <dgm:pt modelId="{FAEF9E0F-29CA-4B8B-83FB-B9CCD8AD7C73}">
      <dgm:prSet phldrT="[Text]" phldr="0"/>
      <dgm:spPr/>
      <dgm:t>
        <a:bodyPr/>
        <a:lstStyle/>
        <a:p>
          <a:r>
            <a:rPr lang="en-US">
              <a:latin typeface="Arial"/>
              <a:cs typeface="Arial"/>
            </a:rPr>
            <a:t>data/</a:t>
          </a:r>
        </a:p>
      </dgm:t>
    </dgm:pt>
    <dgm:pt modelId="{8A2CD97C-100A-493E-A236-0AAC7F416213}" type="parTrans" cxnId="{865DB59D-594A-43CB-9371-8C8E8E8D2186}">
      <dgm:prSet/>
      <dgm:spPr/>
      <dgm:t>
        <a:bodyPr/>
        <a:lstStyle/>
        <a:p>
          <a:endParaRPr lang="en-US"/>
        </a:p>
      </dgm:t>
    </dgm:pt>
    <dgm:pt modelId="{57A5C108-24F0-4E63-B619-754F644AF3A4}" type="sibTrans" cxnId="{865DB59D-594A-43CB-9371-8C8E8E8D2186}">
      <dgm:prSet/>
      <dgm:spPr/>
      <dgm:t>
        <a:bodyPr/>
        <a:lstStyle/>
        <a:p>
          <a:endParaRPr lang="en-US"/>
        </a:p>
      </dgm:t>
    </dgm:pt>
    <dgm:pt modelId="{C1313C56-C6F6-4E46-AF7E-7A11F5C6EAA5}">
      <dgm:prSet phldrT="[Text]" phldr="0"/>
      <dgm:spPr/>
      <dgm:t>
        <a:bodyPr/>
        <a:lstStyle/>
        <a:p>
          <a:r>
            <a:rPr lang="en-US">
              <a:latin typeface="Arial"/>
              <a:cs typeface="Arial"/>
            </a:rPr>
            <a:t>raw_data/</a:t>
          </a:r>
        </a:p>
      </dgm:t>
    </dgm:pt>
    <dgm:pt modelId="{3D22BB4C-EB47-402F-B087-08FD21011191}" type="parTrans" cxnId="{457D4EF2-E5FE-4649-8524-85D9F6626D4D}">
      <dgm:prSet/>
      <dgm:spPr/>
      <dgm:t>
        <a:bodyPr/>
        <a:lstStyle/>
        <a:p>
          <a:endParaRPr lang="en-US"/>
        </a:p>
      </dgm:t>
    </dgm:pt>
    <dgm:pt modelId="{4E53713E-7D37-4B3B-A7A7-694A3F1DBE83}" type="sibTrans" cxnId="{457D4EF2-E5FE-4649-8524-85D9F6626D4D}">
      <dgm:prSet/>
      <dgm:spPr/>
      <dgm:t>
        <a:bodyPr/>
        <a:lstStyle/>
        <a:p>
          <a:endParaRPr lang="en-US"/>
        </a:p>
      </dgm:t>
    </dgm:pt>
    <dgm:pt modelId="{F9BD0FC7-77AC-47F6-B307-6594239D5370}">
      <dgm:prSet phldrT="[Text]" phldr="0"/>
      <dgm:spPr/>
      <dgm:t>
        <a:bodyPr/>
        <a:lstStyle/>
        <a:p>
          <a:r>
            <a:rPr lang="en-US">
              <a:latin typeface="Arial"/>
              <a:cs typeface="Arial"/>
            </a:rPr>
            <a:t>processed_data/</a:t>
          </a:r>
        </a:p>
      </dgm:t>
    </dgm:pt>
    <dgm:pt modelId="{F0ADD231-782A-4167-9F66-26DACB83ED52}" type="parTrans" cxnId="{419BD6CE-DE03-4736-A56E-8DA3AFB4238C}">
      <dgm:prSet/>
      <dgm:spPr/>
      <dgm:t>
        <a:bodyPr/>
        <a:lstStyle/>
        <a:p>
          <a:endParaRPr lang="en-US"/>
        </a:p>
      </dgm:t>
    </dgm:pt>
    <dgm:pt modelId="{CC795C49-1CDC-4D3F-8ECD-E26D5BC4A217}" type="sibTrans" cxnId="{419BD6CE-DE03-4736-A56E-8DA3AFB4238C}">
      <dgm:prSet/>
      <dgm:spPr/>
      <dgm:t>
        <a:bodyPr/>
        <a:lstStyle/>
        <a:p>
          <a:endParaRPr lang="en-US"/>
        </a:p>
      </dgm:t>
    </dgm:pt>
    <dgm:pt modelId="{CB9398AD-79ED-4FC3-B28A-4232DC831C38}">
      <dgm:prSet phldrT="[Text]" phldr="0"/>
      <dgm:spPr/>
      <dgm:t>
        <a:bodyPr/>
        <a:lstStyle/>
        <a:p>
          <a:pPr rtl="0"/>
          <a:r>
            <a:rPr lang="en-US">
              <a:latin typeface="Arial"/>
              <a:cs typeface="Arial"/>
            </a:rPr>
            <a:t>Main project folder</a:t>
          </a:r>
        </a:p>
      </dgm:t>
    </dgm:pt>
    <dgm:pt modelId="{C8FD4590-3BB3-4140-A94F-765FCDDA51C2}" type="parTrans" cxnId="{23F68668-9D73-4711-859F-802586656E7C}">
      <dgm:prSet/>
      <dgm:spPr/>
      <dgm:t>
        <a:bodyPr/>
        <a:lstStyle/>
        <a:p>
          <a:endParaRPr lang="en-US"/>
        </a:p>
      </dgm:t>
    </dgm:pt>
    <dgm:pt modelId="{3BE153D0-AD3F-4BE8-B140-BE07C1FFC7BA}" type="sibTrans" cxnId="{23F68668-9D73-4711-859F-802586656E7C}">
      <dgm:prSet/>
      <dgm:spPr/>
      <dgm:t>
        <a:bodyPr/>
        <a:lstStyle/>
        <a:p>
          <a:endParaRPr lang="en-US"/>
        </a:p>
      </dgm:t>
    </dgm:pt>
    <dgm:pt modelId="{DE0F9CC1-ED66-4FD4-98CF-ED1DD2853FBD}">
      <dgm:prSet phldrT="[Text]" phldr="0"/>
      <dgm:spPr/>
      <dgm:t>
        <a:bodyPr/>
        <a:lstStyle/>
        <a:p>
          <a:pPr rtl="0"/>
          <a:r>
            <a:rPr lang="en-US">
              <a:latin typeface="Arial"/>
              <a:cs typeface="Arial"/>
            </a:rPr>
            <a:t>Files by type</a:t>
          </a:r>
        </a:p>
      </dgm:t>
    </dgm:pt>
    <dgm:pt modelId="{242C3807-2280-4FF6-A332-67939EAB61D8}" type="parTrans" cxnId="{706AAFAC-D12F-4B0E-8AC0-24E84E7D467D}">
      <dgm:prSet/>
      <dgm:spPr/>
      <dgm:t>
        <a:bodyPr/>
        <a:lstStyle/>
        <a:p>
          <a:endParaRPr lang="en-US"/>
        </a:p>
      </dgm:t>
    </dgm:pt>
    <dgm:pt modelId="{48DA29E1-6D49-41DC-A0FA-EC6DC19A26CE}" type="sibTrans" cxnId="{706AAFAC-D12F-4B0E-8AC0-24E84E7D467D}">
      <dgm:prSet/>
      <dgm:spPr/>
      <dgm:t>
        <a:bodyPr/>
        <a:lstStyle/>
        <a:p>
          <a:endParaRPr lang="en-US"/>
        </a:p>
      </dgm:t>
    </dgm:pt>
    <dgm:pt modelId="{D586EFDC-D8F5-4050-87BB-F91DD6375A4E}">
      <dgm:prSet phldrT="[Text]" phldr="0"/>
      <dgm:spPr/>
      <dgm:t>
        <a:bodyPr/>
        <a:lstStyle/>
        <a:p>
          <a:r>
            <a:rPr lang="en-US">
              <a:latin typeface="Arial"/>
              <a:cs typeface="Arial"/>
            </a:rPr>
            <a:t>Subfolders</a:t>
          </a:r>
        </a:p>
      </dgm:t>
    </dgm:pt>
    <dgm:pt modelId="{6010E08C-F86E-4F60-BC23-C0E6A12E0E40}" type="parTrans" cxnId="{C8F10B3C-6AC3-4BF2-B6B9-F7CCE66E62BB}">
      <dgm:prSet/>
      <dgm:spPr/>
      <dgm:t>
        <a:bodyPr/>
        <a:lstStyle/>
        <a:p>
          <a:endParaRPr lang="en-US"/>
        </a:p>
      </dgm:t>
    </dgm:pt>
    <dgm:pt modelId="{2CB510A4-BAC3-4E99-A2F0-E43494D7880B}" type="sibTrans" cxnId="{C8F10B3C-6AC3-4BF2-B6B9-F7CCE66E62BB}">
      <dgm:prSet/>
      <dgm:spPr/>
      <dgm:t>
        <a:bodyPr/>
        <a:lstStyle/>
        <a:p>
          <a:endParaRPr lang="en-US"/>
        </a:p>
      </dgm:t>
    </dgm:pt>
    <dgm:pt modelId="{C56389FC-06F2-49B4-A8E0-E357AEBF56E9}">
      <dgm:prSet phldr="0"/>
      <dgm:spPr/>
      <dgm:t>
        <a:bodyPr/>
        <a:lstStyle/>
        <a:p>
          <a:r>
            <a:rPr lang="en-US">
              <a:latin typeface="Arial"/>
              <a:cs typeface="Arial"/>
            </a:rPr>
            <a:t>output/</a:t>
          </a:r>
        </a:p>
      </dgm:t>
    </dgm:pt>
    <dgm:pt modelId="{63AAC200-ACBB-446A-B3A6-BD6D047785DE}" type="parTrans" cxnId="{ADA1F6D8-135E-4674-A731-401A8A428395}">
      <dgm:prSet/>
      <dgm:spPr/>
    </dgm:pt>
    <dgm:pt modelId="{BE6B96B1-4A65-4FD8-AA08-1E6F72EDCE8F}" type="sibTrans" cxnId="{ADA1F6D8-135E-4674-A731-401A8A428395}">
      <dgm:prSet/>
      <dgm:spPr/>
    </dgm:pt>
    <dgm:pt modelId="{63D7F2DB-5B46-4C7E-BC6F-6831759B93E1}" type="pres">
      <dgm:prSet presAssocID="{00546A92-B00C-4C0E-A317-B122C2789FA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2380BA9-1688-440A-87D2-60320DB05B3A}" type="pres">
      <dgm:prSet presAssocID="{00546A92-B00C-4C0E-A317-B122C2789FA5}" presName="hierFlow" presStyleCnt="0"/>
      <dgm:spPr/>
    </dgm:pt>
    <dgm:pt modelId="{EF1B4EB0-3F64-4589-811C-3AE8D26113FB}" type="pres">
      <dgm:prSet presAssocID="{00546A92-B00C-4C0E-A317-B122C2789FA5}" presName="firstBuf" presStyleCnt="0"/>
      <dgm:spPr/>
    </dgm:pt>
    <dgm:pt modelId="{1ACD6CF4-4002-48B0-8D13-5F49A2AFB1FB}" type="pres">
      <dgm:prSet presAssocID="{00546A92-B00C-4C0E-A317-B122C2789FA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697B8A9-A9CF-4375-930C-2A2BC1690C61}" type="pres">
      <dgm:prSet presAssocID="{8425CE61-DD2E-4918-8BEE-7C9017B01EF8}" presName="Name14" presStyleCnt="0"/>
      <dgm:spPr/>
    </dgm:pt>
    <dgm:pt modelId="{9D5A379F-D190-41C9-8FCA-505A5C03FD4C}" type="pres">
      <dgm:prSet presAssocID="{8425CE61-DD2E-4918-8BEE-7C9017B01EF8}" presName="level1Shape" presStyleLbl="node0" presStyleIdx="0" presStyleCnt="1">
        <dgm:presLayoutVars>
          <dgm:chPref val="3"/>
        </dgm:presLayoutVars>
      </dgm:prSet>
      <dgm:spPr/>
    </dgm:pt>
    <dgm:pt modelId="{1842756B-0234-4F54-92AB-410F02FF0044}" type="pres">
      <dgm:prSet presAssocID="{8425CE61-DD2E-4918-8BEE-7C9017B01EF8}" presName="hierChild2" presStyleCnt="0"/>
      <dgm:spPr/>
    </dgm:pt>
    <dgm:pt modelId="{DEC0F243-4996-4B42-9897-A816B126651F}" type="pres">
      <dgm:prSet presAssocID="{0AEF226F-1348-4D87-8385-1BE01493D135}" presName="Name19" presStyleLbl="parChTrans1D2" presStyleIdx="0" presStyleCnt="3"/>
      <dgm:spPr/>
    </dgm:pt>
    <dgm:pt modelId="{70550750-F045-4C65-9B0F-0E75168BEE54}" type="pres">
      <dgm:prSet presAssocID="{6C641261-34D8-4AE2-8BD6-B7157F7E0FC1}" presName="Name21" presStyleCnt="0"/>
      <dgm:spPr/>
    </dgm:pt>
    <dgm:pt modelId="{12EFC472-DD97-48FD-AEF2-C3D7A5D0ED78}" type="pres">
      <dgm:prSet presAssocID="{6C641261-34D8-4AE2-8BD6-B7157F7E0FC1}" presName="level2Shape" presStyleLbl="node2" presStyleIdx="0" presStyleCnt="3"/>
      <dgm:spPr/>
    </dgm:pt>
    <dgm:pt modelId="{5D773655-984E-47F2-883C-9FCE8206C09A}" type="pres">
      <dgm:prSet presAssocID="{6C641261-34D8-4AE2-8BD6-B7157F7E0FC1}" presName="hierChild3" presStyleCnt="0"/>
      <dgm:spPr/>
    </dgm:pt>
    <dgm:pt modelId="{E018725D-FB92-4F12-8E1D-07062D99BA0B}" type="pres">
      <dgm:prSet presAssocID="{8A2CD97C-100A-493E-A236-0AAC7F416213}" presName="Name19" presStyleLbl="parChTrans1D2" presStyleIdx="1" presStyleCnt="3"/>
      <dgm:spPr/>
    </dgm:pt>
    <dgm:pt modelId="{A04AA093-17FB-48A3-9CC4-FB11CEBC9F95}" type="pres">
      <dgm:prSet presAssocID="{FAEF9E0F-29CA-4B8B-83FB-B9CCD8AD7C73}" presName="Name21" presStyleCnt="0"/>
      <dgm:spPr/>
    </dgm:pt>
    <dgm:pt modelId="{380EC39C-FD7D-4F40-8B61-4EC7570005AD}" type="pres">
      <dgm:prSet presAssocID="{FAEF9E0F-29CA-4B8B-83FB-B9CCD8AD7C73}" presName="level2Shape" presStyleLbl="node2" presStyleIdx="1" presStyleCnt="3"/>
      <dgm:spPr/>
    </dgm:pt>
    <dgm:pt modelId="{40FF022C-89D8-4346-83DB-E005A76D852B}" type="pres">
      <dgm:prSet presAssocID="{FAEF9E0F-29CA-4B8B-83FB-B9CCD8AD7C73}" presName="hierChild3" presStyleCnt="0"/>
      <dgm:spPr/>
    </dgm:pt>
    <dgm:pt modelId="{11A65638-58FA-4F28-B89E-1BD45D7A157A}" type="pres">
      <dgm:prSet presAssocID="{3D22BB4C-EB47-402F-B087-08FD21011191}" presName="Name19" presStyleLbl="parChTrans1D3" presStyleIdx="0" presStyleCnt="2"/>
      <dgm:spPr/>
    </dgm:pt>
    <dgm:pt modelId="{78A9086A-02F2-44B5-8612-1A0A83F77816}" type="pres">
      <dgm:prSet presAssocID="{C1313C56-C6F6-4E46-AF7E-7A11F5C6EAA5}" presName="Name21" presStyleCnt="0"/>
      <dgm:spPr/>
    </dgm:pt>
    <dgm:pt modelId="{7A2A7AA6-6662-4A9C-9B43-FC6392413E1D}" type="pres">
      <dgm:prSet presAssocID="{C1313C56-C6F6-4E46-AF7E-7A11F5C6EAA5}" presName="level2Shape" presStyleLbl="node3" presStyleIdx="0" presStyleCnt="2"/>
      <dgm:spPr/>
    </dgm:pt>
    <dgm:pt modelId="{BE9FA2DF-12A8-4808-B1B5-388EBE0CC4E1}" type="pres">
      <dgm:prSet presAssocID="{C1313C56-C6F6-4E46-AF7E-7A11F5C6EAA5}" presName="hierChild3" presStyleCnt="0"/>
      <dgm:spPr/>
    </dgm:pt>
    <dgm:pt modelId="{24EE3BD6-F0EE-462F-9A5A-32BA45B5B50B}" type="pres">
      <dgm:prSet presAssocID="{F0ADD231-782A-4167-9F66-26DACB83ED52}" presName="Name19" presStyleLbl="parChTrans1D3" presStyleIdx="1" presStyleCnt="2"/>
      <dgm:spPr/>
    </dgm:pt>
    <dgm:pt modelId="{E3B9DDCB-D531-4A7B-9B7C-760B134AD547}" type="pres">
      <dgm:prSet presAssocID="{F9BD0FC7-77AC-47F6-B307-6594239D5370}" presName="Name21" presStyleCnt="0"/>
      <dgm:spPr/>
    </dgm:pt>
    <dgm:pt modelId="{550CD235-549D-48BE-BA91-BC373305625A}" type="pres">
      <dgm:prSet presAssocID="{F9BD0FC7-77AC-47F6-B307-6594239D5370}" presName="level2Shape" presStyleLbl="node3" presStyleIdx="1" presStyleCnt="2"/>
      <dgm:spPr/>
    </dgm:pt>
    <dgm:pt modelId="{D0024AC5-F8CE-47FB-BBB5-85A0463DA9FE}" type="pres">
      <dgm:prSet presAssocID="{F9BD0FC7-77AC-47F6-B307-6594239D5370}" presName="hierChild3" presStyleCnt="0"/>
      <dgm:spPr/>
    </dgm:pt>
    <dgm:pt modelId="{EA435636-2040-44FF-B0A8-4DF2C75C4B81}" type="pres">
      <dgm:prSet presAssocID="{63AAC200-ACBB-446A-B3A6-BD6D047785DE}" presName="Name19" presStyleLbl="parChTrans1D2" presStyleIdx="2" presStyleCnt="3"/>
      <dgm:spPr/>
    </dgm:pt>
    <dgm:pt modelId="{C390E489-50B5-43DB-997A-B1DED66E3C33}" type="pres">
      <dgm:prSet presAssocID="{C56389FC-06F2-49B4-A8E0-E357AEBF56E9}" presName="Name21" presStyleCnt="0"/>
      <dgm:spPr/>
    </dgm:pt>
    <dgm:pt modelId="{22AB34FF-858E-4E0F-9675-37BD9D9A26D4}" type="pres">
      <dgm:prSet presAssocID="{C56389FC-06F2-49B4-A8E0-E357AEBF56E9}" presName="level2Shape" presStyleLbl="node2" presStyleIdx="2" presStyleCnt="3"/>
      <dgm:spPr/>
    </dgm:pt>
    <dgm:pt modelId="{A8ADFE5F-703A-47B5-BAF8-758B165DB390}" type="pres">
      <dgm:prSet presAssocID="{C56389FC-06F2-49B4-A8E0-E357AEBF56E9}" presName="hierChild3" presStyleCnt="0"/>
      <dgm:spPr/>
    </dgm:pt>
    <dgm:pt modelId="{90BE9A8D-1D91-49E0-A945-ED4E7EC6B201}" type="pres">
      <dgm:prSet presAssocID="{00546A92-B00C-4C0E-A317-B122C2789FA5}" presName="bgShapesFlow" presStyleCnt="0"/>
      <dgm:spPr/>
    </dgm:pt>
    <dgm:pt modelId="{23F85B90-0323-4375-9717-0E83F6B11615}" type="pres">
      <dgm:prSet presAssocID="{CB9398AD-79ED-4FC3-B28A-4232DC831C38}" presName="rectComp" presStyleCnt="0"/>
      <dgm:spPr/>
    </dgm:pt>
    <dgm:pt modelId="{9319AED3-887F-425B-8170-280D4502D101}" type="pres">
      <dgm:prSet presAssocID="{CB9398AD-79ED-4FC3-B28A-4232DC831C38}" presName="bgRect" presStyleLbl="bgShp" presStyleIdx="0" presStyleCnt="3"/>
      <dgm:spPr/>
    </dgm:pt>
    <dgm:pt modelId="{8A41EB78-9F3E-4CC8-90E1-C440FE57E049}" type="pres">
      <dgm:prSet presAssocID="{CB9398AD-79ED-4FC3-B28A-4232DC831C38}" presName="bgRectTx" presStyleLbl="bgShp" presStyleIdx="0" presStyleCnt="3">
        <dgm:presLayoutVars>
          <dgm:bulletEnabled val="1"/>
        </dgm:presLayoutVars>
      </dgm:prSet>
      <dgm:spPr/>
    </dgm:pt>
    <dgm:pt modelId="{CB4CAF57-3B00-44B8-92F0-19BD9BA5BD8B}" type="pres">
      <dgm:prSet presAssocID="{CB9398AD-79ED-4FC3-B28A-4232DC831C38}" presName="spComp" presStyleCnt="0"/>
      <dgm:spPr/>
    </dgm:pt>
    <dgm:pt modelId="{D4629E49-D215-4870-A85F-719D16EBA17D}" type="pres">
      <dgm:prSet presAssocID="{CB9398AD-79ED-4FC3-B28A-4232DC831C38}" presName="vSp" presStyleCnt="0"/>
      <dgm:spPr/>
    </dgm:pt>
    <dgm:pt modelId="{DCB0905E-5CD5-43F0-8AFD-AC808DB980D5}" type="pres">
      <dgm:prSet presAssocID="{DE0F9CC1-ED66-4FD4-98CF-ED1DD2853FBD}" presName="rectComp" presStyleCnt="0"/>
      <dgm:spPr/>
    </dgm:pt>
    <dgm:pt modelId="{10DD9591-E18C-4C95-87A0-23C9074469FD}" type="pres">
      <dgm:prSet presAssocID="{DE0F9CC1-ED66-4FD4-98CF-ED1DD2853FBD}" presName="bgRect" presStyleLbl="bgShp" presStyleIdx="1" presStyleCnt="3"/>
      <dgm:spPr/>
    </dgm:pt>
    <dgm:pt modelId="{C8E1C412-495A-45B6-B9D2-9DA6324591A6}" type="pres">
      <dgm:prSet presAssocID="{DE0F9CC1-ED66-4FD4-98CF-ED1DD2853FBD}" presName="bgRectTx" presStyleLbl="bgShp" presStyleIdx="1" presStyleCnt="3">
        <dgm:presLayoutVars>
          <dgm:bulletEnabled val="1"/>
        </dgm:presLayoutVars>
      </dgm:prSet>
      <dgm:spPr/>
    </dgm:pt>
    <dgm:pt modelId="{C90195B0-28CD-4434-96C6-9EA88FD6B46A}" type="pres">
      <dgm:prSet presAssocID="{DE0F9CC1-ED66-4FD4-98CF-ED1DD2853FBD}" presName="spComp" presStyleCnt="0"/>
      <dgm:spPr/>
    </dgm:pt>
    <dgm:pt modelId="{29652924-82D6-491F-AD39-F14A7EBDE4E9}" type="pres">
      <dgm:prSet presAssocID="{DE0F9CC1-ED66-4FD4-98CF-ED1DD2853FBD}" presName="vSp" presStyleCnt="0"/>
      <dgm:spPr/>
    </dgm:pt>
    <dgm:pt modelId="{1771E5CE-C6C0-4991-852B-8BA075E15BD1}" type="pres">
      <dgm:prSet presAssocID="{D586EFDC-D8F5-4050-87BB-F91DD6375A4E}" presName="rectComp" presStyleCnt="0"/>
      <dgm:spPr/>
    </dgm:pt>
    <dgm:pt modelId="{D3499B22-79AA-4FFB-9130-91E92019E200}" type="pres">
      <dgm:prSet presAssocID="{D586EFDC-D8F5-4050-87BB-F91DD6375A4E}" presName="bgRect" presStyleLbl="bgShp" presStyleIdx="2" presStyleCnt="3"/>
      <dgm:spPr/>
    </dgm:pt>
    <dgm:pt modelId="{D98163B3-C81E-46BC-8733-657F1639FB54}" type="pres">
      <dgm:prSet presAssocID="{D586EFDC-D8F5-4050-87BB-F91DD6375A4E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0FA82C03-758C-4126-B488-4FBBF728948B}" type="presOf" srcId="{D586EFDC-D8F5-4050-87BB-F91DD6375A4E}" destId="{D98163B3-C81E-46BC-8733-657F1639FB54}" srcOrd="1" destOrd="0" presId="urn:microsoft.com/office/officeart/2005/8/layout/hierarchy6"/>
    <dgm:cxn modelId="{667D4605-8589-472C-8DD5-CFA1EF1690D5}" type="presOf" srcId="{FAEF9E0F-29CA-4B8B-83FB-B9CCD8AD7C73}" destId="{380EC39C-FD7D-4F40-8B61-4EC7570005AD}" srcOrd="0" destOrd="0" presId="urn:microsoft.com/office/officeart/2005/8/layout/hierarchy6"/>
    <dgm:cxn modelId="{62A8D90A-D51C-4DAE-8195-0B588B2149E3}" type="presOf" srcId="{CB9398AD-79ED-4FC3-B28A-4232DC831C38}" destId="{9319AED3-887F-425B-8170-280D4502D101}" srcOrd="0" destOrd="0" presId="urn:microsoft.com/office/officeart/2005/8/layout/hierarchy6"/>
    <dgm:cxn modelId="{AD424320-0E03-402D-8998-57C53574A778}" type="presOf" srcId="{C56389FC-06F2-49B4-A8E0-E357AEBF56E9}" destId="{22AB34FF-858E-4E0F-9675-37BD9D9A26D4}" srcOrd="0" destOrd="0" presId="urn:microsoft.com/office/officeart/2005/8/layout/hierarchy6"/>
    <dgm:cxn modelId="{19A2F423-B953-4B44-8094-182254F0A07C}" type="presOf" srcId="{6C641261-34D8-4AE2-8BD6-B7157F7E0FC1}" destId="{12EFC472-DD97-48FD-AEF2-C3D7A5D0ED78}" srcOrd="0" destOrd="0" presId="urn:microsoft.com/office/officeart/2005/8/layout/hierarchy6"/>
    <dgm:cxn modelId="{BD531227-C9CE-4671-8D85-3EBDF65075D0}" type="presOf" srcId="{0AEF226F-1348-4D87-8385-1BE01493D135}" destId="{DEC0F243-4996-4B42-9897-A816B126651F}" srcOrd="0" destOrd="0" presId="urn:microsoft.com/office/officeart/2005/8/layout/hierarchy6"/>
    <dgm:cxn modelId="{3F808C30-15E6-4646-933D-55E21675018B}" type="presOf" srcId="{63AAC200-ACBB-446A-B3A6-BD6D047785DE}" destId="{EA435636-2040-44FF-B0A8-4DF2C75C4B81}" srcOrd="0" destOrd="0" presId="urn:microsoft.com/office/officeart/2005/8/layout/hierarchy6"/>
    <dgm:cxn modelId="{651D7F35-CADD-445D-A137-BA11CDFA31C6}" type="presOf" srcId="{00546A92-B00C-4C0E-A317-B122C2789FA5}" destId="{63D7F2DB-5B46-4C7E-BC6F-6831759B93E1}" srcOrd="0" destOrd="0" presId="urn:microsoft.com/office/officeart/2005/8/layout/hierarchy6"/>
    <dgm:cxn modelId="{C8F10B3C-6AC3-4BF2-B6B9-F7CCE66E62BB}" srcId="{00546A92-B00C-4C0E-A317-B122C2789FA5}" destId="{D586EFDC-D8F5-4050-87BB-F91DD6375A4E}" srcOrd="3" destOrd="0" parTransId="{6010E08C-F86E-4F60-BC23-C0E6A12E0E40}" sibTransId="{2CB510A4-BAC3-4E99-A2F0-E43494D7880B}"/>
    <dgm:cxn modelId="{0125F53F-7B66-4576-9469-DED3028F4035}" srcId="{8425CE61-DD2E-4918-8BEE-7C9017B01EF8}" destId="{6C641261-34D8-4AE2-8BD6-B7157F7E0FC1}" srcOrd="0" destOrd="0" parTransId="{0AEF226F-1348-4D87-8385-1BE01493D135}" sibTransId="{2C38A880-433F-4BBE-8EDB-68F28824F90D}"/>
    <dgm:cxn modelId="{23F68668-9D73-4711-859F-802586656E7C}" srcId="{00546A92-B00C-4C0E-A317-B122C2789FA5}" destId="{CB9398AD-79ED-4FC3-B28A-4232DC831C38}" srcOrd="1" destOrd="0" parTransId="{C8FD4590-3BB3-4140-A94F-765FCDDA51C2}" sibTransId="{3BE153D0-AD3F-4BE8-B140-BE07C1FFC7BA}"/>
    <dgm:cxn modelId="{4EB9406E-9303-4A26-9B27-D53404A66E4E}" type="presOf" srcId="{F0ADD231-782A-4167-9F66-26DACB83ED52}" destId="{24EE3BD6-F0EE-462F-9A5A-32BA45B5B50B}" srcOrd="0" destOrd="0" presId="urn:microsoft.com/office/officeart/2005/8/layout/hierarchy6"/>
    <dgm:cxn modelId="{9BD5E076-CED6-4A27-9759-070D3068C98E}" type="presOf" srcId="{CB9398AD-79ED-4FC3-B28A-4232DC831C38}" destId="{8A41EB78-9F3E-4CC8-90E1-C440FE57E049}" srcOrd="1" destOrd="0" presId="urn:microsoft.com/office/officeart/2005/8/layout/hierarchy6"/>
    <dgm:cxn modelId="{B9154996-678F-4614-BA05-84F598A3C51B}" type="presOf" srcId="{D586EFDC-D8F5-4050-87BB-F91DD6375A4E}" destId="{D3499B22-79AA-4FFB-9130-91E92019E200}" srcOrd="0" destOrd="0" presId="urn:microsoft.com/office/officeart/2005/8/layout/hierarchy6"/>
    <dgm:cxn modelId="{865DB59D-594A-43CB-9371-8C8E8E8D2186}" srcId="{8425CE61-DD2E-4918-8BEE-7C9017B01EF8}" destId="{FAEF9E0F-29CA-4B8B-83FB-B9CCD8AD7C73}" srcOrd="1" destOrd="0" parTransId="{8A2CD97C-100A-493E-A236-0AAC7F416213}" sibTransId="{57A5C108-24F0-4E63-B619-754F644AF3A4}"/>
    <dgm:cxn modelId="{AF236AA5-A6DD-4425-BEB3-3C0617F15AB3}" type="presOf" srcId="{C1313C56-C6F6-4E46-AF7E-7A11F5C6EAA5}" destId="{7A2A7AA6-6662-4A9C-9B43-FC6392413E1D}" srcOrd="0" destOrd="0" presId="urn:microsoft.com/office/officeart/2005/8/layout/hierarchy6"/>
    <dgm:cxn modelId="{6C1745A8-3F8D-4650-902E-0CA9B8BABFFE}" type="presOf" srcId="{DE0F9CC1-ED66-4FD4-98CF-ED1DD2853FBD}" destId="{C8E1C412-495A-45B6-B9D2-9DA6324591A6}" srcOrd="1" destOrd="0" presId="urn:microsoft.com/office/officeart/2005/8/layout/hierarchy6"/>
    <dgm:cxn modelId="{706AAFAC-D12F-4B0E-8AC0-24E84E7D467D}" srcId="{00546A92-B00C-4C0E-A317-B122C2789FA5}" destId="{DE0F9CC1-ED66-4FD4-98CF-ED1DD2853FBD}" srcOrd="2" destOrd="0" parTransId="{242C3807-2280-4FF6-A332-67939EAB61D8}" sibTransId="{48DA29E1-6D49-41DC-A0FA-EC6DC19A26CE}"/>
    <dgm:cxn modelId="{AA659DB4-ACA5-40B5-9231-4DD61A752DF9}" type="presOf" srcId="{8425CE61-DD2E-4918-8BEE-7C9017B01EF8}" destId="{9D5A379F-D190-41C9-8FCA-505A5C03FD4C}" srcOrd="0" destOrd="0" presId="urn:microsoft.com/office/officeart/2005/8/layout/hierarchy6"/>
    <dgm:cxn modelId="{10830CC2-B1A1-476C-A35E-9389D04446B1}" type="presOf" srcId="{3D22BB4C-EB47-402F-B087-08FD21011191}" destId="{11A65638-58FA-4F28-B89E-1BD45D7A157A}" srcOrd="0" destOrd="0" presId="urn:microsoft.com/office/officeart/2005/8/layout/hierarchy6"/>
    <dgm:cxn modelId="{115522CB-731E-496A-93F6-F7FD30D8B504}" type="presOf" srcId="{8A2CD97C-100A-493E-A236-0AAC7F416213}" destId="{E018725D-FB92-4F12-8E1D-07062D99BA0B}" srcOrd="0" destOrd="0" presId="urn:microsoft.com/office/officeart/2005/8/layout/hierarchy6"/>
    <dgm:cxn modelId="{E2E542CE-E311-4EF3-8847-FFCE2284FFFD}" srcId="{00546A92-B00C-4C0E-A317-B122C2789FA5}" destId="{8425CE61-DD2E-4918-8BEE-7C9017B01EF8}" srcOrd="0" destOrd="0" parTransId="{7CECB670-4DEE-4FB9-8EB9-9D1DC2B249F3}" sibTransId="{92D8E626-17B3-4DCF-8026-1CC1BA8B7737}"/>
    <dgm:cxn modelId="{419BD6CE-DE03-4736-A56E-8DA3AFB4238C}" srcId="{FAEF9E0F-29CA-4B8B-83FB-B9CCD8AD7C73}" destId="{F9BD0FC7-77AC-47F6-B307-6594239D5370}" srcOrd="1" destOrd="0" parTransId="{F0ADD231-782A-4167-9F66-26DACB83ED52}" sibTransId="{CC795C49-1CDC-4D3F-8ECD-E26D5BC4A217}"/>
    <dgm:cxn modelId="{CDF31ED7-9EF8-486A-B806-20C78B5C33EC}" type="presOf" srcId="{F9BD0FC7-77AC-47F6-B307-6594239D5370}" destId="{550CD235-549D-48BE-BA91-BC373305625A}" srcOrd="0" destOrd="0" presId="urn:microsoft.com/office/officeart/2005/8/layout/hierarchy6"/>
    <dgm:cxn modelId="{ADA1F6D8-135E-4674-A731-401A8A428395}" srcId="{8425CE61-DD2E-4918-8BEE-7C9017B01EF8}" destId="{C56389FC-06F2-49B4-A8E0-E357AEBF56E9}" srcOrd="2" destOrd="0" parTransId="{63AAC200-ACBB-446A-B3A6-BD6D047785DE}" sibTransId="{BE6B96B1-4A65-4FD8-AA08-1E6F72EDCE8F}"/>
    <dgm:cxn modelId="{F2D750ED-D021-4F10-A546-D42017FFC138}" type="presOf" srcId="{DE0F9CC1-ED66-4FD4-98CF-ED1DD2853FBD}" destId="{10DD9591-E18C-4C95-87A0-23C9074469FD}" srcOrd="0" destOrd="0" presId="urn:microsoft.com/office/officeart/2005/8/layout/hierarchy6"/>
    <dgm:cxn modelId="{457D4EF2-E5FE-4649-8524-85D9F6626D4D}" srcId="{FAEF9E0F-29CA-4B8B-83FB-B9CCD8AD7C73}" destId="{C1313C56-C6F6-4E46-AF7E-7A11F5C6EAA5}" srcOrd="0" destOrd="0" parTransId="{3D22BB4C-EB47-402F-B087-08FD21011191}" sibTransId="{4E53713E-7D37-4B3B-A7A7-694A3F1DBE83}"/>
    <dgm:cxn modelId="{154C4BC5-ABA5-462A-BE6F-7286D3F3E9C7}" type="presParOf" srcId="{63D7F2DB-5B46-4C7E-BC6F-6831759B93E1}" destId="{A2380BA9-1688-440A-87D2-60320DB05B3A}" srcOrd="0" destOrd="0" presId="urn:microsoft.com/office/officeart/2005/8/layout/hierarchy6"/>
    <dgm:cxn modelId="{A5D8617F-6565-41A6-9B4B-990CBD5347F5}" type="presParOf" srcId="{A2380BA9-1688-440A-87D2-60320DB05B3A}" destId="{EF1B4EB0-3F64-4589-811C-3AE8D26113FB}" srcOrd="0" destOrd="0" presId="urn:microsoft.com/office/officeart/2005/8/layout/hierarchy6"/>
    <dgm:cxn modelId="{7B005AA9-3832-4A2E-83BD-5C0757FE3932}" type="presParOf" srcId="{A2380BA9-1688-440A-87D2-60320DB05B3A}" destId="{1ACD6CF4-4002-48B0-8D13-5F49A2AFB1FB}" srcOrd="1" destOrd="0" presId="urn:microsoft.com/office/officeart/2005/8/layout/hierarchy6"/>
    <dgm:cxn modelId="{804C6BA6-E18A-483A-A22A-9EEBFA16ABAA}" type="presParOf" srcId="{1ACD6CF4-4002-48B0-8D13-5F49A2AFB1FB}" destId="{B697B8A9-A9CF-4375-930C-2A2BC1690C61}" srcOrd="0" destOrd="0" presId="urn:microsoft.com/office/officeart/2005/8/layout/hierarchy6"/>
    <dgm:cxn modelId="{BEA98DF8-5FD5-41BE-AAD7-9D7FBA08441D}" type="presParOf" srcId="{B697B8A9-A9CF-4375-930C-2A2BC1690C61}" destId="{9D5A379F-D190-41C9-8FCA-505A5C03FD4C}" srcOrd="0" destOrd="0" presId="urn:microsoft.com/office/officeart/2005/8/layout/hierarchy6"/>
    <dgm:cxn modelId="{0C23A788-A01D-414F-AFCC-E4759FFDD953}" type="presParOf" srcId="{B697B8A9-A9CF-4375-930C-2A2BC1690C61}" destId="{1842756B-0234-4F54-92AB-410F02FF0044}" srcOrd="1" destOrd="0" presId="urn:microsoft.com/office/officeart/2005/8/layout/hierarchy6"/>
    <dgm:cxn modelId="{C9AEF4AB-F890-4383-87AC-D5643D8E177A}" type="presParOf" srcId="{1842756B-0234-4F54-92AB-410F02FF0044}" destId="{DEC0F243-4996-4B42-9897-A816B126651F}" srcOrd="0" destOrd="0" presId="urn:microsoft.com/office/officeart/2005/8/layout/hierarchy6"/>
    <dgm:cxn modelId="{FDC22BAB-BAEA-41CD-9254-98ADA00C2BD4}" type="presParOf" srcId="{1842756B-0234-4F54-92AB-410F02FF0044}" destId="{70550750-F045-4C65-9B0F-0E75168BEE54}" srcOrd="1" destOrd="0" presId="urn:microsoft.com/office/officeart/2005/8/layout/hierarchy6"/>
    <dgm:cxn modelId="{AD374B26-E904-4EAB-A546-7B80FF9DD2E1}" type="presParOf" srcId="{70550750-F045-4C65-9B0F-0E75168BEE54}" destId="{12EFC472-DD97-48FD-AEF2-C3D7A5D0ED78}" srcOrd="0" destOrd="0" presId="urn:microsoft.com/office/officeart/2005/8/layout/hierarchy6"/>
    <dgm:cxn modelId="{9B52AD97-D8E4-4979-9C67-60A9E7089B74}" type="presParOf" srcId="{70550750-F045-4C65-9B0F-0E75168BEE54}" destId="{5D773655-984E-47F2-883C-9FCE8206C09A}" srcOrd="1" destOrd="0" presId="urn:microsoft.com/office/officeart/2005/8/layout/hierarchy6"/>
    <dgm:cxn modelId="{93A23670-BD50-4404-846F-0D49F0510978}" type="presParOf" srcId="{1842756B-0234-4F54-92AB-410F02FF0044}" destId="{E018725D-FB92-4F12-8E1D-07062D99BA0B}" srcOrd="2" destOrd="0" presId="urn:microsoft.com/office/officeart/2005/8/layout/hierarchy6"/>
    <dgm:cxn modelId="{67D1BA22-E2A8-48C7-86BC-4ED94124F26E}" type="presParOf" srcId="{1842756B-0234-4F54-92AB-410F02FF0044}" destId="{A04AA093-17FB-48A3-9CC4-FB11CEBC9F95}" srcOrd="3" destOrd="0" presId="urn:microsoft.com/office/officeart/2005/8/layout/hierarchy6"/>
    <dgm:cxn modelId="{CA87A620-BCD1-475A-91ED-BD5B8EA6655C}" type="presParOf" srcId="{A04AA093-17FB-48A3-9CC4-FB11CEBC9F95}" destId="{380EC39C-FD7D-4F40-8B61-4EC7570005AD}" srcOrd="0" destOrd="0" presId="urn:microsoft.com/office/officeart/2005/8/layout/hierarchy6"/>
    <dgm:cxn modelId="{BBF21286-D9D5-4617-B063-52F2262334F0}" type="presParOf" srcId="{A04AA093-17FB-48A3-9CC4-FB11CEBC9F95}" destId="{40FF022C-89D8-4346-83DB-E005A76D852B}" srcOrd="1" destOrd="0" presId="urn:microsoft.com/office/officeart/2005/8/layout/hierarchy6"/>
    <dgm:cxn modelId="{5EA63855-1A79-494F-A0C1-DC25B7FF599D}" type="presParOf" srcId="{40FF022C-89D8-4346-83DB-E005A76D852B}" destId="{11A65638-58FA-4F28-B89E-1BD45D7A157A}" srcOrd="0" destOrd="0" presId="urn:microsoft.com/office/officeart/2005/8/layout/hierarchy6"/>
    <dgm:cxn modelId="{488D2EFC-F574-443C-814C-9DAA13000A4F}" type="presParOf" srcId="{40FF022C-89D8-4346-83DB-E005A76D852B}" destId="{78A9086A-02F2-44B5-8612-1A0A83F77816}" srcOrd="1" destOrd="0" presId="urn:microsoft.com/office/officeart/2005/8/layout/hierarchy6"/>
    <dgm:cxn modelId="{485713F1-3EA2-47C2-A114-DA4EC2D884B1}" type="presParOf" srcId="{78A9086A-02F2-44B5-8612-1A0A83F77816}" destId="{7A2A7AA6-6662-4A9C-9B43-FC6392413E1D}" srcOrd="0" destOrd="0" presId="urn:microsoft.com/office/officeart/2005/8/layout/hierarchy6"/>
    <dgm:cxn modelId="{4D30004D-8780-4A95-9EB8-91D74645305E}" type="presParOf" srcId="{78A9086A-02F2-44B5-8612-1A0A83F77816}" destId="{BE9FA2DF-12A8-4808-B1B5-388EBE0CC4E1}" srcOrd="1" destOrd="0" presId="urn:microsoft.com/office/officeart/2005/8/layout/hierarchy6"/>
    <dgm:cxn modelId="{F272F40A-77AF-4E10-924E-957D3EA46FDC}" type="presParOf" srcId="{40FF022C-89D8-4346-83DB-E005A76D852B}" destId="{24EE3BD6-F0EE-462F-9A5A-32BA45B5B50B}" srcOrd="2" destOrd="0" presId="urn:microsoft.com/office/officeart/2005/8/layout/hierarchy6"/>
    <dgm:cxn modelId="{B5E13B47-2889-419D-8311-AB0E4EA4F9E7}" type="presParOf" srcId="{40FF022C-89D8-4346-83DB-E005A76D852B}" destId="{E3B9DDCB-D531-4A7B-9B7C-760B134AD547}" srcOrd="3" destOrd="0" presId="urn:microsoft.com/office/officeart/2005/8/layout/hierarchy6"/>
    <dgm:cxn modelId="{437FF221-8DD0-4BE1-BAAA-B80B6183E879}" type="presParOf" srcId="{E3B9DDCB-D531-4A7B-9B7C-760B134AD547}" destId="{550CD235-549D-48BE-BA91-BC373305625A}" srcOrd="0" destOrd="0" presId="urn:microsoft.com/office/officeart/2005/8/layout/hierarchy6"/>
    <dgm:cxn modelId="{ACC32E55-7B2A-4481-983F-F5EA05D576BD}" type="presParOf" srcId="{E3B9DDCB-D531-4A7B-9B7C-760B134AD547}" destId="{D0024AC5-F8CE-47FB-BBB5-85A0463DA9FE}" srcOrd="1" destOrd="0" presId="urn:microsoft.com/office/officeart/2005/8/layout/hierarchy6"/>
    <dgm:cxn modelId="{079770D8-7233-480E-A673-5134992A4928}" type="presParOf" srcId="{1842756B-0234-4F54-92AB-410F02FF0044}" destId="{EA435636-2040-44FF-B0A8-4DF2C75C4B81}" srcOrd="4" destOrd="0" presId="urn:microsoft.com/office/officeart/2005/8/layout/hierarchy6"/>
    <dgm:cxn modelId="{DB44FE6C-A4AC-4E41-BF00-6FE354839D6C}" type="presParOf" srcId="{1842756B-0234-4F54-92AB-410F02FF0044}" destId="{C390E489-50B5-43DB-997A-B1DED66E3C33}" srcOrd="5" destOrd="0" presId="urn:microsoft.com/office/officeart/2005/8/layout/hierarchy6"/>
    <dgm:cxn modelId="{3D27BFA4-C034-48BE-9034-DE897CBF40AF}" type="presParOf" srcId="{C390E489-50B5-43DB-997A-B1DED66E3C33}" destId="{22AB34FF-858E-4E0F-9675-37BD9D9A26D4}" srcOrd="0" destOrd="0" presId="urn:microsoft.com/office/officeart/2005/8/layout/hierarchy6"/>
    <dgm:cxn modelId="{65CE4CA1-09F7-40DC-8421-FEDA1D7C7510}" type="presParOf" srcId="{C390E489-50B5-43DB-997A-B1DED66E3C33}" destId="{A8ADFE5F-703A-47B5-BAF8-758B165DB390}" srcOrd="1" destOrd="0" presId="urn:microsoft.com/office/officeart/2005/8/layout/hierarchy6"/>
    <dgm:cxn modelId="{F0E9B308-90C7-497B-9B92-399E98711720}" type="presParOf" srcId="{63D7F2DB-5B46-4C7E-BC6F-6831759B93E1}" destId="{90BE9A8D-1D91-49E0-A945-ED4E7EC6B201}" srcOrd="1" destOrd="0" presId="urn:microsoft.com/office/officeart/2005/8/layout/hierarchy6"/>
    <dgm:cxn modelId="{7468D0C6-156F-4012-893A-F0F51A6BF0EA}" type="presParOf" srcId="{90BE9A8D-1D91-49E0-A945-ED4E7EC6B201}" destId="{23F85B90-0323-4375-9717-0E83F6B11615}" srcOrd="0" destOrd="0" presId="urn:microsoft.com/office/officeart/2005/8/layout/hierarchy6"/>
    <dgm:cxn modelId="{51749E16-5554-49D3-97D2-58190615313C}" type="presParOf" srcId="{23F85B90-0323-4375-9717-0E83F6B11615}" destId="{9319AED3-887F-425B-8170-280D4502D101}" srcOrd="0" destOrd="0" presId="urn:microsoft.com/office/officeart/2005/8/layout/hierarchy6"/>
    <dgm:cxn modelId="{3B8E3FC6-E8D9-4A43-A205-B1841D7CFCA4}" type="presParOf" srcId="{23F85B90-0323-4375-9717-0E83F6B11615}" destId="{8A41EB78-9F3E-4CC8-90E1-C440FE57E049}" srcOrd="1" destOrd="0" presId="urn:microsoft.com/office/officeart/2005/8/layout/hierarchy6"/>
    <dgm:cxn modelId="{C56F249B-40AB-4FE0-9211-A3E82ED32890}" type="presParOf" srcId="{90BE9A8D-1D91-49E0-A945-ED4E7EC6B201}" destId="{CB4CAF57-3B00-44B8-92F0-19BD9BA5BD8B}" srcOrd="1" destOrd="0" presId="urn:microsoft.com/office/officeart/2005/8/layout/hierarchy6"/>
    <dgm:cxn modelId="{F8DAAF2C-5CE8-432E-BA26-9E9DBF33363E}" type="presParOf" srcId="{CB4CAF57-3B00-44B8-92F0-19BD9BA5BD8B}" destId="{D4629E49-D215-4870-A85F-719D16EBA17D}" srcOrd="0" destOrd="0" presId="urn:microsoft.com/office/officeart/2005/8/layout/hierarchy6"/>
    <dgm:cxn modelId="{E07C7D2E-A1B0-42B5-A15F-BF6CEF28745F}" type="presParOf" srcId="{90BE9A8D-1D91-49E0-A945-ED4E7EC6B201}" destId="{DCB0905E-5CD5-43F0-8AFD-AC808DB980D5}" srcOrd="2" destOrd="0" presId="urn:microsoft.com/office/officeart/2005/8/layout/hierarchy6"/>
    <dgm:cxn modelId="{B82C9372-98D1-404A-A7BF-07C80DF9A9B7}" type="presParOf" srcId="{DCB0905E-5CD5-43F0-8AFD-AC808DB980D5}" destId="{10DD9591-E18C-4C95-87A0-23C9074469FD}" srcOrd="0" destOrd="0" presId="urn:microsoft.com/office/officeart/2005/8/layout/hierarchy6"/>
    <dgm:cxn modelId="{4081CE1D-99E2-4E0F-85FB-F45A7891FDDD}" type="presParOf" srcId="{DCB0905E-5CD5-43F0-8AFD-AC808DB980D5}" destId="{C8E1C412-495A-45B6-B9D2-9DA6324591A6}" srcOrd="1" destOrd="0" presId="urn:microsoft.com/office/officeart/2005/8/layout/hierarchy6"/>
    <dgm:cxn modelId="{8CBDE049-B4C5-4D09-B937-DE3BEAB39B87}" type="presParOf" srcId="{90BE9A8D-1D91-49E0-A945-ED4E7EC6B201}" destId="{C90195B0-28CD-4434-96C6-9EA88FD6B46A}" srcOrd="3" destOrd="0" presId="urn:microsoft.com/office/officeart/2005/8/layout/hierarchy6"/>
    <dgm:cxn modelId="{6F1C191C-F27A-4C82-96A4-E0BDE1D02F01}" type="presParOf" srcId="{C90195B0-28CD-4434-96C6-9EA88FD6B46A}" destId="{29652924-82D6-491F-AD39-F14A7EBDE4E9}" srcOrd="0" destOrd="0" presId="urn:microsoft.com/office/officeart/2005/8/layout/hierarchy6"/>
    <dgm:cxn modelId="{33EF8B0E-C26C-4E51-8DD9-9C6325254979}" type="presParOf" srcId="{90BE9A8D-1D91-49E0-A945-ED4E7EC6B201}" destId="{1771E5CE-C6C0-4991-852B-8BA075E15BD1}" srcOrd="4" destOrd="0" presId="urn:microsoft.com/office/officeart/2005/8/layout/hierarchy6"/>
    <dgm:cxn modelId="{7A47D797-54E0-457E-9527-C40E14286FE0}" type="presParOf" srcId="{1771E5CE-C6C0-4991-852B-8BA075E15BD1}" destId="{D3499B22-79AA-4FFB-9130-91E92019E200}" srcOrd="0" destOrd="0" presId="urn:microsoft.com/office/officeart/2005/8/layout/hierarchy6"/>
    <dgm:cxn modelId="{7C1D3AB6-12E5-4B6D-ADEB-F6DBC09560A9}" type="presParOf" srcId="{1771E5CE-C6C0-4991-852B-8BA075E15BD1}" destId="{D98163B3-C81E-46BC-8733-657F1639FB5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546A92-B00C-4C0E-A317-B122C2789FA5}" type="doc">
      <dgm:prSet loTypeId="urn:microsoft.com/office/officeart/2005/8/layout/hierarchy6" loCatId="hierarchy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8425CE61-DD2E-4918-8BEE-7C9017B01EF8}">
      <dgm:prSet phldrT="[Text]" phldr="0"/>
      <dgm:spPr/>
      <dgm:t>
        <a:bodyPr/>
        <a:lstStyle/>
        <a:p>
          <a:pPr rtl="0"/>
          <a:r>
            <a:rPr lang="en-US">
              <a:latin typeface="Arial"/>
              <a:cs typeface="Arial"/>
            </a:rPr>
            <a:t>my_paper/</a:t>
          </a:r>
        </a:p>
      </dgm:t>
    </dgm:pt>
    <dgm:pt modelId="{7CECB670-4DEE-4FB9-8EB9-9D1DC2B249F3}" type="parTrans" cxnId="{E2E542CE-E311-4EF3-8847-FFCE2284FFFD}">
      <dgm:prSet/>
      <dgm:spPr/>
      <dgm:t>
        <a:bodyPr/>
        <a:lstStyle/>
        <a:p>
          <a:endParaRPr lang="en-US"/>
        </a:p>
      </dgm:t>
    </dgm:pt>
    <dgm:pt modelId="{92D8E626-17B3-4DCF-8026-1CC1BA8B7737}" type="sibTrans" cxnId="{E2E542CE-E311-4EF3-8847-FFCE2284FFFD}">
      <dgm:prSet/>
      <dgm:spPr/>
      <dgm:t>
        <a:bodyPr/>
        <a:lstStyle/>
        <a:p>
          <a:endParaRPr lang="en-US"/>
        </a:p>
      </dgm:t>
    </dgm:pt>
    <dgm:pt modelId="{FAEF9E0F-29CA-4B8B-83FB-B9CCD8AD7C73}">
      <dgm:prSet phldrT="[Text]" phldr="0"/>
      <dgm:spPr/>
      <dgm:t>
        <a:bodyPr/>
        <a:lstStyle/>
        <a:p>
          <a:r>
            <a:rPr lang="en-US">
              <a:latin typeface="Arial"/>
              <a:cs typeface="Arial"/>
            </a:rPr>
            <a:t>data/</a:t>
          </a:r>
        </a:p>
      </dgm:t>
    </dgm:pt>
    <dgm:pt modelId="{8A2CD97C-100A-493E-A236-0AAC7F416213}" type="parTrans" cxnId="{865DB59D-594A-43CB-9371-8C8E8E8D2186}">
      <dgm:prSet/>
      <dgm:spPr/>
      <dgm:t>
        <a:bodyPr/>
        <a:lstStyle/>
        <a:p>
          <a:endParaRPr lang="en-US"/>
        </a:p>
      </dgm:t>
    </dgm:pt>
    <dgm:pt modelId="{57A5C108-24F0-4E63-B619-754F644AF3A4}" type="sibTrans" cxnId="{865DB59D-594A-43CB-9371-8C8E8E8D2186}">
      <dgm:prSet/>
      <dgm:spPr/>
      <dgm:t>
        <a:bodyPr/>
        <a:lstStyle/>
        <a:p>
          <a:endParaRPr lang="en-US"/>
        </a:p>
      </dgm:t>
    </dgm:pt>
    <dgm:pt modelId="{C1313C56-C6F6-4E46-AF7E-7A11F5C6EAA5}">
      <dgm:prSet phldrT="[Text]" phldr="0"/>
      <dgm:spPr/>
      <dgm:t>
        <a:bodyPr/>
        <a:lstStyle/>
        <a:p>
          <a:r>
            <a:rPr lang="en-US">
              <a:latin typeface="Arial"/>
              <a:cs typeface="Arial"/>
            </a:rPr>
            <a:t>raw_data/</a:t>
          </a:r>
        </a:p>
      </dgm:t>
    </dgm:pt>
    <dgm:pt modelId="{3D22BB4C-EB47-402F-B087-08FD21011191}" type="parTrans" cxnId="{457D4EF2-E5FE-4649-8524-85D9F6626D4D}">
      <dgm:prSet/>
      <dgm:spPr/>
      <dgm:t>
        <a:bodyPr/>
        <a:lstStyle/>
        <a:p>
          <a:endParaRPr lang="en-US"/>
        </a:p>
      </dgm:t>
    </dgm:pt>
    <dgm:pt modelId="{4E53713E-7D37-4B3B-A7A7-694A3F1DBE83}" type="sibTrans" cxnId="{457D4EF2-E5FE-4649-8524-85D9F6626D4D}">
      <dgm:prSet/>
      <dgm:spPr/>
      <dgm:t>
        <a:bodyPr/>
        <a:lstStyle/>
        <a:p>
          <a:endParaRPr lang="en-US"/>
        </a:p>
      </dgm:t>
    </dgm:pt>
    <dgm:pt modelId="{F9BD0FC7-77AC-47F6-B307-6594239D5370}">
      <dgm:prSet phldrT="[Text]" phldr="0"/>
      <dgm:spPr/>
      <dgm:t>
        <a:bodyPr/>
        <a:lstStyle/>
        <a:p>
          <a:r>
            <a:rPr lang="en-US">
              <a:latin typeface="Arial"/>
              <a:cs typeface="Arial"/>
            </a:rPr>
            <a:t>processed_data/</a:t>
          </a:r>
        </a:p>
      </dgm:t>
    </dgm:pt>
    <dgm:pt modelId="{F0ADD231-782A-4167-9F66-26DACB83ED52}" type="parTrans" cxnId="{419BD6CE-DE03-4736-A56E-8DA3AFB4238C}">
      <dgm:prSet/>
      <dgm:spPr/>
      <dgm:t>
        <a:bodyPr/>
        <a:lstStyle/>
        <a:p>
          <a:endParaRPr lang="en-US"/>
        </a:p>
      </dgm:t>
    </dgm:pt>
    <dgm:pt modelId="{CC795C49-1CDC-4D3F-8ECD-E26D5BC4A217}" type="sibTrans" cxnId="{419BD6CE-DE03-4736-A56E-8DA3AFB4238C}">
      <dgm:prSet/>
      <dgm:spPr/>
      <dgm:t>
        <a:bodyPr/>
        <a:lstStyle/>
        <a:p>
          <a:endParaRPr lang="en-US"/>
        </a:p>
      </dgm:t>
    </dgm:pt>
    <dgm:pt modelId="{CB9398AD-79ED-4FC3-B28A-4232DC831C38}">
      <dgm:prSet phldrT="[Text]" phldr="0"/>
      <dgm:spPr/>
      <dgm:t>
        <a:bodyPr/>
        <a:lstStyle/>
        <a:p>
          <a:pPr rtl="0"/>
          <a:r>
            <a:rPr lang="en-US">
              <a:latin typeface="Arial"/>
              <a:cs typeface="Arial"/>
            </a:rPr>
            <a:t>Main project folder</a:t>
          </a:r>
        </a:p>
      </dgm:t>
    </dgm:pt>
    <dgm:pt modelId="{C8FD4590-3BB3-4140-A94F-765FCDDA51C2}" type="parTrans" cxnId="{23F68668-9D73-4711-859F-802586656E7C}">
      <dgm:prSet/>
      <dgm:spPr/>
      <dgm:t>
        <a:bodyPr/>
        <a:lstStyle/>
        <a:p>
          <a:endParaRPr lang="en-US"/>
        </a:p>
      </dgm:t>
    </dgm:pt>
    <dgm:pt modelId="{3BE153D0-AD3F-4BE8-B140-BE07C1FFC7BA}" type="sibTrans" cxnId="{23F68668-9D73-4711-859F-802586656E7C}">
      <dgm:prSet/>
      <dgm:spPr/>
      <dgm:t>
        <a:bodyPr/>
        <a:lstStyle/>
        <a:p>
          <a:endParaRPr lang="en-US"/>
        </a:p>
      </dgm:t>
    </dgm:pt>
    <dgm:pt modelId="{DE0F9CC1-ED66-4FD4-98CF-ED1DD2853FBD}">
      <dgm:prSet phldrT="[Text]" phldr="0"/>
      <dgm:spPr/>
      <dgm:t>
        <a:bodyPr/>
        <a:lstStyle/>
        <a:p>
          <a:pPr rtl="0"/>
          <a:r>
            <a:rPr lang="en-US">
              <a:latin typeface="Arial"/>
              <a:cs typeface="Arial"/>
            </a:rPr>
            <a:t>Files by type</a:t>
          </a:r>
        </a:p>
      </dgm:t>
    </dgm:pt>
    <dgm:pt modelId="{242C3807-2280-4FF6-A332-67939EAB61D8}" type="parTrans" cxnId="{706AAFAC-D12F-4B0E-8AC0-24E84E7D467D}">
      <dgm:prSet/>
      <dgm:spPr/>
      <dgm:t>
        <a:bodyPr/>
        <a:lstStyle/>
        <a:p>
          <a:endParaRPr lang="en-US"/>
        </a:p>
      </dgm:t>
    </dgm:pt>
    <dgm:pt modelId="{48DA29E1-6D49-41DC-A0FA-EC6DC19A26CE}" type="sibTrans" cxnId="{706AAFAC-D12F-4B0E-8AC0-24E84E7D467D}">
      <dgm:prSet/>
      <dgm:spPr/>
      <dgm:t>
        <a:bodyPr/>
        <a:lstStyle/>
        <a:p>
          <a:endParaRPr lang="en-US"/>
        </a:p>
      </dgm:t>
    </dgm:pt>
    <dgm:pt modelId="{D586EFDC-D8F5-4050-87BB-F91DD6375A4E}">
      <dgm:prSet phldrT="[Text]" phldr="0"/>
      <dgm:spPr/>
      <dgm:t>
        <a:bodyPr/>
        <a:lstStyle/>
        <a:p>
          <a:r>
            <a:rPr lang="en-US">
              <a:latin typeface="Arial"/>
              <a:cs typeface="Arial"/>
            </a:rPr>
            <a:t>Subfolders</a:t>
          </a:r>
        </a:p>
      </dgm:t>
    </dgm:pt>
    <dgm:pt modelId="{6010E08C-F86E-4F60-BC23-C0E6A12E0E40}" type="parTrans" cxnId="{C8F10B3C-6AC3-4BF2-B6B9-F7CCE66E62BB}">
      <dgm:prSet/>
      <dgm:spPr/>
      <dgm:t>
        <a:bodyPr/>
        <a:lstStyle/>
        <a:p>
          <a:endParaRPr lang="en-US"/>
        </a:p>
      </dgm:t>
    </dgm:pt>
    <dgm:pt modelId="{2CB510A4-BAC3-4E99-A2F0-E43494D7880B}" type="sibTrans" cxnId="{C8F10B3C-6AC3-4BF2-B6B9-F7CCE66E62BB}">
      <dgm:prSet/>
      <dgm:spPr/>
      <dgm:t>
        <a:bodyPr/>
        <a:lstStyle/>
        <a:p>
          <a:endParaRPr lang="en-US"/>
        </a:p>
      </dgm:t>
    </dgm:pt>
    <dgm:pt modelId="{C56389FC-06F2-49B4-A8E0-E357AEBF56E9}">
      <dgm:prSet phldr="0"/>
      <dgm:spPr/>
      <dgm:t>
        <a:bodyPr/>
        <a:lstStyle/>
        <a:p>
          <a:r>
            <a:rPr lang="en-US">
              <a:latin typeface="Arial"/>
              <a:cs typeface="Arial"/>
            </a:rPr>
            <a:t>tables/</a:t>
          </a:r>
        </a:p>
      </dgm:t>
    </dgm:pt>
    <dgm:pt modelId="{63AAC200-ACBB-446A-B3A6-BD6D047785DE}" type="parTrans" cxnId="{ADA1F6D8-135E-4674-A731-401A8A428395}">
      <dgm:prSet/>
      <dgm:spPr/>
    </dgm:pt>
    <dgm:pt modelId="{BE6B96B1-4A65-4FD8-AA08-1E6F72EDCE8F}" type="sibTrans" cxnId="{ADA1F6D8-135E-4674-A731-401A8A428395}">
      <dgm:prSet/>
      <dgm:spPr/>
    </dgm:pt>
    <dgm:pt modelId="{2B2D4052-65EB-473E-AAB4-1DF202C22111}">
      <dgm:prSet phldr="0"/>
      <dgm:spPr/>
      <dgm:t>
        <a:bodyPr/>
        <a:lstStyle/>
        <a:p>
          <a:pPr rtl="0"/>
          <a:r>
            <a:rPr lang="en-US">
              <a:latin typeface="Arial"/>
              <a:cs typeface="Arial"/>
            </a:rPr>
            <a:t>code/</a:t>
          </a:r>
        </a:p>
      </dgm:t>
    </dgm:pt>
    <dgm:pt modelId="{AC340EB2-849C-4FD5-AC6D-AEB4FD6978C9}" type="parTrans" cxnId="{7589712D-4CF6-4553-B142-163732D61CC5}">
      <dgm:prSet/>
      <dgm:spPr/>
    </dgm:pt>
    <dgm:pt modelId="{B6CACA45-9944-4FF4-8CFF-99FA081AAE5A}" type="sibTrans" cxnId="{7589712D-4CF6-4553-B142-163732D61CC5}">
      <dgm:prSet/>
      <dgm:spPr/>
    </dgm:pt>
    <dgm:pt modelId="{AEFE1275-0B34-40E7-B17C-7DF88A107463}">
      <dgm:prSet phldr="0"/>
      <dgm:spPr/>
      <dgm:t>
        <a:bodyPr/>
        <a:lstStyle/>
        <a:p>
          <a:pPr rtl="0"/>
          <a:r>
            <a:rPr lang="en-US">
              <a:latin typeface="Arial"/>
              <a:cs typeface="Arial"/>
            </a:rPr>
            <a:t>output/</a:t>
          </a:r>
        </a:p>
      </dgm:t>
    </dgm:pt>
    <dgm:pt modelId="{885890D6-55ED-4D29-9769-5CEA5399F7A8}" type="parTrans" cxnId="{BD69DC61-7D43-4FCC-9B9C-B021D55C6A87}">
      <dgm:prSet/>
      <dgm:spPr/>
    </dgm:pt>
    <dgm:pt modelId="{968368CA-789F-41AA-B61E-5A83230C69D0}" type="sibTrans" cxnId="{BD69DC61-7D43-4FCC-9B9C-B021D55C6A87}">
      <dgm:prSet/>
      <dgm:spPr/>
    </dgm:pt>
    <dgm:pt modelId="{8B22CE05-F7F1-48E4-91F0-224668C50648}">
      <dgm:prSet phldr="0"/>
      <dgm:spPr/>
      <dgm:t>
        <a:bodyPr/>
        <a:lstStyle/>
        <a:p>
          <a:pPr rtl="0"/>
          <a:r>
            <a:rPr lang="en-US">
              <a:latin typeface="Arial"/>
              <a:cs typeface="Arial"/>
            </a:rPr>
            <a:t>figs/</a:t>
          </a:r>
        </a:p>
      </dgm:t>
    </dgm:pt>
    <dgm:pt modelId="{E99794D3-7757-43C1-8E72-F00F59DD1B57}" type="parTrans" cxnId="{70E756B3-9BEA-4EE1-94F3-557630AC8D50}">
      <dgm:prSet/>
      <dgm:spPr/>
    </dgm:pt>
    <dgm:pt modelId="{A873BB96-3B35-4CE1-852D-D1414D2E1C24}" type="sibTrans" cxnId="{70E756B3-9BEA-4EE1-94F3-557630AC8D50}">
      <dgm:prSet/>
      <dgm:spPr/>
    </dgm:pt>
    <dgm:pt modelId="{63D7F2DB-5B46-4C7E-BC6F-6831759B93E1}" type="pres">
      <dgm:prSet presAssocID="{00546A92-B00C-4C0E-A317-B122C2789FA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2380BA9-1688-440A-87D2-60320DB05B3A}" type="pres">
      <dgm:prSet presAssocID="{00546A92-B00C-4C0E-A317-B122C2789FA5}" presName="hierFlow" presStyleCnt="0"/>
      <dgm:spPr/>
    </dgm:pt>
    <dgm:pt modelId="{EF1B4EB0-3F64-4589-811C-3AE8D26113FB}" type="pres">
      <dgm:prSet presAssocID="{00546A92-B00C-4C0E-A317-B122C2789FA5}" presName="firstBuf" presStyleCnt="0"/>
      <dgm:spPr/>
    </dgm:pt>
    <dgm:pt modelId="{1ACD6CF4-4002-48B0-8D13-5F49A2AFB1FB}" type="pres">
      <dgm:prSet presAssocID="{00546A92-B00C-4C0E-A317-B122C2789FA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697B8A9-A9CF-4375-930C-2A2BC1690C61}" type="pres">
      <dgm:prSet presAssocID="{8425CE61-DD2E-4918-8BEE-7C9017B01EF8}" presName="Name14" presStyleCnt="0"/>
      <dgm:spPr/>
    </dgm:pt>
    <dgm:pt modelId="{9D5A379F-D190-41C9-8FCA-505A5C03FD4C}" type="pres">
      <dgm:prSet presAssocID="{8425CE61-DD2E-4918-8BEE-7C9017B01EF8}" presName="level1Shape" presStyleLbl="node0" presStyleIdx="0" presStyleCnt="1">
        <dgm:presLayoutVars>
          <dgm:chPref val="3"/>
        </dgm:presLayoutVars>
      </dgm:prSet>
      <dgm:spPr/>
    </dgm:pt>
    <dgm:pt modelId="{1842756B-0234-4F54-92AB-410F02FF0044}" type="pres">
      <dgm:prSet presAssocID="{8425CE61-DD2E-4918-8BEE-7C9017B01EF8}" presName="hierChild2" presStyleCnt="0"/>
      <dgm:spPr/>
    </dgm:pt>
    <dgm:pt modelId="{402A142D-CD4F-46C4-9038-6262D6EB4D54}" type="pres">
      <dgm:prSet presAssocID="{AC340EB2-849C-4FD5-AC6D-AEB4FD6978C9}" presName="Name19" presStyleLbl="parChTrans1D2" presStyleIdx="0" presStyleCnt="3"/>
      <dgm:spPr/>
    </dgm:pt>
    <dgm:pt modelId="{35D93A22-BDA8-42E9-AD0D-5BC3090BA10A}" type="pres">
      <dgm:prSet presAssocID="{2B2D4052-65EB-473E-AAB4-1DF202C22111}" presName="Name21" presStyleCnt="0"/>
      <dgm:spPr/>
    </dgm:pt>
    <dgm:pt modelId="{F39872CD-2175-451E-A599-503FDCC24A20}" type="pres">
      <dgm:prSet presAssocID="{2B2D4052-65EB-473E-AAB4-1DF202C22111}" presName="level2Shape" presStyleLbl="node2" presStyleIdx="0" presStyleCnt="3"/>
      <dgm:spPr/>
    </dgm:pt>
    <dgm:pt modelId="{12AEDBC4-E85C-4BF7-9A99-94A128048CEF}" type="pres">
      <dgm:prSet presAssocID="{2B2D4052-65EB-473E-AAB4-1DF202C22111}" presName="hierChild3" presStyleCnt="0"/>
      <dgm:spPr/>
    </dgm:pt>
    <dgm:pt modelId="{42554282-2A3C-4BED-B0C9-0D63B5D22F6A}" type="pres">
      <dgm:prSet presAssocID="{8A2CD97C-100A-493E-A236-0AAC7F416213}" presName="Name19" presStyleLbl="parChTrans1D2" presStyleIdx="1" presStyleCnt="3"/>
      <dgm:spPr/>
    </dgm:pt>
    <dgm:pt modelId="{CF8F1F03-1C4B-430F-B7AB-E3C50C6D876B}" type="pres">
      <dgm:prSet presAssocID="{FAEF9E0F-29CA-4B8B-83FB-B9CCD8AD7C73}" presName="Name21" presStyleCnt="0"/>
      <dgm:spPr/>
    </dgm:pt>
    <dgm:pt modelId="{2D1913B4-0B7C-4CF1-A150-8FAE2E7E9EE6}" type="pres">
      <dgm:prSet presAssocID="{FAEF9E0F-29CA-4B8B-83FB-B9CCD8AD7C73}" presName="level2Shape" presStyleLbl="node2" presStyleIdx="1" presStyleCnt="3"/>
      <dgm:spPr/>
    </dgm:pt>
    <dgm:pt modelId="{FF79AA76-05A6-4E47-8097-2FA2307B5B84}" type="pres">
      <dgm:prSet presAssocID="{FAEF9E0F-29CA-4B8B-83FB-B9CCD8AD7C73}" presName="hierChild3" presStyleCnt="0"/>
      <dgm:spPr/>
    </dgm:pt>
    <dgm:pt modelId="{E9AA0441-B94F-4F90-BC38-C76C4AAE752C}" type="pres">
      <dgm:prSet presAssocID="{3D22BB4C-EB47-402F-B087-08FD21011191}" presName="Name19" presStyleLbl="parChTrans1D3" presStyleIdx="0" presStyleCnt="4"/>
      <dgm:spPr/>
    </dgm:pt>
    <dgm:pt modelId="{AF3D2C2B-49FC-45F1-9C04-6F86CFFF71B1}" type="pres">
      <dgm:prSet presAssocID="{C1313C56-C6F6-4E46-AF7E-7A11F5C6EAA5}" presName="Name21" presStyleCnt="0"/>
      <dgm:spPr/>
    </dgm:pt>
    <dgm:pt modelId="{DED59ABB-E37A-429F-8416-D2DFFD2A0410}" type="pres">
      <dgm:prSet presAssocID="{C1313C56-C6F6-4E46-AF7E-7A11F5C6EAA5}" presName="level2Shape" presStyleLbl="node3" presStyleIdx="0" presStyleCnt="4"/>
      <dgm:spPr/>
    </dgm:pt>
    <dgm:pt modelId="{D9BF8910-BFFF-4A65-A04B-1C1D14D632B5}" type="pres">
      <dgm:prSet presAssocID="{C1313C56-C6F6-4E46-AF7E-7A11F5C6EAA5}" presName="hierChild3" presStyleCnt="0"/>
      <dgm:spPr/>
    </dgm:pt>
    <dgm:pt modelId="{A90DE44C-D3D5-4C6F-8A87-FB1531DCFA0D}" type="pres">
      <dgm:prSet presAssocID="{F0ADD231-782A-4167-9F66-26DACB83ED52}" presName="Name19" presStyleLbl="parChTrans1D3" presStyleIdx="1" presStyleCnt="4"/>
      <dgm:spPr/>
    </dgm:pt>
    <dgm:pt modelId="{837714B9-BF3D-4DE4-AA75-C83C1E0444AC}" type="pres">
      <dgm:prSet presAssocID="{F9BD0FC7-77AC-47F6-B307-6594239D5370}" presName="Name21" presStyleCnt="0"/>
      <dgm:spPr/>
    </dgm:pt>
    <dgm:pt modelId="{7BFB43B4-38A4-408C-B26C-BB04A7EE40E5}" type="pres">
      <dgm:prSet presAssocID="{F9BD0FC7-77AC-47F6-B307-6594239D5370}" presName="level2Shape" presStyleLbl="node3" presStyleIdx="1" presStyleCnt="4"/>
      <dgm:spPr/>
    </dgm:pt>
    <dgm:pt modelId="{05A3C0EA-C982-4357-B168-789D0A8C5275}" type="pres">
      <dgm:prSet presAssocID="{F9BD0FC7-77AC-47F6-B307-6594239D5370}" presName="hierChild3" presStyleCnt="0"/>
      <dgm:spPr/>
    </dgm:pt>
    <dgm:pt modelId="{8B05D098-731A-49DC-8C35-3F38804BD294}" type="pres">
      <dgm:prSet presAssocID="{885890D6-55ED-4D29-9769-5CEA5399F7A8}" presName="Name19" presStyleLbl="parChTrans1D2" presStyleIdx="2" presStyleCnt="3"/>
      <dgm:spPr/>
    </dgm:pt>
    <dgm:pt modelId="{DC6631D7-E062-4C8A-9FCC-47AB907B726B}" type="pres">
      <dgm:prSet presAssocID="{AEFE1275-0B34-40E7-B17C-7DF88A107463}" presName="Name21" presStyleCnt="0"/>
      <dgm:spPr/>
    </dgm:pt>
    <dgm:pt modelId="{D2EB0BA2-98FC-4E98-981D-A33993155819}" type="pres">
      <dgm:prSet presAssocID="{AEFE1275-0B34-40E7-B17C-7DF88A107463}" presName="level2Shape" presStyleLbl="node2" presStyleIdx="2" presStyleCnt="3"/>
      <dgm:spPr/>
    </dgm:pt>
    <dgm:pt modelId="{DE9C84CF-37FC-49AB-A0D9-C08E0D593D80}" type="pres">
      <dgm:prSet presAssocID="{AEFE1275-0B34-40E7-B17C-7DF88A107463}" presName="hierChild3" presStyleCnt="0"/>
      <dgm:spPr/>
    </dgm:pt>
    <dgm:pt modelId="{130754D7-0F29-4B25-AF3A-0161E8F3A7C6}" type="pres">
      <dgm:prSet presAssocID="{E99794D3-7757-43C1-8E72-F00F59DD1B57}" presName="Name19" presStyleLbl="parChTrans1D3" presStyleIdx="2" presStyleCnt="4"/>
      <dgm:spPr/>
    </dgm:pt>
    <dgm:pt modelId="{251219F4-184F-492E-9B4C-0CFC6372F112}" type="pres">
      <dgm:prSet presAssocID="{8B22CE05-F7F1-48E4-91F0-224668C50648}" presName="Name21" presStyleCnt="0"/>
      <dgm:spPr/>
    </dgm:pt>
    <dgm:pt modelId="{47BF78A5-5554-47CB-BDDF-3B6944F8FD07}" type="pres">
      <dgm:prSet presAssocID="{8B22CE05-F7F1-48E4-91F0-224668C50648}" presName="level2Shape" presStyleLbl="node3" presStyleIdx="2" presStyleCnt="4"/>
      <dgm:spPr/>
    </dgm:pt>
    <dgm:pt modelId="{7B621D0F-3B92-4224-9ADD-F78CDEA34414}" type="pres">
      <dgm:prSet presAssocID="{8B22CE05-F7F1-48E4-91F0-224668C50648}" presName="hierChild3" presStyleCnt="0"/>
      <dgm:spPr/>
    </dgm:pt>
    <dgm:pt modelId="{7D62F476-FCEC-4545-8938-29B52492FCD7}" type="pres">
      <dgm:prSet presAssocID="{63AAC200-ACBB-446A-B3A6-BD6D047785DE}" presName="Name19" presStyleLbl="parChTrans1D3" presStyleIdx="3" presStyleCnt="4"/>
      <dgm:spPr/>
    </dgm:pt>
    <dgm:pt modelId="{8AE8B1C1-601D-4795-BEA2-16CC62F53064}" type="pres">
      <dgm:prSet presAssocID="{C56389FC-06F2-49B4-A8E0-E357AEBF56E9}" presName="Name21" presStyleCnt="0"/>
      <dgm:spPr/>
    </dgm:pt>
    <dgm:pt modelId="{634C455C-B720-4A45-A1E6-A65B320CF25C}" type="pres">
      <dgm:prSet presAssocID="{C56389FC-06F2-49B4-A8E0-E357AEBF56E9}" presName="level2Shape" presStyleLbl="node3" presStyleIdx="3" presStyleCnt="4"/>
      <dgm:spPr/>
    </dgm:pt>
    <dgm:pt modelId="{047690FF-8FFC-41B5-A813-A6B1D114A761}" type="pres">
      <dgm:prSet presAssocID="{C56389FC-06F2-49B4-A8E0-E357AEBF56E9}" presName="hierChild3" presStyleCnt="0"/>
      <dgm:spPr/>
    </dgm:pt>
    <dgm:pt modelId="{90BE9A8D-1D91-49E0-A945-ED4E7EC6B201}" type="pres">
      <dgm:prSet presAssocID="{00546A92-B00C-4C0E-A317-B122C2789FA5}" presName="bgShapesFlow" presStyleCnt="0"/>
      <dgm:spPr/>
    </dgm:pt>
    <dgm:pt modelId="{23F85B90-0323-4375-9717-0E83F6B11615}" type="pres">
      <dgm:prSet presAssocID="{CB9398AD-79ED-4FC3-B28A-4232DC831C38}" presName="rectComp" presStyleCnt="0"/>
      <dgm:spPr/>
    </dgm:pt>
    <dgm:pt modelId="{9319AED3-887F-425B-8170-280D4502D101}" type="pres">
      <dgm:prSet presAssocID="{CB9398AD-79ED-4FC3-B28A-4232DC831C38}" presName="bgRect" presStyleLbl="bgShp" presStyleIdx="0" presStyleCnt="3"/>
      <dgm:spPr/>
    </dgm:pt>
    <dgm:pt modelId="{8A41EB78-9F3E-4CC8-90E1-C440FE57E049}" type="pres">
      <dgm:prSet presAssocID="{CB9398AD-79ED-4FC3-B28A-4232DC831C38}" presName="bgRectTx" presStyleLbl="bgShp" presStyleIdx="0" presStyleCnt="3">
        <dgm:presLayoutVars>
          <dgm:bulletEnabled val="1"/>
        </dgm:presLayoutVars>
      </dgm:prSet>
      <dgm:spPr/>
    </dgm:pt>
    <dgm:pt modelId="{CB4CAF57-3B00-44B8-92F0-19BD9BA5BD8B}" type="pres">
      <dgm:prSet presAssocID="{CB9398AD-79ED-4FC3-B28A-4232DC831C38}" presName="spComp" presStyleCnt="0"/>
      <dgm:spPr/>
    </dgm:pt>
    <dgm:pt modelId="{D4629E49-D215-4870-A85F-719D16EBA17D}" type="pres">
      <dgm:prSet presAssocID="{CB9398AD-79ED-4FC3-B28A-4232DC831C38}" presName="vSp" presStyleCnt="0"/>
      <dgm:spPr/>
    </dgm:pt>
    <dgm:pt modelId="{DCB0905E-5CD5-43F0-8AFD-AC808DB980D5}" type="pres">
      <dgm:prSet presAssocID="{DE0F9CC1-ED66-4FD4-98CF-ED1DD2853FBD}" presName="rectComp" presStyleCnt="0"/>
      <dgm:spPr/>
    </dgm:pt>
    <dgm:pt modelId="{10DD9591-E18C-4C95-87A0-23C9074469FD}" type="pres">
      <dgm:prSet presAssocID="{DE0F9CC1-ED66-4FD4-98CF-ED1DD2853FBD}" presName="bgRect" presStyleLbl="bgShp" presStyleIdx="1" presStyleCnt="3"/>
      <dgm:spPr/>
    </dgm:pt>
    <dgm:pt modelId="{C8E1C412-495A-45B6-B9D2-9DA6324591A6}" type="pres">
      <dgm:prSet presAssocID="{DE0F9CC1-ED66-4FD4-98CF-ED1DD2853FBD}" presName="bgRectTx" presStyleLbl="bgShp" presStyleIdx="1" presStyleCnt="3">
        <dgm:presLayoutVars>
          <dgm:bulletEnabled val="1"/>
        </dgm:presLayoutVars>
      </dgm:prSet>
      <dgm:spPr/>
    </dgm:pt>
    <dgm:pt modelId="{C90195B0-28CD-4434-96C6-9EA88FD6B46A}" type="pres">
      <dgm:prSet presAssocID="{DE0F9CC1-ED66-4FD4-98CF-ED1DD2853FBD}" presName="spComp" presStyleCnt="0"/>
      <dgm:spPr/>
    </dgm:pt>
    <dgm:pt modelId="{29652924-82D6-491F-AD39-F14A7EBDE4E9}" type="pres">
      <dgm:prSet presAssocID="{DE0F9CC1-ED66-4FD4-98CF-ED1DD2853FBD}" presName="vSp" presStyleCnt="0"/>
      <dgm:spPr/>
    </dgm:pt>
    <dgm:pt modelId="{1771E5CE-C6C0-4991-852B-8BA075E15BD1}" type="pres">
      <dgm:prSet presAssocID="{D586EFDC-D8F5-4050-87BB-F91DD6375A4E}" presName="rectComp" presStyleCnt="0"/>
      <dgm:spPr/>
    </dgm:pt>
    <dgm:pt modelId="{D3499B22-79AA-4FFB-9130-91E92019E200}" type="pres">
      <dgm:prSet presAssocID="{D586EFDC-D8F5-4050-87BB-F91DD6375A4E}" presName="bgRect" presStyleLbl="bgShp" presStyleIdx="2" presStyleCnt="3"/>
      <dgm:spPr/>
    </dgm:pt>
    <dgm:pt modelId="{D98163B3-C81E-46BC-8733-657F1639FB54}" type="pres">
      <dgm:prSet presAssocID="{D586EFDC-D8F5-4050-87BB-F91DD6375A4E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370B4903-4D46-42A0-B056-9408B099EC21}" type="presOf" srcId="{CB9398AD-79ED-4FC3-B28A-4232DC831C38}" destId="{8A41EB78-9F3E-4CC8-90E1-C440FE57E049}" srcOrd="1" destOrd="0" presId="urn:microsoft.com/office/officeart/2005/8/layout/hierarchy6"/>
    <dgm:cxn modelId="{8867BA0A-046A-435C-AFEC-2F8CF0C4094B}" type="presOf" srcId="{C1313C56-C6F6-4E46-AF7E-7A11F5C6EAA5}" destId="{DED59ABB-E37A-429F-8416-D2DFFD2A0410}" srcOrd="0" destOrd="0" presId="urn:microsoft.com/office/officeart/2005/8/layout/hierarchy6"/>
    <dgm:cxn modelId="{7589712D-4CF6-4553-B142-163732D61CC5}" srcId="{8425CE61-DD2E-4918-8BEE-7C9017B01EF8}" destId="{2B2D4052-65EB-473E-AAB4-1DF202C22111}" srcOrd="0" destOrd="0" parTransId="{AC340EB2-849C-4FD5-AC6D-AEB4FD6978C9}" sibTransId="{B6CACA45-9944-4FF4-8CFF-99FA081AAE5A}"/>
    <dgm:cxn modelId="{386C152F-35E8-4CC9-9410-4C013C308484}" type="presOf" srcId="{AEFE1275-0B34-40E7-B17C-7DF88A107463}" destId="{D2EB0BA2-98FC-4E98-981D-A33993155819}" srcOrd="0" destOrd="0" presId="urn:microsoft.com/office/officeart/2005/8/layout/hierarchy6"/>
    <dgm:cxn modelId="{651D7F35-CADD-445D-A137-BA11CDFA31C6}" type="presOf" srcId="{00546A92-B00C-4C0E-A317-B122C2789FA5}" destId="{63D7F2DB-5B46-4C7E-BC6F-6831759B93E1}" srcOrd="0" destOrd="0" presId="urn:microsoft.com/office/officeart/2005/8/layout/hierarchy6"/>
    <dgm:cxn modelId="{C8F10B3C-6AC3-4BF2-B6B9-F7CCE66E62BB}" srcId="{00546A92-B00C-4C0E-A317-B122C2789FA5}" destId="{D586EFDC-D8F5-4050-87BB-F91DD6375A4E}" srcOrd="3" destOrd="0" parTransId="{6010E08C-F86E-4F60-BC23-C0E6A12E0E40}" sibTransId="{2CB510A4-BAC3-4E99-A2F0-E43494D7880B}"/>
    <dgm:cxn modelId="{BD69DC61-7D43-4FCC-9B9C-B021D55C6A87}" srcId="{8425CE61-DD2E-4918-8BEE-7C9017B01EF8}" destId="{AEFE1275-0B34-40E7-B17C-7DF88A107463}" srcOrd="2" destOrd="0" parTransId="{885890D6-55ED-4D29-9769-5CEA5399F7A8}" sibTransId="{968368CA-789F-41AA-B61E-5A83230C69D0}"/>
    <dgm:cxn modelId="{23F68668-9D73-4711-859F-802586656E7C}" srcId="{00546A92-B00C-4C0E-A317-B122C2789FA5}" destId="{CB9398AD-79ED-4FC3-B28A-4232DC831C38}" srcOrd="1" destOrd="0" parTransId="{C8FD4590-3BB3-4140-A94F-765FCDDA51C2}" sibTransId="{3BE153D0-AD3F-4BE8-B140-BE07C1FFC7BA}"/>
    <dgm:cxn modelId="{C016B248-6491-4AC2-9EA4-850BDE190033}" type="presOf" srcId="{2B2D4052-65EB-473E-AAB4-1DF202C22111}" destId="{F39872CD-2175-451E-A599-503FDCC24A20}" srcOrd="0" destOrd="0" presId="urn:microsoft.com/office/officeart/2005/8/layout/hierarchy6"/>
    <dgm:cxn modelId="{3DBE7D6E-1AAC-4968-9BE6-7C397E1D6E76}" type="presOf" srcId="{8425CE61-DD2E-4918-8BEE-7C9017B01EF8}" destId="{9D5A379F-D190-41C9-8FCA-505A5C03FD4C}" srcOrd="0" destOrd="0" presId="urn:microsoft.com/office/officeart/2005/8/layout/hierarchy6"/>
    <dgm:cxn modelId="{9E40B14F-B2E9-4FBF-92A6-7EC0CCF63B50}" type="presOf" srcId="{D586EFDC-D8F5-4050-87BB-F91DD6375A4E}" destId="{D3499B22-79AA-4FFB-9130-91E92019E200}" srcOrd="0" destOrd="0" presId="urn:microsoft.com/office/officeart/2005/8/layout/hierarchy6"/>
    <dgm:cxn modelId="{CFE56D54-4BB3-40DB-8E27-182307777A4E}" type="presOf" srcId="{FAEF9E0F-29CA-4B8B-83FB-B9CCD8AD7C73}" destId="{2D1913B4-0B7C-4CF1-A150-8FAE2E7E9EE6}" srcOrd="0" destOrd="0" presId="urn:microsoft.com/office/officeart/2005/8/layout/hierarchy6"/>
    <dgm:cxn modelId="{FD44A576-BC7F-4430-82DC-33FD1480A652}" type="presOf" srcId="{F0ADD231-782A-4167-9F66-26DACB83ED52}" destId="{A90DE44C-D3D5-4C6F-8A87-FB1531DCFA0D}" srcOrd="0" destOrd="0" presId="urn:microsoft.com/office/officeart/2005/8/layout/hierarchy6"/>
    <dgm:cxn modelId="{6419167E-D080-4083-B87D-628AC84B57FC}" type="presOf" srcId="{F9BD0FC7-77AC-47F6-B307-6594239D5370}" destId="{7BFB43B4-38A4-408C-B26C-BB04A7EE40E5}" srcOrd="0" destOrd="0" presId="urn:microsoft.com/office/officeart/2005/8/layout/hierarchy6"/>
    <dgm:cxn modelId="{E0C1F581-601D-4FE5-8B9D-5553D3DC7150}" type="presOf" srcId="{3D22BB4C-EB47-402F-B087-08FD21011191}" destId="{E9AA0441-B94F-4F90-BC38-C76C4AAE752C}" srcOrd="0" destOrd="0" presId="urn:microsoft.com/office/officeart/2005/8/layout/hierarchy6"/>
    <dgm:cxn modelId="{F526CD90-8DE1-46C7-A5F4-6B828C48E749}" type="presOf" srcId="{885890D6-55ED-4D29-9769-5CEA5399F7A8}" destId="{8B05D098-731A-49DC-8C35-3F38804BD294}" srcOrd="0" destOrd="0" presId="urn:microsoft.com/office/officeart/2005/8/layout/hierarchy6"/>
    <dgm:cxn modelId="{F6223A9B-2036-4CFF-B6D5-75B25DB6846E}" type="presOf" srcId="{63AAC200-ACBB-446A-B3A6-BD6D047785DE}" destId="{7D62F476-FCEC-4545-8938-29B52492FCD7}" srcOrd="0" destOrd="0" presId="urn:microsoft.com/office/officeart/2005/8/layout/hierarchy6"/>
    <dgm:cxn modelId="{AB96FF9B-4D97-4D1A-A447-09A6725057CA}" type="presOf" srcId="{DE0F9CC1-ED66-4FD4-98CF-ED1DD2853FBD}" destId="{C8E1C412-495A-45B6-B9D2-9DA6324591A6}" srcOrd="1" destOrd="0" presId="urn:microsoft.com/office/officeart/2005/8/layout/hierarchy6"/>
    <dgm:cxn modelId="{865DB59D-594A-43CB-9371-8C8E8E8D2186}" srcId="{8425CE61-DD2E-4918-8BEE-7C9017B01EF8}" destId="{FAEF9E0F-29CA-4B8B-83FB-B9CCD8AD7C73}" srcOrd="1" destOrd="0" parTransId="{8A2CD97C-100A-493E-A236-0AAC7F416213}" sibTransId="{57A5C108-24F0-4E63-B619-754F644AF3A4}"/>
    <dgm:cxn modelId="{706AAFAC-D12F-4B0E-8AC0-24E84E7D467D}" srcId="{00546A92-B00C-4C0E-A317-B122C2789FA5}" destId="{DE0F9CC1-ED66-4FD4-98CF-ED1DD2853FBD}" srcOrd="2" destOrd="0" parTransId="{242C3807-2280-4FF6-A332-67939EAB61D8}" sibTransId="{48DA29E1-6D49-41DC-A0FA-EC6DC19A26CE}"/>
    <dgm:cxn modelId="{72BD1AAE-7D34-4E78-8639-AA88207D20C6}" type="presOf" srcId="{8A2CD97C-100A-493E-A236-0AAC7F416213}" destId="{42554282-2A3C-4BED-B0C9-0D63B5D22F6A}" srcOrd="0" destOrd="0" presId="urn:microsoft.com/office/officeart/2005/8/layout/hierarchy6"/>
    <dgm:cxn modelId="{AAC328B3-CC81-42D7-BCB3-09C8546E357A}" type="presOf" srcId="{D586EFDC-D8F5-4050-87BB-F91DD6375A4E}" destId="{D98163B3-C81E-46BC-8733-657F1639FB54}" srcOrd="1" destOrd="0" presId="urn:microsoft.com/office/officeart/2005/8/layout/hierarchy6"/>
    <dgm:cxn modelId="{70E756B3-9BEA-4EE1-94F3-557630AC8D50}" srcId="{AEFE1275-0B34-40E7-B17C-7DF88A107463}" destId="{8B22CE05-F7F1-48E4-91F0-224668C50648}" srcOrd="0" destOrd="0" parTransId="{E99794D3-7757-43C1-8E72-F00F59DD1B57}" sibTransId="{A873BB96-3B35-4CE1-852D-D1414D2E1C24}"/>
    <dgm:cxn modelId="{A9F217B9-8509-4128-B56A-8BC8B961BCA1}" type="presOf" srcId="{8B22CE05-F7F1-48E4-91F0-224668C50648}" destId="{47BF78A5-5554-47CB-BDDF-3B6944F8FD07}" srcOrd="0" destOrd="0" presId="urn:microsoft.com/office/officeart/2005/8/layout/hierarchy6"/>
    <dgm:cxn modelId="{2AAC46BC-9774-4A35-AA08-00153A9C5585}" type="presOf" srcId="{AC340EB2-849C-4FD5-AC6D-AEB4FD6978C9}" destId="{402A142D-CD4F-46C4-9038-6262D6EB4D54}" srcOrd="0" destOrd="0" presId="urn:microsoft.com/office/officeart/2005/8/layout/hierarchy6"/>
    <dgm:cxn modelId="{E2E542CE-E311-4EF3-8847-FFCE2284FFFD}" srcId="{00546A92-B00C-4C0E-A317-B122C2789FA5}" destId="{8425CE61-DD2E-4918-8BEE-7C9017B01EF8}" srcOrd="0" destOrd="0" parTransId="{7CECB670-4DEE-4FB9-8EB9-9D1DC2B249F3}" sibTransId="{92D8E626-17B3-4DCF-8026-1CC1BA8B7737}"/>
    <dgm:cxn modelId="{419BD6CE-DE03-4736-A56E-8DA3AFB4238C}" srcId="{FAEF9E0F-29CA-4B8B-83FB-B9CCD8AD7C73}" destId="{F9BD0FC7-77AC-47F6-B307-6594239D5370}" srcOrd="1" destOrd="0" parTransId="{F0ADD231-782A-4167-9F66-26DACB83ED52}" sibTransId="{CC795C49-1CDC-4D3F-8ECD-E26D5BC4A217}"/>
    <dgm:cxn modelId="{ADA1F6D8-135E-4674-A731-401A8A428395}" srcId="{AEFE1275-0B34-40E7-B17C-7DF88A107463}" destId="{C56389FC-06F2-49B4-A8E0-E357AEBF56E9}" srcOrd="1" destOrd="0" parTransId="{63AAC200-ACBB-446A-B3A6-BD6D047785DE}" sibTransId="{BE6B96B1-4A65-4FD8-AA08-1E6F72EDCE8F}"/>
    <dgm:cxn modelId="{774400DB-3C1A-43F6-AB88-A0772846C05B}" type="presOf" srcId="{CB9398AD-79ED-4FC3-B28A-4232DC831C38}" destId="{9319AED3-887F-425B-8170-280D4502D101}" srcOrd="0" destOrd="0" presId="urn:microsoft.com/office/officeart/2005/8/layout/hierarchy6"/>
    <dgm:cxn modelId="{38A41ADF-D98B-4614-AA93-FE03FB8EDF2D}" type="presOf" srcId="{E99794D3-7757-43C1-8E72-F00F59DD1B57}" destId="{130754D7-0F29-4B25-AF3A-0161E8F3A7C6}" srcOrd="0" destOrd="0" presId="urn:microsoft.com/office/officeart/2005/8/layout/hierarchy6"/>
    <dgm:cxn modelId="{457D4EF2-E5FE-4649-8524-85D9F6626D4D}" srcId="{FAEF9E0F-29CA-4B8B-83FB-B9CCD8AD7C73}" destId="{C1313C56-C6F6-4E46-AF7E-7A11F5C6EAA5}" srcOrd="0" destOrd="0" parTransId="{3D22BB4C-EB47-402F-B087-08FD21011191}" sibTransId="{4E53713E-7D37-4B3B-A7A7-694A3F1DBE83}"/>
    <dgm:cxn modelId="{19BFA9FB-A681-4C5D-A22B-519DE1C96996}" type="presOf" srcId="{DE0F9CC1-ED66-4FD4-98CF-ED1DD2853FBD}" destId="{10DD9591-E18C-4C95-87A0-23C9074469FD}" srcOrd="0" destOrd="0" presId="urn:microsoft.com/office/officeart/2005/8/layout/hierarchy6"/>
    <dgm:cxn modelId="{0EDBF3FE-7F7C-4145-B4BA-A90EF7DE1ACF}" type="presOf" srcId="{C56389FC-06F2-49B4-A8E0-E357AEBF56E9}" destId="{634C455C-B720-4A45-A1E6-A65B320CF25C}" srcOrd="0" destOrd="0" presId="urn:microsoft.com/office/officeart/2005/8/layout/hierarchy6"/>
    <dgm:cxn modelId="{F29ED4F8-9AFA-4CD5-8665-BF85988D4A2B}" type="presParOf" srcId="{63D7F2DB-5B46-4C7E-BC6F-6831759B93E1}" destId="{A2380BA9-1688-440A-87D2-60320DB05B3A}" srcOrd="0" destOrd="0" presId="urn:microsoft.com/office/officeart/2005/8/layout/hierarchy6"/>
    <dgm:cxn modelId="{222B8A46-DA21-4835-A1F2-DDFA84E999DC}" type="presParOf" srcId="{A2380BA9-1688-440A-87D2-60320DB05B3A}" destId="{EF1B4EB0-3F64-4589-811C-3AE8D26113FB}" srcOrd="0" destOrd="0" presId="urn:microsoft.com/office/officeart/2005/8/layout/hierarchy6"/>
    <dgm:cxn modelId="{2C7D1269-72CC-435A-A533-473361E3C98D}" type="presParOf" srcId="{A2380BA9-1688-440A-87D2-60320DB05B3A}" destId="{1ACD6CF4-4002-48B0-8D13-5F49A2AFB1FB}" srcOrd="1" destOrd="0" presId="urn:microsoft.com/office/officeart/2005/8/layout/hierarchy6"/>
    <dgm:cxn modelId="{9849F7EA-C4BC-42D4-99C7-C0DD44C64B9E}" type="presParOf" srcId="{1ACD6CF4-4002-48B0-8D13-5F49A2AFB1FB}" destId="{B697B8A9-A9CF-4375-930C-2A2BC1690C61}" srcOrd="0" destOrd="0" presId="urn:microsoft.com/office/officeart/2005/8/layout/hierarchy6"/>
    <dgm:cxn modelId="{BA8C82F4-109C-4FA5-BFA2-B6B251B6BC75}" type="presParOf" srcId="{B697B8A9-A9CF-4375-930C-2A2BC1690C61}" destId="{9D5A379F-D190-41C9-8FCA-505A5C03FD4C}" srcOrd="0" destOrd="0" presId="urn:microsoft.com/office/officeart/2005/8/layout/hierarchy6"/>
    <dgm:cxn modelId="{2C04910E-BF7E-4871-831F-E960E5CB2903}" type="presParOf" srcId="{B697B8A9-A9CF-4375-930C-2A2BC1690C61}" destId="{1842756B-0234-4F54-92AB-410F02FF0044}" srcOrd="1" destOrd="0" presId="urn:microsoft.com/office/officeart/2005/8/layout/hierarchy6"/>
    <dgm:cxn modelId="{EC9F8BD0-F527-4BA5-A664-1FC092D8A107}" type="presParOf" srcId="{1842756B-0234-4F54-92AB-410F02FF0044}" destId="{402A142D-CD4F-46C4-9038-6262D6EB4D54}" srcOrd="0" destOrd="0" presId="urn:microsoft.com/office/officeart/2005/8/layout/hierarchy6"/>
    <dgm:cxn modelId="{D9CCA5B5-F7A4-476E-B6E8-9DC901B722A4}" type="presParOf" srcId="{1842756B-0234-4F54-92AB-410F02FF0044}" destId="{35D93A22-BDA8-42E9-AD0D-5BC3090BA10A}" srcOrd="1" destOrd="0" presId="urn:microsoft.com/office/officeart/2005/8/layout/hierarchy6"/>
    <dgm:cxn modelId="{FE222250-1245-4A54-9C79-DA62F2B0D4B8}" type="presParOf" srcId="{35D93A22-BDA8-42E9-AD0D-5BC3090BA10A}" destId="{F39872CD-2175-451E-A599-503FDCC24A20}" srcOrd="0" destOrd="0" presId="urn:microsoft.com/office/officeart/2005/8/layout/hierarchy6"/>
    <dgm:cxn modelId="{E56ABFC7-15C0-4EF1-8153-8D7EBDA46051}" type="presParOf" srcId="{35D93A22-BDA8-42E9-AD0D-5BC3090BA10A}" destId="{12AEDBC4-E85C-4BF7-9A99-94A128048CEF}" srcOrd="1" destOrd="0" presId="urn:microsoft.com/office/officeart/2005/8/layout/hierarchy6"/>
    <dgm:cxn modelId="{515C45F7-16C3-4892-A06B-14B54E3A8F72}" type="presParOf" srcId="{1842756B-0234-4F54-92AB-410F02FF0044}" destId="{42554282-2A3C-4BED-B0C9-0D63B5D22F6A}" srcOrd="2" destOrd="0" presId="urn:microsoft.com/office/officeart/2005/8/layout/hierarchy6"/>
    <dgm:cxn modelId="{02A88F92-23B7-483B-8D17-C56C2AB905FF}" type="presParOf" srcId="{1842756B-0234-4F54-92AB-410F02FF0044}" destId="{CF8F1F03-1C4B-430F-B7AB-E3C50C6D876B}" srcOrd="3" destOrd="0" presId="urn:microsoft.com/office/officeart/2005/8/layout/hierarchy6"/>
    <dgm:cxn modelId="{6CAFDBF0-EA88-4B80-B809-85E14E6CFB97}" type="presParOf" srcId="{CF8F1F03-1C4B-430F-B7AB-E3C50C6D876B}" destId="{2D1913B4-0B7C-4CF1-A150-8FAE2E7E9EE6}" srcOrd="0" destOrd="0" presId="urn:microsoft.com/office/officeart/2005/8/layout/hierarchy6"/>
    <dgm:cxn modelId="{313AD93B-BDEB-46F0-9504-55367A95A907}" type="presParOf" srcId="{CF8F1F03-1C4B-430F-B7AB-E3C50C6D876B}" destId="{FF79AA76-05A6-4E47-8097-2FA2307B5B84}" srcOrd="1" destOrd="0" presId="urn:microsoft.com/office/officeart/2005/8/layout/hierarchy6"/>
    <dgm:cxn modelId="{15027086-AA70-4607-8B5C-FBA7B0C86809}" type="presParOf" srcId="{FF79AA76-05A6-4E47-8097-2FA2307B5B84}" destId="{E9AA0441-B94F-4F90-BC38-C76C4AAE752C}" srcOrd="0" destOrd="0" presId="urn:microsoft.com/office/officeart/2005/8/layout/hierarchy6"/>
    <dgm:cxn modelId="{77BA33C3-C15C-40E4-AB6B-D637580329A3}" type="presParOf" srcId="{FF79AA76-05A6-4E47-8097-2FA2307B5B84}" destId="{AF3D2C2B-49FC-45F1-9C04-6F86CFFF71B1}" srcOrd="1" destOrd="0" presId="urn:microsoft.com/office/officeart/2005/8/layout/hierarchy6"/>
    <dgm:cxn modelId="{3BD242E7-65BB-4123-A1DE-5C2013C0DA1C}" type="presParOf" srcId="{AF3D2C2B-49FC-45F1-9C04-6F86CFFF71B1}" destId="{DED59ABB-E37A-429F-8416-D2DFFD2A0410}" srcOrd="0" destOrd="0" presId="urn:microsoft.com/office/officeart/2005/8/layout/hierarchy6"/>
    <dgm:cxn modelId="{99C21A10-71BD-43C0-B10D-7707A8E5D666}" type="presParOf" srcId="{AF3D2C2B-49FC-45F1-9C04-6F86CFFF71B1}" destId="{D9BF8910-BFFF-4A65-A04B-1C1D14D632B5}" srcOrd="1" destOrd="0" presId="urn:microsoft.com/office/officeart/2005/8/layout/hierarchy6"/>
    <dgm:cxn modelId="{A2DE7D11-8B97-4DE2-8BFC-BD30D3C3E127}" type="presParOf" srcId="{FF79AA76-05A6-4E47-8097-2FA2307B5B84}" destId="{A90DE44C-D3D5-4C6F-8A87-FB1531DCFA0D}" srcOrd="2" destOrd="0" presId="urn:microsoft.com/office/officeart/2005/8/layout/hierarchy6"/>
    <dgm:cxn modelId="{3876D9DB-9074-4AD1-BE85-EBEB3A0F29E8}" type="presParOf" srcId="{FF79AA76-05A6-4E47-8097-2FA2307B5B84}" destId="{837714B9-BF3D-4DE4-AA75-C83C1E0444AC}" srcOrd="3" destOrd="0" presId="urn:microsoft.com/office/officeart/2005/8/layout/hierarchy6"/>
    <dgm:cxn modelId="{BBA464F9-622C-4162-9414-4A56A42AD409}" type="presParOf" srcId="{837714B9-BF3D-4DE4-AA75-C83C1E0444AC}" destId="{7BFB43B4-38A4-408C-B26C-BB04A7EE40E5}" srcOrd="0" destOrd="0" presId="urn:microsoft.com/office/officeart/2005/8/layout/hierarchy6"/>
    <dgm:cxn modelId="{0EFFC390-656A-46CE-AFA3-DA8580C9D548}" type="presParOf" srcId="{837714B9-BF3D-4DE4-AA75-C83C1E0444AC}" destId="{05A3C0EA-C982-4357-B168-789D0A8C5275}" srcOrd="1" destOrd="0" presId="urn:microsoft.com/office/officeart/2005/8/layout/hierarchy6"/>
    <dgm:cxn modelId="{408D88A1-DF29-4D8A-A09D-4EDDB753ABAA}" type="presParOf" srcId="{1842756B-0234-4F54-92AB-410F02FF0044}" destId="{8B05D098-731A-49DC-8C35-3F38804BD294}" srcOrd="4" destOrd="0" presId="urn:microsoft.com/office/officeart/2005/8/layout/hierarchy6"/>
    <dgm:cxn modelId="{54B3A29B-8B3C-4CD2-83B7-E2F4B9F7B98B}" type="presParOf" srcId="{1842756B-0234-4F54-92AB-410F02FF0044}" destId="{DC6631D7-E062-4C8A-9FCC-47AB907B726B}" srcOrd="5" destOrd="0" presId="urn:microsoft.com/office/officeart/2005/8/layout/hierarchy6"/>
    <dgm:cxn modelId="{FC2B8F44-2ACA-4712-BFA0-B9E969F59DAA}" type="presParOf" srcId="{DC6631D7-E062-4C8A-9FCC-47AB907B726B}" destId="{D2EB0BA2-98FC-4E98-981D-A33993155819}" srcOrd="0" destOrd="0" presId="urn:microsoft.com/office/officeart/2005/8/layout/hierarchy6"/>
    <dgm:cxn modelId="{FDBFF4C9-E143-447E-ACFD-CE5C1247085B}" type="presParOf" srcId="{DC6631D7-E062-4C8A-9FCC-47AB907B726B}" destId="{DE9C84CF-37FC-49AB-A0D9-C08E0D593D80}" srcOrd="1" destOrd="0" presId="urn:microsoft.com/office/officeart/2005/8/layout/hierarchy6"/>
    <dgm:cxn modelId="{03864655-CCAF-43B0-9579-068A2824C2EC}" type="presParOf" srcId="{DE9C84CF-37FC-49AB-A0D9-C08E0D593D80}" destId="{130754D7-0F29-4B25-AF3A-0161E8F3A7C6}" srcOrd="0" destOrd="0" presId="urn:microsoft.com/office/officeart/2005/8/layout/hierarchy6"/>
    <dgm:cxn modelId="{90349A0B-13D2-4DA9-A0CB-4C83CE968E1D}" type="presParOf" srcId="{DE9C84CF-37FC-49AB-A0D9-C08E0D593D80}" destId="{251219F4-184F-492E-9B4C-0CFC6372F112}" srcOrd="1" destOrd="0" presId="urn:microsoft.com/office/officeart/2005/8/layout/hierarchy6"/>
    <dgm:cxn modelId="{978B438F-5734-4E6D-AC6E-B580EEBB5212}" type="presParOf" srcId="{251219F4-184F-492E-9B4C-0CFC6372F112}" destId="{47BF78A5-5554-47CB-BDDF-3B6944F8FD07}" srcOrd="0" destOrd="0" presId="urn:microsoft.com/office/officeart/2005/8/layout/hierarchy6"/>
    <dgm:cxn modelId="{99A119FA-C157-42F3-BDDB-2F1913396C6E}" type="presParOf" srcId="{251219F4-184F-492E-9B4C-0CFC6372F112}" destId="{7B621D0F-3B92-4224-9ADD-F78CDEA34414}" srcOrd="1" destOrd="0" presId="urn:microsoft.com/office/officeart/2005/8/layout/hierarchy6"/>
    <dgm:cxn modelId="{B6C7D442-3C33-42DA-B6F7-42C1B7161E86}" type="presParOf" srcId="{DE9C84CF-37FC-49AB-A0D9-C08E0D593D80}" destId="{7D62F476-FCEC-4545-8938-29B52492FCD7}" srcOrd="2" destOrd="0" presId="urn:microsoft.com/office/officeart/2005/8/layout/hierarchy6"/>
    <dgm:cxn modelId="{CA9ED419-6454-430A-99ED-C61D3CDF428F}" type="presParOf" srcId="{DE9C84CF-37FC-49AB-A0D9-C08E0D593D80}" destId="{8AE8B1C1-601D-4795-BEA2-16CC62F53064}" srcOrd="3" destOrd="0" presId="urn:microsoft.com/office/officeart/2005/8/layout/hierarchy6"/>
    <dgm:cxn modelId="{294BCAB7-B82F-4A5D-9D4B-19CB187B9DD3}" type="presParOf" srcId="{8AE8B1C1-601D-4795-BEA2-16CC62F53064}" destId="{634C455C-B720-4A45-A1E6-A65B320CF25C}" srcOrd="0" destOrd="0" presId="urn:microsoft.com/office/officeart/2005/8/layout/hierarchy6"/>
    <dgm:cxn modelId="{6C5CB626-C732-4EEC-9D03-F9374E380E35}" type="presParOf" srcId="{8AE8B1C1-601D-4795-BEA2-16CC62F53064}" destId="{047690FF-8FFC-41B5-A813-A6B1D114A761}" srcOrd="1" destOrd="0" presId="urn:microsoft.com/office/officeart/2005/8/layout/hierarchy6"/>
    <dgm:cxn modelId="{4A019F44-47A9-4262-A3F1-C0199ADAB14B}" type="presParOf" srcId="{63D7F2DB-5B46-4C7E-BC6F-6831759B93E1}" destId="{90BE9A8D-1D91-49E0-A945-ED4E7EC6B201}" srcOrd="1" destOrd="0" presId="urn:microsoft.com/office/officeart/2005/8/layout/hierarchy6"/>
    <dgm:cxn modelId="{21A3DDFC-FB9B-46F8-AF09-F16920744644}" type="presParOf" srcId="{90BE9A8D-1D91-49E0-A945-ED4E7EC6B201}" destId="{23F85B90-0323-4375-9717-0E83F6B11615}" srcOrd="0" destOrd="0" presId="urn:microsoft.com/office/officeart/2005/8/layout/hierarchy6"/>
    <dgm:cxn modelId="{37EB086E-1AB3-4987-929D-1547BAAAF46E}" type="presParOf" srcId="{23F85B90-0323-4375-9717-0E83F6B11615}" destId="{9319AED3-887F-425B-8170-280D4502D101}" srcOrd="0" destOrd="0" presId="urn:microsoft.com/office/officeart/2005/8/layout/hierarchy6"/>
    <dgm:cxn modelId="{2DED3FA9-62F4-4892-B8D4-0B35949176CE}" type="presParOf" srcId="{23F85B90-0323-4375-9717-0E83F6B11615}" destId="{8A41EB78-9F3E-4CC8-90E1-C440FE57E049}" srcOrd="1" destOrd="0" presId="urn:microsoft.com/office/officeart/2005/8/layout/hierarchy6"/>
    <dgm:cxn modelId="{8A8BA6F1-F12D-43FC-8FC8-FA8D95F0C687}" type="presParOf" srcId="{90BE9A8D-1D91-49E0-A945-ED4E7EC6B201}" destId="{CB4CAF57-3B00-44B8-92F0-19BD9BA5BD8B}" srcOrd="1" destOrd="0" presId="urn:microsoft.com/office/officeart/2005/8/layout/hierarchy6"/>
    <dgm:cxn modelId="{97E51EEA-1457-42A7-8589-E05406D174CF}" type="presParOf" srcId="{CB4CAF57-3B00-44B8-92F0-19BD9BA5BD8B}" destId="{D4629E49-D215-4870-A85F-719D16EBA17D}" srcOrd="0" destOrd="0" presId="urn:microsoft.com/office/officeart/2005/8/layout/hierarchy6"/>
    <dgm:cxn modelId="{715D5CC9-D2DA-4B19-A25A-3ACE3B5467CD}" type="presParOf" srcId="{90BE9A8D-1D91-49E0-A945-ED4E7EC6B201}" destId="{DCB0905E-5CD5-43F0-8AFD-AC808DB980D5}" srcOrd="2" destOrd="0" presId="urn:microsoft.com/office/officeart/2005/8/layout/hierarchy6"/>
    <dgm:cxn modelId="{ACCD5C08-180A-4531-9A8A-3837FF927737}" type="presParOf" srcId="{DCB0905E-5CD5-43F0-8AFD-AC808DB980D5}" destId="{10DD9591-E18C-4C95-87A0-23C9074469FD}" srcOrd="0" destOrd="0" presId="urn:microsoft.com/office/officeart/2005/8/layout/hierarchy6"/>
    <dgm:cxn modelId="{BF8429F0-5E9E-410F-88AD-44B2DC62DE94}" type="presParOf" srcId="{DCB0905E-5CD5-43F0-8AFD-AC808DB980D5}" destId="{C8E1C412-495A-45B6-B9D2-9DA6324591A6}" srcOrd="1" destOrd="0" presId="urn:microsoft.com/office/officeart/2005/8/layout/hierarchy6"/>
    <dgm:cxn modelId="{23181129-14C3-4052-8CF7-F5F464747B7B}" type="presParOf" srcId="{90BE9A8D-1D91-49E0-A945-ED4E7EC6B201}" destId="{C90195B0-28CD-4434-96C6-9EA88FD6B46A}" srcOrd="3" destOrd="0" presId="urn:microsoft.com/office/officeart/2005/8/layout/hierarchy6"/>
    <dgm:cxn modelId="{92A6D1DF-265B-421B-A3A8-3BC84E789689}" type="presParOf" srcId="{C90195B0-28CD-4434-96C6-9EA88FD6B46A}" destId="{29652924-82D6-491F-AD39-F14A7EBDE4E9}" srcOrd="0" destOrd="0" presId="urn:microsoft.com/office/officeart/2005/8/layout/hierarchy6"/>
    <dgm:cxn modelId="{F04D33CB-7409-4BD1-BC29-CBEA02A9572D}" type="presParOf" srcId="{90BE9A8D-1D91-49E0-A945-ED4E7EC6B201}" destId="{1771E5CE-C6C0-4991-852B-8BA075E15BD1}" srcOrd="4" destOrd="0" presId="urn:microsoft.com/office/officeart/2005/8/layout/hierarchy6"/>
    <dgm:cxn modelId="{E80F6B97-C080-4853-8342-0F2E8A71B6E0}" type="presParOf" srcId="{1771E5CE-C6C0-4991-852B-8BA075E15BD1}" destId="{D3499B22-79AA-4FFB-9130-91E92019E200}" srcOrd="0" destOrd="0" presId="urn:microsoft.com/office/officeart/2005/8/layout/hierarchy6"/>
    <dgm:cxn modelId="{63DA364F-97DF-4389-A9C3-AB1FA2B01474}" type="presParOf" srcId="{1771E5CE-C6C0-4991-852B-8BA075E15BD1}" destId="{D98163B3-C81E-46BC-8733-657F1639FB5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4F8327-4605-0C40-8A8E-87C1D1762E19}" type="doc">
      <dgm:prSet loTypeId="urn:microsoft.com/office/officeart/2005/8/layout/matrix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13D390-8042-DE46-BE6A-7F1F8AD8EEF7}">
      <dgm:prSet phldrT="[Text]" custT="1"/>
      <dgm:spPr>
        <a:solidFill>
          <a:srgbClr val="4E2A84"/>
        </a:solidFill>
      </dgm:spPr>
      <dgm:t>
        <a:bodyPr anchor="b"/>
        <a:lstStyle/>
        <a:p>
          <a:pPr rtl="0"/>
          <a:r>
            <a:rPr lang="en-US" sz="2000">
              <a:latin typeface="Arial"/>
              <a:cs typeface="Arial"/>
            </a:rPr>
            <a:t>Choosing Storage</a:t>
          </a:r>
        </a:p>
      </dgm:t>
    </dgm:pt>
    <dgm:pt modelId="{7BC1F871-CA99-0943-BD2A-4EE67BB9319A}" type="parTrans" cxnId="{13358E1A-DEB8-2743-9C0F-55FE184EDB67}">
      <dgm:prSet/>
      <dgm:spPr/>
      <dgm:t>
        <a:bodyPr/>
        <a:lstStyle/>
        <a:p>
          <a:endParaRPr lang="en-US"/>
        </a:p>
      </dgm:t>
    </dgm:pt>
    <dgm:pt modelId="{8D45F522-44E4-7D44-BD5A-2C2E0DECB038}" type="sibTrans" cxnId="{13358E1A-DEB8-2743-9C0F-55FE184EDB67}">
      <dgm:prSet/>
      <dgm:spPr/>
      <dgm:t>
        <a:bodyPr/>
        <a:lstStyle/>
        <a:p>
          <a:endParaRPr lang="en-US"/>
        </a:p>
      </dgm:t>
    </dgm:pt>
    <dgm:pt modelId="{32505A33-4EEB-B143-9A15-91EE14DB1488}">
      <dgm:prSet phldrT="[Text]" custT="1"/>
      <dgm:spPr>
        <a:solidFill>
          <a:srgbClr val="B6ACD1"/>
        </a:solidFill>
      </dgm:spPr>
      <dgm:t>
        <a:bodyPr anchor="b"/>
        <a:lstStyle/>
        <a:p>
          <a:pPr rtl="0"/>
          <a:r>
            <a:rPr lang="en-US" sz="2000">
              <a:latin typeface="Arial"/>
              <a:cs typeface="Arial"/>
            </a:rPr>
            <a:t>Organizing your project</a:t>
          </a:r>
          <a:endParaRPr lang="en-US" sz="2000"/>
        </a:p>
      </dgm:t>
    </dgm:pt>
    <dgm:pt modelId="{37685352-18C0-E74F-BD7E-D437D02D5119}" type="parTrans" cxnId="{0885DD92-0DF4-ED47-ABE0-E639E2CF71EF}">
      <dgm:prSet/>
      <dgm:spPr/>
      <dgm:t>
        <a:bodyPr/>
        <a:lstStyle/>
        <a:p>
          <a:endParaRPr lang="en-US"/>
        </a:p>
      </dgm:t>
    </dgm:pt>
    <dgm:pt modelId="{6B2E0669-DCA6-3B43-AABC-07688AC54182}" type="sibTrans" cxnId="{0885DD92-0DF4-ED47-ABE0-E639E2CF71EF}">
      <dgm:prSet/>
      <dgm:spPr/>
      <dgm:t>
        <a:bodyPr/>
        <a:lstStyle/>
        <a:p>
          <a:endParaRPr lang="en-US"/>
        </a:p>
      </dgm:t>
    </dgm:pt>
    <dgm:pt modelId="{DFA7AC84-EA23-834B-9358-D78157779425}">
      <dgm:prSet phldrT="[Text]" phldr="0" custT="1"/>
      <dgm:spPr>
        <a:solidFill>
          <a:srgbClr val="836EAA"/>
        </a:solidFill>
      </dgm:spPr>
      <dgm:t>
        <a:bodyPr anchor="b"/>
        <a:lstStyle/>
        <a:p>
          <a:pPr rtl="0"/>
          <a:r>
            <a:rPr lang="en-US" sz="2000">
              <a:latin typeface="Arial"/>
              <a:cs typeface="Arial"/>
            </a:rPr>
            <a:t>Human vs machine readability</a:t>
          </a:r>
        </a:p>
      </dgm:t>
    </dgm:pt>
    <dgm:pt modelId="{2B690657-D6C3-4444-8293-833D04E2FE00}" type="parTrans" cxnId="{7B7861C9-DACC-EF48-BCB5-95B285597B48}">
      <dgm:prSet/>
      <dgm:spPr/>
      <dgm:t>
        <a:bodyPr/>
        <a:lstStyle/>
        <a:p>
          <a:endParaRPr lang="en-US"/>
        </a:p>
      </dgm:t>
    </dgm:pt>
    <dgm:pt modelId="{85630353-BE33-9440-A022-BE36217BD5EE}" type="sibTrans" cxnId="{7B7861C9-DACC-EF48-BCB5-95B285597B48}">
      <dgm:prSet/>
      <dgm:spPr/>
      <dgm:t>
        <a:bodyPr/>
        <a:lstStyle/>
        <a:p>
          <a:endParaRPr lang="en-US"/>
        </a:p>
      </dgm:t>
    </dgm:pt>
    <dgm:pt modelId="{996E9F92-6736-0148-9AD7-DD3CA369BCDC}">
      <dgm:prSet phldrT="[Text]" custT="1"/>
      <dgm:spPr>
        <a:solidFill>
          <a:srgbClr val="4E2A84"/>
        </a:solidFill>
      </dgm:spPr>
      <dgm:t>
        <a:bodyPr anchor="b"/>
        <a:lstStyle/>
        <a:p>
          <a:pPr rtl="0"/>
          <a:r>
            <a:rPr lang="en-US" sz="2000">
              <a:latin typeface="Arial"/>
              <a:cs typeface="Arial"/>
            </a:rPr>
            <a:t>Making it reusable</a:t>
          </a:r>
          <a:endParaRPr lang="en-US" sz="2000">
            <a:latin typeface="Calibri"/>
            <a:cs typeface="Calibri"/>
          </a:endParaRPr>
        </a:p>
      </dgm:t>
    </dgm:pt>
    <dgm:pt modelId="{E48BEF99-A90A-1C41-8A8B-DF7317794C44}" type="parTrans" cxnId="{7E6848FD-A48D-2042-81FC-C2FCF1FF9DA9}">
      <dgm:prSet/>
      <dgm:spPr/>
      <dgm:t>
        <a:bodyPr/>
        <a:lstStyle/>
        <a:p>
          <a:endParaRPr lang="en-US"/>
        </a:p>
      </dgm:t>
    </dgm:pt>
    <dgm:pt modelId="{760A87A0-36C6-2949-B4DF-32D5159FB2AE}" type="sibTrans" cxnId="{7E6848FD-A48D-2042-81FC-C2FCF1FF9DA9}">
      <dgm:prSet/>
      <dgm:spPr/>
      <dgm:t>
        <a:bodyPr/>
        <a:lstStyle/>
        <a:p>
          <a:endParaRPr lang="en-US"/>
        </a:p>
      </dgm:t>
    </dgm:pt>
    <dgm:pt modelId="{25775B2E-FCE7-A444-81AA-384847CF35BC}" type="pres">
      <dgm:prSet presAssocID="{384F8327-4605-0C40-8A8E-87C1D1762E19}" presName="matrix" presStyleCnt="0">
        <dgm:presLayoutVars>
          <dgm:chMax val="1"/>
          <dgm:dir/>
          <dgm:resizeHandles val="exact"/>
        </dgm:presLayoutVars>
      </dgm:prSet>
      <dgm:spPr/>
    </dgm:pt>
    <dgm:pt modelId="{EF02EDAD-512C-4543-ADD1-667A11FCC107}" type="pres">
      <dgm:prSet presAssocID="{384F8327-4605-0C40-8A8E-87C1D1762E19}" presName="axisShape" presStyleLbl="bgShp" presStyleIdx="0" presStyleCnt="1"/>
      <dgm:spPr>
        <a:solidFill>
          <a:srgbClr val="BBB8B8"/>
        </a:solidFill>
      </dgm:spPr>
    </dgm:pt>
    <dgm:pt modelId="{2D0F8881-04A7-3645-95AD-3D4B0088C555}" type="pres">
      <dgm:prSet presAssocID="{384F8327-4605-0C40-8A8E-87C1D1762E19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7368530-9948-AD4F-B3F6-3750997BC96F}" type="pres">
      <dgm:prSet presAssocID="{384F8327-4605-0C40-8A8E-87C1D1762E19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48BC0D8-2E9E-384C-921F-9E7DFC148599}" type="pres">
      <dgm:prSet presAssocID="{384F8327-4605-0C40-8A8E-87C1D1762E19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FC6ECEA-A866-2449-A4CE-FF845AF3DF88}" type="pres">
      <dgm:prSet presAssocID="{384F8327-4605-0C40-8A8E-87C1D1762E19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3358E1A-DEB8-2743-9C0F-55FE184EDB67}" srcId="{384F8327-4605-0C40-8A8E-87C1D1762E19}" destId="{5513D390-8042-DE46-BE6A-7F1F8AD8EEF7}" srcOrd="0" destOrd="0" parTransId="{7BC1F871-CA99-0943-BD2A-4EE67BB9319A}" sibTransId="{8D45F522-44E4-7D44-BD5A-2C2E0DECB038}"/>
    <dgm:cxn modelId="{73C4A14D-B7F9-4B91-A596-4992AA8741AF}" type="presOf" srcId="{DFA7AC84-EA23-834B-9358-D78157779425}" destId="{C48BC0D8-2E9E-384C-921F-9E7DFC148599}" srcOrd="0" destOrd="0" presId="urn:microsoft.com/office/officeart/2005/8/layout/matrix2"/>
    <dgm:cxn modelId="{C0F0A17A-A360-441E-BC3A-017BA5EFC6EE}" type="presOf" srcId="{32505A33-4EEB-B143-9A15-91EE14DB1488}" destId="{57368530-9948-AD4F-B3F6-3750997BC96F}" srcOrd="0" destOrd="0" presId="urn:microsoft.com/office/officeart/2005/8/layout/matrix2"/>
    <dgm:cxn modelId="{0885DD92-0DF4-ED47-ABE0-E639E2CF71EF}" srcId="{384F8327-4605-0C40-8A8E-87C1D1762E19}" destId="{32505A33-4EEB-B143-9A15-91EE14DB1488}" srcOrd="1" destOrd="0" parTransId="{37685352-18C0-E74F-BD7E-D437D02D5119}" sibTransId="{6B2E0669-DCA6-3B43-AABC-07688AC54182}"/>
    <dgm:cxn modelId="{F5384CAF-4F78-43BB-9758-3D0136DF2259}" type="presOf" srcId="{5513D390-8042-DE46-BE6A-7F1F8AD8EEF7}" destId="{2D0F8881-04A7-3645-95AD-3D4B0088C555}" srcOrd="0" destOrd="0" presId="urn:microsoft.com/office/officeart/2005/8/layout/matrix2"/>
    <dgm:cxn modelId="{56D2E2BA-49FD-4DD9-A684-58B05B34062C}" type="presOf" srcId="{996E9F92-6736-0148-9AD7-DD3CA369BCDC}" destId="{7FC6ECEA-A866-2449-A4CE-FF845AF3DF88}" srcOrd="0" destOrd="0" presId="urn:microsoft.com/office/officeart/2005/8/layout/matrix2"/>
    <dgm:cxn modelId="{7B7861C9-DACC-EF48-BCB5-95B285597B48}" srcId="{384F8327-4605-0C40-8A8E-87C1D1762E19}" destId="{DFA7AC84-EA23-834B-9358-D78157779425}" srcOrd="2" destOrd="0" parTransId="{2B690657-D6C3-4444-8293-833D04E2FE00}" sibTransId="{85630353-BE33-9440-A022-BE36217BD5EE}"/>
    <dgm:cxn modelId="{00B14BDA-627C-E441-8CE5-65066BE0D5C7}" type="presOf" srcId="{384F8327-4605-0C40-8A8E-87C1D1762E19}" destId="{25775B2E-FCE7-A444-81AA-384847CF35BC}" srcOrd="0" destOrd="0" presId="urn:microsoft.com/office/officeart/2005/8/layout/matrix2"/>
    <dgm:cxn modelId="{7E6848FD-A48D-2042-81FC-C2FCF1FF9DA9}" srcId="{384F8327-4605-0C40-8A8E-87C1D1762E19}" destId="{996E9F92-6736-0148-9AD7-DD3CA369BCDC}" srcOrd="3" destOrd="0" parTransId="{E48BEF99-A90A-1C41-8A8B-DF7317794C44}" sibTransId="{760A87A0-36C6-2949-B4DF-32D5159FB2AE}"/>
    <dgm:cxn modelId="{4C951AD5-1B1A-4891-B836-3748AC2BA8C7}" type="presParOf" srcId="{25775B2E-FCE7-A444-81AA-384847CF35BC}" destId="{EF02EDAD-512C-4543-ADD1-667A11FCC107}" srcOrd="0" destOrd="0" presId="urn:microsoft.com/office/officeart/2005/8/layout/matrix2"/>
    <dgm:cxn modelId="{40CA2E0F-3734-4594-A5F5-A47AA9BA1EB7}" type="presParOf" srcId="{25775B2E-FCE7-A444-81AA-384847CF35BC}" destId="{2D0F8881-04A7-3645-95AD-3D4B0088C555}" srcOrd="1" destOrd="0" presId="urn:microsoft.com/office/officeart/2005/8/layout/matrix2"/>
    <dgm:cxn modelId="{B4FE90E6-571D-4E88-835A-780E549EDC9E}" type="presParOf" srcId="{25775B2E-FCE7-A444-81AA-384847CF35BC}" destId="{57368530-9948-AD4F-B3F6-3750997BC96F}" srcOrd="2" destOrd="0" presId="urn:microsoft.com/office/officeart/2005/8/layout/matrix2"/>
    <dgm:cxn modelId="{C1E214B6-B3F1-4AC3-B89F-E36C900D7FF1}" type="presParOf" srcId="{25775B2E-FCE7-A444-81AA-384847CF35BC}" destId="{C48BC0D8-2E9E-384C-921F-9E7DFC148599}" srcOrd="3" destOrd="0" presId="urn:microsoft.com/office/officeart/2005/8/layout/matrix2"/>
    <dgm:cxn modelId="{8320BD5F-D521-44D4-882E-698D7A92AC18}" type="presParOf" srcId="{25775B2E-FCE7-A444-81AA-384847CF35BC}" destId="{7FC6ECEA-A866-2449-A4CE-FF845AF3DF88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99B22-79AA-4FFB-9130-91E92019E200}">
      <dsp:nvSpPr>
        <dsp:cNvPr id="0" name=""/>
        <dsp:cNvSpPr/>
      </dsp:nvSpPr>
      <dsp:spPr>
        <a:xfrm>
          <a:off x="0" y="2560371"/>
          <a:ext cx="8391525" cy="109601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Arial"/>
              <a:cs typeface="Arial"/>
            </a:rPr>
            <a:t>Subfolders</a:t>
          </a:r>
        </a:p>
      </dsp:txBody>
      <dsp:txXfrm>
        <a:off x="0" y="2560371"/>
        <a:ext cx="2517457" cy="1096013"/>
      </dsp:txXfrm>
    </dsp:sp>
    <dsp:sp modelId="{10DD9591-E18C-4C95-87A0-23C9074469FD}">
      <dsp:nvSpPr>
        <dsp:cNvPr id="0" name=""/>
        <dsp:cNvSpPr/>
      </dsp:nvSpPr>
      <dsp:spPr>
        <a:xfrm>
          <a:off x="0" y="1280793"/>
          <a:ext cx="8391525" cy="109601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Arial"/>
              <a:cs typeface="Arial"/>
            </a:rPr>
            <a:t>Files by type</a:t>
          </a:r>
        </a:p>
      </dsp:txBody>
      <dsp:txXfrm>
        <a:off x="0" y="1280793"/>
        <a:ext cx="2517457" cy="1096013"/>
      </dsp:txXfrm>
    </dsp:sp>
    <dsp:sp modelId="{9319AED3-887F-425B-8170-280D4502D101}">
      <dsp:nvSpPr>
        <dsp:cNvPr id="0" name=""/>
        <dsp:cNvSpPr/>
      </dsp:nvSpPr>
      <dsp:spPr>
        <a:xfrm>
          <a:off x="0" y="1214"/>
          <a:ext cx="8391525" cy="109601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Arial"/>
              <a:cs typeface="Arial"/>
            </a:rPr>
            <a:t>Main project folder</a:t>
          </a:r>
        </a:p>
      </dsp:txBody>
      <dsp:txXfrm>
        <a:off x="0" y="1214"/>
        <a:ext cx="2517457" cy="1096013"/>
      </dsp:txXfrm>
    </dsp:sp>
    <dsp:sp modelId="{9D5A379F-D190-41C9-8FCA-505A5C03FD4C}">
      <dsp:nvSpPr>
        <dsp:cNvPr id="0" name=""/>
        <dsp:cNvSpPr/>
      </dsp:nvSpPr>
      <dsp:spPr>
        <a:xfrm>
          <a:off x="4682208" y="92996"/>
          <a:ext cx="1376734" cy="917823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Arial"/>
              <a:cs typeface="Arial"/>
            </a:rPr>
            <a:t>my_project/</a:t>
          </a:r>
        </a:p>
      </dsp:txBody>
      <dsp:txXfrm>
        <a:off x="4709090" y="119878"/>
        <a:ext cx="1322970" cy="864059"/>
      </dsp:txXfrm>
    </dsp:sp>
    <dsp:sp modelId="{DEC0F243-4996-4B42-9897-A816B126651F}">
      <dsp:nvSpPr>
        <dsp:cNvPr id="0" name=""/>
        <dsp:cNvSpPr/>
      </dsp:nvSpPr>
      <dsp:spPr>
        <a:xfrm>
          <a:off x="3580821" y="1010819"/>
          <a:ext cx="1789754" cy="367129"/>
        </a:xfrm>
        <a:custGeom>
          <a:avLst/>
          <a:gdLst/>
          <a:ahLst/>
          <a:cxnLst/>
          <a:rect l="0" t="0" r="0" b="0"/>
          <a:pathLst>
            <a:path>
              <a:moveTo>
                <a:pt x="1789754" y="0"/>
              </a:moveTo>
              <a:lnTo>
                <a:pt x="1789754" y="183564"/>
              </a:lnTo>
              <a:lnTo>
                <a:pt x="0" y="183564"/>
              </a:lnTo>
              <a:lnTo>
                <a:pt x="0" y="367129"/>
              </a:lnTo>
            </a:path>
          </a:pathLst>
        </a:custGeom>
        <a:noFill/>
        <a:ln w="254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EFC472-DD97-48FD-AEF2-C3D7A5D0ED78}">
      <dsp:nvSpPr>
        <dsp:cNvPr id="0" name=""/>
        <dsp:cNvSpPr/>
      </dsp:nvSpPr>
      <dsp:spPr>
        <a:xfrm>
          <a:off x="2892453" y="1377948"/>
          <a:ext cx="1376734" cy="917823"/>
        </a:xfrm>
        <a:prstGeom prst="roundRect">
          <a:avLst>
            <a:gd name="adj" fmla="val 10000"/>
          </a:avLst>
        </a:prstGeom>
        <a:solidFill>
          <a:schemeClr val="accent4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Arial"/>
              <a:cs typeface="Arial"/>
            </a:rPr>
            <a:t>code/</a:t>
          </a:r>
        </a:p>
      </dsp:txBody>
      <dsp:txXfrm>
        <a:off x="2919335" y="1404830"/>
        <a:ext cx="1322970" cy="864059"/>
      </dsp:txXfrm>
    </dsp:sp>
    <dsp:sp modelId="{E018725D-FB92-4F12-8E1D-07062D99BA0B}">
      <dsp:nvSpPr>
        <dsp:cNvPr id="0" name=""/>
        <dsp:cNvSpPr/>
      </dsp:nvSpPr>
      <dsp:spPr>
        <a:xfrm>
          <a:off x="5324856" y="1010819"/>
          <a:ext cx="91440" cy="3671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7129"/>
              </a:lnTo>
            </a:path>
          </a:pathLst>
        </a:custGeom>
        <a:noFill/>
        <a:ln w="254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EC39C-FD7D-4F40-8B61-4EC7570005AD}">
      <dsp:nvSpPr>
        <dsp:cNvPr id="0" name=""/>
        <dsp:cNvSpPr/>
      </dsp:nvSpPr>
      <dsp:spPr>
        <a:xfrm>
          <a:off x="4682208" y="1377948"/>
          <a:ext cx="1376734" cy="917823"/>
        </a:xfrm>
        <a:prstGeom prst="roundRect">
          <a:avLst>
            <a:gd name="adj" fmla="val 10000"/>
          </a:avLst>
        </a:prstGeom>
        <a:solidFill>
          <a:schemeClr val="accent4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Arial"/>
              <a:cs typeface="Arial"/>
            </a:rPr>
            <a:t>data/</a:t>
          </a:r>
        </a:p>
      </dsp:txBody>
      <dsp:txXfrm>
        <a:off x="4709090" y="1404830"/>
        <a:ext cx="1322970" cy="864059"/>
      </dsp:txXfrm>
    </dsp:sp>
    <dsp:sp modelId="{11A65638-58FA-4F28-B89E-1BD45D7A157A}">
      <dsp:nvSpPr>
        <dsp:cNvPr id="0" name=""/>
        <dsp:cNvSpPr/>
      </dsp:nvSpPr>
      <dsp:spPr>
        <a:xfrm>
          <a:off x="4475698" y="2295772"/>
          <a:ext cx="894877" cy="367129"/>
        </a:xfrm>
        <a:custGeom>
          <a:avLst/>
          <a:gdLst/>
          <a:ahLst/>
          <a:cxnLst/>
          <a:rect l="0" t="0" r="0" b="0"/>
          <a:pathLst>
            <a:path>
              <a:moveTo>
                <a:pt x="894877" y="0"/>
              </a:moveTo>
              <a:lnTo>
                <a:pt x="894877" y="183564"/>
              </a:lnTo>
              <a:lnTo>
                <a:pt x="0" y="183564"/>
              </a:lnTo>
              <a:lnTo>
                <a:pt x="0" y="367129"/>
              </a:lnTo>
            </a:path>
          </a:pathLst>
        </a:custGeom>
        <a:noFill/>
        <a:ln w="25400" cap="flat" cmpd="sng" algn="ctr">
          <a:solidFill>
            <a:schemeClr val="accent4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2A7AA6-6662-4A9C-9B43-FC6392413E1D}">
      <dsp:nvSpPr>
        <dsp:cNvPr id="0" name=""/>
        <dsp:cNvSpPr/>
      </dsp:nvSpPr>
      <dsp:spPr>
        <a:xfrm>
          <a:off x="3787331" y="2662901"/>
          <a:ext cx="1376734" cy="917823"/>
        </a:xfrm>
        <a:prstGeom prst="roundRect">
          <a:avLst>
            <a:gd name="adj" fmla="val 10000"/>
          </a:avLst>
        </a:prstGeom>
        <a:solidFill>
          <a:schemeClr val="accent4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Arial"/>
              <a:cs typeface="Arial"/>
            </a:rPr>
            <a:t>raw_data/</a:t>
          </a:r>
        </a:p>
      </dsp:txBody>
      <dsp:txXfrm>
        <a:off x="3814213" y="2689783"/>
        <a:ext cx="1322970" cy="864059"/>
      </dsp:txXfrm>
    </dsp:sp>
    <dsp:sp modelId="{24EE3BD6-F0EE-462F-9A5A-32BA45B5B50B}">
      <dsp:nvSpPr>
        <dsp:cNvPr id="0" name=""/>
        <dsp:cNvSpPr/>
      </dsp:nvSpPr>
      <dsp:spPr>
        <a:xfrm>
          <a:off x="5370576" y="2295772"/>
          <a:ext cx="894877" cy="3671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564"/>
              </a:lnTo>
              <a:lnTo>
                <a:pt x="894877" y="183564"/>
              </a:lnTo>
              <a:lnTo>
                <a:pt x="894877" y="367129"/>
              </a:lnTo>
            </a:path>
          </a:pathLst>
        </a:custGeom>
        <a:noFill/>
        <a:ln w="25400" cap="flat" cmpd="sng" algn="ctr">
          <a:solidFill>
            <a:schemeClr val="accent4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0CD235-549D-48BE-BA91-BC373305625A}">
      <dsp:nvSpPr>
        <dsp:cNvPr id="0" name=""/>
        <dsp:cNvSpPr/>
      </dsp:nvSpPr>
      <dsp:spPr>
        <a:xfrm>
          <a:off x="5577086" y="2662901"/>
          <a:ext cx="1376734" cy="917823"/>
        </a:xfrm>
        <a:prstGeom prst="roundRect">
          <a:avLst>
            <a:gd name="adj" fmla="val 10000"/>
          </a:avLst>
        </a:prstGeom>
        <a:solidFill>
          <a:schemeClr val="accent4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Arial"/>
              <a:cs typeface="Arial"/>
            </a:rPr>
            <a:t>processed_data/</a:t>
          </a:r>
        </a:p>
      </dsp:txBody>
      <dsp:txXfrm>
        <a:off x="5603968" y="2689783"/>
        <a:ext cx="1322970" cy="864059"/>
      </dsp:txXfrm>
    </dsp:sp>
    <dsp:sp modelId="{EA435636-2040-44FF-B0A8-4DF2C75C4B81}">
      <dsp:nvSpPr>
        <dsp:cNvPr id="0" name=""/>
        <dsp:cNvSpPr/>
      </dsp:nvSpPr>
      <dsp:spPr>
        <a:xfrm>
          <a:off x="5370576" y="1010819"/>
          <a:ext cx="1789754" cy="3671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564"/>
              </a:lnTo>
              <a:lnTo>
                <a:pt x="1789754" y="183564"/>
              </a:lnTo>
              <a:lnTo>
                <a:pt x="1789754" y="367129"/>
              </a:lnTo>
            </a:path>
          </a:pathLst>
        </a:custGeom>
        <a:noFill/>
        <a:ln w="254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AB34FF-858E-4E0F-9675-37BD9D9A26D4}">
      <dsp:nvSpPr>
        <dsp:cNvPr id="0" name=""/>
        <dsp:cNvSpPr/>
      </dsp:nvSpPr>
      <dsp:spPr>
        <a:xfrm>
          <a:off x="6471963" y="1377948"/>
          <a:ext cx="1376734" cy="917823"/>
        </a:xfrm>
        <a:prstGeom prst="roundRect">
          <a:avLst>
            <a:gd name="adj" fmla="val 10000"/>
          </a:avLst>
        </a:prstGeom>
        <a:solidFill>
          <a:schemeClr val="accent4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Arial"/>
              <a:cs typeface="Arial"/>
            </a:rPr>
            <a:t>output/</a:t>
          </a:r>
        </a:p>
      </dsp:txBody>
      <dsp:txXfrm>
        <a:off x="6498845" y="1404830"/>
        <a:ext cx="1322970" cy="8640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99B22-79AA-4FFB-9130-91E92019E200}">
      <dsp:nvSpPr>
        <dsp:cNvPr id="0" name=""/>
        <dsp:cNvSpPr/>
      </dsp:nvSpPr>
      <dsp:spPr>
        <a:xfrm>
          <a:off x="0" y="2412763"/>
          <a:ext cx="8942854" cy="875945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Arial"/>
              <a:cs typeface="Arial"/>
            </a:rPr>
            <a:t>Subfolders</a:t>
          </a:r>
        </a:p>
      </dsp:txBody>
      <dsp:txXfrm>
        <a:off x="0" y="2412763"/>
        <a:ext cx="2682856" cy="875945"/>
      </dsp:txXfrm>
    </dsp:sp>
    <dsp:sp modelId="{10DD9591-E18C-4C95-87A0-23C9074469FD}">
      <dsp:nvSpPr>
        <dsp:cNvPr id="0" name=""/>
        <dsp:cNvSpPr/>
      </dsp:nvSpPr>
      <dsp:spPr>
        <a:xfrm>
          <a:off x="0" y="1390827"/>
          <a:ext cx="8942854" cy="875945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Arial"/>
              <a:cs typeface="Arial"/>
            </a:rPr>
            <a:t>Files by type</a:t>
          </a:r>
        </a:p>
      </dsp:txBody>
      <dsp:txXfrm>
        <a:off x="0" y="1390827"/>
        <a:ext cx="2682856" cy="875945"/>
      </dsp:txXfrm>
    </dsp:sp>
    <dsp:sp modelId="{9319AED3-887F-425B-8170-280D4502D101}">
      <dsp:nvSpPr>
        <dsp:cNvPr id="0" name=""/>
        <dsp:cNvSpPr/>
      </dsp:nvSpPr>
      <dsp:spPr>
        <a:xfrm>
          <a:off x="0" y="368890"/>
          <a:ext cx="8942854" cy="875945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Arial"/>
              <a:cs typeface="Arial"/>
            </a:rPr>
            <a:t>Main project folder</a:t>
          </a:r>
        </a:p>
      </dsp:txBody>
      <dsp:txXfrm>
        <a:off x="0" y="368890"/>
        <a:ext cx="2682856" cy="875945"/>
      </dsp:txXfrm>
    </dsp:sp>
    <dsp:sp modelId="{9D5A379F-D190-41C9-8FCA-505A5C03FD4C}">
      <dsp:nvSpPr>
        <dsp:cNvPr id="0" name=""/>
        <dsp:cNvSpPr/>
      </dsp:nvSpPr>
      <dsp:spPr>
        <a:xfrm>
          <a:off x="4820107" y="441886"/>
          <a:ext cx="1094931" cy="729954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rial"/>
              <a:cs typeface="Arial"/>
            </a:rPr>
            <a:t>my_paper/</a:t>
          </a:r>
        </a:p>
      </dsp:txBody>
      <dsp:txXfrm>
        <a:off x="4841487" y="463266"/>
        <a:ext cx="1052171" cy="687194"/>
      </dsp:txXfrm>
    </dsp:sp>
    <dsp:sp modelId="{402A142D-CD4F-46C4-9038-6262D6EB4D54}">
      <dsp:nvSpPr>
        <dsp:cNvPr id="0" name=""/>
        <dsp:cNvSpPr/>
      </dsp:nvSpPr>
      <dsp:spPr>
        <a:xfrm>
          <a:off x="3232456" y="1171840"/>
          <a:ext cx="2135117" cy="291981"/>
        </a:xfrm>
        <a:custGeom>
          <a:avLst/>
          <a:gdLst/>
          <a:ahLst/>
          <a:cxnLst/>
          <a:rect l="0" t="0" r="0" b="0"/>
          <a:pathLst>
            <a:path>
              <a:moveTo>
                <a:pt x="2135117" y="0"/>
              </a:moveTo>
              <a:lnTo>
                <a:pt x="2135117" y="145990"/>
              </a:lnTo>
              <a:lnTo>
                <a:pt x="0" y="145990"/>
              </a:lnTo>
              <a:lnTo>
                <a:pt x="0" y="291981"/>
              </a:lnTo>
            </a:path>
          </a:pathLst>
        </a:custGeom>
        <a:noFill/>
        <a:ln w="254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9872CD-2175-451E-A599-503FDCC24A20}">
      <dsp:nvSpPr>
        <dsp:cNvPr id="0" name=""/>
        <dsp:cNvSpPr/>
      </dsp:nvSpPr>
      <dsp:spPr>
        <a:xfrm>
          <a:off x="2684990" y="1463822"/>
          <a:ext cx="1094931" cy="729954"/>
        </a:xfrm>
        <a:prstGeom prst="roundRect">
          <a:avLst>
            <a:gd name="adj" fmla="val 10000"/>
          </a:avLst>
        </a:prstGeom>
        <a:solidFill>
          <a:schemeClr val="accent4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rial"/>
              <a:cs typeface="Arial"/>
            </a:rPr>
            <a:t>code/</a:t>
          </a:r>
        </a:p>
      </dsp:txBody>
      <dsp:txXfrm>
        <a:off x="2706370" y="1485202"/>
        <a:ext cx="1052171" cy="687194"/>
      </dsp:txXfrm>
    </dsp:sp>
    <dsp:sp modelId="{42554282-2A3C-4BED-B0C9-0D63B5D22F6A}">
      <dsp:nvSpPr>
        <dsp:cNvPr id="0" name=""/>
        <dsp:cNvSpPr/>
      </dsp:nvSpPr>
      <dsp:spPr>
        <a:xfrm>
          <a:off x="4655867" y="1171840"/>
          <a:ext cx="711705" cy="291981"/>
        </a:xfrm>
        <a:custGeom>
          <a:avLst/>
          <a:gdLst/>
          <a:ahLst/>
          <a:cxnLst/>
          <a:rect l="0" t="0" r="0" b="0"/>
          <a:pathLst>
            <a:path>
              <a:moveTo>
                <a:pt x="711705" y="0"/>
              </a:moveTo>
              <a:lnTo>
                <a:pt x="711705" y="145990"/>
              </a:lnTo>
              <a:lnTo>
                <a:pt x="0" y="145990"/>
              </a:lnTo>
              <a:lnTo>
                <a:pt x="0" y="291981"/>
              </a:lnTo>
            </a:path>
          </a:pathLst>
        </a:custGeom>
        <a:noFill/>
        <a:ln w="254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1913B4-0B7C-4CF1-A150-8FAE2E7E9EE6}">
      <dsp:nvSpPr>
        <dsp:cNvPr id="0" name=""/>
        <dsp:cNvSpPr/>
      </dsp:nvSpPr>
      <dsp:spPr>
        <a:xfrm>
          <a:off x="4108401" y="1463822"/>
          <a:ext cx="1094931" cy="729954"/>
        </a:xfrm>
        <a:prstGeom prst="roundRect">
          <a:avLst>
            <a:gd name="adj" fmla="val 10000"/>
          </a:avLst>
        </a:prstGeom>
        <a:solidFill>
          <a:schemeClr val="accent4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rial"/>
              <a:cs typeface="Arial"/>
            </a:rPr>
            <a:t>data/</a:t>
          </a:r>
        </a:p>
      </dsp:txBody>
      <dsp:txXfrm>
        <a:off x="4129781" y="1485202"/>
        <a:ext cx="1052171" cy="687194"/>
      </dsp:txXfrm>
    </dsp:sp>
    <dsp:sp modelId="{E9AA0441-B94F-4F90-BC38-C76C4AAE752C}">
      <dsp:nvSpPr>
        <dsp:cNvPr id="0" name=""/>
        <dsp:cNvSpPr/>
      </dsp:nvSpPr>
      <dsp:spPr>
        <a:xfrm>
          <a:off x="3944162" y="2193777"/>
          <a:ext cx="711705" cy="291981"/>
        </a:xfrm>
        <a:custGeom>
          <a:avLst/>
          <a:gdLst/>
          <a:ahLst/>
          <a:cxnLst/>
          <a:rect l="0" t="0" r="0" b="0"/>
          <a:pathLst>
            <a:path>
              <a:moveTo>
                <a:pt x="711705" y="0"/>
              </a:moveTo>
              <a:lnTo>
                <a:pt x="711705" y="145990"/>
              </a:lnTo>
              <a:lnTo>
                <a:pt x="0" y="145990"/>
              </a:lnTo>
              <a:lnTo>
                <a:pt x="0" y="291981"/>
              </a:lnTo>
            </a:path>
          </a:pathLst>
        </a:custGeom>
        <a:noFill/>
        <a:ln w="25400" cap="flat" cmpd="sng" algn="ctr">
          <a:solidFill>
            <a:schemeClr val="accent4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D59ABB-E37A-429F-8416-D2DFFD2A0410}">
      <dsp:nvSpPr>
        <dsp:cNvPr id="0" name=""/>
        <dsp:cNvSpPr/>
      </dsp:nvSpPr>
      <dsp:spPr>
        <a:xfrm>
          <a:off x="3396696" y="2485759"/>
          <a:ext cx="1094931" cy="729954"/>
        </a:xfrm>
        <a:prstGeom prst="roundRect">
          <a:avLst>
            <a:gd name="adj" fmla="val 10000"/>
          </a:avLst>
        </a:prstGeom>
        <a:solidFill>
          <a:schemeClr val="accent4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rial"/>
              <a:cs typeface="Arial"/>
            </a:rPr>
            <a:t>raw_data/</a:t>
          </a:r>
        </a:p>
      </dsp:txBody>
      <dsp:txXfrm>
        <a:off x="3418076" y="2507139"/>
        <a:ext cx="1052171" cy="687194"/>
      </dsp:txXfrm>
    </dsp:sp>
    <dsp:sp modelId="{A90DE44C-D3D5-4C6F-8A87-FB1531DCFA0D}">
      <dsp:nvSpPr>
        <dsp:cNvPr id="0" name=""/>
        <dsp:cNvSpPr/>
      </dsp:nvSpPr>
      <dsp:spPr>
        <a:xfrm>
          <a:off x="4655867" y="2193777"/>
          <a:ext cx="711705" cy="2919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990"/>
              </a:lnTo>
              <a:lnTo>
                <a:pt x="711705" y="145990"/>
              </a:lnTo>
              <a:lnTo>
                <a:pt x="711705" y="291981"/>
              </a:lnTo>
            </a:path>
          </a:pathLst>
        </a:custGeom>
        <a:noFill/>
        <a:ln w="25400" cap="flat" cmpd="sng" algn="ctr">
          <a:solidFill>
            <a:schemeClr val="accent4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FB43B4-38A4-408C-B26C-BB04A7EE40E5}">
      <dsp:nvSpPr>
        <dsp:cNvPr id="0" name=""/>
        <dsp:cNvSpPr/>
      </dsp:nvSpPr>
      <dsp:spPr>
        <a:xfrm>
          <a:off x="4820107" y="2485759"/>
          <a:ext cx="1094931" cy="729954"/>
        </a:xfrm>
        <a:prstGeom prst="roundRect">
          <a:avLst>
            <a:gd name="adj" fmla="val 10000"/>
          </a:avLst>
        </a:prstGeom>
        <a:solidFill>
          <a:schemeClr val="accent4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rial"/>
              <a:cs typeface="Arial"/>
            </a:rPr>
            <a:t>processed_data/</a:t>
          </a:r>
        </a:p>
      </dsp:txBody>
      <dsp:txXfrm>
        <a:off x="4841487" y="2507139"/>
        <a:ext cx="1052171" cy="687194"/>
      </dsp:txXfrm>
    </dsp:sp>
    <dsp:sp modelId="{8B05D098-731A-49DC-8C35-3F38804BD294}">
      <dsp:nvSpPr>
        <dsp:cNvPr id="0" name=""/>
        <dsp:cNvSpPr/>
      </dsp:nvSpPr>
      <dsp:spPr>
        <a:xfrm>
          <a:off x="5367573" y="1171840"/>
          <a:ext cx="2135117" cy="2919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990"/>
              </a:lnTo>
              <a:lnTo>
                <a:pt x="2135117" y="145990"/>
              </a:lnTo>
              <a:lnTo>
                <a:pt x="2135117" y="291981"/>
              </a:lnTo>
            </a:path>
          </a:pathLst>
        </a:custGeom>
        <a:noFill/>
        <a:ln w="254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EB0BA2-98FC-4E98-981D-A33993155819}">
      <dsp:nvSpPr>
        <dsp:cNvPr id="0" name=""/>
        <dsp:cNvSpPr/>
      </dsp:nvSpPr>
      <dsp:spPr>
        <a:xfrm>
          <a:off x="6955225" y="1463822"/>
          <a:ext cx="1094931" cy="729954"/>
        </a:xfrm>
        <a:prstGeom prst="roundRect">
          <a:avLst>
            <a:gd name="adj" fmla="val 10000"/>
          </a:avLst>
        </a:prstGeom>
        <a:solidFill>
          <a:schemeClr val="accent4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rial"/>
              <a:cs typeface="Arial"/>
            </a:rPr>
            <a:t>output/</a:t>
          </a:r>
        </a:p>
      </dsp:txBody>
      <dsp:txXfrm>
        <a:off x="6976605" y="1485202"/>
        <a:ext cx="1052171" cy="687194"/>
      </dsp:txXfrm>
    </dsp:sp>
    <dsp:sp modelId="{130754D7-0F29-4B25-AF3A-0161E8F3A7C6}">
      <dsp:nvSpPr>
        <dsp:cNvPr id="0" name=""/>
        <dsp:cNvSpPr/>
      </dsp:nvSpPr>
      <dsp:spPr>
        <a:xfrm>
          <a:off x="6790985" y="2193777"/>
          <a:ext cx="711705" cy="291981"/>
        </a:xfrm>
        <a:custGeom>
          <a:avLst/>
          <a:gdLst/>
          <a:ahLst/>
          <a:cxnLst/>
          <a:rect l="0" t="0" r="0" b="0"/>
          <a:pathLst>
            <a:path>
              <a:moveTo>
                <a:pt x="711705" y="0"/>
              </a:moveTo>
              <a:lnTo>
                <a:pt x="711705" y="145990"/>
              </a:lnTo>
              <a:lnTo>
                <a:pt x="0" y="145990"/>
              </a:lnTo>
              <a:lnTo>
                <a:pt x="0" y="291981"/>
              </a:lnTo>
            </a:path>
          </a:pathLst>
        </a:custGeom>
        <a:noFill/>
        <a:ln w="25400" cap="flat" cmpd="sng" algn="ctr">
          <a:solidFill>
            <a:schemeClr val="accent4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BF78A5-5554-47CB-BDDF-3B6944F8FD07}">
      <dsp:nvSpPr>
        <dsp:cNvPr id="0" name=""/>
        <dsp:cNvSpPr/>
      </dsp:nvSpPr>
      <dsp:spPr>
        <a:xfrm>
          <a:off x="6243519" y="2485759"/>
          <a:ext cx="1094931" cy="729954"/>
        </a:xfrm>
        <a:prstGeom prst="roundRect">
          <a:avLst>
            <a:gd name="adj" fmla="val 10000"/>
          </a:avLst>
        </a:prstGeom>
        <a:solidFill>
          <a:schemeClr val="accent4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rial"/>
              <a:cs typeface="Arial"/>
            </a:rPr>
            <a:t>figs/</a:t>
          </a:r>
        </a:p>
      </dsp:txBody>
      <dsp:txXfrm>
        <a:off x="6264899" y="2507139"/>
        <a:ext cx="1052171" cy="687194"/>
      </dsp:txXfrm>
    </dsp:sp>
    <dsp:sp modelId="{7D62F476-FCEC-4545-8938-29B52492FCD7}">
      <dsp:nvSpPr>
        <dsp:cNvPr id="0" name=""/>
        <dsp:cNvSpPr/>
      </dsp:nvSpPr>
      <dsp:spPr>
        <a:xfrm>
          <a:off x="7502690" y="2193777"/>
          <a:ext cx="711705" cy="2919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990"/>
              </a:lnTo>
              <a:lnTo>
                <a:pt x="711705" y="145990"/>
              </a:lnTo>
              <a:lnTo>
                <a:pt x="711705" y="291981"/>
              </a:lnTo>
            </a:path>
          </a:pathLst>
        </a:custGeom>
        <a:noFill/>
        <a:ln w="25400" cap="flat" cmpd="sng" algn="ctr">
          <a:solidFill>
            <a:schemeClr val="accent4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4C455C-B720-4A45-A1E6-A65B320CF25C}">
      <dsp:nvSpPr>
        <dsp:cNvPr id="0" name=""/>
        <dsp:cNvSpPr/>
      </dsp:nvSpPr>
      <dsp:spPr>
        <a:xfrm>
          <a:off x="7666930" y="2485759"/>
          <a:ext cx="1094931" cy="729954"/>
        </a:xfrm>
        <a:prstGeom prst="roundRect">
          <a:avLst>
            <a:gd name="adj" fmla="val 10000"/>
          </a:avLst>
        </a:prstGeom>
        <a:solidFill>
          <a:schemeClr val="accent4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rial"/>
              <a:cs typeface="Arial"/>
            </a:rPr>
            <a:t>tables/</a:t>
          </a:r>
        </a:p>
      </dsp:txBody>
      <dsp:txXfrm>
        <a:off x="7688310" y="2507139"/>
        <a:ext cx="1052171" cy="6871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02EDAD-512C-4543-ADD1-667A11FCC107}">
      <dsp:nvSpPr>
        <dsp:cNvPr id="0" name=""/>
        <dsp:cNvSpPr/>
      </dsp:nvSpPr>
      <dsp:spPr>
        <a:xfrm>
          <a:off x="1133812" y="0"/>
          <a:ext cx="4535251" cy="4535251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rgbClr val="BBB8B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0F8881-04A7-3645-95AD-3D4B0088C555}">
      <dsp:nvSpPr>
        <dsp:cNvPr id="0" name=""/>
        <dsp:cNvSpPr/>
      </dsp:nvSpPr>
      <dsp:spPr>
        <a:xfrm>
          <a:off x="1428604" y="294791"/>
          <a:ext cx="1814100" cy="1814100"/>
        </a:xfrm>
        <a:prstGeom prst="roundRect">
          <a:avLst/>
        </a:prstGeom>
        <a:solidFill>
          <a:srgbClr val="4E2A8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rial"/>
              <a:cs typeface="Arial"/>
            </a:rPr>
            <a:t>Choosing Storage</a:t>
          </a:r>
        </a:p>
      </dsp:txBody>
      <dsp:txXfrm>
        <a:off x="1517161" y="383348"/>
        <a:ext cx="1636986" cy="1636986"/>
      </dsp:txXfrm>
    </dsp:sp>
    <dsp:sp modelId="{57368530-9948-AD4F-B3F6-3750997BC96F}">
      <dsp:nvSpPr>
        <dsp:cNvPr id="0" name=""/>
        <dsp:cNvSpPr/>
      </dsp:nvSpPr>
      <dsp:spPr>
        <a:xfrm>
          <a:off x="3560172" y="294791"/>
          <a:ext cx="1814100" cy="1814100"/>
        </a:xfrm>
        <a:prstGeom prst="roundRect">
          <a:avLst/>
        </a:prstGeom>
        <a:solidFill>
          <a:srgbClr val="B6ACD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rial"/>
              <a:cs typeface="Arial"/>
            </a:rPr>
            <a:t>Organizing your project</a:t>
          </a:r>
          <a:endParaRPr lang="en-US" sz="2000" kern="1200"/>
        </a:p>
      </dsp:txBody>
      <dsp:txXfrm>
        <a:off x="3648729" y="383348"/>
        <a:ext cx="1636986" cy="1636986"/>
      </dsp:txXfrm>
    </dsp:sp>
    <dsp:sp modelId="{C48BC0D8-2E9E-384C-921F-9E7DFC148599}">
      <dsp:nvSpPr>
        <dsp:cNvPr id="0" name=""/>
        <dsp:cNvSpPr/>
      </dsp:nvSpPr>
      <dsp:spPr>
        <a:xfrm>
          <a:off x="1428604" y="2426359"/>
          <a:ext cx="1814100" cy="1814100"/>
        </a:xfrm>
        <a:prstGeom prst="roundRect">
          <a:avLst/>
        </a:prstGeom>
        <a:solidFill>
          <a:srgbClr val="836EA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rial"/>
              <a:cs typeface="Arial"/>
            </a:rPr>
            <a:t>Human vs machine readability</a:t>
          </a:r>
        </a:p>
      </dsp:txBody>
      <dsp:txXfrm>
        <a:off x="1517161" y="2514916"/>
        <a:ext cx="1636986" cy="1636986"/>
      </dsp:txXfrm>
    </dsp:sp>
    <dsp:sp modelId="{7FC6ECEA-A866-2449-A4CE-FF845AF3DF88}">
      <dsp:nvSpPr>
        <dsp:cNvPr id="0" name=""/>
        <dsp:cNvSpPr/>
      </dsp:nvSpPr>
      <dsp:spPr>
        <a:xfrm>
          <a:off x="3560172" y="2426359"/>
          <a:ext cx="1814100" cy="1814100"/>
        </a:xfrm>
        <a:prstGeom prst="roundRect">
          <a:avLst/>
        </a:prstGeom>
        <a:solidFill>
          <a:srgbClr val="4E2A8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rial"/>
              <a:cs typeface="Arial"/>
            </a:rPr>
            <a:t>Making it reusable</a:t>
          </a:r>
          <a:endParaRPr lang="en-US" sz="2000" kern="1200">
            <a:latin typeface="Calibri"/>
            <a:cs typeface="Calibri"/>
          </a:endParaRPr>
        </a:p>
      </dsp:txBody>
      <dsp:txXfrm>
        <a:off x="3648729" y="2514916"/>
        <a:ext cx="1636986" cy="1636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11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7057571" y="-9162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5" name="Picture 4" descr="NWU PPT Wide Opt 1 - No Wordmark_Separator.jpg">
            <a:extLst>
              <a:ext uri="{FF2B5EF4-FFF2-40B4-BE49-F238E27FC236}">
                <a16:creationId xmlns:a16="http://schemas.microsoft.com/office/drawing/2014/main" id="{CA46A81C-A3EF-3341-B734-CCD68B1EDE4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/>
              <a:t>Transitions Page</a:t>
            </a:r>
          </a:p>
        </p:txBody>
      </p:sp>
    </p:spTree>
    <p:extLst>
      <p:ext uri="{BB962C8B-B14F-4D97-AF65-F5344CB8AC3E}">
        <p14:creationId xmlns:p14="http://schemas.microsoft.com/office/powerpoint/2010/main" val="1791766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8/5/2023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6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8/5/2023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/>
              <a:t>Separator</a:t>
            </a:r>
          </a:p>
        </p:txBody>
      </p:sp>
      <p:pic>
        <p:nvPicPr>
          <p:cNvPr id="4" name="Picture 3" descr="NWU PPT Wide Opt 2 - No Wordmark_Separator 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21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/>
              <a:t>Separator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057571" y="-91621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6" name="Picture 5" descr="NWU PPT Wide Opt 1 - No Wordmark_Cover.jpg">
            <a:extLst>
              <a:ext uri="{FF2B5EF4-FFF2-40B4-BE49-F238E27FC236}">
                <a16:creationId xmlns:a16="http://schemas.microsoft.com/office/drawing/2014/main" id="{6BA6571F-E1AA-B54D-8671-6434F29B0A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1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7248" y="4834272"/>
            <a:ext cx="2133600" cy="273844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F1EA73-4A30-8B45-A65B-F8A59F721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" y="102393"/>
            <a:ext cx="8839200" cy="1143000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4E2A84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99A8FB6-8C04-AD49-BE54-FCEAA161E6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" y="102393"/>
            <a:ext cx="8839200" cy="1143000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4E2A84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A5169E0-F2E1-8443-9426-3329851B53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1485900"/>
            <a:ext cx="8991600" cy="2667000"/>
          </a:xfrm>
        </p:spPr>
        <p:txBody>
          <a:bodyPr/>
          <a:lstStyle>
            <a:lvl1pPr>
              <a:buClr>
                <a:srgbClr val="B6ACD1"/>
              </a:buClr>
              <a:buFont typeface="Wingdings" pitchFamily="2" charset="2"/>
              <a:buChar char="§"/>
              <a:defRPr sz="4000">
                <a:solidFill>
                  <a:srgbClr val="342F2E"/>
                </a:solidFill>
              </a:defRPr>
            </a:lvl1pPr>
            <a:lvl2pPr>
              <a:buClr>
                <a:srgbClr val="B6ACD1"/>
              </a:buClr>
              <a:buFont typeface="Wingdings" pitchFamily="2" charset="2"/>
              <a:buChar char="§"/>
              <a:defRPr sz="3600">
                <a:solidFill>
                  <a:srgbClr val="342F2E"/>
                </a:solidFill>
              </a:defRPr>
            </a:lvl2pPr>
            <a:lvl3pPr>
              <a:buClr>
                <a:srgbClr val="BBB8B8"/>
              </a:buClr>
              <a:buFont typeface="Arial" panose="020B0604020202020204" pitchFamily="34" charset="0"/>
              <a:buChar char="•"/>
              <a:defRPr sz="3200">
                <a:solidFill>
                  <a:srgbClr val="342F2E"/>
                </a:solidFill>
              </a:defRPr>
            </a:lvl3pPr>
            <a:lvl4pPr>
              <a:buClr>
                <a:srgbClr val="B6ACD1"/>
              </a:buClr>
              <a:buFont typeface="Arial" panose="020B0604020202020204" pitchFamily="34" charset="0"/>
              <a:buChar char="•"/>
              <a:defRPr sz="2800">
                <a:solidFill>
                  <a:srgbClr val="342F2E"/>
                </a:solidFill>
              </a:defRPr>
            </a:lvl4pPr>
            <a:lvl5pPr>
              <a:buClr>
                <a:srgbClr val="B6ACD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Level one</a:t>
            </a:r>
          </a:p>
          <a:p>
            <a:pPr lvl="1"/>
            <a:r>
              <a:rPr lang="en-US"/>
              <a:t>Level two</a:t>
            </a:r>
          </a:p>
          <a:p>
            <a:pPr lvl="2"/>
            <a:r>
              <a:rPr lang="en-US"/>
              <a:t>Level three</a:t>
            </a:r>
          </a:p>
          <a:p>
            <a:pPr lvl="3"/>
            <a:r>
              <a:rPr lang="en-US"/>
              <a:t>Level four (if needed)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9E8BC5F-5B96-7D4E-A691-59F9F959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7248" y="4834272"/>
            <a:ext cx="2133600" cy="273844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F1EA73-4A30-8B45-A65B-F8A59F721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" y="102393"/>
            <a:ext cx="8839200" cy="1143000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4E2A84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DF7665B-5949-FD46-AAA9-9179BB1262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1412875"/>
            <a:ext cx="8839200" cy="1348613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rgbClr val="342F2E"/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>
                <a:solidFill>
                  <a:srgbClr val="342F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text here. Without a bulleted list, the font remains the same–36pt. Arial.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6D60B389-4C4D-3341-9863-C506995C40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7013" y="3814763"/>
            <a:ext cx="8672512" cy="704850"/>
          </a:xfr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You may adjust the font to accommodate for longer content, but for readability, try to keep font size 16pt. or larger.</a:t>
            </a:r>
          </a:p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C9C2EAC-7A75-F644-9486-9D5FD425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7248" y="4834272"/>
            <a:ext cx="2133600" cy="273844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6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24297"/>
            <a:ext cx="3857778" cy="3018567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ACD1"/>
              </a:buClr>
              <a:buSzTx/>
              <a:buFont typeface="Wingdings" pitchFamily="2" charset="2"/>
              <a:buChar char="§"/>
              <a:tabLst/>
              <a:defRPr sz="1800">
                <a:solidFill>
                  <a:srgbClr val="342F2E"/>
                </a:solidFill>
                <a:latin typeface="Arial"/>
              </a:defRPr>
            </a:lvl1pPr>
            <a:lvl2pPr marL="457200" indent="0">
              <a:buClr>
                <a:srgbClr val="B6ACD1"/>
              </a:buClr>
              <a:buFont typeface="Wingdings" pitchFamily="2" charset="2"/>
              <a:buNone/>
              <a:defRPr sz="2400">
                <a:solidFill>
                  <a:srgbClr val="342F2E"/>
                </a:solidFill>
                <a:latin typeface="Arial"/>
              </a:defRPr>
            </a:lvl2pPr>
            <a:lvl3pPr marL="1143000" indent="-228600">
              <a:buClr>
                <a:srgbClr val="B6ACD1"/>
              </a:buClr>
              <a:buFont typeface="Wingdings" pitchFamily="2" charset="2"/>
              <a:buChar char="§"/>
              <a:defRPr sz="2000">
                <a:solidFill>
                  <a:srgbClr val="342F2E"/>
                </a:solidFill>
                <a:latin typeface="Arial"/>
              </a:defRPr>
            </a:lvl3pPr>
            <a:lvl4pPr marL="1600200" indent="-228600">
              <a:buClr>
                <a:srgbClr val="B6ACD1"/>
              </a:buClr>
              <a:buFont typeface="Wingdings" pitchFamily="2" charset="2"/>
              <a:buChar char="§"/>
              <a:defRPr sz="1800">
                <a:latin typeface="Arial"/>
              </a:defRPr>
            </a:lvl4pPr>
            <a:lvl5pPr marL="2057400" indent="-228600">
              <a:buClr>
                <a:srgbClr val="B6ACD1"/>
              </a:buClr>
              <a:buFont typeface="Wingdings" pitchFamily="2" charset="2"/>
              <a:buChar char="§"/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Mauris</a:t>
            </a:r>
            <a:r>
              <a:rPr lang="en-US"/>
              <a:t> dui </a:t>
            </a:r>
            <a:r>
              <a:rPr lang="en-US" err="1"/>
              <a:t>mauris</a:t>
            </a:r>
            <a:r>
              <a:rPr lang="en-US"/>
              <a:t>.</a:t>
            </a:r>
          </a:p>
          <a:p>
            <a:r>
              <a:rPr lang="en-US"/>
              <a:t>At mi pharetra, pulvinar </a:t>
            </a:r>
            <a:r>
              <a:rPr lang="en-US" err="1"/>
              <a:t>pellentesque</a:t>
            </a:r>
            <a:r>
              <a:rPr lang="en-US"/>
              <a:t> dolor. </a:t>
            </a:r>
          </a:p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Mauris</a:t>
            </a:r>
            <a:r>
              <a:rPr lang="en-US"/>
              <a:t> dui </a:t>
            </a:r>
            <a:r>
              <a:rPr lang="en-US" err="1"/>
              <a:t>mauris</a:t>
            </a:r>
            <a:r>
              <a:rPr lang="en-US"/>
              <a:t>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8/5/2023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728F934-A67F-0F4A-83B4-2CF2B57AA2C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7200" y="1187628"/>
            <a:ext cx="4005072" cy="29519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4E2A84"/>
                </a:solidFill>
              </a:defRPr>
            </a:lvl1pPr>
          </a:lstStyle>
          <a:p>
            <a:r>
              <a:rPr lang="en-US"/>
              <a:t>Subhead 24pt. Arial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47FEEC5-EF0A-A24F-82D8-148DF02E94D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572000" y="1603485"/>
            <a:ext cx="3857778" cy="3018567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ACD1"/>
              </a:buClr>
              <a:buSzTx/>
              <a:buFont typeface="Wingdings" pitchFamily="2" charset="2"/>
              <a:buChar char="§"/>
              <a:tabLst/>
              <a:defRPr sz="1800">
                <a:solidFill>
                  <a:srgbClr val="342F2E"/>
                </a:solidFill>
                <a:latin typeface="Arial"/>
              </a:defRPr>
            </a:lvl1pPr>
            <a:lvl2pPr marL="457200" indent="0">
              <a:buClr>
                <a:srgbClr val="B6ACD1"/>
              </a:buClr>
              <a:buFont typeface="Wingdings" pitchFamily="2" charset="2"/>
              <a:buNone/>
              <a:defRPr sz="2400">
                <a:solidFill>
                  <a:srgbClr val="342F2E"/>
                </a:solidFill>
                <a:latin typeface="Arial"/>
              </a:defRPr>
            </a:lvl2pPr>
            <a:lvl3pPr marL="1143000" indent="-228600">
              <a:buClr>
                <a:srgbClr val="B6ACD1"/>
              </a:buClr>
              <a:buFont typeface="Wingdings" pitchFamily="2" charset="2"/>
              <a:buChar char="§"/>
              <a:defRPr sz="2000">
                <a:solidFill>
                  <a:srgbClr val="342F2E"/>
                </a:solidFill>
                <a:latin typeface="Arial"/>
              </a:defRPr>
            </a:lvl3pPr>
            <a:lvl4pPr marL="1600200" indent="-228600">
              <a:buClr>
                <a:srgbClr val="B6ACD1"/>
              </a:buClr>
              <a:buFont typeface="Wingdings" pitchFamily="2" charset="2"/>
              <a:buChar char="§"/>
              <a:defRPr sz="1800">
                <a:latin typeface="Arial"/>
              </a:defRPr>
            </a:lvl4pPr>
            <a:lvl5pPr marL="2057400" indent="-228600">
              <a:buClr>
                <a:srgbClr val="B6ACD1"/>
              </a:buClr>
              <a:buFont typeface="Wingdings" pitchFamily="2" charset="2"/>
              <a:buChar char="§"/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Lorem ipsum dolor sit amet, consectetur adipiscing elit. Mauris dui mauris.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ACD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/>
              <a:t>Lorem ipsum dolor sit amet, consectetur adipiscing elit. Mauris dui mauris.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ACD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/>
              <a:t>Lorem ipsum dolor sit amet, consectetur adipiscing elit. Mauris dui mauris.</a:t>
            </a:r>
          </a:p>
          <a:p>
            <a:endParaRPr lang="en-US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456BA00-F793-AC49-B11C-59DA5A54573B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572000" y="1166816"/>
            <a:ext cx="4379976" cy="29519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4E2A84"/>
                </a:solidFill>
              </a:defRPr>
            </a:lvl1pPr>
          </a:lstStyle>
          <a:p>
            <a:r>
              <a:rPr lang="en-US"/>
              <a:t>Additional Subhead (if needed)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4530CA9-2E72-B440-AD9F-0008F31B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7248" y="4834272"/>
            <a:ext cx="2133600" cy="273844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1B01A55-49E0-5642-AB80-FD81067369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" y="102393"/>
            <a:ext cx="8839200" cy="1143000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4E2A84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2286000"/>
            <a:ext cx="3857778" cy="2356864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ACD1"/>
              </a:buClr>
              <a:buSzTx/>
              <a:buFont typeface="Wingdings" pitchFamily="2" charset="2"/>
              <a:buChar char="§"/>
              <a:tabLst/>
              <a:defRPr sz="1800">
                <a:solidFill>
                  <a:srgbClr val="342F2E"/>
                </a:solidFill>
                <a:latin typeface="Arial"/>
              </a:defRPr>
            </a:lvl1pPr>
            <a:lvl2pPr marL="457200" indent="0">
              <a:buClr>
                <a:srgbClr val="B6ACD1"/>
              </a:buClr>
              <a:buFont typeface="Wingdings" pitchFamily="2" charset="2"/>
              <a:buNone/>
              <a:defRPr sz="2400">
                <a:solidFill>
                  <a:srgbClr val="342F2E"/>
                </a:solidFill>
                <a:latin typeface="Arial"/>
              </a:defRPr>
            </a:lvl2pPr>
            <a:lvl3pPr marL="1143000" indent="-228600">
              <a:buClr>
                <a:srgbClr val="B6ACD1"/>
              </a:buClr>
              <a:buFont typeface="Wingdings" pitchFamily="2" charset="2"/>
              <a:buChar char="§"/>
              <a:defRPr sz="2000">
                <a:solidFill>
                  <a:srgbClr val="342F2E"/>
                </a:solidFill>
                <a:latin typeface="Arial"/>
              </a:defRPr>
            </a:lvl3pPr>
            <a:lvl4pPr marL="1600200" indent="-228600">
              <a:buClr>
                <a:srgbClr val="B6ACD1"/>
              </a:buClr>
              <a:buFont typeface="Wingdings" pitchFamily="2" charset="2"/>
              <a:buChar char="§"/>
              <a:defRPr sz="1800">
                <a:latin typeface="Arial"/>
              </a:defRPr>
            </a:lvl4pPr>
            <a:lvl5pPr marL="2057400" indent="-228600">
              <a:buClr>
                <a:srgbClr val="B6ACD1"/>
              </a:buClr>
              <a:buFont typeface="Wingdings" pitchFamily="2" charset="2"/>
              <a:buChar char="§"/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Placeholder on right can be used  with photos or icons.</a:t>
            </a:r>
          </a:p>
          <a:p>
            <a:r>
              <a:rPr lang="en-US"/>
              <a:t>Example of placing an image, size per the placeholder and bleed to edge.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8/5/2023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728F934-A67F-0F4A-83B4-2CF2B57AA2C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7200" y="1187628"/>
            <a:ext cx="3857778" cy="29519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4E2A84"/>
                </a:solidFill>
              </a:defRPr>
            </a:lvl1pPr>
          </a:lstStyle>
          <a:p>
            <a:r>
              <a:rPr lang="en-US"/>
              <a:t>Options for content Placeholder on Right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4530CA9-2E72-B440-AD9F-0008F31B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7248" y="4834272"/>
            <a:ext cx="2133600" cy="273844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CC5851D-6DDC-C648-9E3F-29F41187A353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5195169" y="1524466"/>
            <a:ext cx="3948831" cy="29713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Placeholder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6553D5-04C1-1B4B-85FE-E5B5FF7CC8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" y="102393"/>
            <a:ext cx="8839200" cy="1143000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4E2A84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1368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8/5/2023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4530CA9-2E72-B440-AD9F-0008F31B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7248" y="4834272"/>
            <a:ext cx="2133600" cy="273844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CC5851D-6DDC-C648-9E3F-29F41187A353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535026" y="1046039"/>
            <a:ext cx="3857778" cy="207868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Placeholder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F408DE2-3A24-E241-939C-3506967A0D0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35025" y="3124722"/>
            <a:ext cx="3413806" cy="34747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rgbClr val="4E2A84"/>
                </a:solidFill>
              </a:defRPr>
            </a:lvl1pPr>
          </a:lstStyle>
          <a:p>
            <a:r>
              <a:rPr lang="en-US"/>
              <a:t>Subhead 24pt. Arial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FB0BB7-B9F8-F341-829F-5A512C505B74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535025" y="3540060"/>
            <a:ext cx="3857778" cy="1091471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ACD1"/>
              </a:buClr>
              <a:buSzTx/>
              <a:buFont typeface="Wingdings" pitchFamily="2" charset="2"/>
              <a:buNone/>
              <a:tabLst/>
              <a:defRPr sz="1800">
                <a:solidFill>
                  <a:srgbClr val="342F2E"/>
                </a:solidFill>
                <a:latin typeface="Arial"/>
              </a:defRPr>
            </a:lvl1pPr>
            <a:lvl2pPr marL="457200" indent="0">
              <a:buClr>
                <a:srgbClr val="B6ACD1"/>
              </a:buClr>
              <a:buFont typeface="Wingdings" pitchFamily="2" charset="2"/>
              <a:buNone/>
              <a:defRPr sz="2400">
                <a:solidFill>
                  <a:srgbClr val="342F2E"/>
                </a:solidFill>
                <a:latin typeface="Arial"/>
              </a:defRPr>
            </a:lvl2pPr>
            <a:lvl3pPr marL="1143000" indent="-228600">
              <a:buClr>
                <a:srgbClr val="B6ACD1"/>
              </a:buClr>
              <a:buFont typeface="Wingdings" pitchFamily="2" charset="2"/>
              <a:buChar char="§"/>
              <a:defRPr sz="2000">
                <a:solidFill>
                  <a:srgbClr val="342F2E"/>
                </a:solidFill>
                <a:latin typeface="Arial"/>
              </a:defRPr>
            </a:lvl3pPr>
            <a:lvl4pPr marL="1600200" indent="-228600">
              <a:buClr>
                <a:srgbClr val="B6ACD1"/>
              </a:buClr>
              <a:buFont typeface="Wingdings" pitchFamily="2" charset="2"/>
              <a:buChar char="§"/>
              <a:defRPr sz="1800">
                <a:latin typeface="Arial"/>
              </a:defRPr>
            </a:lvl4pPr>
            <a:lvl5pPr marL="2057400" indent="-228600">
              <a:buClr>
                <a:srgbClr val="B6ACD1"/>
              </a:buClr>
              <a:buFont typeface="Wingdings" pitchFamily="2" charset="2"/>
              <a:buChar char="§"/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Mauris</a:t>
            </a:r>
            <a:r>
              <a:rPr lang="en-US"/>
              <a:t> dui </a:t>
            </a:r>
            <a:r>
              <a:rPr lang="en-US" err="1"/>
              <a:t>mauris</a:t>
            </a:r>
            <a:r>
              <a:rPr lang="en-US"/>
              <a:t>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728593AA-90CE-FF46-A776-A2BB41AD622B}"/>
              </a:ext>
            </a:extLst>
          </p:cNvPr>
          <p:cNvSpPr>
            <a:spLocks noGrp="1"/>
          </p:cNvSpPr>
          <p:nvPr>
            <p:ph sz="half" idx="26" hasCustomPrompt="1"/>
          </p:nvPr>
        </p:nvSpPr>
        <p:spPr>
          <a:xfrm>
            <a:off x="4805274" y="1046039"/>
            <a:ext cx="3857778" cy="207868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Placeholder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7187A61-7BEA-494E-B85E-0EEC1056B120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05273" y="3124722"/>
            <a:ext cx="3413806" cy="34747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rgbClr val="4E2A84"/>
                </a:solidFill>
              </a:defRPr>
            </a:lvl1pPr>
          </a:lstStyle>
          <a:p>
            <a:r>
              <a:rPr lang="en-US"/>
              <a:t>Subhead 24pt. Arial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A0D2500-BC3A-334B-86BA-3A0CC794B652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4805273" y="3540060"/>
            <a:ext cx="3857778" cy="1091471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6ACD1"/>
              </a:buClr>
              <a:buSzTx/>
              <a:buFont typeface="Wingdings" pitchFamily="2" charset="2"/>
              <a:buNone/>
              <a:tabLst/>
              <a:defRPr sz="1800">
                <a:solidFill>
                  <a:srgbClr val="342F2E"/>
                </a:solidFill>
                <a:latin typeface="Arial"/>
              </a:defRPr>
            </a:lvl1pPr>
            <a:lvl2pPr marL="457200" indent="0">
              <a:buClr>
                <a:srgbClr val="B6ACD1"/>
              </a:buClr>
              <a:buFont typeface="Wingdings" pitchFamily="2" charset="2"/>
              <a:buNone/>
              <a:defRPr sz="2400">
                <a:solidFill>
                  <a:srgbClr val="342F2E"/>
                </a:solidFill>
                <a:latin typeface="Arial"/>
              </a:defRPr>
            </a:lvl2pPr>
            <a:lvl3pPr marL="1143000" indent="-228600">
              <a:buClr>
                <a:srgbClr val="B6ACD1"/>
              </a:buClr>
              <a:buFont typeface="Wingdings" pitchFamily="2" charset="2"/>
              <a:buChar char="§"/>
              <a:defRPr sz="2000">
                <a:solidFill>
                  <a:srgbClr val="342F2E"/>
                </a:solidFill>
                <a:latin typeface="Arial"/>
              </a:defRPr>
            </a:lvl3pPr>
            <a:lvl4pPr marL="1600200" indent="-228600">
              <a:buClr>
                <a:srgbClr val="B6ACD1"/>
              </a:buClr>
              <a:buFont typeface="Wingdings" pitchFamily="2" charset="2"/>
              <a:buChar char="§"/>
              <a:defRPr sz="1800">
                <a:latin typeface="Arial"/>
              </a:defRPr>
            </a:lvl4pPr>
            <a:lvl5pPr marL="2057400" indent="-228600">
              <a:buClr>
                <a:srgbClr val="B6ACD1"/>
              </a:buClr>
              <a:buFont typeface="Wingdings" pitchFamily="2" charset="2"/>
              <a:buChar char="§"/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Mauris</a:t>
            </a:r>
            <a:r>
              <a:rPr lang="en-US"/>
              <a:t> dui </a:t>
            </a:r>
            <a:r>
              <a:rPr lang="en-US" err="1"/>
              <a:t>mauris</a:t>
            </a:r>
            <a:r>
              <a:rPr lang="en-US"/>
              <a:t>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9A165EF-69A4-D94D-9C05-28A3DEBF13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" y="102393"/>
            <a:ext cx="8839200" cy="1143000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4E2A84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68088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8/5/2023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8/5/2023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44454B-AF17-8948-A331-F26766D21F10}"/>
              </a:ext>
            </a:extLst>
          </p:cNvPr>
          <p:cNvSpPr/>
          <p:nvPr userDrawn="1"/>
        </p:nvSpPr>
        <p:spPr>
          <a:xfrm>
            <a:off x="269738" y="4851105"/>
            <a:ext cx="1325797" cy="228600"/>
          </a:xfrm>
          <a:prstGeom prst="rect">
            <a:avLst/>
          </a:prstGeom>
          <a:solidFill>
            <a:srgbClr val="4E2A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2D74FAE3-7060-2B48-BA6B-3B63FBB2E12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6200" y="4796740"/>
            <a:ext cx="2590800" cy="337329"/>
          </a:xfrm>
          <a:prstGeom prst="rect">
            <a:avLst/>
          </a:prstGeom>
        </p:spPr>
      </p:pic>
      <p:pic>
        <p:nvPicPr>
          <p:cNvPr id="11" name="Picture 10" descr="NWU PPT Wide Opt 1 - No Wordmark_Master.jpg">
            <a:extLst>
              <a:ext uri="{FF2B5EF4-FFF2-40B4-BE49-F238E27FC236}">
                <a16:creationId xmlns:a16="http://schemas.microsoft.com/office/drawing/2014/main" id="{842A7C2E-ADF5-1E4E-BB89-17C0FBDD8B1E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" y="9431"/>
            <a:ext cx="9131564" cy="5141071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0082CD1-FFA6-8E42-8935-E4761DA9DA74}"/>
              </a:ext>
            </a:extLst>
          </p:cNvPr>
          <p:cNvSpPr txBox="1">
            <a:spLocks/>
          </p:cNvSpPr>
          <p:nvPr userDrawn="1"/>
        </p:nvSpPr>
        <p:spPr>
          <a:xfrm>
            <a:off x="8215554" y="4772345"/>
            <a:ext cx="7967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rgbClr val="342F2E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90DC7E-8301-BA4F-B641-4D93E512ED41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119" y="4718142"/>
            <a:ext cx="3636885" cy="47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49" r:id="rId2"/>
    <p:sldLayoutId id="2147483650" r:id="rId3"/>
    <p:sldLayoutId id="2147483694" r:id="rId4"/>
    <p:sldLayoutId id="2147483652" r:id="rId5"/>
    <p:sldLayoutId id="2147483693" r:id="rId6"/>
    <p:sldLayoutId id="2147483692" r:id="rId7"/>
    <p:sldLayoutId id="2147483653" r:id="rId8"/>
    <p:sldLayoutId id="2147483654" r:id="rId9"/>
    <p:sldLayoutId id="2147483691" r:id="rId10"/>
    <p:sldLayoutId id="2147483656" r:id="rId11"/>
    <p:sldLayoutId id="2147483697" r:id="rId12"/>
    <p:sldLayoutId id="2147483696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kbroman.org/" TargetMode="Externa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eilly.com/library/view/learning-the-bash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1179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kbroman.org/Tools4RR/assets/lectures/06_org_eda_withnotes.pdf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ldach/project-directory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12.pn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11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8A804-7630-0749-C3C8-EFA92EF1F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422" y="627891"/>
            <a:ext cx="7514896" cy="376209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6000" b="1">
                <a:solidFill>
                  <a:srgbClr val="4E2A84"/>
                </a:solidFill>
              </a:rPr>
              <a:t>Organization</a:t>
            </a:r>
            <a:br>
              <a:rPr lang="en-US" sz="6000" b="1">
                <a:solidFill>
                  <a:srgbClr val="5F497A"/>
                </a:solidFill>
              </a:rPr>
            </a:br>
            <a:r>
              <a:rPr lang="en-US" sz="5400" b="1">
                <a:solidFill>
                  <a:srgbClr val="5F497A"/>
                </a:solidFill>
              </a:rPr>
              <a:t> </a:t>
            </a:r>
            <a:br>
              <a:rPr lang="en-US" sz="5400" b="1">
                <a:solidFill>
                  <a:srgbClr val="5F497A"/>
                </a:solidFill>
              </a:rPr>
            </a:br>
            <a:r>
              <a:rPr lang="en-US" sz="4000" b="1">
                <a:solidFill>
                  <a:schemeClr val="tx1">
                    <a:lumMod val="65000"/>
                    <a:lumOff val="35000"/>
                  </a:schemeClr>
                </a:solidFill>
              </a:rPr>
              <a:t>Takes time</a:t>
            </a:r>
            <a:r>
              <a:rPr lang="en-US" sz="4000">
                <a:solidFill>
                  <a:schemeClr val="tx1">
                    <a:lumMod val="65000"/>
                    <a:lumOff val="35000"/>
                  </a:schemeClr>
                </a:solidFill>
              </a:rPr>
              <a:t> up front</a:t>
            </a:r>
            <a:b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3600" b="1">
                <a:solidFill>
                  <a:schemeClr val="tx1">
                    <a:lumMod val="65000"/>
                    <a:lumOff val="35000"/>
                  </a:schemeClr>
                </a:solidFill>
              </a:rPr>
              <a:t>Saves time and frustration</a:t>
            </a:r>
            <a:r>
              <a:rPr 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 later</a:t>
            </a:r>
            <a:br>
              <a:rPr lang="en-US" sz="3200">
                <a:solidFill>
                  <a:srgbClr val="5F497A"/>
                </a:solidFill>
              </a:rPr>
            </a:br>
            <a:br>
              <a:rPr lang="en-US" sz="3200">
                <a:solidFill>
                  <a:srgbClr val="5F497A"/>
                </a:solidFill>
              </a:rPr>
            </a:br>
            <a:r>
              <a:rPr lang="en-US" sz="1400">
                <a:solidFill>
                  <a:srgbClr val="7030A0"/>
                </a:solidFill>
              </a:rPr>
              <a:t>Based on material from</a:t>
            </a:r>
            <a:r>
              <a:rPr lang="en-US" sz="1400"/>
              <a:t> </a:t>
            </a:r>
            <a:r>
              <a:rPr lang="en-US" sz="1400">
                <a:hlinkClick r:id="rId2"/>
              </a:rPr>
              <a:t>https://kbroman.org/</a:t>
            </a:r>
            <a:br>
              <a:rPr lang="en-US" sz="1400"/>
            </a:br>
            <a:endParaRPr lang="en-US" sz="1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8D42B-F52F-A4A3-D434-F00376EB90C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4833938"/>
            <a:ext cx="2133600" cy="274637"/>
          </a:xfrm>
        </p:spPr>
        <p:txBody>
          <a:bodyPr/>
          <a:lstStyle/>
          <a:p>
            <a:fld id="{106E12CD-FCB1-464E-A775-0B83FDDACE03}" type="slidenum">
              <a:rPr lang="en-US" smtClean="0"/>
              <a:pPr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90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B2FE5-1755-BF67-2B42-64A02ED3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9B30BD-14BE-856C-22BC-0C849442A8A5}"/>
              </a:ext>
            </a:extLst>
          </p:cNvPr>
          <p:cNvSpPr txBox="1"/>
          <p:nvPr/>
        </p:nvSpPr>
        <p:spPr>
          <a:xfrm>
            <a:off x="297053" y="1180681"/>
            <a:ext cx="7229515" cy="30623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2500">
                <a:solidFill>
                  <a:srgbClr val="342F2E"/>
                </a:solidFill>
                <a:latin typeface="Arial"/>
                <a:cs typeface="Arial"/>
              </a:rPr>
              <a:t>Use </a:t>
            </a:r>
            <a:r>
              <a:rPr lang="en-US" sz="2500" b="1">
                <a:solidFill>
                  <a:srgbClr val="36065C"/>
                </a:solidFill>
                <a:latin typeface="Arial"/>
                <a:cs typeface="Arial"/>
              </a:rPr>
              <a:t>descriptive names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2500" b="1">
                <a:solidFill>
                  <a:srgbClr val="36065C"/>
                </a:solidFill>
                <a:latin typeface="Arial"/>
                <a:cs typeface="Arial"/>
              </a:rPr>
              <a:t>No spaces</a:t>
            </a:r>
            <a:r>
              <a:rPr lang="en-US" sz="2500">
                <a:solidFill>
                  <a:srgbClr val="342F2E"/>
                </a:solidFill>
                <a:latin typeface="Arial"/>
                <a:cs typeface="Arial"/>
              </a:rPr>
              <a:t> in file names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2500" b="1">
                <a:solidFill>
                  <a:srgbClr val="36065C"/>
                </a:solidFill>
                <a:latin typeface="Arial"/>
                <a:cs typeface="Arial"/>
              </a:rPr>
              <a:t>Limit special characters</a:t>
            </a:r>
            <a:r>
              <a:rPr lang="en-US" sz="2500">
                <a:solidFill>
                  <a:srgbClr val="342F2E"/>
                </a:solidFill>
                <a:latin typeface="Arial"/>
                <a:cs typeface="Arial"/>
              </a:rPr>
              <a:t> in file names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2500">
                <a:solidFill>
                  <a:srgbClr val="342F2E"/>
                </a:solidFill>
                <a:latin typeface="Arial"/>
                <a:cs typeface="Arial"/>
              </a:rPr>
              <a:t>Be </a:t>
            </a:r>
            <a:r>
              <a:rPr lang="en-US" sz="2500" b="1">
                <a:solidFill>
                  <a:srgbClr val="36065C"/>
                </a:solidFill>
                <a:latin typeface="Arial"/>
                <a:cs typeface="Arial"/>
              </a:rPr>
              <a:t>consistent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2500" b="1">
                <a:solidFill>
                  <a:srgbClr val="36065C"/>
                </a:solidFill>
                <a:latin typeface="Arial"/>
                <a:cs typeface="Arial"/>
              </a:rPr>
              <a:t>Use existing standards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2500">
                <a:solidFill>
                  <a:srgbClr val="342F2E"/>
                </a:solidFill>
                <a:latin typeface="Arial"/>
                <a:cs typeface="Arial"/>
              </a:rPr>
              <a:t>Use </a:t>
            </a:r>
            <a:r>
              <a:rPr lang="en-US" sz="2500" b="1">
                <a:solidFill>
                  <a:srgbClr val="36065C"/>
                </a:solidFill>
                <a:latin typeface="Arial"/>
                <a:cs typeface="Arial"/>
              </a:rPr>
              <a:t>sort </a:t>
            </a:r>
            <a:r>
              <a:rPr lang="en-US" sz="2500">
                <a:latin typeface="Arial"/>
                <a:cs typeface="Arial"/>
              </a:rPr>
              <a:t>to your advantage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921551-93BE-C906-24B3-403142FC3EAA}"/>
              </a:ext>
            </a:extLst>
          </p:cNvPr>
          <p:cNvSpPr txBox="1">
            <a:spLocks/>
          </p:cNvSpPr>
          <p:nvPr/>
        </p:nvSpPr>
        <p:spPr>
          <a:xfrm>
            <a:off x="304800" y="34357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4E2A84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Good file naming practices</a:t>
            </a:r>
          </a:p>
        </p:txBody>
      </p:sp>
    </p:spTree>
    <p:extLst>
      <p:ext uri="{BB962C8B-B14F-4D97-AF65-F5344CB8AC3E}">
        <p14:creationId xmlns:p14="http://schemas.microsoft.com/office/powerpoint/2010/main" val="3867651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33EB3-E0C3-2FEA-3A35-BF6EFBD8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descriptive names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B2FE5-1755-BF67-2B42-64A02ED3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9B30BD-14BE-856C-22BC-0C849442A8A5}"/>
              </a:ext>
            </a:extLst>
          </p:cNvPr>
          <p:cNvSpPr txBox="1"/>
          <p:nvPr/>
        </p:nvSpPr>
        <p:spPr>
          <a:xfrm>
            <a:off x="275900" y="1414476"/>
            <a:ext cx="5001566" cy="34009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2500">
                <a:solidFill>
                  <a:srgbClr val="342F2E"/>
                </a:solidFill>
                <a:latin typeface="Arial"/>
                <a:cs typeface="Arial"/>
              </a:rPr>
              <a:t>Names should tell you what's in the file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2500">
                <a:solidFill>
                  <a:srgbClr val="342F2E"/>
                </a:solidFill>
                <a:latin typeface="Arial"/>
                <a:ea typeface="Calibri"/>
                <a:cs typeface="Arial"/>
              </a:rPr>
              <a:t>Non-specific names don't help you or the computer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2500">
                <a:solidFill>
                  <a:srgbClr val="342F2E"/>
                </a:solidFill>
                <a:latin typeface="Arial"/>
                <a:ea typeface="Calibri"/>
                <a:cs typeface="Arial"/>
              </a:rPr>
              <a:t>Use appropriate file extensions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2500">
                <a:solidFill>
                  <a:srgbClr val="342F2E"/>
                </a:solidFill>
                <a:latin typeface="Arial"/>
                <a:ea typeface="Calibri"/>
                <a:cs typeface="Arial"/>
              </a:rPr>
              <a:t>Make sure to include information that differentiates files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03EA1-D27E-707C-02E4-552DCC184BF7}"/>
              </a:ext>
            </a:extLst>
          </p:cNvPr>
          <p:cNvSpPr txBox="1"/>
          <p:nvPr/>
        </p:nvSpPr>
        <p:spPr>
          <a:xfrm>
            <a:off x="5482632" y="1179424"/>
            <a:ext cx="3293132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Menlo"/>
                <a:ea typeface="Calibri"/>
                <a:cs typeface="Calibri"/>
              </a:rPr>
              <a:t>Not specific</a:t>
            </a:r>
          </a:p>
          <a:p>
            <a:r>
              <a:rPr lang="en-US">
                <a:latin typeface="Menlo"/>
                <a:ea typeface="Calibri"/>
                <a:cs typeface="Calibri"/>
              </a:rPr>
              <a:t>  </a:t>
            </a:r>
            <a:r>
              <a:rPr lang="en-US" err="1">
                <a:latin typeface="Menlo"/>
                <a:ea typeface="Calibri"/>
                <a:cs typeface="Calibri"/>
              </a:rPr>
              <a:t>script.R</a:t>
            </a:r>
            <a:endParaRPr lang="en-US">
              <a:latin typeface="Menlo"/>
              <a:ea typeface="Calibri"/>
              <a:cs typeface="Calibri"/>
            </a:endParaRPr>
          </a:p>
          <a:p>
            <a:r>
              <a:rPr lang="en-US">
                <a:latin typeface="Menlo"/>
                <a:ea typeface="Calibri"/>
                <a:cs typeface="Calibri"/>
              </a:rPr>
              <a:t>  document 1.txt</a:t>
            </a:r>
          </a:p>
          <a:p>
            <a:r>
              <a:rPr lang="en-US">
                <a:latin typeface="Menlo"/>
                <a:ea typeface="Calibri"/>
                <a:cs typeface="Calibri"/>
              </a:rPr>
              <a:t>  script.txt</a:t>
            </a:r>
          </a:p>
          <a:p>
            <a:r>
              <a:rPr lang="en-US">
                <a:latin typeface="Menlo"/>
                <a:ea typeface="Calibri"/>
                <a:cs typeface="Calibri"/>
              </a:rPr>
              <a:t>  notes.md</a:t>
            </a:r>
          </a:p>
          <a:p>
            <a:endParaRPr lang="en-US">
              <a:latin typeface="Menlo"/>
              <a:ea typeface="Calibri"/>
              <a:cs typeface="Calibri"/>
            </a:endParaRPr>
          </a:p>
          <a:p>
            <a:r>
              <a:rPr lang="en-US" sz="2400" b="1">
                <a:latin typeface="Menlo"/>
                <a:ea typeface="Calibri"/>
                <a:cs typeface="Calibri"/>
              </a:rPr>
              <a:t>Specific</a:t>
            </a:r>
          </a:p>
          <a:p>
            <a:r>
              <a:rPr lang="en-US">
                <a:latin typeface="Menlo"/>
                <a:ea typeface="Calibri"/>
                <a:cs typeface="Calibri"/>
              </a:rPr>
              <a:t>  clean-the-</a:t>
            </a:r>
            <a:r>
              <a:rPr lang="en-US" err="1">
                <a:latin typeface="Menlo"/>
                <a:ea typeface="Calibri"/>
                <a:cs typeface="Calibri"/>
              </a:rPr>
              <a:t>data.R</a:t>
            </a:r>
            <a:endParaRPr lang="en-US" b="1">
              <a:latin typeface="Menlo"/>
              <a:ea typeface="Calibri"/>
              <a:cs typeface="Calibri"/>
            </a:endParaRPr>
          </a:p>
          <a:p>
            <a:r>
              <a:rPr lang="en-US">
                <a:latin typeface="Menlo"/>
                <a:ea typeface="Calibri"/>
                <a:cs typeface="Calibri"/>
              </a:rPr>
              <a:t>  references.txt</a:t>
            </a:r>
          </a:p>
          <a:p>
            <a:r>
              <a:rPr lang="en-US">
                <a:latin typeface="Menlo"/>
                <a:ea typeface="Calibri"/>
                <a:cs typeface="Calibri"/>
              </a:rPr>
              <a:t>  outlier-analysis.py</a:t>
            </a:r>
          </a:p>
          <a:p>
            <a:r>
              <a:rPr lang="en-US">
                <a:latin typeface="Menlo"/>
                <a:ea typeface="Calibri"/>
                <a:cs typeface="Calibri"/>
              </a:rPr>
              <a:t>  README.md</a:t>
            </a:r>
          </a:p>
        </p:txBody>
      </p:sp>
    </p:spTree>
    <p:extLst>
      <p:ext uri="{BB962C8B-B14F-4D97-AF65-F5344CB8AC3E}">
        <p14:creationId xmlns:p14="http://schemas.microsoft.com/office/powerpoint/2010/main" val="1717270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33EB3-E0C3-2FEA-3A35-BF6EFBD8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Spaces in file names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B2FE5-1755-BF67-2B42-64A02ED3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9B30BD-14BE-856C-22BC-0C849442A8A5}"/>
              </a:ext>
            </a:extLst>
          </p:cNvPr>
          <p:cNvSpPr txBox="1"/>
          <p:nvPr/>
        </p:nvSpPr>
        <p:spPr>
          <a:xfrm>
            <a:off x="354203" y="1654210"/>
            <a:ext cx="3861078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2500">
                <a:solidFill>
                  <a:srgbClr val="342F2E"/>
                </a:solidFill>
                <a:latin typeface="Arial"/>
                <a:cs typeface="Arial"/>
              </a:rPr>
              <a:t>Human readable, but..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2500">
                <a:solidFill>
                  <a:srgbClr val="342F2E"/>
                </a:solidFill>
                <a:latin typeface="Arial"/>
                <a:ea typeface="Calibri"/>
                <a:cs typeface="Arial"/>
              </a:rPr>
              <a:t>Computers use spaces as a delimiter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2500">
                <a:solidFill>
                  <a:srgbClr val="342F2E"/>
                </a:solidFill>
                <a:latin typeface="Arial"/>
                <a:ea typeface="Calibri"/>
                <a:cs typeface="Arial"/>
              </a:rPr>
              <a:t>Replace with _ or -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0AFC93-7D26-D969-B261-211596437FF0}"/>
              </a:ext>
            </a:extLst>
          </p:cNvPr>
          <p:cNvSpPr txBox="1"/>
          <p:nvPr/>
        </p:nvSpPr>
        <p:spPr>
          <a:xfrm>
            <a:off x="5048042" y="1183822"/>
            <a:ext cx="418765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Menlo"/>
              </a:rPr>
              <a:t>$ ls</a:t>
            </a:r>
          </a:p>
          <a:p>
            <a:r>
              <a:rPr lang="en-US">
                <a:latin typeface="Menlo"/>
              </a:rPr>
              <a:t>file 1.txt file2.txt</a:t>
            </a:r>
          </a:p>
          <a:p>
            <a:endParaRPr lang="en-US">
              <a:latin typeface="Menlo"/>
            </a:endParaRPr>
          </a:p>
          <a:p>
            <a:r>
              <a:rPr lang="en-US">
                <a:latin typeface="Menlo"/>
              </a:rPr>
              <a:t>$ ls </a:t>
            </a:r>
            <a:r>
              <a:rPr lang="en-US" b="1">
                <a:latin typeface="Menlo"/>
              </a:rPr>
              <a:t>file 1.txt</a:t>
            </a:r>
          </a:p>
          <a:p>
            <a:r>
              <a:rPr lang="en-US">
                <a:latin typeface="Menlo"/>
              </a:rPr>
              <a:t>ls: </a:t>
            </a:r>
            <a:r>
              <a:rPr lang="en-US" b="1">
                <a:latin typeface="Menlo"/>
              </a:rPr>
              <a:t>1.txt</a:t>
            </a:r>
            <a:r>
              <a:rPr lang="en-US">
                <a:latin typeface="Menlo"/>
              </a:rPr>
              <a:t>: No such file or directory</a:t>
            </a:r>
          </a:p>
          <a:p>
            <a:r>
              <a:rPr lang="en-US">
                <a:latin typeface="Menlo"/>
              </a:rPr>
              <a:t>ls: </a:t>
            </a:r>
            <a:r>
              <a:rPr lang="en-US" b="1">
                <a:latin typeface="Menlo"/>
              </a:rPr>
              <a:t>file</a:t>
            </a:r>
            <a:r>
              <a:rPr lang="en-US">
                <a:latin typeface="Menlo"/>
              </a:rPr>
              <a:t>: No such file or directory</a:t>
            </a:r>
          </a:p>
          <a:p>
            <a:endParaRPr lang="en-US">
              <a:latin typeface="Menlo"/>
            </a:endParaRPr>
          </a:p>
          <a:p>
            <a:r>
              <a:rPr lang="en-US">
                <a:latin typeface="Menlo"/>
              </a:rPr>
              <a:t>$ ls file2.txt</a:t>
            </a:r>
          </a:p>
          <a:p>
            <a:r>
              <a:rPr lang="en-US">
                <a:latin typeface="Menlo"/>
              </a:rPr>
              <a:t>file2.txt</a:t>
            </a:r>
          </a:p>
          <a:p>
            <a:r>
              <a:rPr lang="en-US">
                <a:latin typeface="Menlo"/>
              </a:rPr>
              <a:t>$ </a:t>
            </a:r>
          </a:p>
        </p:txBody>
      </p:sp>
    </p:spTree>
    <p:extLst>
      <p:ext uri="{BB962C8B-B14F-4D97-AF65-F5344CB8AC3E}">
        <p14:creationId xmlns:p14="http://schemas.microsoft.com/office/powerpoint/2010/main" val="1635276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33EB3-E0C3-2FEA-3A35-BF6EFBD8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 special characters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B2FE5-1755-BF67-2B42-64A02ED3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9B30BD-14BE-856C-22BC-0C849442A8A5}"/>
              </a:ext>
            </a:extLst>
          </p:cNvPr>
          <p:cNvSpPr txBox="1"/>
          <p:nvPr/>
        </p:nvSpPr>
        <p:spPr>
          <a:xfrm>
            <a:off x="280725" y="1262323"/>
            <a:ext cx="4085911" cy="30162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2500">
                <a:solidFill>
                  <a:srgbClr val="342F2E"/>
                </a:solidFill>
                <a:latin typeface="Arial"/>
                <a:cs typeface="Arial"/>
              </a:rPr>
              <a:t>Characters have special meanings to operating systems use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2500">
                <a:solidFill>
                  <a:srgbClr val="342F2E"/>
                </a:solidFill>
                <a:latin typeface="Arial"/>
                <a:cs typeface="Arial"/>
              </a:rPr>
              <a:t>Don't confuse your OS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2500">
                <a:solidFill>
                  <a:srgbClr val="342F2E"/>
                </a:solidFill>
                <a:latin typeface="Arial"/>
                <a:cs typeface="Arial"/>
              </a:rPr>
              <a:t>Ex: bash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2500">
                <a:solidFill>
                  <a:srgbClr val="342F2E"/>
                </a:solidFill>
                <a:latin typeface="Arial"/>
                <a:cs typeface="Arial"/>
              </a:rPr>
              <a:t>Underscore (_) and dash (-) are ok 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F8CE48A-BB35-888E-0DB3-00C4CB7C5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807285"/>
              </p:ext>
            </p:extLst>
          </p:nvPr>
        </p:nvGraphicFramePr>
        <p:xfrm>
          <a:off x="4384221" y="1298121"/>
          <a:ext cx="4502926" cy="301752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261881">
                  <a:extLst>
                    <a:ext uri="{9D8B030D-6E8A-4147-A177-3AD203B41FA5}">
                      <a16:colId xmlns:a16="http://schemas.microsoft.com/office/drawing/2014/main" val="3978478019"/>
                    </a:ext>
                  </a:extLst>
                </a:gridCol>
                <a:gridCol w="3241045">
                  <a:extLst>
                    <a:ext uri="{9D8B030D-6E8A-4147-A177-3AD203B41FA5}">
                      <a16:colId xmlns:a16="http://schemas.microsoft.com/office/drawing/2014/main" val="2240768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  <a:latin typeface="Arial"/>
                        </a:rPr>
                        <a:t>Character</a:t>
                      </a:r>
                    </a:p>
                  </a:txBody>
                  <a:tcPr marL="95250" marR="95250" marT="0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Arial"/>
                        </a:rPr>
                        <a:t>Meaning</a:t>
                      </a:r>
                    </a:p>
                  </a:txBody>
                  <a:tcPr marL="95250" marR="95250" marT="0" marB="0" anchor="ctr"/>
                </a:tc>
                <a:extLst>
                  <a:ext uri="{0D108BD9-81ED-4DB2-BD59-A6C34878D82A}">
                    <a16:rowId xmlns:a16="http://schemas.microsoft.com/office/drawing/2014/main" val="2575789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Arial"/>
                        </a:rPr>
                        <a:t>#</a:t>
                      </a:r>
                    </a:p>
                  </a:txBody>
                  <a:tcPr marL="95250" marR="95250" marT="0" marB="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Arial"/>
                        </a:rPr>
                        <a:t>Comment</a:t>
                      </a:r>
                    </a:p>
                  </a:txBody>
                  <a:tcPr marL="95250" marR="95250" marT="0" marB="0" anchor="ctr"/>
                </a:tc>
                <a:extLst>
                  <a:ext uri="{0D108BD9-81ED-4DB2-BD59-A6C34878D82A}">
                    <a16:rowId xmlns:a16="http://schemas.microsoft.com/office/drawing/2014/main" val="2580102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Arial"/>
                        </a:rPr>
                        <a:t>$</a:t>
                      </a:r>
                    </a:p>
                  </a:txBody>
                  <a:tcPr marL="95250" marR="95250" marT="0" marB="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Arial"/>
                        </a:rPr>
                        <a:t>Variable expression</a:t>
                      </a:r>
                    </a:p>
                  </a:txBody>
                  <a:tcPr marL="95250" marR="95250" marT="0" marB="0" anchor="ctr"/>
                </a:tc>
                <a:extLst>
                  <a:ext uri="{0D108BD9-81ED-4DB2-BD59-A6C34878D82A}">
                    <a16:rowId xmlns:a16="http://schemas.microsoft.com/office/drawing/2014/main" val="251461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Arial"/>
                        </a:rPr>
                        <a:t>&amp;</a:t>
                      </a:r>
                    </a:p>
                  </a:txBody>
                  <a:tcPr marL="95250" marR="95250" marT="0" marB="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Arial"/>
                        </a:rPr>
                        <a:t>Background job</a:t>
                      </a:r>
                    </a:p>
                  </a:txBody>
                  <a:tcPr marL="95250" marR="95250" marT="0" marB="0" anchor="ctr"/>
                </a:tc>
                <a:extLst>
                  <a:ext uri="{0D108BD9-81ED-4DB2-BD59-A6C34878D82A}">
                    <a16:rowId xmlns:a16="http://schemas.microsoft.com/office/drawing/2014/main" val="3053711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Arial"/>
                        </a:rPr>
                        <a:t>*</a:t>
                      </a:r>
                    </a:p>
                  </a:txBody>
                  <a:tcPr marL="95250" marR="95250" marT="0" marB="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Arial"/>
                        </a:rPr>
                        <a:t>Wildcard</a:t>
                      </a:r>
                    </a:p>
                  </a:txBody>
                  <a:tcPr marL="95250" marR="95250" marT="0" marB="0" anchor="ctr"/>
                </a:tc>
                <a:extLst>
                  <a:ext uri="{0D108BD9-81ED-4DB2-BD59-A6C34878D82A}">
                    <a16:rowId xmlns:a16="http://schemas.microsoft.com/office/drawing/2014/main" val="1811328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Arial"/>
                        </a:rPr>
                        <a:t>( )</a:t>
                      </a:r>
                    </a:p>
                  </a:txBody>
                  <a:tcPr marL="95250" marR="95250" marT="0" marB="0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>
                          <a:effectLst/>
                          <a:latin typeface="Arial"/>
                        </a:rPr>
                        <a:t>Groups commands</a:t>
                      </a:r>
                    </a:p>
                  </a:txBody>
                  <a:tcPr marL="95250" marR="95250" marT="0" marB="0" anchor="ctr"/>
                </a:tc>
                <a:extLst>
                  <a:ext uri="{0D108BD9-81ED-4DB2-BD59-A6C34878D82A}">
                    <a16:rowId xmlns:a16="http://schemas.microsoft.com/office/drawing/2014/main" val="3558291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Arial"/>
                        </a:rPr>
                        <a:t>;</a:t>
                      </a:r>
                    </a:p>
                  </a:txBody>
                  <a:tcPr marL="95250" marR="95250" marT="0" marB="0"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>
                          <a:effectLst/>
                          <a:latin typeface="Arial"/>
                        </a:rPr>
                        <a:t>Separates</a:t>
                      </a:r>
                      <a:r>
                        <a:rPr lang="en-US" sz="1800">
                          <a:effectLst/>
                          <a:latin typeface="Arial"/>
                        </a:rPr>
                        <a:t> commands</a:t>
                      </a:r>
                      <a:endParaRPr lang="en-US" sz="1800">
                        <a:latin typeface="Arial"/>
                      </a:endParaRPr>
                    </a:p>
                  </a:txBody>
                  <a:tcPr marL="95250" marR="95250" marT="0" marB="0" anchor="ctr"/>
                </a:tc>
                <a:extLst>
                  <a:ext uri="{0D108BD9-81ED-4DB2-BD59-A6C34878D82A}">
                    <a16:rowId xmlns:a16="http://schemas.microsoft.com/office/drawing/2014/main" val="474475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Arial"/>
                        </a:rPr>
                        <a:t>' or "</a:t>
                      </a:r>
                    </a:p>
                  </a:txBody>
                  <a:tcPr marL="95250" marR="95250" marT="0" marB="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Arial"/>
                        </a:rPr>
                        <a:t>Quotes phrases</a:t>
                      </a:r>
                    </a:p>
                  </a:txBody>
                  <a:tcPr marL="95250" marR="95250" marT="0" marB="0" anchor="ctr"/>
                </a:tc>
                <a:extLst>
                  <a:ext uri="{0D108BD9-81ED-4DB2-BD59-A6C34878D82A}">
                    <a16:rowId xmlns:a16="http://schemas.microsoft.com/office/drawing/2014/main" val="4284061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Arial"/>
                        </a:rPr>
                        <a:t>/</a:t>
                      </a:r>
                    </a:p>
                  </a:txBody>
                  <a:tcPr marL="95250" marR="95250" marT="0" marB="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Arial"/>
                        </a:rPr>
                        <a:t>Pathname directory separator</a:t>
                      </a:r>
                    </a:p>
                  </a:txBody>
                  <a:tcPr marL="95250" marR="95250" marT="0" marB="0" anchor="ctr"/>
                </a:tc>
                <a:extLst>
                  <a:ext uri="{0D108BD9-81ED-4DB2-BD59-A6C34878D82A}">
                    <a16:rowId xmlns:a16="http://schemas.microsoft.com/office/drawing/2014/main" val="3757187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Arial"/>
                        </a:rPr>
                        <a:t>?</a:t>
                      </a:r>
                    </a:p>
                  </a:txBody>
                  <a:tcPr marL="95250" marR="95250" marT="0" marB="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Arial"/>
                        </a:rPr>
                        <a:t>Single-character wildcard</a:t>
                      </a:r>
                    </a:p>
                  </a:txBody>
                  <a:tcPr marL="95250" marR="95250" marT="0" marB="0" anchor="ctr"/>
                </a:tc>
                <a:extLst>
                  <a:ext uri="{0D108BD9-81ED-4DB2-BD59-A6C34878D82A}">
                    <a16:rowId xmlns:a16="http://schemas.microsoft.com/office/drawing/2014/main" val="3548147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Arial"/>
                        </a:rPr>
                        <a:t>!</a:t>
                      </a:r>
                    </a:p>
                  </a:txBody>
                  <a:tcPr marL="95250" marR="95250" marT="0" marB="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Arial"/>
                        </a:rPr>
                        <a:t>Pipeline logical NOT</a:t>
                      </a:r>
                    </a:p>
                  </a:txBody>
                  <a:tcPr marL="95250" marR="95250" marT="0" marB="0" anchor="ctr"/>
                </a:tc>
                <a:extLst>
                  <a:ext uri="{0D108BD9-81ED-4DB2-BD59-A6C34878D82A}">
                    <a16:rowId xmlns:a16="http://schemas.microsoft.com/office/drawing/2014/main" val="18734516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48F703B-F227-D14A-7FEE-E7F01C41135B}"/>
              </a:ext>
            </a:extLst>
          </p:cNvPr>
          <p:cNvSpPr txBox="1"/>
          <p:nvPr/>
        </p:nvSpPr>
        <p:spPr>
          <a:xfrm>
            <a:off x="286379" y="4503545"/>
            <a:ext cx="588330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Arial"/>
                <a:cs typeface="Arial"/>
                <a:hlinkClick r:id="rId2"/>
              </a:rPr>
              <a:t>https://www.oreilly.com/library/view/learning-the-bash/</a:t>
            </a:r>
            <a:endParaRPr lang="en-US"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8656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B2FE5-1755-BF67-2B42-64A02ED3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9B30BD-14BE-856C-22BC-0C849442A8A5}"/>
              </a:ext>
            </a:extLst>
          </p:cNvPr>
          <p:cNvSpPr txBox="1"/>
          <p:nvPr/>
        </p:nvSpPr>
        <p:spPr>
          <a:xfrm>
            <a:off x="288889" y="1335802"/>
            <a:ext cx="3942247" cy="29392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2500">
                <a:solidFill>
                  <a:srgbClr val="342F2E"/>
                </a:solidFill>
                <a:latin typeface="Arial"/>
                <a:cs typeface="Arial"/>
              </a:rPr>
              <a:t>Make it easy to find the information you need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2500">
                <a:solidFill>
                  <a:srgbClr val="342F2E"/>
                </a:solidFill>
                <a:latin typeface="Arial"/>
                <a:cs typeface="Arial"/>
              </a:rPr>
              <a:t>Things to check for consistency: dates, capital letters, order, abbreviations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2500">
                <a:solidFill>
                  <a:srgbClr val="342F2E"/>
                </a:solidFill>
                <a:latin typeface="Arial"/>
                <a:cs typeface="Arial"/>
              </a:rPr>
              <a:t>Use existing standards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4D3538-895E-56FB-2D8D-96479C3BEB5D}"/>
              </a:ext>
            </a:extLst>
          </p:cNvPr>
          <p:cNvSpPr txBox="1"/>
          <p:nvPr/>
        </p:nvSpPr>
        <p:spPr>
          <a:xfrm>
            <a:off x="4230358" y="1283677"/>
            <a:ext cx="4997796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Menlo"/>
              </a:rPr>
              <a:t>Inconsistent</a:t>
            </a:r>
            <a:endParaRPr lang="en-US" b="1">
              <a:latin typeface="Calibri"/>
              <a:ea typeface="Calibri"/>
              <a:cs typeface="Calibri"/>
            </a:endParaRPr>
          </a:p>
          <a:p>
            <a:r>
              <a:rPr lang="en-US">
                <a:latin typeface="Menlo"/>
              </a:rPr>
              <a:t>  2023-07-05-geo-Chicago.csv</a:t>
            </a:r>
          </a:p>
          <a:p>
            <a:r>
              <a:rPr lang="en-US">
                <a:latin typeface="Menlo"/>
              </a:rPr>
              <a:t>  Chicago-June2023-Geospatial.csv</a:t>
            </a:r>
          </a:p>
          <a:p>
            <a:r>
              <a:rPr lang="en-US">
                <a:latin typeface="Menlo"/>
              </a:rPr>
              <a:t>  July22-23-Austin-geo.csv</a:t>
            </a:r>
          </a:p>
          <a:p>
            <a:r>
              <a:rPr lang="en-US">
                <a:latin typeface="Menlo"/>
              </a:rPr>
              <a:t>  Austin-July-2023-income.csv</a:t>
            </a:r>
          </a:p>
          <a:p>
            <a:endParaRPr lang="en-US">
              <a:latin typeface="Menlo"/>
            </a:endParaRPr>
          </a:p>
          <a:p>
            <a:r>
              <a:rPr lang="en-US" b="1">
                <a:latin typeface="Menlo"/>
              </a:rPr>
              <a:t>Consistent</a:t>
            </a:r>
          </a:p>
          <a:p>
            <a:r>
              <a:rPr lang="en-US">
                <a:latin typeface="Menlo"/>
              </a:rPr>
              <a:t>  07-23-Chicago-geospatial.csv</a:t>
            </a:r>
          </a:p>
          <a:p>
            <a:r>
              <a:rPr lang="en-US">
                <a:latin typeface="Menlo"/>
              </a:rPr>
              <a:t>  06-23-Chicago-geospatial.csv</a:t>
            </a:r>
          </a:p>
          <a:p>
            <a:r>
              <a:rPr lang="en-US">
                <a:latin typeface="Menlo"/>
              </a:rPr>
              <a:t>  07-23-Austin-geospatial.csv</a:t>
            </a:r>
          </a:p>
          <a:p>
            <a:r>
              <a:rPr lang="en-US">
                <a:latin typeface="Menlo"/>
              </a:rPr>
              <a:t>  07-23-Austin-income.csv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4F7563-EDDA-37BD-85B0-97206F75B5FA}"/>
              </a:ext>
            </a:extLst>
          </p:cNvPr>
          <p:cNvSpPr txBox="1">
            <a:spLocks/>
          </p:cNvSpPr>
          <p:nvPr/>
        </p:nvSpPr>
        <p:spPr>
          <a:xfrm>
            <a:off x="288472" y="1701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4E2A84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Be consistent</a:t>
            </a:r>
          </a:p>
        </p:txBody>
      </p:sp>
    </p:spTree>
    <p:extLst>
      <p:ext uri="{BB962C8B-B14F-4D97-AF65-F5344CB8AC3E}">
        <p14:creationId xmlns:p14="http://schemas.microsoft.com/office/powerpoint/2010/main" val="3262453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6150C-014E-50DD-AD9B-CB605474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C22DAF-6167-4DAE-03A1-F00CAD89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existing standards</a:t>
            </a:r>
          </a:p>
        </p:txBody>
      </p:sp>
      <p:pic>
        <p:nvPicPr>
          <p:cNvPr id="8" name="Picture 8" descr="A picture containing text, newspaper, screenshot&#10;&#10;Description automatically generated">
            <a:extLst>
              <a:ext uri="{FF2B5EF4-FFF2-40B4-BE49-F238E27FC236}">
                <a16:creationId xmlns:a16="http://schemas.microsoft.com/office/drawing/2014/main" id="{664696B5-DAF9-5906-692D-0956DA70CEE4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092342" y="1243082"/>
            <a:ext cx="2544762" cy="2963863"/>
          </a:xfr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FD9735-6B83-93D6-E4F5-C044D378793F}"/>
              </a:ext>
            </a:extLst>
          </p:cNvPr>
          <p:cNvSpPr txBox="1">
            <a:spLocks/>
          </p:cNvSpPr>
          <p:nvPr/>
        </p:nvSpPr>
        <p:spPr>
          <a:xfrm>
            <a:off x="152400" y="1237891"/>
            <a:ext cx="5791200" cy="32169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Dates!</a:t>
            </a:r>
          </a:p>
          <a:p>
            <a:r>
              <a:rPr lang="en-US"/>
              <a:t>What do other people in your research group do?</a:t>
            </a:r>
          </a:p>
          <a:p>
            <a:r>
              <a:rPr lang="en-US"/>
              <a:t>What do people in your field do?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231698-332E-B708-8045-C42755477991}"/>
              </a:ext>
            </a:extLst>
          </p:cNvPr>
          <p:cNvSpPr txBox="1"/>
          <p:nvPr/>
        </p:nvSpPr>
        <p:spPr>
          <a:xfrm>
            <a:off x="6033052" y="426140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3"/>
              </a:rPr>
              <a:t>https://xkcd.com/1179/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51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B2FE5-1755-BF67-2B42-64A02ED3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9B30BD-14BE-856C-22BC-0C849442A8A5}"/>
              </a:ext>
            </a:extLst>
          </p:cNvPr>
          <p:cNvSpPr txBox="1"/>
          <p:nvPr/>
        </p:nvSpPr>
        <p:spPr>
          <a:xfrm>
            <a:off x="297053" y="1180681"/>
            <a:ext cx="4257716" cy="24468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2500">
                <a:solidFill>
                  <a:srgbClr val="342F2E"/>
                </a:solidFill>
                <a:latin typeface="Arial"/>
                <a:cs typeface="Arial"/>
              </a:rPr>
              <a:t>Your computer is good at sorting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2500">
                <a:solidFill>
                  <a:srgbClr val="342F2E"/>
                </a:solidFill>
                <a:latin typeface="Arial"/>
                <a:ea typeface="Calibri"/>
                <a:cs typeface="Arial"/>
              </a:rPr>
              <a:t>Name your files so it sorts them in a useful way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sz="2500">
                <a:solidFill>
                  <a:srgbClr val="342F2E"/>
                </a:solidFill>
                <a:latin typeface="Arial"/>
                <a:ea typeface="Calibri"/>
                <a:cs typeface="Arial"/>
              </a:rPr>
              <a:t>General to specific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201DF0-C242-3056-642D-8C4DCB1F51BA}"/>
              </a:ext>
            </a:extLst>
          </p:cNvPr>
          <p:cNvSpPr txBox="1"/>
          <p:nvPr/>
        </p:nvSpPr>
        <p:spPr>
          <a:xfrm>
            <a:off x="4536903" y="1177542"/>
            <a:ext cx="4609608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Menlo"/>
              </a:rPr>
              <a:t>Not useful</a:t>
            </a:r>
          </a:p>
          <a:p>
            <a:r>
              <a:rPr lang="en-US">
                <a:latin typeface="Menlo"/>
              </a:rPr>
              <a:t>  06-23-Chicago-geospatial.csv</a:t>
            </a:r>
          </a:p>
          <a:p>
            <a:r>
              <a:rPr lang="en-US">
                <a:latin typeface="Menlo"/>
              </a:rPr>
              <a:t>  07-23-Austin-Geospatial.csv</a:t>
            </a:r>
          </a:p>
          <a:p>
            <a:r>
              <a:rPr lang="en-US">
                <a:latin typeface="Menlo"/>
              </a:rPr>
              <a:t>  07-23-Austin-income.csv</a:t>
            </a:r>
            <a:r>
              <a:rPr lang="en-US" b="1">
                <a:latin typeface="Menlo"/>
              </a:rPr>
              <a:t>  </a:t>
            </a:r>
            <a:endParaRPr lang="en-US"/>
          </a:p>
          <a:p>
            <a:r>
              <a:rPr lang="en-US">
                <a:latin typeface="Menlo"/>
              </a:rPr>
              <a:t>  07-23-Chicago-geospatial.csv</a:t>
            </a:r>
            <a:endParaRPr lang="en-US" b="1">
              <a:latin typeface="Menlo"/>
            </a:endParaRPr>
          </a:p>
          <a:p>
            <a:endParaRPr lang="en-US">
              <a:latin typeface="Menlo"/>
            </a:endParaRPr>
          </a:p>
          <a:p>
            <a:endParaRPr lang="en-US">
              <a:latin typeface="Menlo"/>
            </a:endParaRPr>
          </a:p>
          <a:p>
            <a:r>
              <a:rPr lang="en-US" b="1">
                <a:latin typeface="Menlo"/>
              </a:rPr>
              <a:t>Useful</a:t>
            </a:r>
            <a:endParaRPr lang="en-US">
              <a:latin typeface="Menlo"/>
            </a:endParaRPr>
          </a:p>
          <a:p>
            <a:r>
              <a:rPr lang="en-US">
                <a:latin typeface="Menlo"/>
              </a:rPr>
              <a:t>  2023-06-geospatial-Chicago.csv</a:t>
            </a:r>
            <a:endParaRPr lang="en-US"/>
          </a:p>
          <a:p>
            <a:r>
              <a:rPr lang="en-US">
                <a:latin typeface="Menlo"/>
              </a:rPr>
              <a:t>  2023-07-geospatial-Chicago.csv</a:t>
            </a:r>
          </a:p>
          <a:p>
            <a:r>
              <a:rPr lang="en-US">
                <a:latin typeface="Menlo"/>
              </a:rPr>
              <a:t>  2023-07-geospatial-Austin.csv</a:t>
            </a:r>
          </a:p>
          <a:p>
            <a:r>
              <a:rPr lang="en-US">
                <a:latin typeface="Menlo"/>
              </a:rPr>
              <a:t>  2023-07-income-Austin.csv</a:t>
            </a:r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921551-93BE-C906-24B3-403142FC3EAA}"/>
              </a:ext>
            </a:extLst>
          </p:cNvPr>
          <p:cNvSpPr txBox="1">
            <a:spLocks/>
          </p:cNvSpPr>
          <p:nvPr/>
        </p:nvSpPr>
        <p:spPr>
          <a:xfrm>
            <a:off x="304800" y="34357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4E2A84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Use sort to your advantage</a:t>
            </a:r>
          </a:p>
        </p:txBody>
      </p:sp>
    </p:spTree>
    <p:extLst>
      <p:ext uri="{BB962C8B-B14F-4D97-AF65-F5344CB8AC3E}">
        <p14:creationId xmlns:p14="http://schemas.microsoft.com/office/powerpoint/2010/main" val="1118356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33EB3-E0C3-2FEA-3A35-BF6EFBD8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naming advice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B2FE5-1755-BF67-2B42-64A02ED3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9B30BD-14BE-856C-22BC-0C849442A8A5}"/>
              </a:ext>
            </a:extLst>
          </p:cNvPr>
          <p:cNvSpPr txBox="1"/>
          <p:nvPr/>
        </p:nvSpPr>
        <p:spPr>
          <a:xfrm>
            <a:off x="272560" y="1197009"/>
            <a:ext cx="7192505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500">
                <a:solidFill>
                  <a:srgbClr val="342F2E"/>
                </a:solidFill>
                <a:latin typeface="Arial"/>
                <a:ea typeface="Calibri"/>
                <a:cs typeface="Arial"/>
              </a:rPr>
              <a:t>Name your files so you know what it is before you open it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500">
                <a:solidFill>
                  <a:srgbClr val="342F2E"/>
                </a:solidFill>
                <a:latin typeface="Arial"/>
                <a:ea typeface="Calibri"/>
                <a:cs typeface="Arial"/>
              </a:rPr>
              <a:t>Don't use spaces and special characters</a:t>
            </a:r>
            <a:endParaRPr lang="en-US"/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500">
                <a:solidFill>
                  <a:srgbClr val="342F2E"/>
                </a:solidFill>
                <a:latin typeface="Arial"/>
                <a:ea typeface="Calibri"/>
                <a:cs typeface="Arial"/>
              </a:rPr>
              <a:t>Pick a convention and stick to it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357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4D459B-9B2D-BC34-926C-B82FC09EEF6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31741" y="1369089"/>
            <a:ext cx="4680485" cy="288793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/>
            <a:r>
              <a:rPr lang="en-US" sz="2400">
                <a:solidFill>
                  <a:srgbClr val="000000"/>
                </a:solidFill>
              </a:rPr>
              <a:t>Put everything for a project in one folder</a:t>
            </a:r>
            <a:endParaRPr lang="en-US" sz="2400"/>
          </a:p>
          <a:p>
            <a:pPr marL="285750" indent="-285750"/>
            <a:r>
              <a:rPr lang="en-US" sz="2400">
                <a:solidFill>
                  <a:srgbClr val="000000"/>
                </a:solidFill>
              </a:rPr>
              <a:t>Create a subfolder for each file type</a:t>
            </a:r>
          </a:p>
          <a:p>
            <a:pPr marL="285750" indent="-285750"/>
            <a:r>
              <a:rPr lang="en-US" sz="2400">
                <a:solidFill>
                  <a:srgbClr val="000000"/>
                </a:solidFill>
              </a:rPr>
              <a:t>Use descriptive names (more on this later)</a:t>
            </a:r>
          </a:p>
          <a:p>
            <a:pPr marL="285750" indent="-285750"/>
            <a:r>
              <a:rPr lang="en-US" sz="2400">
                <a:solidFill>
                  <a:srgbClr val="000000"/>
                </a:solidFill>
              </a:rPr>
              <a:t>Make a README (more later)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C4C03-E644-D881-7E00-56286AA6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dirty="0" smtClean="0"/>
              <a:pPr/>
              <a:t>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AF20C0-F872-9BD0-3A65-D114CCF20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Good Organization Practices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FE131-7AF1-50BE-9543-EA382904A949}"/>
              </a:ext>
            </a:extLst>
          </p:cNvPr>
          <p:cNvSpPr txBox="1"/>
          <p:nvPr/>
        </p:nvSpPr>
        <p:spPr>
          <a:xfrm>
            <a:off x="800" y="4444705"/>
            <a:ext cx="532583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Arial"/>
                <a:cs typeface="Arial"/>
                <a:hlinkClick r:id="rId2"/>
              </a:rPr>
              <a:t>https://kbroman.org/Tools4RR/assets/lectures/06_org_eda_withnotes.pdf</a:t>
            </a:r>
            <a:endParaRPr lang="en-US" sz="1200">
              <a:latin typeface="Arial"/>
              <a:cs typeface="Arial"/>
            </a:endParaRP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308135BA-DFE9-84D5-A583-7C96D99ED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702" y="1513173"/>
            <a:ext cx="3923881" cy="31094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883E57B-C014-0B64-B738-EE08CF087752}"/>
              </a:ext>
            </a:extLst>
          </p:cNvPr>
          <p:cNvSpPr txBox="1"/>
          <p:nvPr/>
        </p:nvSpPr>
        <p:spPr>
          <a:xfrm>
            <a:off x="5461279" y="1137348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rial"/>
              </a:rPr>
              <a:t>Goal: Avoid Chaos</a:t>
            </a:r>
            <a:r>
              <a:rPr lang="en-US" sz="2400">
                <a:latin typeface="Arial"/>
                <a:cs typeface="Arial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1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5EA2CA-6271-F144-A07A-82C578C366B5}"/>
              </a:ext>
            </a:extLst>
          </p:cNvPr>
          <p:cNvSpPr txBox="1">
            <a:spLocks/>
          </p:cNvSpPr>
          <p:nvPr/>
        </p:nvSpPr>
        <p:spPr>
          <a:xfrm>
            <a:off x="152400" y="102393"/>
            <a:ext cx="8839200" cy="11430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4E2A84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Example Basic Project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DE2CC1B-EB22-4E45-9A41-BA1F54C6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7248" y="4834272"/>
            <a:ext cx="2133600" cy="273844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dirty="0" smtClean="0"/>
              <a:pPr/>
              <a:t>2</a:t>
            </a:fld>
            <a:endParaRPr lang="en-US"/>
          </a:p>
        </p:txBody>
      </p:sp>
      <p:graphicFrame>
        <p:nvGraphicFramePr>
          <p:cNvPr id="565" name="Diagram 565">
            <a:extLst>
              <a:ext uri="{FF2B5EF4-FFF2-40B4-BE49-F238E27FC236}">
                <a16:creationId xmlns:a16="http://schemas.microsoft.com/office/drawing/2014/main" id="{7517F65B-0487-DFE7-D35C-CD253D0F9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6227426"/>
              </p:ext>
            </p:extLst>
          </p:nvPr>
        </p:nvGraphicFramePr>
        <p:xfrm>
          <a:off x="523875" y="981075"/>
          <a:ext cx="8391525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432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5EA2CA-6271-F144-A07A-82C578C366B5}"/>
              </a:ext>
            </a:extLst>
          </p:cNvPr>
          <p:cNvSpPr txBox="1">
            <a:spLocks/>
          </p:cNvSpPr>
          <p:nvPr/>
        </p:nvSpPr>
        <p:spPr>
          <a:xfrm>
            <a:off x="152400" y="102393"/>
            <a:ext cx="8839200" cy="11430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4E2A84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Example Paper Project</a:t>
            </a:r>
          </a:p>
        </p:txBody>
      </p:sp>
      <p:graphicFrame>
        <p:nvGraphicFramePr>
          <p:cNvPr id="565" name="Diagram 565">
            <a:extLst>
              <a:ext uri="{FF2B5EF4-FFF2-40B4-BE49-F238E27FC236}">
                <a16:creationId xmlns:a16="http://schemas.microsoft.com/office/drawing/2014/main" id="{7517F65B-0487-DFE7-D35C-CD253D0F9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2098440"/>
              </p:ext>
            </p:extLst>
          </p:nvPr>
        </p:nvGraphicFramePr>
        <p:xfrm>
          <a:off x="107016" y="1007969"/>
          <a:ext cx="8942854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3300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20C0-F872-9BD0-3A65-D114CCF20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4E2A84"/>
                </a:solidFill>
              </a:rPr>
              <a:t>Project Organization Advice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666DF90-AA53-4C30-6FB0-EEE181975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0" y="1288256"/>
            <a:ext cx="5191821" cy="29634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800" b="1"/>
              <a:t>There's no one right answer</a:t>
            </a:r>
            <a:endParaRPr lang="en-US" b="1"/>
          </a:p>
          <a:p>
            <a:r>
              <a:rPr lang="en-US"/>
              <a:t>Make a system that works for you</a:t>
            </a:r>
          </a:p>
          <a:p>
            <a:r>
              <a:rPr lang="en-US"/>
              <a:t>Be consistent!</a:t>
            </a:r>
          </a:p>
          <a:p>
            <a:r>
              <a:rPr lang="en-US"/>
              <a:t>Stick to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C4C03-E644-D881-7E00-56286AA6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6" descr="A person holding a piece of paper&#10;&#10;Description automatically generated">
            <a:extLst>
              <a:ext uri="{FF2B5EF4-FFF2-40B4-BE49-F238E27FC236}">
                <a16:creationId xmlns:a16="http://schemas.microsoft.com/office/drawing/2014/main" id="{E48DAB1D-3EE1-0225-8650-E5FE3C20610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133671" y="1003423"/>
            <a:ext cx="3920183" cy="372272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5DB1CB-EFF3-9DB5-7FC2-96339D2D8E7A}"/>
              </a:ext>
            </a:extLst>
          </p:cNvPr>
          <p:cNvSpPr txBox="1"/>
          <p:nvPr/>
        </p:nvSpPr>
        <p:spPr>
          <a:xfrm>
            <a:off x="198864" y="3532613"/>
            <a:ext cx="48154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Calibri"/>
              </a:rPr>
              <a:t>Examples in R, python and bash</a:t>
            </a:r>
          </a:p>
          <a:p>
            <a:r>
              <a:rPr lang="en-US">
                <a:latin typeface="Arial"/>
                <a:cs typeface="Arial"/>
                <a:hlinkClick r:id="rId3"/>
              </a:rPr>
              <a:t>https://github.com/moldach/project-directory</a:t>
            </a:r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7460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5EA2CA-6271-F144-A07A-82C578C366B5}"/>
              </a:ext>
            </a:extLst>
          </p:cNvPr>
          <p:cNvSpPr txBox="1">
            <a:spLocks/>
          </p:cNvSpPr>
          <p:nvPr/>
        </p:nvSpPr>
        <p:spPr>
          <a:xfrm>
            <a:off x="152400" y="102393"/>
            <a:ext cx="8839200" cy="11430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4E2A84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Topics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2148386-BDC4-404A-9F7E-A4D0FA6F9B63}"/>
              </a:ext>
            </a:extLst>
          </p:cNvPr>
          <p:cNvGraphicFramePr/>
          <p:nvPr/>
        </p:nvGraphicFramePr>
        <p:xfrm>
          <a:off x="1338033" y="102393"/>
          <a:ext cx="6802877" cy="4535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D11211E4-E480-6D49-9BA8-1287E6B024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4854" y="673893"/>
            <a:ext cx="771189" cy="771189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D1A99CD9-D5AD-C645-877E-985966257E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63401" y="-1077030"/>
            <a:ext cx="987201" cy="987201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A99BC8D-25C8-8140-AED8-91F8FADF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7248" y="4834272"/>
            <a:ext cx="2133600" cy="273844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dirty="0" smtClean="0"/>
              <a:pPr/>
              <a:t>5</a:t>
            </a:fld>
            <a:endParaRPr lang="en-US"/>
          </a:p>
        </p:txBody>
      </p:sp>
      <p:pic>
        <p:nvPicPr>
          <p:cNvPr id="732" name="Picture 731" descr="A close up of a sign&#10;&#10;Description automatically generated">
            <a:extLst>
              <a:ext uri="{FF2B5EF4-FFF2-40B4-BE49-F238E27FC236}">
                <a16:creationId xmlns:a16="http://schemas.microsoft.com/office/drawing/2014/main" id="{BD8452EE-36B2-CC1A-98D8-2749E64682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5212" y="604626"/>
            <a:ext cx="784286" cy="784286"/>
          </a:xfrm>
          <a:prstGeom prst="rect">
            <a:avLst/>
          </a:prstGeom>
        </p:spPr>
      </p:pic>
      <p:pic>
        <p:nvPicPr>
          <p:cNvPr id="736" name="Picture 736" descr="Icon&#10;&#10;Description automatically generated">
            <a:extLst>
              <a:ext uri="{FF2B5EF4-FFF2-40B4-BE49-F238E27FC236}">
                <a16:creationId xmlns:a16="http://schemas.microsoft.com/office/drawing/2014/main" id="{8D20DEB5-E013-D18E-2988-6C251541CA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32344" y="2676111"/>
            <a:ext cx="954158" cy="954158"/>
          </a:xfrm>
          <a:prstGeom prst="rect">
            <a:avLst/>
          </a:prstGeom>
        </p:spPr>
      </p:pic>
      <p:pic>
        <p:nvPicPr>
          <p:cNvPr id="737" name="Picture 737" descr="Icon&#10;&#10;Description automatically generated">
            <a:extLst>
              <a:ext uri="{FF2B5EF4-FFF2-40B4-BE49-F238E27FC236}">
                <a16:creationId xmlns:a16="http://schemas.microsoft.com/office/drawing/2014/main" id="{7E904928-5170-92F9-898B-3A40A633776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65005" y="2641324"/>
            <a:ext cx="795132" cy="795132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9325AFF-19DE-3F43-CE98-75ADE9DC9CC2}"/>
              </a:ext>
            </a:extLst>
          </p:cNvPr>
          <p:cNvSpPr/>
          <p:nvPr/>
        </p:nvSpPr>
        <p:spPr>
          <a:xfrm>
            <a:off x="2682766" y="2423291"/>
            <a:ext cx="1952295" cy="2031123"/>
          </a:xfrm>
          <a:prstGeom prst="roundRect">
            <a:avLst/>
          </a:prstGeom>
          <a:noFill/>
          <a:ln w="57150">
            <a:solidFill>
              <a:srgbClr val="58B9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24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            <a:extLst>
              <a:ext uri="{FF2B5EF4-FFF2-40B4-BE49-F238E27FC236}">
                <a16:creationId xmlns:a16="http://schemas.microsoft.com/office/drawing/2014/main" id="{232B5B0F-32AC-7989-BCD4-F175BA9D76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158300"/>
            <a:ext cx="3857778" cy="195056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14255-3D88-6CB3-B8AE-0083C22BB0C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Machine readable</a:t>
            </a:r>
          </a:p>
        </p:txBody>
      </p:sp>
      <p:pic>
        <p:nvPicPr>
          <p:cNvPr id="9" name="Picture 9" descr="A graph of a bar graph&#10;&#10;Description automatically generated">
            <a:extLst>
              <a:ext uri="{FF2B5EF4-FFF2-40B4-BE49-F238E27FC236}">
                <a16:creationId xmlns:a16="http://schemas.microsoft.com/office/drawing/2014/main" id="{DC19ACF4-955B-2B6B-79B9-089ED0A7F680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tretch>
            <a:fillRect/>
          </a:stretch>
        </p:blipFill>
        <p:spPr>
          <a:xfrm>
            <a:off x="4572000" y="1920990"/>
            <a:ext cx="3857778" cy="2383556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6B1FE1-0162-AFA6-B7B4-EC427E894982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Human Readable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331BE7-1036-456B-5883-E164AAB6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5FBC0-E00B-6927-3736-93D9907F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 vs. Machine readability</a:t>
            </a:r>
          </a:p>
        </p:txBody>
      </p:sp>
    </p:spTree>
    <p:extLst>
      <p:ext uri="{BB962C8B-B14F-4D97-AF65-F5344CB8AC3E}">
        <p14:creationId xmlns:p14="http://schemas.microsoft.com/office/powerpoint/2010/main" val="3982278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2A6B-3680-7652-D36F-6E60F5766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1379"/>
            <a:ext cx="9144000" cy="647391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4E2A84"/>
                </a:solidFill>
              </a:rPr>
              <a:t>Goal: Make your project...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6DA53-4E5E-3067-613E-9844C185F8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4833938"/>
            <a:ext cx="2133600" cy="274637"/>
          </a:xfrm>
        </p:spPr>
        <p:txBody>
          <a:bodyPr/>
          <a:lstStyle/>
          <a:p>
            <a:fld id="{106E12CD-FCB1-464E-A775-0B83FDDACE03}" type="slidenum">
              <a:rPr lang="en-US" dirty="0" smtClean="0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Google Shape;158;p27">
            <a:extLst>
              <a:ext uri="{FF2B5EF4-FFF2-40B4-BE49-F238E27FC236}">
                <a16:creationId xmlns:a16="http://schemas.microsoft.com/office/drawing/2014/main" id="{4A6BDE25-BA84-387B-C759-D6B3E3133F68}"/>
              </a:ext>
            </a:extLst>
          </p:cNvPr>
          <p:cNvSpPr txBox="1">
            <a:spLocks noGrp="1"/>
          </p:cNvSpPr>
          <p:nvPr/>
        </p:nvSpPr>
        <p:spPr>
          <a:xfrm>
            <a:off x="2121802" y="2112291"/>
            <a:ext cx="4058728" cy="2471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350" indent="0"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en" sz="2800" b="1">
                <a:solidFill>
                  <a:srgbClr val="7030A0"/>
                </a:solidFill>
              </a:rPr>
              <a:t>human readable</a:t>
            </a:r>
            <a:r>
              <a:rPr lang="en" sz="2800"/>
              <a:t> </a:t>
            </a:r>
          </a:p>
          <a:p>
            <a:pPr marL="6350" indent="0" algn="ctr">
              <a:lnSpc>
                <a:spcPct val="80000"/>
              </a:lnSpc>
              <a:spcBef>
                <a:spcPts val="0"/>
              </a:spcBef>
              <a:buNone/>
            </a:pPr>
            <a:endParaRPr lang="en" sz="2800"/>
          </a:p>
          <a:p>
            <a:pPr marL="6350" indent="0"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en" sz="2800"/>
              <a:t>AND</a:t>
            </a:r>
          </a:p>
          <a:p>
            <a:pPr marL="6350" indent="0" algn="ctr">
              <a:lnSpc>
                <a:spcPct val="80000"/>
              </a:lnSpc>
              <a:spcBef>
                <a:spcPts val="0"/>
              </a:spcBef>
              <a:buNone/>
            </a:pPr>
            <a:endParaRPr lang="en" sz="2800"/>
          </a:p>
          <a:p>
            <a:pPr marL="6350" indent="0"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en" sz="2800" b="1">
                <a:solidFill>
                  <a:srgbClr val="7030A0"/>
                </a:solidFill>
              </a:rPr>
              <a:t>machine readable</a:t>
            </a:r>
            <a:endParaRPr lang="en" sz="28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02A6A8-AECB-C75B-7DF1-9549C24021F9}"/>
              </a:ext>
            </a:extLst>
          </p:cNvPr>
          <p:cNvSpPr/>
          <p:nvPr/>
        </p:nvSpPr>
        <p:spPr>
          <a:xfrm>
            <a:off x="5827416" y="1004622"/>
            <a:ext cx="2898321" cy="3061049"/>
          </a:xfrm>
          <a:prstGeom prst="ellipse">
            <a:avLst/>
          </a:prstGeom>
          <a:solidFill>
            <a:srgbClr val="5B9BD5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CB25CA-614C-06E7-E1A0-13CA63C3030F}"/>
              </a:ext>
            </a:extLst>
          </p:cNvPr>
          <p:cNvSpPr/>
          <p:nvPr/>
        </p:nvSpPr>
        <p:spPr>
          <a:xfrm>
            <a:off x="5770265" y="2208383"/>
            <a:ext cx="2898321" cy="2918174"/>
          </a:xfrm>
          <a:prstGeom prst="ellipse">
            <a:avLst/>
          </a:prstGeom>
          <a:solidFill>
            <a:srgbClr val="D65C75">
              <a:alpha val="33000"/>
            </a:srgbClr>
          </a:solidFill>
          <a:ln>
            <a:solidFill>
              <a:srgbClr val="D65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504731-D0E6-FBFA-1186-4C450DE17AB9}"/>
              </a:ext>
            </a:extLst>
          </p:cNvPr>
          <p:cNvCxnSpPr/>
          <p:nvPr/>
        </p:nvCxnSpPr>
        <p:spPr>
          <a:xfrm>
            <a:off x="4580164" y="2942282"/>
            <a:ext cx="2279091" cy="69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BE004DB-3152-3EBA-3B29-689D97754424}"/>
              </a:ext>
            </a:extLst>
          </p:cNvPr>
          <p:cNvSpPr txBox="1"/>
          <p:nvPr/>
        </p:nvSpPr>
        <p:spPr>
          <a:xfrm>
            <a:off x="6312477" y="2532782"/>
            <a:ext cx="19379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ea typeface="Calibri"/>
                <a:cs typeface="Calibri"/>
              </a:rPr>
              <a:t>Good file names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41313-939D-2CCA-CCFC-AA21FE0548EA}"/>
              </a:ext>
            </a:extLst>
          </p:cNvPr>
          <p:cNvSpPr txBox="1"/>
          <p:nvPr/>
        </p:nvSpPr>
        <p:spPr>
          <a:xfrm>
            <a:off x="6715124" y="3097787"/>
            <a:ext cx="1132610" cy="382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ea typeface="Calibri"/>
                <a:cs typeface="Calibri"/>
              </a:rPr>
              <a:t>Tidy data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EFA58C-19CA-62A3-0A7F-E6445A5FCCB7}"/>
              </a:ext>
            </a:extLst>
          </p:cNvPr>
          <p:cNvSpPr txBox="1"/>
          <p:nvPr/>
        </p:nvSpPr>
        <p:spPr>
          <a:xfrm>
            <a:off x="6520295" y="1246906"/>
            <a:ext cx="15612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ea typeface="Calibri"/>
                <a:cs typeface="Calibri"/>
              </a:rPr>
              <a:t>Color coding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CEE37B-771D-1433-13BF-466E25FF44DF}"/>
              </a:ext>
            </a:extLst>
          </p:cNvPr>
          <p:cNvSpPr txBox="1"/>
          <p:nvPr/>
        </p:nvSpPr>
        <p:spPr>
          <a:xfrm>
            <a:off x="6000749" y="1682024"/>
            <a:ext cx="10222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ea typeface="Calibri"/>
                <a:cs typeface="Calibri"/>
              </a:rPr>
              <a:t>Pretty pictures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2A858E-DCC7-8C59-B981-6C0F7FFE12A7}"/>
              </a:ext>
            </a:extLst>
          </p:cNvPr>
          <p:cNvSpPr txBox="1"/>
          <p:nvPr/>
        </p:nvSpPr>
        <p:spPr>
          <a:xfrm>
            <a:off x="7065817" y="1617081"/>
            <a:ext cx="156123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ea typeface="Calibri"/>
                <a:cs typeface="Calibri"/>
              </a:rPr>
              <a:t>Full sentences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646BA7-A165-20A2-6E6F-3800257A32F7}"/>
              </a:ext>
            </a:extLst>
          </p:cNvPr>
          <p:cNvSpPr txBox="1"/>
          <p:nvPr/>
        </p:nvSpPr>
        <p:spPr>
          <a:xfrm>
            <a:off x="5935805" y="4000496"/>
            <a:ext cx="15612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ea typeface="Calibri"/>
                <a:cs typeface="Calibri"/>
              </a:rPr>
              <a:t>Binary code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A5B701-2C08-81C6-EFE4-49168AED238D}"/>
              </a:ext>
            </a:extLst>
          </p:cNvPr>
          <p:cNvSpPr txBox="1"/>
          <p:nvPr/>
        </p:nvSpPr>
        <p:spPr>
          <a:xfrm>
            <a:off x="6637190" y="4403143"/>
            <a:ext cx="15612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ea typeface="Calibri"/>
                <a:cs typeface="Calibri"/>
              </a:rPr>
              <a:t>Tabular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02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33EB3-E0C3-2FEA-3A35-BF6EFBD8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naming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B2FE5-1755-BF67-2B42-64A02ED3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9B30BD-14BE-856C-22BC-0C849442A8A5}"/>
              </a:ext>
            </a:extLst>
          </p:cNvPr>
          <p:cNvSpPr txBox="1"/>
          <p:nvPr/>
        </p:nvSpPr>
        <p:spPr>
          <a:xfrm>
            <a:off x="272560" y="1197009"/>
            <a:ext cx="5503983" cy="24468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500">
                <a:solidFill>
                  <a:srgbClr val="342F2E"/>
                </a:solidFill>
                <a:latin typeface="Arial"/>
                <a:ea typeface="Calibri"/>
                <a:cs typeface="Arial"/>
              </a:rPr>
              <a:t>Programs do not produce good default names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500">
                <a:solidFill>
                  <a:srgbClr val="342F2E"/>
                </a:solidFill>
                <a:latin typeface="Arial"/>
                <a:ea typeface="Calibri"/>
                <a:cs typeface="Arial"/>
              </a:rPr>
              <a:t>Bad file names can waste time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500">
                <a:solidFill>
                  <a:srgbClr val="342F2E"/>
                </a:solidFill>
                <a:latin typeface="Arial"/>
                <a:ea typeface="Calibri"/>
                <a:cs typeface="Arial"/>
              </a:rPr>
              <a:t>Create a file naming convention that works for you and stick to it</a:t>
            </a:r>
          </a:p>
          <a:p>
            <a:endParaRPr lang="en-US">
              <a:ea typeface="Calibri"/>
              <a:cs typeface="Calibri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C7C3DEFA-D462-175D-6FA1-A3A2FE57A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581" y="361113"/>
            <a:ext cx="247632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8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BC9924B2BE754D9B1ADDA1D4CEDCCC" ma:contentTypeVersion="19" ma:contentTypeDescription="Create a new document." ma:contentTypeScope="" ma:versionID="7b22c85b2f8f6a1c666a353fcbffedd6">
  <xsd:schema xmlns:xsd="http://www.w3.org/2001/XMLSchema" xmlns:xs="http://www.w3.org/2001/XMLSchema" xmlns:p="http://schemas.microsoft.com/office/2006/metadata/properties" xmlns:ns2="2abaa01e-9938-407e-aa0b-10580c653abd" xmlns:ns3="7be34c64-93b8-4842-bfae-c3106b8c53c2" xmlns:ns4="efce84db-8738-4c7b-9bdc-65b9500871f6" targetNamespace="http://schemas.microsoft.com/office/2006/metadata/properties" ma:root="true" ma:fieldsID="f5169a24320b7be6acaef9b01dd42178" ns2:_="" ns3:_="" ns4:_="">
    <xsd:import namespace="2abaa01e-9938-407e-aa0b-10580c653abd"/>
    <xsd:import namespace="7be34c64-93b8-4842-bfae-c3106b8c53c2"/>
    <xsd:import namespace="efce84db-8738-4c7b-9bdc-65b9500871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  <xsd:element ref="ns2: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baa01e-9938-407e-aa0b-10580c653a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2d55d72-5afa-45f9-90b6-e0708aeee9a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Notes" ma:index="25" nillable="true" ma:displayName="Notes" ma:format="Dropdown" ma:internalName="Note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e34c64-93b8-4842-bfae-c3106b8c53c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e84db-8738-4c7b-9bdc-65b9500871f6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9c316fb5-9e31-4487-b45f-917c480130b2}" ma:internalName="TaxCatchAll" ma:showField="CatchAllData" ma:web="7be34c64-93b8-4842-bfae-c3106b8c53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be34c64-93b8-4842-bfae-c3106b8c53c2">
      <UserInfo>
        <DisplayName>Kelsey James Rydland</DisplayName>
        <AccountId>72</AccountId>
        <AccountType/>
      </UserInfo>
    </SharedWithUsers>
    <Notes xmlns="2abaa01e-9938-407e-aa0b-10580c653abd" xsi:nil="true"/>
    <TaxCatchAll xmlns="efce84db-8738-4c7b-9bdc-65b9500871f6" xsi:nil="true"/>
    <lcf76f155ced4ddcb4097134ff3c332f xmlns="2abaa01e-9938-407e-aa0b-10580c653abd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8AA0B8-BD9A-4C76-8D19-353CB9CF16E6}"/>
</file>

<file path=customXml/itemProps2.xml><?xml version="1.0" encoding="utf-8"?>
<ds:datastoreItem xmlns:ds="http://schemas.openxmlformats.org/officeDocument/2006/customXml" ds:itemID="{F2692ABB-7DAC-448F-B4EF-82D107783411}">
  <ds:schemaRefs>
    <ds:schemaRef ds:uri="2abaa01e-9938-407e-aa0b-10580c653abd"/>
    <ds:schemaRef ds:uri="7be34c64-93b8-4842-bfae-c3106b8c53c2"/>
    <ds:schemaRef ds:uri="efce84db-8738-4c7b-9bdc-65b9500871f6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063EB0-C455-46A9-94E1-8BD0BE7390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Organization   Takes time up front Saves time and frustration later  Based on material from https://kbroman.org/ </vt:lpstr>
      <vt:lpstr>Good Organization Practices</vt:lpstr>
      <vt:lpstr>PowerPoint Presentation</vt:lpstr>
      <vt:lpstr>PowerPoint Presentation</vt:lpstr>
      <vt:lpstr>Project Organization Advice</vt:lpstr>
      <vt:lpstr>PowerPoint Presentation</vt:lpstr>
      <vt:lpstr>Human vs. Machine readability</vt:lpstr>
      <vt:lpstr>Goal: Make your project...</vt:lpstr>
      <vt:lpstr>File naming</vt:lpstr>
      <vt:lpstr>PowerPoint Presentation</vt:lpstr>
      <vt:lpstr>Use descriptive names</vt:lpstr>
      <vt:lpstr>Spaces in file names</vt:lpstr>
      <vt:lpstr>Limit special characters</vt:lpstr>
      <vt:lpstr>PowerPoint Presentation</vt:lpstr>
      <vt:lpstr>Use existing standards</vt:lpstr>
      <vt:lpstr>PowerPoint Presentation</vt:lpstr>
      <vt:lpstr>File naming advice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Page</dc:title>
  <dc:creator>Nicholas A. Tiemersma</dc:creator>
  <cp:revision>16</cp:revision>
  <dcterms:created xsi:type="dcterms:W3CDTF">2020-11-25T16:52:35Z</dcterms:created>
  <dcterms:modified xsi:type="dcterms:W3CDTF">2023-08-05T13:10:50Z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lpwstr>10000.0000000000</vt:lpwstr>
  </property>
  <property fmtid="{D5CDD505-2E9C-101B-9397-08002B2CF9AE}" pid="3" name="ContentTypeId">
    <vt:lpwstr>0x010100A0BC9924B2BE754D9B1ADDA1D4CEDCCC</vt:lpwstr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MediaServiceImageTags">
    <vt:lpwstr/>
  </property>
  <property fmtid="{D5CDD505-2E9C-101B-9397-08002B2CF9AE}" pid="10" name="_ColorHex">
    <vt:lpwstr/>
  </property>
  <property fmtid="{D5CDD505-2E9C-101B-9397-08002B2CF9AE}" pid="11" name="_ColorTag">
    <vt:lpwstr/>
  </property>
  <property fmtid="{D5CDD505-2E9C-101B-9397-08002B2CF9AE}" pid="12" name="_Emoji">
    <vt:lpwstr/>
  </property>
  <property fmtid="{D5CDD505-2E9C-101B-9397-08002B2CF9AE}" pid="14" name="SharedWithUsers">
    <vt:lpwstr>72;#Kelsey James Rydland</vt:lpwstr>
  </property>
</Properties>
</file>