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1"/>
  </p:notesMasterIdLst>
  <p:sldIdLst>
    <p:sldId id="259" r:id="rId5"/>
    <p:sldId id="256" r:id="rId6"/>
    <p:sldId id="257" r:id="rId7"/>
    <p:sldId id="305" r:id="rId8"/>
    <p:sldId id="306" r:id="rId9"/>
    <p:sldId id="27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536" userDrawn="1">
          <p15:clr>
            <a:srgbClr val="A4A3A4"/>
          </p15:clr>
        </p15:guide>
        <p15:guide id="2" orient="horz" pos="3888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BFD8881-B8EF-A3A8-0DF1-7612FB82037B}" name="Colby Witherup Wood" initials="" userId="S::cew588@ads.northwestern.edu::accba222-3a6e-49e9-b628-2eecdfbc3796" providerId="AD"/>
  <p188:author id="{DD1DDF8C-1F6C-D3B8-9A71-8D4AA527FCC5}" name="Emilio Lehoucq" initials="EL" userId="S::elm8295@ads.northwestern.edu::fb1e86bc-2dff-49e3-9a0f-9c63245e88ac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4E0EE"/>
    <a:srgbClr val="000000"/>
    <a:srgbClr val="4E2A84"/>
    <a:srgbClr val="7030A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6DC222-5B88-E79C-B164-FBA9CC749DC2}" v="58" dt="2025-06-16T20:33:06.29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1408" y="744"/>
      </p:cViewPr>
      <p:guideLst>
        <p:guide pos="7536"/>
        <p:guide orient="horz" pos="388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olby Witherup Wood" userId="S::cew588@ads.northwestern.edu::accba222-3a6e-49e9-b628-2eecdfbc3796" providerId="AD" clId="Web-{28564221-273E-0B05-0781-EB92C2E35E4F}"/>
    <pc:docChg chg="modSld">
      <pc:chgData name="Colby Witherup Wood" userId="S::cew588@ads.northwestern.edu::accba222-3a6e-49e9-b628-2eecdfbc3796" providerId="AD" clId="Web-{28564221-273E-0B05-0781-EB92C2E35E4F}" dt="2024-09-23T18:14:53.314" v="1" actId="20577"/>
      <pc:docMkLst>
        <pc:docMk/>
      </pc:docMkLst>
      <pc:sldChg chg="modSp">
        <pc:chgData name="Colby Witherup Wood" userId="S::cew588@ads.northwestern.edu::accba222-3a6e-49e9-b628-2eecdfbc3796" providerId="AD" clId="Web-{28564221-273E-0B05-0781-EB92C2E35E4F}" dt="2024-09-23T18:14:53.314" v="1" actId="20577"/>
        <pc:sldMkLst>
          <pc:docMk/>
          <pc:sldMk cId="3499594374" sldId="257"/>
        </pc:sldMkLst>
        <pc:spChg chg="mod">
          <ac:chgData name="Colby Witherup Wood" userId="S::cew588@ads.northwestern.edu::accba222-3a6e-49e9-b628-2eecdfbc3796" providerId="AD" clId="Web-{28564221-273E-0B05-0781-EB92C2E35E4F}" dt="2024-09-23T18:14:53.314" v="1" actId="20577"/>
          <ac:spMkLst>
            <pc:docMk/>
            <pc:sldMk cId="3499594374" sldId="257"/>
            <ac:spMk id="3" creationId="{22736DF4-919B-F686-3891-6FD730359CE9}"/>
          </ac:spMkLst>
        </pc:spChg>
      </pc:sldChg>
    </pc:docChg>
  </pc:docChgLst>
  <pc:docChgLst>
    <pc:chgData name="Emilio Lehoucq" userId="S::elm8295@ads.northwestern.edu::fb1e86bc-2dff-49e3-9a0f-9c63245e88ac" providerId="AD" clId="Web-{682EFE98-2B1D-E60D-B1BA-9A5EFB5851AD}"/>
    <pc:docChg chg="modSld">
      <pc:chgData name="Emilio Lehoucq" userId="S::elm8295@ads.northwestern.edu::fb1e86bc-2dff-49e3-9a0f-9c63245e88ac" providerId="AD" clId="Web-{682EFE98-2B1D-E60D-B1BA-9A5EFB5851AD}" dt="2024-12-02T16:26:00.996" v="31" actId="20577"/>
      <pc:docMkLst>
        <pc:docMk/>
      </pc:docMkLst>
      <pc:sldChg chg="modSp">
        <pc:chgData name="Emilio Lehoucq" userId="S::elm8295@ads.northwestern.edu::fb1e86bc-2dff-49e3-9a0f-9c63245e88ac" providerId="AD" clId="Web-{682EFE98-2B1D-E60D-B1BA-9A5EFB5851AD}" dt="2024-12-02T16:26:00.996" v="3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682EFE98-2B1D-E60D-B1BA-9A5EFB5851AD}" dt="2024-12-02T16:26:00.996" v="31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87B1227E-67ED-8B10-2F6A-8D13C09111AF}"/>
    <pc:docChg chg="modSld">
      <pc:chgData name="Emilio Lehoucq" userId="S::elm8295@ads.northwestern.edu::fb1e86bc-2dff-49e3-9a0f-9c63245e88ac" providerId="AD" clId="Web-{87B1227E-67ED-8B10-2F6A-8D13C09111AF}" dt="2025-03-13T18:15:29.122" v="0" actId="20577"/>
      <pc:docMkLst>
        <pc:docMk/>
      </pc:docMkLst>
      <pc:sldChg chg="modSp">
        <pc:chgData name="Emilio Lehoucq" userId="S::elm8295@ads.northwestern.edu::fb1e86bc-2dff-49e3-9a0f-9c63245e88ac" providerId="AD" clId="Web-{87B1227E-67ED-8B10-2F6A-8D13C09111AF}" dt="2025-03-13T18:15:29.122" v="0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87B1227E-67ED-8B10-2F6A-8D13C09111AF}" dt="2025-03-13T18:15:29.122" v="0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B3B517CC-AA62-7417-4639-5FDED812E025}"/>
    <pc:docChg chg="delSld modSld">
      <pc:chgData name="Emilio Lehoucq" userId="S::elm8295@ads.northwestern.edu::fb1e86bc-2dff-49e3-9a0f-9c63245e88ac" providerId="AD" clId="Web-{B3B517CC-AA62-7417-4639-5FDED812E025}" dt="2024-10-21T20:57:39.148" v="3"/>
      <pc:docMkLst>
        <pc:docMk/>
      </pc:docMkLst>
      <pc:sldChg chg="addSp modSp">
        <pc:chgData name="Emilio Lehoucq" userId="S::elm8295@ads.northwestern.edu::fb1e86bc-2dff-49e3-9a0f-9c63245e88ac" providerId="AD" clId="Web-{B3B517CC-AA62-7417-4639-5FDED812E025}" dt="2024-10-21T20:57:23.334" v="2" actId="14100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B3B517CC-AA62-7417-4639-5FDED812E025}" dt="2024-10-21T20:57:23.334" v="2" actId="14100"/>
          <ac:picMkLst>
            <pc:docMk/>
            <pc:sldMk cId="1122296333" sldId="259"/>
            <ac:picMk id="5" creationId="{245940FF-D4F4-954B-932E-5AE69971CE06}"/>
          </ac:picMkLst>
        </pc:picChg>
      </pc:sldChg>
      <pc:sldChg chg="del">
        <pc:chgData name="Emilio Lehoucq" userId="S::elm8295@ads.northwestern.edu::fb1e86bc-2dff-49e3-9a0f-9c63245e88ac" providerId="AD" clId="Web-{B3B517CC-AA62-7417-4639-5FDED812E025}" dt="2024-10-21T20:57:39.148" v="3"/>
        <pc:sldMkLst>
          <pc:docMk/>
          <pc:sldMk cId="2176332958" sldId="265"/>
        </pc:sldMkLst>
      </pc:sldChg>
    </pc:docChg>
  </pc:docChgLst>
  <pc:docChgLst>
    <pc:chgData name="Emilio Lehoucq" userId="S::elm8295@ads.northwestern.edu::fb1e86bc-2dff-49e3-9a0f-9c63245e88ac" providerId="AD" clId="Web-{FCBC2CDA-ACCD-17A7-7872-D76B0F4F6D89}"/>
    <pc:docChg chg="addSld sldOrd">
      <pc:chgData name="Emilio Lehoucq" userId="S::elm8295@ads.northwestern.edu::fb1e86bc-2dff-49e3-9a0f-9c63245e88ac" providerId="AD" clId="Web-{FCBC2CDA-ACCD-17A7-7872-D76B0F4F6D89}" dt="2025-01-08T15:54:23.269" v="1"/>
      <pc:docMkLst>
        <pc:docMk/>
      </pc:docMkLst>
      <pc:sldChg chg="add ord">
        <pc:chgData name="Emilio Lehoucq" userId="S::elm8295@ads.northwestern.edu::fb1e86bc-2dff-49e3-9a0f-9c63245e88ac" providerId="AD" clId="Web-{FCBC2CDA-ACCD-17A7-7872-D76B0F4F6D89}" dt="2025-01-08T15:54:23.269" v="1"/>
        <pc:sldMkLst>
          <pc:docMk/>
          <pc:sldMk cId="4093799048" sldId="304"/>
        </pc:sldMkLst>
      </pc:sldChg>
    </pc:docChg>
  </pc:docChgLst>
  <pc:docChgLst>
    <pc:chgData name="Emilio Lehoucq" userId="S::elm8295@ads.northwestern.edu::fb1e86bc-2dff-49e3-9a0f-9c63245e88ac" providerId="AD" clId="Web-{0A42BD6D-E5E5-D7CE-D82F-A8059507D580}"/>
    <pc:docChg chg="modSld">
      <pc:chgData name="Emilio Lehoucq" userId="S::elm8295@ads.northwestern.edu::fb1e86bc-2dff-49e3-9a0f-9c63245e88ac" providerId="AD" clId="Web-{0A42BD6D-E5E5-D7CE-D82F-A8059507D580}" dt="2024-10-21T20:59:10.072" v="4" actId="1076"/>
      <pc:docMkLst>
        <pc:docMk/>
      </pc:docMkLst>
      <pc:sldChg chg="modSp">
        <pc:chgData name="Emilio Lehoucq" userId="S::elm8295@ads.northwestern.edu::fb1e86bc-2dff-49e3-9a0f-9c63245e88ac" providerId="AD" clId="Web-{0A42BD6D-E5E5-D7CE-D82F-A8059507D580}" dt="2024-10-21T20:59:10.072" v="4" actId="1076"/>
        <pc:sldMkLst>
          <pc:docMk/>
          <pc:sldMk cId="1122296333" sldId="259"/>
        </pc:sldMkLst>
        <pc:picChg chg="mod">
          <ac:chgData name="Emilio Lehoucq" userId="S::elm8295@ads.northwestern.edu::fb1e86bc-2dff-49e3-9a0f-9c63245e88ac" providerId="AD" clId="Web-{0A42BD6D-E5E5-D7CE-D82F-A8059507D580}" dt="2024-10-21T20:59:10.072" v="4" actId="1076"/>
          <ac:picMkLst>
            <pc:docMk/>
            <pc:sldMk cId="1122296333" sldId="259"/>
            <ac:picMk id="5" creationId="{245940FF-D4F4-954B-932E-5AE69971CE06}"/>
          </ac:picMkLst>
        </pc:picChg>
      </pc:sldChg>
    </pc:docChg>
  </pc:docChgLst>
  <pc:docChgLst>
    <pc:chgData name="Emilio Lehoucq" userId="S::elm8295@ads.northwestern.edu::fb1e86bc-2dff-49e3-9a0f-9c63245e88ac" providerId="AD" clId="Web-{AA6DC222-5B88-E79C-B164-FBA9CC749DC2}"/>
    <pc:docChg chg="modSld">
      <pc:chgData name="Emilio Lehoucq" userId="S::elm8295@ads.northwestern.edu::fb1e86bc-2dff-49e3-9a0f-9c63245e88ac" providerId="AD" clId="Web-{AA6DC222-5B88-E79C-B164-FBA9CC749DC2}" dt="2025-06-16T20:33:04.985" v="54" actId="20577"/>
      <pc:docMkLst>
        <pc:docMk/>
      </pc:docMkLst>
      <pc:sldChg chg="modSp">
        <pc:chgData name="Emilio Lehoucq" userId="S::elm8295@ads.northwestern.edu::fb1e86bc-2dff-49e3-9a0f-9c63245e88ac" providerId="AD" clId="Web-{AA6DC222-5B88-E79C-B164-FBA9CC749DC2}" dt="2025-06-16T20:32:13.733" v="34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AA6DC222-5B88-E79C-B164-FBA9CC749DC2}" dt="2025-06-16T20:32:13.733" v="34" actId="20577"/>
          <ac:spMkLst>
            <pc:docMk/>
            <pc:sldMk cId="3499594374" sldId="257"/>
            <ac:spMk id="3" creationId="{22736DF4-919B-F686-3891-6FD730359CE9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1:54.514" v="32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AA6DC222-5B88-E79C-B164-FBA9CC749DC2}" dt="2025-06-16T20:31:54.514" v="32" actId="20577"/>
          <ac:spMkLst>
            <pc:docMk/>
            <pc:sldMk cId="1122296333" sldId="259"/>
            <ac:spMk id="2" creationId="{F2375E58-52EE-CB4B-78EE-171C3642560B}"/>
          </ac:spMkLst>
        </pc:spChg>
      </pc:sldChg>
      <pc:sldChg chg="modSp">
        <pc:chgData name="Emilio Lehoucq" userId="S::elm8295@ads.northwestern.edu::fb1e86bc-2dff-49e3-9a0f-9c63245e88ac" providerId="AD" clId="Web-{AA6DC222-5B88-E79C-B164-FBA9CC749DC2}" dt="2025-06-16T20:33:04.985" v="54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AA6DC222-5B88-E79C-B164-FBA9CC749DC2}" dt="2025-06-16T20:33:04.985" v="54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7446067D-C669-33C4-7B0B-E2E988306830}"/>
    <pc:docChg chg="addSld modSld">
      <pc:chgData name="Emilio Lehoucq" userId="S::elm8295@ads.northwestern.edu::fb1e86bc-2dff-49e3-9a0f-9c63245e88ac" providerId="AD" clId="Web-{7446067D-C669-33C4-7B0B-E2E988306830}" dt="2025-05-08T20:19:16.163" v="121" actId="20577"/>
      <pc:docMkLst>
        <pc:docMk/>
      </pc:docMkLst>
      <pc:sldChg chg="modSp">
        <pc:chgData name="Emilio Lehoucq" userId="S::elm8295@ads.northwestern.edu::fb1e86bc-2dff-49e3-9a0f-9c63245e88ac" providerId="AD" clId="Web-{7446067D-C669-33C4-7B0B-E2E988306830}" dt="2025-05-08T19:25:22.879" v="56" actId="20577"/>
        <pc:sldMkLst>
          <pc:docMk/>
          <pc:sldMk cId="1615984364" sldId="271"/>
        </pc:sldMkLst>
        <pc:spChg chg="mod">
          <ac:chgData name="Emilio Lehoucq" userId="S::elm8295@ads.northwestern.edu::fb1e86bc-2dff-49e3-9a0f-9c63245e88ac" providerId="AD" clId="Web-{7446067D-C669-33C4-7B0B-E2E988306830}" dt="2025-05-08T19:25:22.879" v="56" actId="20577"/>
          <ac:spMkLst>
            <pc:docMk/>
            <pc:sldMk cId="1615984364" sldId="271"/>
            <ac:spMk id="3" creationId="{A737146B-6CED-6191-6133-907EBC12D8B2}"/>
          </ac:spMkLst>
        </pc:spChg>
      </pc:sldChg>
      <pc:sldChg chg="modSp">
        <pc:chgData name="Emilio Lehoucq" userId="S::elm8295@ads.northwestern.edu::fb1e86bc-2dff-49e3-9a0f-9c63245e88ac" providerId="AD" clId="Web-{7446067D-C669-33C4-7B0B-E2E988306830}" dt="2025-05-08T20:19:16.163" v="121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7446067D-C669-33C4-7B0B-E2E988306830}" dt="2025-05-08T20:19:16.163" v="121" actId="20577"/>
          <ac:spMkLst>
            <pc:docMk/>
            <pc:sldMk cId="594445095" sldId="272"/>
            <ac:spMk id="3" creationId="{381BAA9E-457C-FDC7-CC7F-E31AD284B6A5}"/>
          </ac:spMkLst>
        </pc:spChg>
      </pc:sldChg>
      <pc:sldChg chg="addSp delSp modSp add replId">
        <pc:chgData name="Emilio Lehoucq" userId="S::elm8295@ads.northwestern.edu::fb1e86bc-2dff-49e3-9a0f-9c63245e88ac" providerId="AD" clId="Web-{7446067D-C669-33C4-7B0B-E2E988306830}" dt="2025-05-08T19:24:08.864" v="34"/>
        <pc:sldMkLst>
          <pc:docMk/>
          <pc:sldMk cId="2126057444" sldId="305"/>
        </pc:sldMkLst>
        <pc:spChg chg="mod">
          <ac:chgData name="Emilio Lehoucq" userId="S::elm8295@ads.northwestern.edu::fb1e86bc-2dff-49e3-9a0f-9c63245e88ac" providerId="AD" clId="Web-{7446067D-C669-33C4-7B0B-E2E988306830}" dt="2025-05-08T19:22:37.739" v="7" actId="20577"/>
          <ac:spMkLst>
            <pc:docMk/>
            <pc:sldMk cId="2126057444" sldId="305"/>
            <ac:spMk id="2" creationId="{260C6E47-68D9-C923-8BF0-80840E28B573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06.207" v="30" actId="20577"/>
          <ac:spMkLst>
            <pc:docMk/>
            <pc:sldMk cId="2126057444" sldId="305"/>
            <ac:spMk id="3" creationId="{A2167115-1C80-D9D0-E885-D3969CF23F0C}"/>
          </ac:spMkLst>
        </pc:spChg>
        <pc:spChg chg="add del mod">
          <ac:chgData name="Emilio Lehoucq" userId="S::elm8295@ads.northwestern.edu::fb1e86bc-2dff-49e3-9a0f-9c63245e88ac" providerId="AD" clId="Web-{7446067D-C669-33C4-7B0B-E2E988306830}" dt="2025-05-08T19:24:08.864" v="34"/>
          <ac:spMkLst>
            <pc:docMk/>
            <pc:sldMk cId="2126057444" sldId="305"/>
            <ac:spMk id="4" creationId="{9A7D1F55-79BA-CAFF-0D70-7E36DEDFE33F}"/>
          </ac:spMkLst>
        </pc:spChg>
      </pc:sldChg>
      <pc:sldChg chg="modSp add replId">
        <pc:chgData name="Emilio Lehoucq" userId="S::elm8295@ads.northwestern.edu::fb1e86bc-2dff-49e3-9a0f-9c63245e88ac" providerId="AD" clId="Web-{7446067D-C669-33C4-7B0B-E2E988306830}" dt="2025-05-08T19:24:56.254" v="53" actId="20577"/>
        <pc:sldMkLst>
          <pc:docMk/>
          <pc:sldMk cId="4285256136" sldId="306"/>
        </pc:sldMkLst>
        <pc:spChg chg="mod">
          <ac:chgData name="Emilio Lehoucq" userId="S::elm8295@ads.northwestern.edu::fb1e86bc-2dff-49e3-9a0f-9c63245e88ac" providerId="AD" clId="Web-{7446067D-C669-33C4-7B0B-E2E988306830}" dt="2025-05-08T19:24:21.129" v="46" actId="20577"/>
          <ac:spMkLst>
            <pc:docMk/>
            <pc:sldMk cId="4285256136" sldId="306"/>
            <ac:spMk id="2" creationId="{41D4884A-1155-5856-3488-4B923E6730C0}"/>
          </ac:spMkLst>
        </pc:spChg>
        <pc:spChg chg="mod">
          <ac:chgData name="Emilio Lehoucq" userId="S::elm8295@ads.northwestern.edu::fb1e86bc-2dff-49e3-9a0f-9c63245e88ac" providerId="AD" clId="Web-{7446067D-C669-33C4-7B0B-E2E988306830}" dt="2025-05-08T19:24:56.254" v="53" actId="20577"/>
          <ac:spMkLst>
            <pc:docMk/>
            <pc:sldMk cId="4285256136" sldId="306"/>
            <ac:spMk id="3" creationId="{43C76EB4-3566-2940-E3C7-E49EF20167BD}"/>
          </ac:spMkLst>
        </pc:spChg>
      </pc:sldChg>
    </pc:docChg>
  </pc:docChgLst>
  <pc:docChgLst>
    <pc:chgData name="Emilio Lehoucq" userId="S::elm8295@ads.northwestern.edu::fb1e86bc-2dff-49e3-9a0f-9c63245e88ac" providerId="AD" clId="Web-{1CA41D3A-94FA-7AC5-C7F9-7C99997555E2}"/>
    <pc:docChg chg="modSld">
      <pc:chgData name="Emilio Lehoucq" userId="S::elm8295@ads.northwestern.edu::fb1e86bc-2dff-49e3-9a0f-9c63245e88ac" providerId="AD" clId="Web-{1CA41D3A-94FA-7AC5-C7F9-7C99997555E2}" dt="2024-09-24T14:03:32.856" v="46" actId="20577"/>
      <pc:docMkLst>
        <pc:docMk/>
      </pc:docMkLst>
      <pc:sldChg chg="modSp">
        <pc:chgData name="Emilio Lehoucq" userId="S::elm8295@ads.northwestern.edu::fb1e86bc-2dff-49e3-9a0f-9c63245e88ac" providerId="AD" clId="Web-{1CA41D3A-94FA-7AC5-C7F9-7C99997555E2}" dt="2024-09-24T14:02:49.808" v="24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1CA41D3A-94FA-7AC5-C7F9-7C99997555E2}" dt="2024-09-24T14:02:42.230" v="16" actId="20577"/>
          <ac:spMkLst>
            <pc:docMk/>
            <pc:sldMk cId="1122296333" sldId="259"/>
            <ac:spMk id="2" creationId="{F2375E58-52EE-CB4B-78EE-171C3642560B}"/>
          </ac:spMkLst>
        </pc:spChg>
        <pc:spChg chg="mod">
          <ac:chgData name="Emilio Lehoucq" userId="S::elm8295@ads.northwestern.edu::fb1e86bc-2dff-49e3-9a0f-9c63245e88ac" providerId="AD" clId="Web-{1CA41D3A-94FA-7AC5-C7F9-7C99997555E2}" dt="2024-09-24T14:02:49.808" v="24" actId="20577"/>
          <ac:spMkLst>
            <pc:docMk/>
            <pc:sldMk cId="1122296333" sldId="259"/>
            <ac:spMk id="4" creationId="{64DEF87A-AE29-9BDA-57F1-2F3721024093}"/>
          </ac:spMkLst>
        </pc:spChg>
      </pc:sldChg>
      <pc:sldChg chg="modSp">
        <pc:chgData name="Emilio Lehoucq" userId="S::elm8295@ads.northwestern.edu::fb1e86bc-2dff-49e3-9a0f-9c63245e88ac" providerId="AD" clId="Web-{1CA41D3A-94FA-7AC5-C7F9-7C99997555E2}" dt="2024-09-24T14:03:32.856" v="46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1CA41D3A-94FA-7AC5-C7F9-7C99997555E2}" dt="2024-09-24T14:03:32.856" v="46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05D27B6D-F06C-5200-3459-CBE35788B1DC}"/>
    <pc:docChg chg="modSld">
      <pc:chgData name="Emilio Lehoucq" userId="S::elm8295@ads.northwestern.edu::fb1e86bc-2dff-49e3-9a0f-9c63245e88ac" providerId="AD" clId="Web-{05D27B6D-F06C-5200-3459-CBE35788B1DC}" dt="2025-03-12T17:51:22.748" v="19" actId="20577"/>
      <pc:docMkLst>
        <pc:docMk/>
      </pc:docMkLst>
      <pc:sldChg chg="modSp">
        <pc:chgData name="Emilio Lehoucq" userId="S::elm8295@ads.northwestern.edu::fb1e86bc-2dff-49e3-9a0f-9c63245e88ac" providerId="AD" clId="Web-{05D27B6D-F06C-5200-3459-CBE35788B1DC}" dt="2025-03-12T17:51:22.748" v="19" actId="20577"/>
        <pc:sldMkLst>
          <pc:docMk/>
          <pc:sldMk cId="594445095" sldId="272"/>
        </pc:sldMkLst>
        <pc:spChg chg="mod">
          <ac:chgData name="Emilio Lehoucq" userId="S::elm8295@ads.northwestern.edu::fb1e86bc-2dff-49e3-9a0f-9c63245e88ac" providerId="AD" clId="Web-{05D27B6D-F06C-5200-3459-CBE35788B1DC}" dt="2025-03-12T17:51:22.748" v="19" actId="20577"/>
          <ac:spMkLst>
            <pc:docMk/>
            <pc:sldMk cId="594445095" sldId="272"/>
            <ac:spMk id="3" creationId="{381BAA9E-457C-FDC7-CC7F-E31AD284B6A5}"/>
          </ac:spMkLst>
        </pc:spChg>
      </pc:sldChg>
    </pc:docChg>
  </pc:docChgLst>
  <pc:docChgLst>
    <pc:chgData name="Emilio Lehoucq" userId="S::elm8295@ads.northwestern.edu::fb1e86bc-2dff-49e3-9a0f-9c63245e88ac" providerId="AD" clId="Web-{1D9986D5-6696-3ECE-E3C5-D51B9524E611}"/>
    <pc:docChg chg="modSld">
      <pc:chgData name="Emilio Lehoucq" userId="S::elm8295@ads.northwestern.edu::fb1e86bc-2dff-49e3-9a0f-9c63245e88ac" providerId="AD" clId="Web-{1D9986D5-6696-3ECE-E3C5-D51B9524E611}" dt="2024-09-23T18:12:07.949" v="165" actId="20577"/>
      <pc:docMkLst>
        <pc:docMk/>
      </pc:docMkLst>
      <pc:sldChg chg="modSp">
        <pc:chgData name="Emilio Lehoucq" userId="S::elm8295@ads.northwestern.edu::fb1e86bc-2dff-49e3-9a0f-9c63245e88ac" providerId="AD" clId="Web-{1D9986D5-6696-3ECE-E3C5-D51B9524E611}" dt="2024-09-23T18:12:07.949" v="165" actId="20577"/>
        <pc:sldMkLst>
          <pc:docMk/>
          <pc:sldMk cId="3499594374" sldId="257"/>
        </pc:sldMkLst>
        <pc:spChg chg="mod">
          <ac:chgData name="Emilio Lehoucq" userId="S::elm8295@ads.northwestern.edu::fb1e86bc-2dff-49e3-9a0f-9c63245e88ac" providerId="AD" clId="Web-{1D9986D5-6696-3ECE-E3C5-D51B9524E611}" dt="2024-09-23T18:11:17.714" v="159" actId="1076"/>
          <ac:spMkLst>
            <pc:docMk/>
            <pc:sldMk cId="3499594374" sldId="257"/>
            <ac:spMk id="2" creationId="{525A8237-7538-F82E-CF5E-70052A370BBF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2:07.949" v="165" actId="20577"/>
          <ac:spMkLst>
            <pc:docMk/>
            <pc:sldMk cId="3499594374" sldId="257"/>
            <ac:spMk id="3" creationId="{22736DF4-919B-F686-3891-6FD730359CE9}"/>
          </ac:spMkLst>
        </pc:spChg>
        <pc:spChg chg="mod">
          <ac:chgData name="Emilio Lehoucq" userId="S::elm8295@ads.northwestern.edu::fb1e86bc-2dff-49e3-9a0f-9c63245e88ac" providerId="AD" clId="Web-{1D9986D5-6696-3ECE-E3C5-D51B9524E611}" dt="2024-09-23T18:11:21.136" v="160" actId="1076"/>
          <ac:spMkLst>
            <pc:docMk/>
            <pc:sldMk cId="3499594374" sldId="257"/>
            <ac:spMk id="6" creationId="{3009FC79-E7F4-9004-8097-D165F9AA0BAE}"/>
          </ac:spMkLst>
        </pc:spChg>
      </pc:sldChg>
    </pc:docChg>
  </pc:docChgLst>
  <pc:docChgLst>
    <pc:chgData name="Emilio Lehoucq" userId="S::elm8295@ads.northwestern.edu::fb1e86bc-2dff-49e3-9a0f-9c63245e88ac" providerId="AD" clId="Web-{CF064446-7B99-AA60-A6E4-A4F2D0C3A496}"/>
    <pc:docChg chg="modSld">
      <pc:chgData name="Emilio Lehoucq" userId="S::elm8295@ads.northwestern.edu::fb1e86bc-2dff-49e3-9a0f-9c63245e88ac" providerId="AD" clId="Web-{CF064446-7B99-AA60-A6E4-A4F2D0C3A496}" dt="2024-12-02T16:24:38.441" v="8" actId="20577"/>
      <pc:docMkLst>
        <pc:docMk/>
      </pc:docMkLst>
      <pc:sldChg chg="modSp">
        <pc:chgData name="Emilio Lehoucq" userId="S::elm8295@ads.northwestern.edu::fb1e86bc-2dff-49e3-9a0f-9c63245e88ac" providerId="AD" clId="Web-{CF064446-7B99-AA60-A6E4-A4F2D0C3A496}" dt="2024-12-02T16:24:38.441" v="8" actId="20577"/>
        <pc:sldMkLst>
          <pc:docMk/>
          <pc:sldMk cId="1122296333" sldId="259"/>
        </pc:sldMkLst>
        <pc:spChg chg="mod">
          <ac:chgData name="Emilio Lehoucq" userId="S::elm8295@ads.northwestern.edu::fb1e86bc-2dff-49e3-9a0f-9c63245e88ac" providerId="AD" clId="Web-{CF064446-7B99-AA60-A6E4-A4F2D0C3A496}" dt="2024-12-02T16:24:38.441" v="8" actId="20577"/>
          <ac:spMkLst>
            <pc:docMk/>
            <pc:sldMk cId="1122296333" sldId="259"/>
            <ac:spMk id="4" creationId="{64DEF87A-AE29-9BDA-57F1-2F3721024093}"/>
          </ac:spMkLst>
        </pc:spChg>
      </pc:sldChg>
    </pc:docChg>
  </pc:docChgLst>
  <pc:docChgLst>
    <pc:chgData name="Emilio Lehoucq" userId="S::elm8295@ads.northwestern.edu::fb1e86bc-2dff-49e3-9a0f-9c63245e88ac" providerId="AD" clId="Web-{42C51C2F-2407-B6CC-07EA-8C5897D6F810}"/>
    <pc:docChg chg="modSld">
      <pc:chgData name="Emilio Lehoucq" userId="S::elm8295@ads.northwestern.edu::fb1e86bc-2dff-49e3-9a0f-9c63245e88ac" providerId="AD" clId="Web-{42C51C2F-2407-B6CC-07EA-8C5897D6F810}" dt="2025-05-29T21:23:59.442" v="12" actId="1076"/>
      <pc:docMkLst>
        <pc:docMk/>
      </pc:docMkLst>
      <pc:sldChg chg="addSp modSp">
        <pc:chgData name="Emilio Lehoucq" userId="S::elm8295@ads.northwestern.edu::fb1e86bc-2dff-49e3-9a0f-9c63245e88ac" providerId="AD" clId="Web-{42C51C2F-2407-B6CC-07EA-8C5897D6F810}" dt="2025-05-29T21:23:59.442" v="12" actId="1076"/>
        <pc:sldMkLst>
          <pc:docMk/>
          <pc:sldMk cId="1122296333" sldId="259"/>
        </pc:sldMkLst>
        <pc:picChg chg="add mod">
          <ac:chgData name="Emilio Lehoucq" userId="S::elm8295@ads.northwestern.edu::fb1e86bc-2dff-49e3-9a0f-9c63245e88ac" providerId="AD" clId="Web-{42C51C2F-2407-B6CC-07EA-8C5897D6F810}" dt="2025-05-29T21:23:59.442" v="12" actId="1076"/>
          <ac:picMkLst>
            <pc:docMk/>
            <pc:sldMk cId="1122296333" sldId="259"/>
            <ac:picMk id="6" creationId="{C7026550-BA70-F4D5-2259-07840CCD317B}"/>
          </ac:picMkLst>
        </pc:picChg>
      </pc:sldChg>
    </pc:docChg>
  </pc:docChgLst>
  <pc:docChgLst>
    <pc:chgData name="Emilio Lehoucq" userId="S::elm8295@ads.northwestern.edu::fb1e86bc-2dff-49e3-9a0f-9c63245e88ac" providerId="AD" clId="Web-{B44F5138-6F51-C43B-B6F1-23C1196D0CBF}"/>
    <pc:docChg chg="addSld sldOrd">
      <pc:chgData name="Emilio Lehoucq" userId="S::elm8295@ads.northwestern.edu::fb1e86bc-2dff-49e3-9a0f-9c63245e88ac" providerId="AD" clId="Web-{B44F5138-6F51-C43B-B6F1-23C1196D0CBF}" dt="2024-10-21T15:41:27.536" v="1"/>
      <pc:docMkLst>
        <pc:docMk/>
      </pc:docMkLst>
      <pc:sldChg chg="add ord">
        <pc:chgData name="Emilio Lehoucq" userId="S::elm8295@ads.northwestern.edu::fb1e86bc-2dff-49e3-9a0f-9c63245e88ac" providerId="AD" clId="Web-{B44F5138-6F51-C43B-B6F1-23C1196D0CBF}" dt="2024-10-21T15:41:27.536" v="1"/>
        <pc:sldMkLst>
          <pc:docMk/>
          <pc:sldMk cId="2176332958" sldId="265"/>
        </pc:sldMkLst>
      </pc:sldChg>
      <pc:sldMasterChg chg="addSldLayout">
        <pc:chgData name="Emilio Lehoucq" userId="S::elm8295@ads.northwestern.edu::fb1e86bc-2dff-49e3-9a0f-9c63245e88ac" providerId="AD" clId="Web-{B44F5138-6F51-C43B-B6F1-23C1196D0CBF}" dt="2024-10-21T15:41:18.348" v="0"/>
        <pc:sldMasterMkLst>
          <pc:docMk/>
          <pc:sldMasterMk cId="4270580658" sldId="2147483648"/>
        </pc:sldMasterMkLst>
        <pc:sldLayoutChg chg="add">
          <pc:chgData name="Emilio Lehoucq" userId="S::elm8295@ads.northwestern.edu::fb1e86bc-2dff-49e3-9a0f-9c63245e88ac" providerId="AD" clId="Web-{B44F5138-6F51-C43B-B6F1-23C1196D0CBF}" dt="2024-10-21T15:41:18.348" v="0"/>
          <pc:sldLayoutMkLst>
            <pc:docMk/>
            <pc:sldMasterMk cId="4270580658" sldId="2147483648"/>
            <pc:sldLayoutMk cId="2213598434" sldId="214748366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EE8BD1-4CD9-4E23-9BB3-F9FF5D2B01EB}" type="datetimeFigureOut">
              <a:t>8/13/25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8E937-0782-46DB-AA0F-8D93EF5732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4013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2B6073-908A-89AB-5507-822CDE35C7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ln w="28575">
            <a:noFill/>
          </a:ln>
        </p:spPr>
        <p:txBody>
          <a:bodyPr anchor="b"/>
          <a:lstStyle>
            <a:lvl1pPr algn="ctr">
              <a:defRPr sz="6000"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1B5D14-338A-AF28-3045-3FA3FAA028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56D71A-A875-0AF4-98E8-3B04D5E10F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3462CF-15CF-3119-44E1-6A2E6DC82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F1063-7CBA-D23D-9D84-C1A45FF9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621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722A5-135B-A757-D0FD-A4962C513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A863C5-BC70-7885-2291-59C7E4381B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7735F8-6EF8-9A24-A687-F8A17C531B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8B43A1-45FD-D7AA-09A9-BD0501B7E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BC344F-3409-A560-B59F-45729E61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796D8-6A45-492C-2195-86DD1257F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570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F8F04-5570-A47D-7A03-F65298807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18E1068-6E28-FA1B-3B2F-C47EA9E772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8A2979-CA75-1C17-494B-FA9D49498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0B9CA7-1FBF-6193-0219-AC97DEB61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6D3775-780E-F7F8-1AAA-5A4691F15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0225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176430-515A-751B-E949-B3CA043F20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39CFEB-16E6-7B43-7730-03558AF50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8A59A5-0EB3-C74B-5890-5AE26D71A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AAFEB-95C8-2B00-5B28-5005189F9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542BC8-D6E4-5A50-21BF-B4346DD6C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26520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tor Page 1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2056080"/>
            <a:ext cx="12192000" cy="273888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  <a:latin typeface="Arial"/>
              </a:defRPr>
            </a:lvl1pPr>
          </a:lstStyle>
          <a:p>
            <a:r>
              <a:rPr lang="en-US" dirty="0"/>
              <a:t>Separator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9410095" y="-1221619"/>
            <a:ext cx="246221" cy="4924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400" dirty="0"/>
          </a:p>
        </p:txBody>
      </p:sp>
      <p:pic>
        <p:nvPicPr>
          <p:cNvPr id="5" name="Picture 4" descr="NWU PPT Wide Opt 2 - No Wordmark_Separator 1.jp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3598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9949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6A5EF-CA8A-CA7E-6CCF-3AD1F04F63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10515600" cy="899795"/>
          </a:xfrm>
        </p:spPr>
        <p:txBody>
          <a:bodyPr/>
          <a:lstStyle>
            <a:lvl1pPr>
              <a:defRPr b="1">
                <a:solidFill>
                  <a:srgbClr val="4E2A84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C07CB-A8AB-7E01-AB5D-A840BD664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3200"/>
            <a:ext cx="10515600" cy="47037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A6D24-2480-B3E0-67D5-B07ABD437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4ED280-DD85-1062-68A5-8334117AC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E316CE-5AF2-339F-EF34-3572A526C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12DB8B-50E4-CF37-7621-4C504094DBEB}"/>
              </a:ext>
            </a:extLst>
          </p:cNvPr>
          <p:cNvSpPr/>
          <p:nvPr userDrawn="1"/>
        </p:nvSpPr>
        <p:spPr>
          <a:xfrm>
            <a:off x="0" y="6695440"/>
            <a:ext cx="12192000" cy="162560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4116A2F-86A8-E51D-CB60-76CA1DE816D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0500" y="6271945"/>
            <a:ext cx="4805569" cy="395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8549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72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834E7-1436-76C6-17E4-E9B81F64A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3C489A-3327-BAA2-B6D0-1E94C6D1F1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7729CC-D093-2DEC-B7F9-3D473E150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62A283-CCB8-A9F7-74A3-BDABB4BC1F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AAB1C-7106-848E-AC67-4388EBC9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17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6805C-7677-5BA5-3E77-500090AA6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A4316E-7BAE-0E3C-2BE1-5FA8453214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1EF5A7-8C2F-B5C5-3F99-2C856EB0E8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5CD897-0AB3-934B-3917-3E8E80FF79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183E03-7706-1EC1-F7DD-56C25A819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02DD4-3211-4B34-3234-F09065377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7012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21461-08A6-744F-EA05-9F55BD2104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06F1D7-1940-6104-6174-B3B8641D2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619EC0-31B5-9787-8683-9A186CD263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F0F2AA-EDD0-F912-A234-226F8D0B2D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63703C0-92A8-8539-BDFA-C6A4AC1930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7559945-E157-55F9-C8EB-25E0512B2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55A5DB-2F28-FAF3-027F-DE6D0E016C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C216746-BE3D-B834-E9FE-952C386EE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5363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9B6C7-5F89-2E45-8E7F-35566A2B9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159A78-52F4-5F79-B08C-DE6621F96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F2A711-B21E-D10B-F4DF-9F62623D4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5D5E55-D3D3-5A41-9E7A-754843143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660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AC230C-919F-9B7C-79FA-2DF5E23CE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EACFA2-3C55-00C1-9574-8F41BB39C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9EA1B-8BB9-5A0B-3F91-DCEB437A5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6286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55AFC-A581-E595-95D4-6A2DB1EF5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79A74E-C153-4BBA-CF40-EDE97A9CE4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12B7AF2-253B-42EA-B5BC-D2695CF9DA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B52508-9954-B4DA-7F8C-DAEBDC2F3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D0EE1-4B99-830B-CA4A-22E0294B24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735767-600A-D175-D197-8A224DAF77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9818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B15F28-A306-A5D7-D083-59D03EF7C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762D0D-9073-A330-E0DD-4156A89179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E62D7D-BD9F-49E8-E403-6541D4D99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56C575-D94E-F044-B574-12900C1740FB}" type="datetimeFigureOut">
              <a:rPr lang="en-US" smtClean="0"/>
              <a:t>8/13/25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BC5D9A-4796-E7D7-0E2A-3C4B2BC2889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9E504C-9D3F-2654-F0C1-9F92974A4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A93303-02C8-0A48-A9C5-C3F2FB0D04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580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1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2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github.com/nuitrcs/tidyverse_1_summer_2025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bit.ly/rcdsconsul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collaborative-project-support.html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it.northwestern.edu/departments/it-services-support/research/data-science-statistics-visualization/working-group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75E58-52EE-CB4B-78EE-171C36425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3205"/>
            <a:ext cx="5257800" cy="899795"/>
          </a:xfrm>
        </p:spPr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1A850-AC0C-90DC-51DF-D1084DEE0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Materials for today: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hlinkClick r:id="rId2"/>
              </a:rPr>
              <a:t>https://github.com/nuitrcs/tidyverse_1_summer_2025</a:t>
            </a:r>
            <a:r>
              <a:rPr lang="en-US" dirty="0"/>
              <a:t> 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4DEF87A-AE29-9BDA-57F1-2F3721024093}"/>
              </a:ext>
            </a:extLst>
          </p:cNvPr>
          <p:cNvSpPr txBox="1">
            <a:spLocks/>
          </p:cNvSpPr>
          <p:nvPr/>
        </p:nvSpPr>
        <p:spPr>
          <a:xfrm>
            <a:off x="7594899" y="290456"/>
            <a:ext cx="4368501" cy="8525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200" b="1" dirty="0">
                <a:highlight>
                  <a:srgbClr val="00FF00"/>
                </a:highlight>
              </a:rPr>
              <a:t>Workshop starts at 09:32</a:t>
            </a:r>
          </a:p>
        </p:txBody>
      </p:sp>
      <p:pic>
        <p:nvPicPr>
          <p:cNvPr id="5" name="Picture 4" descr="A qr code on a purple background&#10;&#10;Description automatically generated">
            <a:extLst>
              <a:ext uri="{FF2B5EF4-FFF2-40B4-BE49-F238E27FC236}">
                <a16:creationId xmlns:a16="http://schemas.microsoft.com/office/drawing/2014/main" id="{245940FF-D4F4-954B-932E-5AE69971C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87947" y="4611728"/>
            <a:ext cx="4504764" cy="2244965"/>
          </a:xfrm>
          <a:prstGeom prst="rect">
            <a:avLst/>
          </a:prstGeom>
        </p:spPr>
      </p:pic>
      <p:pic>
        <p:nvPicPr>
          <p:cNvPr id="6" name="Picture 5" descr="A purple text on a black background&#10;&#10;AI-generated content may be incorrect.">
            <a:extLst>
              <a:ext uri="{FF2B5EF4-FFF2-40B4-BE49-F238E27FC236}">
                <a16:creationId xmlns:a16="http://schemas.microsoft.com/office/drawing/2014/main" id="{C7026550-BA70-F4D5-2259-07840CCD3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0966" y="4611728"/>
            <a:ext cx="3993933" cy="1961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2963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8584D1-A48E-C229-5469-2F1C1985E54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Data Manipulation with </a:t>
            </a:r>
            <a:r>
              <a:rPr lang="en-US" dirty="0" err="1"/>
              <a:t>Tidyverse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F793BA-B70A-0B4C-2654-004860BE453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Emilio Lehoucq</a:t>
            </a:r>
          </a:p>
        </p:txBody>
      </p:sp>
    </p:spTree>
    <p:extLst>
      <p:ext uri="{BB962C8B-B14F-4D97-AF65-F5344CB8AC3E}">
        <p14:creationId xmlns:p14="http://schemas.microsoft.com/office/powerpoint/2010/main" val="39292848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A8237-7538-F82E-CF5E-70052A370B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3324"/>
            <a:ext cx="10515600" cy="899795"/>
          </a:xfrm>
        </p:spPr>
        <p:txBody>
          <a:bodyPr/>
          <a:lstStyle/>
          <a:p>
            <a:r>
              <a:rPr lang="en-US" b="1">
                <a:solidFill>
                  <a:srgbClr val="4E2A84"/>
                </a:solidFill>
              </a:rPr>
              <a:t>This workshop is brought to you by: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36DF4-919B-F686-3891-6FD730359C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89"/>
            <a:ext cx="10515600" cy="4199964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dirty="0"/>
              <a:t>Need help?</a:t>
            </a:r>
          </a:p>
          <a:p>
            <a:r>
              <a:rPr lang="en-US" sz="1800" dirty="0"/>
              <a:t>AI, Machine Learning, Data Science</a:t>
            </a:r>
          </a:p>
          <a:p>
            <a:r>
              <a:rPr lang="en-US" sz="1800" dirty="0"/>
              <a:t>Statistics</a:t>
            </a:r>
          </a:p>
          <a:p>
            <a:r>
              <a:rPr lang="en-US" sz="1800" dirty="0"/>
              <a:t>Visualization</a:t>
            </a:r>
          </a:p>
          <a:p>
            <a:r>
              <a:rPr lang="en-US" sz="1800" dirty="0"/>
              <a:t>Collecting web data (scraping, APIs), text analysis, extracting information from text </a:t>
            </a:r>
          </a:p>
          <a:p>
            <a:r>
              <a:rPr lang="en-US" sz="1800" dirty="0"/>
              <a:t>Cleaning, transforming, reformatting, and wrangling data</a:t>
            </a:r>
          </a:p>
          <a:p>
            <a:r>
              <a:rPr lang="en-US" sz="1800" dirty="0"/>
              <a:t>Automating repetitive research tasks</a:t>
            </a:r>
          </a:p>
          <a:p>
            <a:r>
              <a:rPr lang="en-US" sz="1800" dirty="0"/>
              <a:t>Research reproducibility and replicability</a:t>
            </a:r>
          </a:p>
          <a:p>
            <a:r>
              <a:rPr lang="en-US" sz="1800" dirty="0"/>
              <a:t>Programming, computing, data management, etc.</a:t>
            </a:r>
          </a:p>
          <a:p>
            <a:r>
              <a:rPr lang="en-US" sz="1800" dirty="0"/>
              <a:t>R, Python, SQL, MATLAB, Stata, SPSS, SAS, etc.</a:t>
            </a:r>
          </a:p>
          <a:p>
            <a:pPr marL="0" indent="0">
              <a:buNone/>
            </a:pPr>
            <a:endParaRPr lang="en-US" sz="2400">
              <a:ea typeface="+mn-lt"/>
              <a:cs typeface="+mn-lt"/>
            </a:endParaRPr>
          </a:p>
          <a:p>
            <a:pPr marL="0" indent="0" algn="ctr">
              <a:buNone/>
            </a:pPr>
            <a:r>
              <a:rPr lang="en-US" sz="3200" dirty="0">
                <a:ea typeface="+mn-lt"/>
                <a:cs typeface="+mn-lt"/>
              </a:rPr>
              <a:t>Request a </a:t>
            </a:r>
            <a:r>
              <a:rPr lang="en-US" sz="3200" b="1" dirty="0">
                <a:solidFill>
                  <a:schemeClr val="accent6"/>
                </a:solidFill>
                <a:ea typeface="+mn-lt"/>
                <a:cs typeface="+mn-lt"/>
              </a:rPr>
              <a:t>FREE</a:t>
            </a:r>
            <a:r>
              <a:rPr lang="en-US" sz="3200" dirty="0">
                <a:solidFill>
                  <a:schemeClr val="accent6"/>
                </a:solidFill>
                <a:ea typeface="+mn-lt"/>
                <a:cs typeface="+mn-lt"/>
              </a:rPr>
              <a:t> </a:t>
            </a:r>
            <a:r>
              <a:rPr lang="en-US" sz="3200" dirty="0">
                <a:ea typeface="+mn-lt"/>
                <a:cs typeface="+mn-lt"/>
              </a:rPr>
              <a:t>consultation at </a:t>
            </a:r>
            <a:r>
              <a:rPr lang="en-US" sz="3200" b="1" dirty="0">
                <a:solidFill>
                  <a:srgbClr val="7030A0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bit.ly/rcdsconsult</a:t>
            </a:r>
            <a:r>
              <a:rPr lang="en-US" sz="3200" dirty="0">
                <a:ea typeface="+mn-lt"/>
                <a:cs typeface="+mn-lt"/>
              </a:rPr>
              <a:t>.</a:t>
            </a:r>
            <a:endParaRPr lang="en-US" sz="3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09FC79-E7F4-9004-8097-D165F9AA0BAE}"/>
              </a:ext>
            </a:extLst>
          </p:cNvPr>
          <p:cNvSpPr/>
          <p:nvPr/>
        </p:nvSpPr>
        <p:spPr>
          <a:xfrm>
            <a:off x="0" y="889225"/>
            <a:ext cx="12192000" cy="1278973"/>
          </a:xfrm>
          <a:prstGeom prst="rect">
            <a:avLst/>
          </a:prstGeom>
          <a:solidFill>
            <a:srgbClr val="4E2A8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0" tIns="91440" rIns="914400" bIns="9144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Northwestern IT </a:t>
            </a:r>
            <a:b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</a:br>
            <a:r>
              <a:rPr kumimoji="0" lang="en-US" sz="3700" b="1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lt"/>
                <a:cs typeface="+mn-lt"/>
              </a:rPr>
              <a:t>Research Computing and Data Services</a:t>
            </a: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95943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EC59C-5E81-E8BF-261B-50F1546B43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0C6E47-68D9-C923-8BF0-80840E28B5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Collaborative project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167115-1C80-D9D0-E885-D3969CF23F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If you're a faculty (or postdoc, research staff, or graduate student with faculty sponsorship), we can provide longer-term support in your project.</a:t>
            </a: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We can help from exploration (is this idea possible?) to concrete outcomes (e.g., data collection, cleaning, analysis or visualization for a publication). </a:t>
            </a:r>
          </a:p>
          <a:p>
            <a:pPr marL="0" indent="0" algn="ctr">
              <a:buNone/>
            </a:pPr>
            <a:endParaRPr lang="en-US" dirty="0">
              <a:latin typeface="Aptos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cs typeface="Cordia New"/>
              </a:rPr>
              <a:t>Find more information at </a:t>
            </a:r>
            <a:r>
              <a:rPr lang="en-US" dirty="0">
                <a:latin typeface="Aptos"/>
                <a:cs typeface="Cordia New"/>
                <a:hlinkClick r:id="rId2"/>
              </a:rPr>
              <a:t>bit.ly/collaborative_project_support</a:t>
            </a:r>
            <a:endParaRPr lang="en-US" dirty="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2605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70DDF-7591-8016-6990-8E7B55FA1D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D4884A-1155-5856-3488-4B923E6730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Bring Your Own Data (BYOD)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C76EB4-3566-2940-E3C7-E49EF20167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Do you have research data waiting to be collected, cleaned, analyzed or visualized? Come to BYOD.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BYOD is a weekly working group that provides structure, guidance, and accountability to help you make progress on your research project in a supportive and stress-free environment.</a:t>
            </a:r>
          </a:p>
          <a:p>
            <a:pPr marL="0" indent="0" algn="ctr">
              <a:buNone/>
            </a:pPr>
            <a:endParaRPr lang="en-US" dirty="0">
              <a:latin typeface="Aptos"/>
              <a:ea typeface="Calibri"/>
              <a:cs typeface="Cordia New"/>
            </a:endParaRPr>
          </a:p>
          <a:p>
            <a:pPr marL="0" indent="0" algn="ctr">
              <a:buNone/>
            </a:pPr>
            <a:r>
              <a:rPr lang="en-US" dirty="0">
                <a:latin typeface="Aptos"/>
                <a:ea typeface="Calibri"/>
                <a:cs typeface="Cordia New"/>
              </a:rPr>
              <a:t>Find more information at </a:t>
            </a:r>
            <a:r>
              <a:rPr lang="en-US" dirty="0">
                <a:latin typeface="Aptos"/>
                <a:ea typeface="Calibri"/>
                <a:cs typeface="Cordia New"/>
                <a:hlinkClick r:id="rId2"/>
              </a:rPr>
              <a:t>bit.ly/byod_groups</a:t>
            </a:r>
            <a:endParaRPr lang="en-US" dirty="0">
              <a:latin typeface="Aptos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85256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F6DB76-6D73-0610-2B21-02DE1213DB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1BAA9E-457C-FDC7-CC7F-E31AD284B6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8/26: Intermediate Data Manipulation with </a:t>
            </a:r>
            <a:r>
              <a:rPr lang="en-US" dirty="0" err="1"/>
              <a:t>Tidyverse</a:t>
            </a:r>
            <a:endParaRPr lang="en-US" dirty="0"/>
          </a:p>
          <a:p>
            <a:r>
              <a:rPr lang="en-US" dirty="0"/>
              <a:t>8/27: Statistics with R</a:t>
            </a:r>
          </a:p>
          <a:p>
            <a:r>
              <a:rPr lang="en-US" dirty="0"/>
              <a:t>8/28: Data Visualization and Tables with R</a:t>
            </a:r>
          </a:p>
          <a:p>
            <a:r>
              <a:rPr lang="en-US" dirty="0"/>
              <a:t>8/29: R Programming Basics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445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BC9924B2BE754D9B1ADDA1D4CEDCCC" ma:contentTypeVersion="19" ma:contentTypeDescription="Create a new document." ma:contentTypeScope="" ma:versionID="7b22c85b2f8f6a1c666a353fcbffedd6">
  <xsd:schema xmlns:xsd="http://www.w3.org/2001/XMLSchema" xmlns:xs="http://www.w3.org/2001/XMLSchema" xmlns:p="http://schemas.microsoft.com/office/2006/metadata/properties" xmlns:ns2="2abaa01e-9938-407e-aa0b-10580c653abd" xmlns:ns3="7be34c64-93b8-4842-bfae-c3106b8c53c2" xmlns:ns4="efce84db-8738-4c7b-9bdc-65b9500871f6" targetNamespace="http://schemas.microsoft.com/office/2006/metadata/properties" ma:root="true" ma:fieldsID="f5169a24320b7be6acaef9b01dd42178" ns2:_="" ns3:_="" ns4:_="">
    <xsd:import namespace="2abaa01e-9938-407e-aa0b-10580c653abd"/>
    <xsd:import namespace="7be34c64-93b8-4842-bfae-c3106b8c53c2"/>
    <xsd:import namespace="efce84db-8738-4c7b-9bdc-65b9500871f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lcf76f155ced4ddcb4097134ff3c332f" minOccurs="0"/>
                <xsd:element ref="ns4:TaxCatchAll" minOccurs="0"/>
                <xsd:element ref="ns2:MediaServiceObjectDetectorVersions" minOccurs="0"/>
                <xsd:element ref="ns2:MediaServiceSearchProperties" minOccurs="0"/>
                <xsd:element ref="ns2:Not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baa01e-9938-407e-aa0b-10580c653ab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6" nillable="true" ma:displayName="Tags" ma:internalName="MediaServiceAutoTags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8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9" nillable="true" ma:displayName="MediaServiceEventHashCode" ma:hidden="true" ma:internalName="MediaServiceEventHashCode" ma:readOnly="true">
      <xsd:simpleType>
        <xsd:restriction base="dms:Text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c2d55d72-5afa-45f9-90b6-e0708aeee9a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Notes" ma:index="25" nillable="true" ma:displayName="Notes" ma:format="Dropdown" ma:internalName="Notes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be34c64-93b8-4842-bfae-c3106b8c53c2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fce84db-8738-4c7b-9bdc-65b9500871f6" elementFormDefault="qualified">
    <xsd:import namespace="http://schemas.microsoft.com/office/2006/documentManagement/types"/>
    <xsd:import namespace="http://schemas.microsoft.com/office/infopath/2007/PartnerControls"/>
    <xsd:element name="TaxCatchAll" ma:index="22" nillable="true" ma:displayName="Taxonomy Catch All Column" ma:hidden="true" ma:list="{9c316fb5-9e31-4487-b45f-917c480130b2}" ma:internalName="TaxCatchAll" ma:showField="CatchAllData" ma:web="7be34c64-93b8-4842-bfae-c3106b8c53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Notes xmlns="2abaa01e-9938-407e-aa0b-10580c653abd" xsi:nil="true"/>
    <TaxCatchAll xmlns="efce84db-8738-4c7b-9bdc-65b9500871f6" xsi:nil="true"/>
    <lcf76f155ced4ddcb4097134ff3c332f xmlns="2abaa01e-9938-407e-aa0b-10580c653abd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2D699D9-1B31-4616-8FB0-B4CEE1C49142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504B126-1B3A-4D06-B784-5ACB07A3D410}">
  <ds:schemaRefs>
    <ds:schemaRef ds:uri="2abaa01e-9938-407e-aa0b-10580c653abd"/>
    <ds:schemaRef ds:uri="7be34c64-93b8-4842-bfae-c3106b8c53c2"/>
    <ds:schemaRef ds:uri="efce84db-8738-4c7b-9bdc-65b9500871f6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3BE9614C-AFF3-4042-B96A-BCA0CA447D5C}">
  <ds:schemaRefs>
    <ds:schemaRef ds:uri="2abaa01e-9938-407e-aa0b-10580c653abd"/>
    <ds:schemaRef ds:uri="efce84db-8738-4c7b-9bdc-65b9500871f6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295</Words>
  <Application>Microsoft Macintosh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Calibri</vt:lpstr>
      <vt:lpstr>Office Theme</vt:lpstr>
      <vt:lpstr>PowerPoint Presentation</vt:lpstr>
      <vt:lpstr>Data Manipulation with Tidyverse</vt:lpstr>
      <vt:lpstr>This workshop is brought to you by:</vt:lpstr>
      <vt:lpstr>Collaborative project support</vt:lpstr>
      <vt:lpstr>Bring Your Own Data (BYOD)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Efren Nauvoo Cruz Cortes</dc:creator>
  <cp:lastModifiedBy>Emilio Lehoucq</cp:lastModifiedBy>
  <cp:revision>83</cp:revision>
  <dcterms:created xsi:type="dcterms:W3CDTF">2024-09-11T16:32:37Z</dcterms:created>
  <dcterms:modified xsi:type="dcterms:W3CDTF">2025-08-13T15:07:57Z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0x010100A0BC9924B2BE754D9B1ADDA1D4CEDCCC</vt:lpwstr>
  </property>
  <property fmtid="{D5CDD505-2E9C-101B-9397-08002B2CF9AE}" pid="3" name="MediaServiceImageTags">
    <vt:lpwstr/>
  </property>
</Properties>
</file>