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8" r:id="rId6"/>
    <p:sldId id="257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A501B-058B-18A6-0659-F33765A6DBD2}" v="7" dt="2025-08-12T17:10:17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 Lehoucq" userId="S::elm8295@ads.northwestern.edu::fb1e86bc-2dff-49e3-9a0f-9c63245e88ac" providerId="AD" clId="Web-{7AFA501B-058B-18A6-0659-F33765A6DBD2}"/>
    <pc:docChg chg="addSld delSld">
      <pc:chgData name="Emilio Lehoucq" userId="S::elm8295@ads.northwestern.edu::fb1e86bc-2dff-49e3-9a0f-9c63245e88ac" providerId="AD" clId="Web-{7AFA501B-058B-18A6-0659-F33765A6DBD2}" dt="2025-08-12T17:10:17.217" v="6"/>
      <pc:docMkLst>
        <pc:docMk/>
      </pc:docMkLst>
      <pc:sldChg chg="del">
        <pc:chgData name="Emilio Lehoucq" userId="S::elm8295@ads.northwestern.edu::fb1e86bc-2dff-49e3-9a0f-9c63245e88ac" providerId="AD" clId="Web-{7AFA501B-058B-18A6-0659-F33765A6DBD2}" dt="2025-08-12T17:09:47.373" v="0"/>
        <pc:sldMkLst>
          <pc:docMk/>
          <pc:sldMk cId="109857222" sldId="256"/>
        </pc:sldMkLst>
      </pc:sldChg>
      <pc:sldChg chg="add">
        <pc:chgData name="Emilio Lehoucq" userId="S::elm8295@ads.northwestern.edu::fb1e86bc-2dff-49e3-9a0f-9c63245e88ac" providerId="AD" clId="Web-{7AFA501B-058B-18A6-0659-F33765A6DBD2}" dt="2025-08-12T17:10:02.248" v="1"/>
        <pc:sldMkLst>
          <pc:docMk/>
          <pc:sldMk cId="2406916335" sldId="256"/>
        </pc:sldMkLst>
      </pc:sldChg>
      <pc:sldChg chg="add">
        <pc:chgData name="Emilio Lehoucq" userId="S::elm8295@ads.northwestern.edu::fb1e86bc-2dff-49e3-9a0f-9c63245e88ac" providerId="AD" clId="Web-{7AFA501B-058B-18A6-0659-F33765A6DBD2}" dt="2025-08-12T17:10:02.420" v="3"/>
        <pc:sldMkLst>
          <pc:docMk/>
          <pc:sldMk cId="877515387" sldId="257"/>
        </pc:sldMkLst>
      </pc:sldChg>
      <pc:sldChg chg="add">
        <pc:chgData name="Emilio Lehoucq" userId="S::elm8295@ads.northwestern.edu::fb1e86bc-2dff-49e3-9a0f-9c63245e88ac" providerId="AD" clId="Web-{7AFA501B-058B-18A6-0659-F33765A6DBD2}" dt="2025-08-12T17:10:02.342" v="2"/>
        <pc:sldMkLst>
          <pc:docMk/>
          <pc:sldMk cId="2848482757" sldId="258"/>
        </pc:sldMkLst>
      </pc:sldChg>
      <pc:sldChg chg="add">
        <pc:chgData name="Emilio Lehoucq" userId="S::elm8295@ads.northwestern.edu::fb1e86bc-2dff-49e3-9a0f-9c63245e88ac" providerId="AD" clId="Web-{7AFA501B-058B-18A6-0659-F33765A6DBD2}" dt="2025-08-12T17:10:17.029" v="4"/>
        <pc:sldMkLst>
          <pc:docMk/>
          <pc:sldMk cId="3205577857" sldId="259"/>
        </pc:sldMkLst>
      </pc:sldChg>
      <pc:sldChg chg="add">
        <pc:chgData name="Emilio Lehoucq" userId="S::elm8295@ads.northwestern.edu::fb1e86bc-2dff-49e3-9a0f-9c63245e88ac" providerId="AD" clId="Web-{7AFA501B-058B-18A6-0659-F33765A6DBD2}" dt="2025-08-12T17:10:17.123" v="5"/>
        <pc:sldMkLst>
          <pc:docMk/>
          <pc:sldMk cId="2132565352" sldId="260"/>
        </pc:sldMkLst>
      </pc:sldChg>
      <pc:sldChg chg="add">
        <pc:chgData name="Emilio Lehoucq" userId="S::elm8295@ads.northwestern.edu::fb1e86bc-2dff-49e3-9a0f-9c63245e88ac" providerId="AD" clId="Web-{7AFA501B-058B-18A6-0659-F33765A6DBD2}" dt="2025-08-12T17:10:17.217" v="6"/>
        <pc:sldMkLst>
          <pc:docMk/>
          <pc:sldMk cId="193635420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52A8-B6BC-1F13-5BE6-2CCEF55E7C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Joins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95AA9-78F5-693F-E4B9-7B59BD6F75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1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8915-07C5-BD65-E43B-08145609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circles with text&#10;&#10;AI-generated content may be incorrect.">
            <a:extLst>
              <a:ext uri="{FF2B5EF4-FFF2-40B4-BE49-F238E27FC236}">
                <a16:creationId xmlns:a16="http://schemas.microsoft.com/office/drawing/2014/main" id="{01B9A112-6C7B-FAE9-F10D-69FBB8DC1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512" y="-335398"/>
            <a:ext cx="5326976" cy="7528795"/>
          </a:xfrm>
        </p:spPr>
      </p:pic>
    </p:spTree>
    <p:extLst>
      <p:ext uri="{BB962C8B-B14F-4D97-AF65-F5344CB8AC3E}">
        <p14:creationId xmlns:p14="http://schemas.microsoft.com/office/powerpoint/2010/main" val="284848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E274D-8590-2C08-98D5-F57A265D1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oup of squares with numbers&#10;&#10;AI-generated content may be incorrect.">
            <a:extLst>
              <a:ext uri="{FF2B5EF4-FFF2-40B4-BE49-F238E27FC236}">
                <a16:creationId xmlns:a16="http://schemas.microsoft.com/office/drawing/2014/main" id="{6232B8C3-A6AF-3E0B-5AD2-B54B03A24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0994" y="71408"/>
            <a:ext cx="7490012" cy="6715184"/>
          </a:xfrm>
        </p:spPr>
      </p:pic>
    </p:spTree>
    <p:extLst>
      <p:ext uri="{BB962C8B-B14F-4D97-AF65-F5344CB8AC3E}">
        <p14:creationId xmlns:p14="http://schemas.microsoft.com/office/powerpoint/2010/main" val="87751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DD4FD-EF6F-344A-1839-C73935DA1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Pivoting with </a:t>
            </a:r>
            <a:r>
              <a:rPr lang="en-US" dirty="0" err="1"/>
              <a:t>tidyr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B5FA2-DC67-D196-757B-FE1665E03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7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CD86-7281-4975-26DA-A88A4E5D0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140933-7BD7-BF45-B230-83EF57AE7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109" y="731277"/>
            <a:ext cx="11821781" cy="5395445"/>
          </a:xfrm>
        </p:spPr>
      </p:pic>
    </p:spTree>
    <p:extLst>
      <p:ext uri="{BB962C8B-B14F-4D97-AF65-F5344CB8AC3E}">
        <p14:creationId xmlns:p14="http://schemas.microsoft.com/office/powerpoint/2010/main" val="213256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33671-E71F-793D-774C-1A2860052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chart&#10;&#10;AI-generated content may be incorrect.">
            <a:extLst>
              <a:ext uri="{FF2B5EF4-FFF2-40B4-BE49-F238E27FC236}">
                <a16:creationId xmlns:a16="http://schemas.microsoft.com/office/drawing/2014/main" id="{0ADE11A6-E2B2-F4A7-CF4C-FC72FC947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708" y="738000"/>
            <a:ext cx="11856584" cy="5381999"/>
          </a:xfrm>
        </p:spPr>
      </p:pic>
    </p:spTree>
    <p:extLst>
      <p:ext uri="{BB962C8B-B14F-4D97-AF65-F5344CB8AC3E}">
        <p14:creationId xmlns:p14="http://schemas.microsoft.com/office/powerpoint/2010/main" val="1936354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abaa01e-9938-407e-aa0b-10580c653abd" xsi:nil="true"/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20" ma:contentTypeDescription="Create a new document." ma:contentTypeScope="" ma:versionID="4338fadee27a2b349d14c729eca432ee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edf0bcebcd0cdd63ab6270adfc88f193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CA0067-0978-40C1-9C9E-43FC413822C1}">
  <ds:schemaRefs>
    <ds:schemaRef ds:uri="http://schemas.microsoft.com/office/2006/metadata/properties"/>
    <ds:schemaRef ds:uri="http://schemas.microsoft.com/office/infopath/2007/PartnerControls"/>
    <ds:schemaRef ds:uri="2abaa01e-9938-407e-aa0b-10580c653abd"/>
    <ds:schemaRef ds:uri="efce84db-8738-4c7b-9bdc-65b9500871f6"/>
  </ds:schemaRefs>
</ds:datastoreItem>
</file>

<file path=customXml/itemProps2.xml><?xml version="1.0" encoding="utf-8"?>
<ds:datastoreItem xmlns:ds="http://schemas.openxmlformats.org/officeDocument/2006/customXml" ds:itemID="{82269213-1A85-4D09-8098-DEC09DCA34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0E1007-D1FA-47CF-8323-8D55133CF5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baa01e-9938-407e-aa0b-10580c653abd"/>
    <ds:schemaRef ds:uri="7be34c64-93b8-4842-bfae-c3106b8c53c2"/>
    <ds:schemaRef ds:uri="efce84db-8738-4c7b-9bdc-65b9500871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Joins</vt:lpstr>
      <vt:lpstr>PowerPoint Presentation</vt:lpstr>
      <vt:lpstr>PowerPoint Presentation</vt:lpstr>
      <vt:lpstr>Pivoting with tidyr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</cp:revision>
  <dcterms:created xsi:type="dcterms:W3CDTF">2025-08-12T17:09:28Z</dcterms:created>
  <dcterms:modified xsi:type="dcterms:W3CDTF">2025-08-12T17:10:17Z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0x010100A0BC9924B2BE754D9B1ADDA1D4CEDCCC</vt:lpwstr>
  </property>
  <property fmtid="{D5CDD505-2E9C-101B-9397-08002B2CF9AE}" pid="3" name="MediaServiceImageTags">
    <vt:lpwstr/>
  </property>
</Properties>
</file>