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/>
    <p:restoredTop sz="94690"/>
  </p:normalViewPr>
  <p:slideViewPr>
    <p:cSldViewPr snapToGrid="0" snapToObjects="1">
      <p:cViewPr>
        <p:scale>
          <a:sx n="82" d="100"/>
          <a:sy n="82" d="100"/>
        </p:scale>
        <p:origin x="13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22B11-ED83-1241-9465-D7F9D3C463C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9EDE-B0B7-924E-BAB6-8C8E920A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9EDE-B0B7-924E-BAB6-8C8E920AF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4FFF-72F7-904F-8072-7F175E58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36C36-B014-C34B-B324-8AE0F33E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3183-AF42-FB47-9103-F66F9724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DCEE-B7D0-4D47-A789-FE53F9D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83CA-FE3F-8246-A89C-F796B39C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1151-FADF-FB41-98CB-F620B517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61DDD-B550-704C-AD8F-A9E09AA7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8C83-81B1-DB41-842D-F9C9AD69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2287-977B-6842-BFDC-0287FFAF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E6D2-215B-5547-B1F9-305536C4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3A0A1-2074-6641-A3E2-07799D726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BE103-DD9A-A442-8752-1A136965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55EE-CF47-9044-B5E7-6B9CE31A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14B2-FD39-1841-9FC7-AE298552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8489-CFA9-0E4E-87F7-3F744F9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BD87-B69D-D545-AA43-B90490F3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6341-80A6-9B41-B4CF-8EED6712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6164-D81B-DD48-AEA7-BD91AAB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7BA8-431F-3D40-B352-DF39002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5037-5EB4-E04F-A0A8-AA5EBC8E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8237-568B-0140-8745-72EB7171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84B5-1B0B-554B-9E8C-AADDE7AC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0502-4EC4-F441-B17F-DFDA5C46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D0F1-3D79-3440-9F42-5D6D748C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7A57-6D34-6E45-97BC-4EAE7632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BC65-10E5-B141-9E7A-00E4097B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419D-FAB9-294A-8BF3-B9EDECE97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A5EA-5B54-C743-BA83-78ECAB2C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35FC-D3CE-E040-A01D-3A29BE8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8530-7BD1-F14C-8699-8644B31F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E0CD-720F-F748-A1B6-D2FD39DF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3302-459A-0445-AE0C-E98D3A13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ECF2-E443-F74F-B879-2158B62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54F31-7009-264E-B3BB-214DDC26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8B86E-7E2A-114B-B151-6D2CBF450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92A5B-7894-D143-A1F5-46A087CE8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15769-C7C1-DA47-B36B-F4535232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A8F2B-1BD9-6149-9AB3-621CF442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C7EC8-7913-464F-926D-F606E729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DDDE-2E1A-344D-8902-A7D83EC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8DE0F-F8F1-7945-B06B-1DA547F5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901E-A7DB-504E-BD78-5129CDF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4CF7-9FCF-8C45-940E-489476B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D54D1-CECD-EA44-9E53-40E09D6A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6B407-7DCA-2E48-A06B-CFD0EA0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37FE-FB21-4C4C-BC89-0B58D2B5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62BD-A89B-0448-A448-6497F8AB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77B3-C917-AF46-B758-0C1B13DA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2677-6E75-0943-A26A-02100938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67E5-3F13-F644-8140-B5922D38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1B6E-23D4-5443-ACA7-C32CA116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1233-A13F-8C4C-8EAB-873BB38E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8636-783F-A24D-B98B-2D3AF3D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033E0-8950-9E4F-BCD6-9E408EA92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7A31-FAA2-A74A-AEB7-7703748A7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10D0-E718-6644-915E-728E3FCB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140D8-0A5A-6548-B070-F0D6D68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58D3-E655-6749-A7A2-814A640D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F4AD-FCC5-7A47-81D8-344CC139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0077-9B80-5C48-9F68-1CDAE1C8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B369-576D-3049-BF69-2F7C346C3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FA34-6D53-6E44-B2E6-CBD48038E9B8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898F-ADD5-D046-A04F-5A143646C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97C4-5545-8F49-8A98-47B769A35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A5F6-69FC-7C4D-BACC-BC0BBA88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88999-C1AC-A341-BB0B-2043E90C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ECB784-E448-B64C-9DEE-EBC2EF532969}"/>
              </a:ext>
            </a:extLst>
          </p:cNvPr>
          <p:cNvSpPr/>
          <p:nvPr/>
        </p:nvSpPr>
        <p:spPr>
          <a:xfrm>
            <a:off x="0" y="0"/>
            <a:ext cx="1595336" cy="6858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5F58E-C8BE-7141-8E5E-8C1DD33C2AEA}"/>
              </a:ext>
            </a:extLst>
          </p:cNvPr>
          <p:cNvSpPr/>
          <p:nvPr/>
        </p:nvSpPr>
        <p:spPr>
          <a:xfrm>
            <a:off x="3012332" y="80963"/>
            <a:ext cx="6083030" cy="424875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53FD8-4465-274F-8B32-AEBF24E629B3}"/>
              </a:ext>
            </a:extLst>
          </p:cNvPr>
          <p:cNvSpPr/>
          <p:nvPr/>
        </p:nvSpPr>
        <p:spPr>
          <a:xfrm>
            <a:off x="3863502" y="6190417"/>
            <a:ext cx="4464996" cy="55085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C6673-4F2A-0F4C-B61A-EACE8BDC0716}"/>
              </a:ext>
            </a:extLst>
          </p:cNvPr>
          <p:cNvSpPr/>
          <p:nvPr/>
        </p:nvSpPr>
        <p:spPr>
          <a:xfrm>
            <a:off x="11110452" y="5678129"/>
            <a:ext cx="1027470" cy="1118329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2B29D-F90B-EF45-A423-CDACAC580893}"/>
              </a:ext>
            </a:extLst>
          </p:cNvPr>
          <p:cNvSpPr txBox="1"/>
          <p:nvPr/>
        </p:nvSpPr>
        <p:spPr>
          <a:xfrm>
            <a:off x="1595336" y="6190416"/>
            <a:ext cx="166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Lister</a:t>
            </a:r>
          </a:p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sidenav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78039-87A9-B245-A34D-52242516F9B4}"/>
              </a:ext>
            </a:extLst>
          </p:cNvPr>
          <p:cNvSpPr txBox="1"/>
          <p:nvPr/>
        </p:nvSpPr>
        <p:spPr>
          <a:xfrm>
            <a:off x="7703885" y="522328"/>
            <a:ext cx="14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title_line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0FD89-FB4D-BD41-BE66-35B8B60863F0}"/>
              </a:ext>
            </a:extLst>
          </p:cNvPr>
          <p:cNvSpPr txBox="1"/>
          <p:nvPr/>
        </p:nvSpPr>
        <p:spPr>
          <a:xfrm>
            <a:off x="3863502" y="5832317"/>
            <a:ext cx="371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third_bar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DB467-DE67-E14A-A526-E6BF20928904}"/>
              </a:ext>
            </a:extLst>
          </p:cNvPr>
          <p:cNvSpPr txBox="1"/>
          <p:nvPr/>
        </p:nvSpPr>
        <p:spPr>
          <a:xfrm>
            <a:off x="8693566" y="6124753"/>
            <a:ext cx="244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legend1</a:t>
            </a:r>
          </a:p>
          <a:p>
            <a:pPr algn="r"/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map-overlay</a:t>
            </a:r>
          </a:p>
        </p:txBody>
      </p:sp>
    </p:spTree>
    <p:extLst>
      <p:ext uri="{BB962C8B-B14F-4D97-AF65-F5344CB8AC3E}">
        <p14:creationId xmlns:p14="http://schemas.microsoft.com/office/powerpoint/2010/main" val="12300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88999-C1AC-A341-BB0B-2043E90C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E3C2C-51C4-CB4C-B6B3-D19E182D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41A20-B12E-9F49-B8C0-37C161D43266}"/>
              </a:ext>
            </a:extLst>
          </p:cNvPr>
          <p:cNvSpPr/>
          <p:nvPr/>
        </p:nvSpPr>
        <p:spPr>
          <a:xfrm>
            <a:off x="0" y="0"/>
            <a:ext cx="1595336" cy="6858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99FA-B9DD-5047-9268-229C860AA64F}"/>
              </a:ext>
            </a:extLst>
          </p:cNvPr>
          <p:cNvSpPr txBox="1"/>
          <p:nvPr/>
        </p:nvSpPr>
        <p:spPr>
          <a:xfrm>
            <a:off x="1595336" y="6190416"/>
            <a:ext cx="166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Searcher</a:t>
            </a:r>
          </a:p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sidenav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382D2-2D49-4B44-B7CB-C060DAD1F3A3}"/>
              </a:ext>
            </a:extLst>
          </p:cNvPr>
          <p:cNvSpPr/>
          <p:nvPr/>
        </p:nvSpPr>
        <p:spPr>
          <a:xfrm>
            <a:off x="3863502" y="6453219"/>
            <a:ext cx="4464996" cy="253104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6BA0E-0B59-7142-ABB6-8B932058134B}"/>
              </a:ext>
            </a:extLst>
          </p:cNvPr>
          <p:cNvSpPr txBox="1"/>
          <p:nvPr/>
        </p:nvSpPr>
        <p:spPr>
          <a:xfrm>
            <a:off x="8328498" y="6147207"/>
            <a:ext cx="371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d3-slider</a:t>
            </a:r>
          </a:p>
          <a:p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d3-slider-horizontal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3304F-6C26-B04D-8996-F641AAE6B8FC}"/>
              </a:ext>
            </a:extLst>
          </p:cNvPr>
          <p:cNvSpPr/>
          <p:nvPr/>
        </p:nvSpPr>
        <p:spPr>
          <a:xfrm>
            <a:off x="4655536" y="6219535"/>
            <a:ext cx="2635388" cy="233851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286BA-EC13-B34E-AAB6-F012B1D74FD5}"/>
              </a:ext>
            </a:extLst>
          </p:cNvPr>
          <p:cNvSpPr txBox="1"/>
          <p:nvPr/>
        </p:nvSpPr>
        <p:spPr>
          <a:xfrm>
            <a:off x="4517265" y="5870059"/>
            <a:ext cx="148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title_line2</a:t>
            </a:r>
          </a:p>
        </p:txBody>
      </p:sp>
    </p:spTree>
    <p:extLst>
      <p:ext uri="{BB962C8B-B14F-4D97-AF65-F5344CB8AC3E}">
        <p14:creationId xmlns:p14="http://schemas.microsoft.com/office/powerpoint/2010/main" val="9423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9734E3-C344-0E42-B85B-E3633DB0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470E3A-717A-2E49-81BC-02CBFB790251}"/>
              </a:ext>
            </a:extLst>
          </p:cNvPr>
          <p:cNvSpPr/>
          <p:nvPr/>
        </p:nvSpPr>
        <p:spPr>
          <a:xfrm>
            <a:off x="0" y="0"/>
            <a:ext cx="1595336" cy="6858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745E3-026B-C942-9F47-E7377AE5CA26}"/>
              </a:ext>
            </a:extLst>
          </p:cNvPr>
          <p:cNvSpPr txBox="1"/>
          <p:nvPr/>
        </p:nvSpPr>
        <p:spPr>
          <a:xfrm>
            <a:off x="1595336" y="649152"/>
            <a:ext cx="166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Desc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sidenav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1364E-F30C-8944-9A14-81A36C7DFCC3}"/>
              </a:ext>
            </a:extLst>
          </p:cNvPr>
          <p:cNvSpPr/>
          <p:nvPr/>
        </p:nvSpPr>
        <p:spPr>
          <a:xfrm>
            <a:off x="0" y="5779008"/>
            <a:ext cx="12149254" cy="107264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F3AA3-1261-2C43-B878-EF1D2354530C}"/>
              </a:ext>
            </a:extLst>
          </p:cNvPr>
          <p:cNvSpPr txBox="1"/>
          <p:nvPr/>
        </p:nvSpPr>
        <p:spPr>
          <a:xfrm>
            <a:off x="10484555" y="5403326"/>
            <a:ext cx="16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bottom_bar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4A56B-4830-C146-BE17-68A32EDBA94C}"/>
              </a:ext>
            </a:extLst>
          </p:cNvPr>
          <p:cNvSpPr/>
          <p:nvPr/>
        </p:nvSpPr>
        <p:spPr>
          <a:xfrm>
            <a:off x="3129280" y="5846064"/>
            <a:ext cx="936752" cy="920496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EF2CA-624F-8D41-82E0-B7059795A8AA}"/>
              </a:ext>
            </a:extLst>
          </p:cNvPr>
          <p:cNvSpPr txBox="1"/>
          <p:nvPr/>
        </p:nvSpPr>
        <p:spPr>
          <a:xfrm>
            <a:off x="4077869" y="6169517"/>
            <a:ext cx="16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full_rect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BD15D-1425-3848-A7A9-35689AC6469C}"/>
              </a:ext>
            </a:extLst>
          </p:cNvPr>
          <p:cNvSpPr/>
          <p:nvPr/>
        </p:nvSpPr>
        <p:spPr>
          <a:xfrm>
            <a:off x="5581688" y="5846064"/>
            <a:ext cx="936752" cy="920496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F57D1-CE1A-894A-AE20-4ACC3BD384D0}"/>
              </a:ext>
            </a:extLst>
          </p:cNvPr>
          <p:cNvSpPr txBox="1"/>
          <p:nvPr/>
        </p:nvSpPr>
        <p:spPr>
          <a:xfrm>
            <a:off x="6520671" y="6169517"/>
            <a:ext cx="16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fillgauge1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BAE59-9F6C-174E-9A8A-D51AA0A3929A}"/>
              </a:ext>
            </a:extLst>
          </p:cNvPr>
          <p:cNvSpPr/>
          <p:nvPr/>
        </p:nvSpPr>
        <p:spPr>
          <a:xfrm>
            <a:off x="7998827" y="5843286"/>
            <a:ext cx="936752" cy="920496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CB809-1FDC-354F-BEA2-4FCBCEC54DD8}"/>
              </a:ext>
            </a:extLst>
          </p:cNvPr>
          <p:cNvSpPr txBox="1"/>
          <p:nvPr/>
        </p:nvSpPr>
        <p:spPr>
          <a:xfrm>
            <a:off x="8942666" y="6166739"/>
            <a:ext cx="166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ciclemeter</a:t>
            </a:r>
            <a:endParaRPr lang="en-US" dirty="0">
              <a:ln>
                <a:solidFill>
                  <a:srgbClr val="FF0000">
                    <a:alpha val="25000"/>
                  </a:srgbClr>
                </a:solidFill>
              </a:ln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33CD4-C160-7148-A471-2D17AF07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470E3A-717A-2E49-81BC-02CBFB790251}"/>
              </a:ext>
            </a:extLst>
          </p:cNvPr>
          <p:cNvSpPr/>
          <p:nvPr/>
        </p:nvSpPr>
        <p:spPr>
          <a:xfrm>
            <a:off x="11268" y="41275"/>
            <a:ext cx="652307" cy="21717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745E3-026B-C942-9F47-E7377AE5CA26}"/>
              </a:ext>
            </a:extLst>
          </p:cNvPr>
          <p:cNvSpPr txBox="1"/>
          <p:nvPr/>
        </p:nvSpPr>
        <p:spPr>
          <a:xfrm>
            <a:off x="628650" y="-15875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openner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backsidenav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1364E-F30C-8944-9A14-81A36C7DFCC3}"/>
              </a:ext>
            </a:extLst>
          </p:cNvPr>
          <p:cNvSpPr/>
          <p:nvPr/>
        </p:nvSpPr>
        <p:spPr>
          <a:xfrm>
            <a:off x="0" y="6523046"/>
            <a:ext cx="1714500" cy="211129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7F3AA3-1261-2C43-B878-EF1D2354530C}"/>
              </a:ext>
            </a:extLst>
          </p:cNvPr>
          <p:cNvSpPr txBox="1"/>
          <p:nvPr/>
        </p:nvSpPr>
        <p:spPr>
          <a:xfrm>
            <a:off x="786401" y="6191052"/>
            <a:ext cx="102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credit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57422C-D8DC-6043-BDF5-F3C8F68D00AF}"/>
              </a:ext>
            </a:extLst>
          </p:cNvPr>
          <p:cNvSpPr/>
          <p:nvPr/>
        </p:nvSpPr>
        <p:spPr>
          <a:xfrm>
            <a:off x="11268" y="238522"/>
            <a:ext cx="652307" cy="21717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99435F-CD73-A741-84CD-C21F4FA93E32}"/>
              </a:ext>
            </a:extLst>
          </p:cNvPr>
          <p:cNvSpPr txBox="1"/>
          <p:nvPr/>
        </p:nvSpPr>
        <p:spPr>
          <a:xfrm>
            <a:off x="628650" y="181372"/>
            <a:ext cx="364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openner2 </a:t>
            </a:r>
            <a:r>
              <a:rPr lang="en-US" b="1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class: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backsidenav</a:t>
            </a:r>
            <a:r>
              <a:rPr lang="en-US" dirty="0">
                <a:ln>
                  <a:solidFill>
                    <a:srgbClr val="FF0000">
                      <a:alpha val="25000"/>
                    </a:srgbClr>
                  </a:solidFill>
                </a:ln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69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75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Hwa Lee</dc:creator>
  <cp:lastModifiedBy>Jun Hwa Lee</cp:lastModifiedBy>
  <cp:revision>39</cp:revision>
  <dcterms:created xsi:type="dcterms:W3CDTF">2018-08-14T15:29:55Z</dcterms:created>
  <dcterms:modified xsi:type="dcterms:W3CDTF">2018-08-14T15:58:53Z</dcterms:modified>
</cp:coreProperties>
</file>