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AF5DE-33C3-CFC9-2741-9C1720033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5E9545-12CF-24FE-35B8-7E1CCF1BE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E47520-E176-7DE0-DC91-2417D58E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AD37-86FA-4FEC-B6A0-79CF57C0F698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6D47A0-BEAC-F576-F793-1A48EC2F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9C671-217E-44AE-3664-22F0486B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F40-525D-40CA-9187-F79E44DC9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17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02B34-6A2A-1270-4058-E55D017A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AD1B8E-C07C-A0CB-F36B-FC739F882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85092F-B2A6-9D07-607A-C97268A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AD37-86FA-4FEC-B6A0-79CF57C0F698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E7290-4517-53C4-0014-9FCA55FF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FD9B6A-5969-E2F6-22AA-CBD6C705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F40-525D-40CA-9187-F79E44DC9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8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9A6BAE-2AE7-1725-3699-97A1D7F9F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9E8E62-1908-A883-2D7C-191BD0940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5A77E7-AA4E-D885-B504-EF132F36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AD37-86FA-4FEC-B6A0-79CF57C0F698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76BE12-1D78-3F59-BB9D-A3D8C237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13CC23-676D-9B76-4B73-383B3588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F40-525D-40CA-9187-F79E44DC9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95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0B7E7-D9F2-5657-5F3C-414756E8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985CA-6504-C597-094A-640126C4E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2D945F-33CF-1E6E-C385-993C7577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AD37-86FA-4FEC-B6A0-79CF57C0F698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4501AC-A42F-D4C4-0A15-EC1FDC79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A19647-E6B4-A307-4036-3686CF8E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F40-525D-40CA-9187-F79E44DC9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96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1FDCE-3EBC-A4E7-3930-C988CD82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3F01A8-015D-A8FC-BF78-87EF57CEB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F27FFC-4474-FFD9-0194-03878207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AD37-86FA-4FEC-B6A0-79CF57C0F698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22F6C-968A-75DD-3948-0E533F3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C6DCF7-4DBE-AF43-ADC1-13622DE1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F40-525D-40CA-9187-F79E44DC9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8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35AC5-C699-3041-50C9-CF809497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3AE4FE-08D5-A746-B325-A7816F954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A09D69-729C-1778-8712-49008064B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4DD382-7C8B-131E-4A40-5A8AAC88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AD37-86FA-4FEC-B6A0-79CF57C0F698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8AAADC-783C-17AF-3018-703BA221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6454F1-B392-6B0B-17A0-8AAB5927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F40-525D-40CA-9187-F79E44DC9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39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F5A2D-1313-43A4-A489-E047C724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67F16B-499C-43E1-8075-C581A50F7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BC1E33-BD49-FC3D-A8DD-03B41EA84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5AB1CC-EB48-0B82-5E0F-A043044D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A7D12F-0EE1-22FF-11F8-379DB342C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C78F31-327F-D49D-5DFC-0A462385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AD37-86FA-4FEC-B6A0-79CF57C0F698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922E77-E141-C866-926D-A74F26F4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30D8CF-B21E-7C45-795E-BCE2A0AC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F40-525D-40CA-9187-F79E44DC9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7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D955F-E050-B558-4445-C7DA82D6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FC27A4-F7B9-B88C-1C9E-2CCADB84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AD37-86FA-4FEC-B6A0-79CF57C0F698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034298-2E34-27C2-28B8-ED9472C5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0F394E-A032-D153-5801-32169C48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F40-525D-40CA-9187-F79E44DC9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77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D794A3-EE0B-8902-57E0-BF31B4BA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AD37-86FA-4FEC-B6A0-79CF57C0F698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4A4D0A-7EE9-1E33-7DCA-C11980EA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16FBE1-581B-08F9-20F6-E6630E53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F40-525D-40CA-9187-F79E44DC9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7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5C3EA-DBEB-35F1-A75E-AD80CBC3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A214B3-D5BA-190F-0B3C-865AE7E1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E8EDB0-6F91-3664-C6C6-9130F9CE8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D30984-97E0-B74F-0649-8DDBFA6A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AD37-86FA-4FEC-B6A0-79CF57C0F698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0F2C04-227D-B434-D717-FF71BC61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5E0DD3-4E38-A936-1D41-39A80C15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F40-525D-40CA-9187-F79E44DC9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70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1783F-0FED-728A-9AB8-BD9D1BE2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A32D6D-6793-1EC9-64B9-441CBFE6C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53D70B-A13D-DD53-D1F2-48BA64CE4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05C9FB-D20B-8B27-DBCD-1A80B78F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AD37-86FA-4FEC-B6A0-79CF57C0F698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6A4B93-C278-D62E-EE26-EB9CD942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27D8AA-CBD9-B063-A320-5980124F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F40-525D-40CA-9187-F79E44DC9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6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AB1B72-45FE-D28F-6EBF-21A4029E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C1E13D-E83D-F754-EDB6-DA542F5F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29BA7-AA20-3E0F-01E2-458C787A3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0AD37-86FA-4FEC-B6A0-79CF57C0F698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9D824C-5AFA-7E87-6FA5-714CF9147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1F293D-25A7-F6D4-7003-C4B264597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BF40-525D-40CA-9187-F79E44DC9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9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9095C89-366A-2AEF-FEAB-1A80BA7C3852}"/>
              </a:ext>
            </a:extLst>
          </p:cNvPr>
          <p:cNvSpPr/>
          <p:nvPr/>
        </p:nvSpPr>
        <p:spPr>
          <a:xfrm>
            <a:off x="3204519" y="2273642"/>
            <a:ext cx="3995351" cy="359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/>
              <a:t>Local</a:t>
            </a:r>
            <a:r>
              <a:rPr lang="ja-JP" altLang="en-US" dirty="0"/>
              <a:t> </a:t>
            </a:r>
            <a:r>
              <a:rPr kumimoji="1" lang="en-US" altLang="ja-JP" dirty="0"/>
              <a:t>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MicrophoneLevelLogger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0E34E5-785D-ACB4-C6C3-05DA7CEFD2E5}"/>
              </a:ext>
            </a:extLst>
          </p:cNvPr>
          <p:cNvSpPr/>
          <p:nvPr/>
        </p:nvSpPr>
        <p:spPr>
          <a:xfrm>
            <a:off x="7928918" y="2273642"/>
            <a:ext cx="3995351" cy="359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Remote</a:t>
            </a:r>
            <a:r>
              <a:rPr kumimoji="1" lang="ja-JP" altLang="en-US" dirty="0"/>
              <a:t> </a:t>
            </a:r>
            <a:r>
              <a:rPr kumimoji="1" lang="en-US" altLang="ja-JP" dirty="0"/>
              <a:t>PC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ja-JP" dirty="0"/>
              <a:t>MicrophoneLevelLogger.Remote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FF55A54-2CF1-8FCA-6D4B-9FA4AF5A775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199870" y="4073610"/>
            <a:ext cx="72904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CBD6373-C764-9338-0B01-760ADB862E22}"/>
              </a:ext>
            </a:extLst>
          </p:cNvPr>
          <p:cNvSpPr/>
          <p:nvPr/>
        </p:nvSpPr>
        <p:spPr>
          <a:xfrm>
            <a:off x="9253150" y="533399"/>
            <a:ext cx="1346885" cy="140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スピーカー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8762827-5CA6-B0AE-6EAB-D2B44883BBF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9926593" y="1942070"/>
            <a:ext cx="1" cy="3315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F17FBFF-62EF-F341-E178-715D42937922}"/>
              </a:ext>
            </a:extLst>
          </p:cNvPr>
          <p:cNvSpPr/>
          <p:nvPr/>
        </p:nvSpPr>
        <p:spPr>
          <a:xfrm>
            <a:off x="522075" y="3369273"/>
            <a:ext cx="1346885" cy="140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計測対象マイク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A903E70-ABC9-5FE2-33E5-453F36ED85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1868960" y="4073609"/>
            <a:ext cx="1335559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81EA286-9955-DB20-9D7A-30FDAD2CB451}"/>
              </a:ext>
            </a:extLst>
          </p:cNvPr>
          <p:cNvSpPr/>
          <p:nvPr/>
        </p:nvSpPr>
        <p:spPr>
          <a:xfrm>
            <a:off x="4528751" y="3155082"/>
            <a:ext cx="1346885" cy="14086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Teams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5E7747F-69E2-346C-9929-EEC2C2097BEC}"/>
              </a:ext>
            </a:extLst>
          </p:cNvPr>
          <p:cNvSpPr/>
          <p:nvPr/>
        </p:nvSpPr>
        <p:spPr>
          <a:xfrm>
            <a:off x="9471455" y="3155082"/>
            <a:ext cx="1346885" cy="14086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Teams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8A11B85-80B6-438B-3176-CA6326C0DD26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5875636" y="3859418"/>
            <a:ext cx="3595819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860C4DB-AD75-EFD0-6E8A-D51455EE3048}"/>
              </a:ext>
            </a:extLst>
          </p:cNvPr>
          <p:cNvSpPr txBox="1"/>
          <p:nvPr/>
        </p:nvSpPr>
        <p:spPr>
          <a:xfrm>
            <a:off x="8349047" y="18294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①スピーカーから音声再生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C09CE4C-C204-81C2-2F4A-E602E98B075C}"/>
              </a:ext>
            </a:extLst>
          </p:cNvPr>
          <p:cNvSpPr txBox="1"/>
          <p:nvPr/>
        </p:nvSpPr>
        <p:spPr>
          <a:xfrm>
            <a:off x="116172" y="47889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r>
              <a:rPr kumimoji="1" lang="ja-JP" altLang="en-US" dirty="0"/>
              <a:t>スピーカーの音を拾う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0F3804-4168-A23C-E929-87111D6C0587}"/>
              </a:ext>
            </a:extLst>
          </p:cNvPr>
          <p:cNvSpPr txBox="1"/>
          <p:nvPr/>
        </p:nvSpPr>
        <p:spPr>
          <a:xfrm>
            <a:off x="3321909" y="4696594"/>
            <a:ext cx="3982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③音声をローカルに保存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　（</a:t>
            </a:r>
            <a:r>
              <a:rPr kumimoji="1" lang="en-US" altLang="ja-JP" dirty="0">
                <a:solidFill>
                  <a:schemeClr val="bg1"/>
                </a:solidFill>
              </a:rPr>
              <a:t>Teams</a:t>
            </a:r>
            <a:r>
              <a:rPr kumimoji="1" lang="ja-JP" altLang="en-US" dirty="0">
                <a:solidFill>
                  <a:schemeClr val="bg1"/>
                </a:solidFill>
              </a:rPr>
              <a:t>ノイキャンなし）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④</a:t>
            </a:r>
            <a:r>
              <a:rPr lang="en-US" altLang="ja-JP" dirty="0">
                <a:solidFill>
                  <a:schemeClr val="bg1"/>
                </a:solidFill>
              </a:rPr>
              <a:t>Teams</a:t>
            </a:r>
            <a:r>
              <a:rPr lang="ja-JP" altLang="en-US" dirty="0">
                <a:solidFill>
                  <a:schemeClr val="bg1"/>
                </a:solidFill>
              </a:rPr>
              <a:t>をで</a:t>
            </a:r>
            <a:r>
              <a:rPr lang="en-US" altLang="ja-JP" dirty="0">
                <a:solidFill>
                  <a:schemeClr val="bg1"/>
                </a:solidFill>
              </a:rPr>
              <a:t>Remote</a:t>
            </a:r>
            <a:r>
              <a:rPr lang="ja-JP" altLang="en-US" dirty="0">
                <a:solidFill>
                  <a:schemeClr val="bg1"/>
                </a:solidFill>
              </a:rPr>
              <a:t>に音声を送る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2DF17CE-4A6B-E9F6-E5E9-1C4FB74F9004}"/>
              </a:ext>
            </a:extLst>
          </p:cNvPr>
          <p:cNvSpPr txBox="1"/>
          <p:nvPr/>
        </p:nvSpPr>
        <p:spPr>
          <a:xfrm>
            <a:off x="8227957" y="4696594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⑤</a:t>
            </a:r>
            <a:r>
              <a:rPr lang="en-US" altLang="ja-JP" dirty="0">
                <a:solidFill>
                  <a:schemeClr val="bg1"/>
                </a:solidFill>
              </a:rPr>
              <a:t>Teams</a:t>
            </a:r>
            <a:r>
              <a:rPr lang="ja-JP" altLang="en-US" dirty="0">
                <a:solidFill>
                  <a:schemeClr val="bg1"/>
                </a:solidFill>
              </a:rPr>
              <a:t>越しの音声を録音する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  （</a:t>
            </a:r>
            <a:r>
              <a:rPr kumimoji="1" lang="en-US" altLang="ja-JP" dirty="0">
                <a:solidFill>
                  <a:schemeClr val="bg1"/>
                </a:solidFill>
              </a:rPr>
              <a:t>Teams</a:t>
            </a:r>
            <a:r>
              <a:rPr kumimoji="1" lang="ja-JP" altLang="en-US" dirty="0">
                <a:solidFill>
                  <a:schemeClr val="bg1"/>
                </a:solidFill>
              </a:rPr>
              <a:t>ノイキャンあり）</a:t>
            </a:r>
          </a:p>
        </p:txBody>
      </p:sp>
    </p:spTree>
    <p:extLst>
      <p:ext uri="{BB962C8B-B14F-4D97-AF65-F5344CB8AC3E}">
        <p14:creationId xmlns:p14="http://schemas.microsoft.com/office/powerpoint/2010/main" val="115642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60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 Atsushi A (中村 充志)</dc:creator>
  <cp:lastModifiedBy>Nakamura Atsushi A (中村 充志)</cp:lastModifiedBy>
  <cp:revision>2</cp:revision>
  <dcterms:created xsi:type="dcterms:W3CDTF">2023-02-12T01:20:15Z</dcterms:created>
  <dcterms:modified xsi:type="dcterms:W3CDTF">2023-02-12T23:18:12Z</dcterms:modified>
</cp:coreProperties>
</file>