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E098F-4DB0-63C1-7607-AC97945B6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3DB026-FEEF-642A-23EE-0A7BAA22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E592F6-155E-B691-A8E0-26E19C86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F2C9-D79F-4277-8A15-B979D7CCFE7B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796DA-6E16-EBB1-F4F6-973A66C6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67B08-E544-2E00-8049-72706622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F0E5-B8DF-4891-8C87-1ED046D5E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96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153F9-1192-34CA-6387-4F2C7F00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1E6F79-2C61-CE76-32F5-F3E6B150A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AA30B-E2C9-2BEF-610D-C00532A1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F2C9-D79F-4277-8A15-B979D7CCFE7B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D7157E-73CA-ED1C-639A-D827FAFC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24ED96-574D-946C-6709-0E613A79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F0E5-B8DF-4891-8C87-1ED046D5E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43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371522-15A1-10FE-B6F8-509BCBAA6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B38671-A4FC-B2F3-D0B1-E5107D75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4E40ED-E91E-E0A8-0B87-8B1D9097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F2C9-D79F-4277-8A15-B979D7CCFE7B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D3ED5D-256D-66DA-DD6A-BD35E6D4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DB517-CDB6-F5E4-2B64-F3D45422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F0E5-B8DF-4891-8C87-1ED046D5E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9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79958-634B-363B-AE77-E0A82789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DF157C-A747-05F2-4C4C-7BF827E2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F0323-22D2-9553-1E7E-59FFBD4B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F2C9-D79F-4277-8A15-B979D7CCFE7B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60482A-53AD-D87C-2339-2C25D8E5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992AA3-60FB-DD49-9041-AE180A9D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F0E5-B8DF-4891-8C87-1ED046D5E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63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DCB50-D82E-98CE-D760-7812AC5B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2A947-3496-ED6A-C829-D2B9B416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65291-FD8C-08FD-3333-5AAC1E75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F2C9-D79F-4277-8A15-B979D7CCFE7B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3BB38-118A-B400-2E23-DF87F2BF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799354-B7B7-4EFF-093A-BDBD421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F0E5-B8DF-4891-8C87-1ED046D5E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00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A884F-01A4-0C2A-C7C7-A168DDC1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22A6F-32D0-90A4-D8F0-523A6CB28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54A80C-D309-5444-7069-37F0F0D26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647B8D-7212-BDC3-8703-0341BC52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F2C9-D79F-4277-8A15-B979D7CCFE7B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303E65-2DA7-8D6E-EE30-8022AEE9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925DD6-8106-E59E-15F3-23375C33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F0E5-B8DF-4891-8C87-1ED046D5E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45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4F530-5190-83B9-C173-80D11242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162509-2A6A-919B-AC6F-0DDEF40A9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039C49-9141-9463-4731-822B517C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97FF46-B0EC-E8E1-37FE-E809AC02D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25B6DE-A794-A23C-F13D-63C9BBC54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CFF347-EC9A-10C0-91BF-484931F2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F2C9-D79F-4277-8A15-B979D7CCFE7B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B550AF-7EB2-D353-8BFA-96A62CFB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9E58B5-5B3D-8D5D-3E71-BD0BF6BB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F0E5-B8DF-4891-8C87-1ED046D5E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68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ADD79-8907-EB32-68B8-6466BA07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4FAC61-1FE0-AC26-EBA8-4C9A75B6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F2C9-D79F-4277-8A15-B979D7CCFE7B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CE85AD-9676-D37D-5612-ED568393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68C812-7DC7-83FD-7D33-AFE4252F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F0E5-B8DF-4891-8C87-1ED046D5E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47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7653FA-A23A-5C08-AAC7-822CC1AC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F2C9-D79F-4277-8A15-B979D7CCFE7B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B9FE39-C8F0-D141-7713-4DFA381F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62D34E-6CBF-1AAE-FA73-409B6FF5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F0E5-B8DF-4891-8C87-1ED046D5E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3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832B4-1106-C04B-A4EA-DC1FAC8D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28E3F4-7EF4-8FEF-F515-9764B07C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FA7925-730E-72F6-BFA0-907A138BA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5F6E48-C3AC-24E8-88DD-B6D642CF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F2C9-D79F-4277-8A15-B979D7CCFE7B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50B83C-B593-CA6F-B086-0AFDBF6A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3BB8AE-7D8B-A0A1-5EEB-E5875515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F0E5-B8DF-4891-8C87-1ED046D5E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38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AFAE3-2569-89E9-211F-96D4BC59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851C94-FFC6-247B-F1FE-61C62B479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CD1767-AFE9-8D25-C5D8-E8F8BA3C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2ACE50-49D5-F264-7C2B-72BD851E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F2C9-D79F-4277-8A15-B979D7CCFE7B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255BCF-541C-CB09-75AF-3DFBEB2E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8BF38F-2E99-2C15-7983-631B36F3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F0E5-B8DF-4891-8C87-1ED046D5E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99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2A7615-3135-6654-1123-CEEACDE7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07A59A-BD58-80B0-C282-18F019BF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20FBB8-C05F-3A19-A39A-7780236F0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F2C9-D79F-4277-8A15-B979D7CCFE7B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62FB4-E8EE-FDD4-52CC-255DA6BB8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2C09E-2543-83FF-2C1A-E8F786BBD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CF0E5-B8DF-4891-8C87-1ED046D5E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81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F5A18C-D4BD-08F6-E151-FBCA531B397D}"/>
              </a:ext>
            </a:extLst>
          </p:cNvPr>
          <p:cNvSpPr/>
          <p:nvPr/>
        </p:nvSpPr>
        <p:spPr>
          <a:xfrm>
            <a:off x="1813708" y="1219201"/>
            <a:ext cx="4061312" cy="3329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Window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0E6030-1499-45A1-C400-4DDBE006F5F4}"/>
              </a:ext>
            </a:extLst>
          </p:cNvPr>
          <p:cNvSpPr/>
          <p:nvPr/>
        </p:nvSpPr>
        <p:spPr>
          <a:xfrm>
            <a:off x="2224004" y="1661160"/>
            <a:ext cx="3193816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NavigationFrame</a:t>
            </a:r>
          </a:p>
          <a:p>
            <a:r>
              <a:rPr kumimoji="1" lang="en-US" altLang="ja-JP" dirty="0"/>
              <a:t>- FrameName : FrameA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D7FA7D-51A1-12A0-D331-622BDAA95BEC}"/>
              </a:ext>
            </a:extLst>
          </p:cNvPr>
          <p:cNvSpPr/>
          <p:nvPr/>
        </p:nvSpPr>
        <p:spPr>
          <a:xfrm>
            <a:off x="2399782" y="2339340"/>
            <a:ext cx="2842260" cy="165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E12360-73DE-0905-5ED9-9623D77FE1C5}"/>
              </a:ext>
            </a:extLst>
          </p:cNvPr>
          <p:cNvSpPr/>
          <p:nvPr/>
        </p:nvSpPr>
        <p:spPr>
          <a:xfrm>
            <a:off x="6721358" y="2339340"/>
            <a:ext cx="2842260" cy="165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A710F29-5F0F-935C-2D5D-AD1F60B15619}"/>
              </a:ext>
            </a:extLst>
          </p:cNvPr>
          <p:cNvSpPr/>
          <p:nvPr/>
        </p:nvSpPr>
        <p:spPr>
          <a:xfrm>
            <a:off x="5318760" y="2876550"/>
            <a:ext cx="1325880" cy="579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Navigate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300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546591-91EF-E18E-4712-977A2ADC08B3}"/>
              </a:ext>
            </a:extLst>
          </p:cNvPr>
          <p:cNvSpPr/>
          <p:nvPr/>
        </p:nvSpPr>
        <p:spPr>
          <a:xfrm>
            <a:off x="2399782" y="2491740"/>
            <a:ext cx="1905518" cy="1653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A944CF-A37A-AA44-DDDF-668F0AC81C30}"/>
              </a:ext>
            </a:extLst>
          </p:cNvPr>
          <p:cNvSpPr/>
          <p:nvPr/>
        </p:nvSpPr>
        <p:spPr>
          <a:xfrm>
            <a:off x="6842244" y="2491740"/>
            <a:ext cx="2042678" cy="1653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5D056D6B-4135-2860-56E6-3FC52518A612}"/>
              </a:ext>
            </a:extLst>
          </p:cNvPr>
          <p:cNvSpPr/>
          <p:nvPr/>
        </p:nvSpPr>
        <p:spPr>
          <a:xfrm>
            <a:off x="4503420" y="2586990"/>
            <a:ext cx="2042678" cy="579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③</a:t>
            </a:r>
            <a:r>
              <a:rPr kumimoji="1" lang="en-US" altLang="ja-JP" dirty="0"/>
              <a:t>Navigate</a:t>
            </a:r>
            <a:endParaRPr kumimoji="1"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C3765AF-FEBF-9B79-ACF0-C83C27B889F5}"/>
              </a:ext>
            </a:extLst>
          </p:cNvPr>
          <p:cNvSpPr/>
          <p:nvPr/>
        </p:nvSpPr>
        <p:spPr>
          <a:xfrm flipH="1">
            <a:off x="4503420" y="3429000"/>
            <a:ext cx="2042678" cy="5791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③</a:t>
            </a:r>
            <a:r>
              <a:rPr kumimoji="1" lang="en-US" altLang="ja-JP" dirty="0"/>
              <a:t>GoBack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09622F-AEF9-8D3B-16EF-7EEA46E5A1BF}"/>
              </a:ext>
            </a:extLst>
          </p:cNvPr>
          <p:cNvSpPr txBox="1"/>
          <p:nvPr/>
        </p:nvSpPr>
        <p:spPr>
          <a:xfrm>
            <a:off x="2450691" y="1845409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①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OnPausing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系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⑤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OnPaused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系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60E171-1008-2543-DD81-03D90BFD56E7}"/>
              </a:ext>
            </a:extLst>
          </p:cNvPr>
          <p:cNvSpPr txBox="1"/>
          <p:nvPr/>
        </p:nvSpPr>
        <p:spPr>
          <a:xfrm>
            <a:off x="6822145" y="1845409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②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OnNavigating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系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④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OnNavigated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系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7ADDF7-E071-BF08-12E0-ACF940527187}"/>
              </a:ext>
            </a:extLst>
          </p:cNvPr>
          <p:cNvSpPr txBox="1"/>
          <p:nvPr/>
        </p:nvSpPr>
        <p:spPr>
          <a:xfrm>
            <a:off x="2450691" y="4145280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②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OnResuming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系</a:t>
            </a: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④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</a:rPr>
              <a:t>OnResumed</a:t>
            </a: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</a:rPr>
              <a:t>系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42D65-ABA8-1500-1B79-19E6B90F4194}"/>
              </a:ext>
            </a:extLst>
          </p:cNvPr>
          <p:cNvSpPr txBox="1"/>
          <p:nvPr/>
        </p:nvSpPr>
        <p:spPr>
          <a:xfrm>
            <a:off x="6822145" y="4145280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①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OnDisposing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系</a:t>
            </a: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⑤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OnDisposed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系</a:t>
            </a: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2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43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中村充志</cp:lastModifiedBy>
  <cp:revision>2</cp:revision>
  <dcterms:created xsi:type="dcterms:W3CDTF">2022-05-05T04:25:58Z</dcterms:created>
  <dcterms:modified xsi:type="dcterms:W3CDTF">2022-05-05T11:37:22Z</dcterms:modified>
</cp:coreProperties>
</file>