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94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5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1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0DB1-66EE-D592-2109-444477A36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98849-ED66-7FCE-861C-533980E47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1227C-7CC4-1E2F-001B-C37DCE0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466E4-8D76-4591-6D3C-57336CEA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EA434-F798-5AA4-32C6-5780125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1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3C30A-E066-A05B-C074-939508B4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D4AFB7-1EEC-2A4A-5D43-E524F9CF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2468D-3D24-4A3A-55DE-874A573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7084A-9CA3-0452-D780-5794E668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944DE-E85B-F63F-5367-E5C90E21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07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F626A-42C3-3182-18FE-BCCD558A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02129-5904-DA8F-563F-F0A65FC6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CF07D6-D16E-DD07-5C26-548D187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D3CE2-EB5D-D14B-E83A-CDDB7A17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77C64-6655-6674-E3F8-F6C8253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1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2E2E0-8C5F-796D-0E25-615C065B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E14E3-ABB4-336D-0F47-814DBF53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6AAF26-4F3B-7879-55EC-DA97DDB0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680C7-8129-56E2-8B1E-D2C3B39A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979DC2-E666-DB69-404F-1FBC1DA4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43159-9844-ED84-0D86-A6EB6BA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45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E61FC-37F5-BBE9-DE53-8658B6B8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0393CB-5A4C-D9B4-DAF3-F102CE5E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DFF9C-CD62-56AD-E725-47BD7448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11BD0D-F656-DD2A-BA0E-64DF6196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DC1627-F6B2-CD6A-8E12-544BF9580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2AD481-34A3-A350-2674-EBECAB09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A8B67B-4837-00C9-8856-F5E8BC89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0B15C1-A6C6-D13C-4FBF-0803A5C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82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B83CD-7BE3-B5BF-3F52-502F1A4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FAE91-CB5A-D20B-7607-2478C6B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DAE9D-31AF-956A-4AB3-624D8F5F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84EEE2-1A79-9AF9-CE86-C75F2F9A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08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C94DD-C7E7-5B6B-28D8-53D3D90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BD4C1A-642F-9596-7AA9-3D132193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6437F6-1C24-6EE6-8C41-E96F267A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27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E7F46-F109-2844-BDF1-562546F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22AC1-3019-4C39-EEE5-EE99F7E0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1DEDBA-8710-1740-15D4-181BAFA0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B92C0-54AB-CA22-4059-5956781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FE790C-4BEC-37FA-7DB2-921419B1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4FDB1-A6E0-C149-9444-5045AD34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2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59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8D2C8-2958-9F7F-BDAC-62AB4A39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E21623-613D-F3F5-645D-CF2B065CE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33F78-FAFB-341F-1D46-242E87607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41C25A-5D7E-7A69-BA24-A6F6A1B1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620DD9-FF1D-D368-387E-CD67F63A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3CF579-C9BB-59B8-473E-7F50AAC0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12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83D21-3217-FFF7-BB5F-BF1BCA32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BFD2AF-9C73-D6B0-0370-0E222CC1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4E4D1-9F4E-F447-AEBC-4854E4A0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C6C12-ED98-AB6F-FD67-5FB076F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CAD7D-AC3B-4C31-C0A4-7731300D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25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62745B-FDA0-45BA-3452-4EB7B080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50E6A8-F87C-E096-18DF-976DB149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A53F7-E5AE-E40B-442C-D8C135A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764A4-6DE4-BCB6-DFDA-C5532A6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7CB8-C92B-566B-A9B3-74D9BA60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8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51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2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1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18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BE702D-2B5D-4F5D-49FE-2FEFAE0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40F20-9E90-5629-C7B7-EEEEF311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47EA8-4FED-AF38-DA92-6C05292B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16BBB-FF1A-A0BE-AA37-760AA069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58296-0EAA-6507-F8A4-90694E53A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3" y="3903426"/>
            <a:ext cx="3097857" cy="2323017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7680461" y="1873454"/>
            <a:ext cx="3064479" cy="2581710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311720B-33F5-C490-CFDB-EC85945570E7}"/>
              </a:ext>
            </a:extLst>
          </p:cNvPr>
          <p:cNvGrpSpPr/>
          <p:nvPr/>
        </p:nvGrpSpPr>
        <p:grpSpPr>
          <a:xfrm>
            <a:off x="2220562" y="790785"/>
            <a:ext cx="5483039" cy="3110986"/>
            <a:chOff x="2446696" y="817740"/>
            <a:chExt cx="5483039" cy="3110986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446696" y="817740"/>
              <a:ext cx="5483039" cy="31109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3842264" y="1566343"/>
              <a:ext cx="1411341" cy="107354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29E667C-6F4E-CE24-B45B-C371A6EC904D}"/>
                </a:ext>
              </a:extLst>
            </p:cNvPr>
            <p:cNvSpPr/>
            <p:nvPr/>
          </p:nvSpPr>
          <p:spPr>
            <a:xfrm>
              <a:off x="5643490" y="1566343"/>
              <a:ext cx="1625710" cy="120686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製品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4704774" y="2531746"/>
              <a:ext cx="1411341" cy="107354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5816072" y="4167330"/>
            <a:ext cx="3097857" cy="2323017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sp>
        <p:nvSpPr>
          <p:cNvPr id="20" name="楕円 19">
            <a:extLst>
              <a:ext uri="{FF2B5EF4-FFF2-40B4-BE49-F238E27FC236}">
                <a16:creationId xmlns:a16="http://schemas.microsoft.com/office/drawing/2014/main" id="{50255484-0853-A3C7-ECAA-11FF3FA6E3E4}"/>
              </a:ext>
            </a:extLst>
          </p:cNvPr>
          <p:cNvSpPr/>
          <p:nvPr/>
        </p:nvSpPr>
        <p:spPr>
          <a:xfrm>
            <a:off x="2545633" y="2308084"/>
            <a:ext cx="1411341" cy="10735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/>
              <a:t>顧客</a:t>
            </a:r>
          </a:p>
        </p:txBody>
      </p:sp>
    </p:spTree>
    <p:extLst>
      <p:ext uri="{BB962C8B-B14F-4D97-AF65-F5344CB8AC3E}">
        <p14:creationId xmlns:p14="http://schemas.microsoft.com/office/powerpoint/2010/main" val="42724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4" y="4173198"/>
            <a:ext cx="2647280" cy="2053245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6869391" y="839158"/>
            <a:ext cx="2925243" cy="2189927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8192697" y="3356864"/>
              <a:ext cx="1771239" cy="12127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6892704" y="4177667"/>
            <a:ext cx="2664202" cy="2053245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E244E92-A6EE-B718-A4D8-FA178CD05366}"/>
              </a:ext>
            </a:extLst>
          </p:cNvPr>
          <p:cNvGrpSpPr/>
          <p:nvPr/>
        </p:nvGrpSpPr>
        <p:grpSpPr>
          <a:xfrm>
            <a:off x="2545633" y="898634"/>
            <a:ext cx="3352278" cy="2739232"/>
            <a:chOff x="2545633" y="898634"/>
            <a:chExt cx="3352278" cy="2739232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545633" y="898634"/>
              <a:ext cx="3352278" cy="27392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4240567" y="1596569"/>
              <a:ext cx="1178739" cy="8345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3683449" y="2431080"/>
              <a:ext cx="1032921" cy="8020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0255484-0853-A3C7-ECAA-11FF3FA6E3E4}"/>
                </a:ext>
              </a:extLst>
            </p:cNvPr>
            <p:cNvSpPr/>
            <p:nvPr/>
          </p:nvSpPr>
          <p:spPr>
            <a:xfrm>
              <a:off x="2979301" y="1635103"/>
              <a:ext cx="1096086" cy="8345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顧客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070A3-65C7-96E9-4C42-7AD898140C1D}"/>
              </a:ext>
            </a:extLst>
          </p:cNvPr>
          <p:cNvGrpSpPr/>
          <p:nvPr/>
        </p:nvGrpSpPr>
        <p:grpSpPr>
          <a:xfrm>
            <a:off x="5094764" y="2535888"/>
            <a:ext cx="2711197" cy="2189926"/>
            <a:chOff x="7447407" y="2522336"/>
            <a:chExt cx="3261820" cy="2687416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109C74B-67CB-928A-9E46-C3D9824642FE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lang="ja-JP" altLang="en-US" sz="1400" dirty="0"/>
                <a:t>製品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B7BCCCF-F3B9-F29C-41D5-095F6C3314FA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製品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858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134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5316</TotalTime>
  <Words>97</Words>
  <Application>Microsoft Office PowerPoint</Application>
  <PresentationFormat>ワイド画面</PresentationFormat>
  <Paragraphs>47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Calibri Light</vt:lpstr>
      <vt:lpstr>Wingdings 2</vt:lpstr>
      <vt:lpstr>HDOfficeLightV0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中村充志</dc:creator>
  <cp:lastModifiedBy>中村充志</cp:lastModifiedBy>
  <cp:revision>3</cp:revision>
  <dcterms:created xsi:type="dcterms:W3CDTF">2022-07-28T20:39:41Z</dcterms:created>
  <dcterms:modified xsi:type="dcterms:W3CDTF">2022-10-16T21:23:47Z</dcterms:modified>
</cp:coreProperties>
</file>