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  <p:sldMasterId id="2147483894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3" r:id="rId9"/>
    <p:sldId id="262" r:id="rId10"/>
    <p:sldId id="264" r:id="rId11"/>
    <p:sldId id="266" r:id="rId12"/>
    <p:sldId id="267" r:id="rId13"/>
    <p:sldId id="26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8" autoAdjust="0"/>
    <p:restoredTop sz="94660"/>
  </p:normalViewPr>
  <p:slideViewPr>
    <p:cSldViewPr snapToGrid="0">
      <p:cViewPr>
        <p:scale>
          <a:sx n="125" d="100"/>
          <a:sy n="125" d="100"/>
        </p:scale>
        <p:origin x="9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702AC-6BD8-4265-8194-254349EA603F}" type="datetimeFigureOut">
              <a:rPr kumimoji="1" lang="ja-JP" altLang="en-US" smtClean="0"/>
              <a:t>2023/3/23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1EBB8-990F-4706-B659-40F7CCE396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7828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702AC-6BD8-4265-8194-254349EA603F}" type="datetimeFigureOut">
              <a:rPr kumimoji="1" lang="ja-JP" altLang="en-US" smtClean="0"/>
              <a:t>2023/3/23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1EBB8-990F-4706-B659-40F7CCE396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6816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702AC-6BD8-4265-8194-254349EA603F}" type="datetimeFigureOut">
              <a:rPr kumimoji="1" lang="ja-JP" altLang="en-US" smtClean="0"/>
              <a:t>2023/3/23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1EBB8-990F-4706-B659-40F7CCE396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78700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990DB1-66EE-D592-2109-444477A368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5A98849-ED66-7FCE-861C-533980E47D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4D1227C-7CC4-1E2F-001B-C37DCE00D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702AC-6BD8-4265-8194-254349EA603F}" type="datetimeFigureOut">
              <a:rPr kumimoji="1" lang="ja-JP" altLang="en-US" smtClean="0"/>
              <a:t>2023/3/23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6E466E4-8D76-4591-6D3C-57336CEA8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D3EA434-F798-5AA4-32C6-578012566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1EBB8-990F-4706-B659-40F7CCE396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6111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93C30A-E066-A05B-C074-939508B47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BD4AFB7-1EEC-2A4A-5D43-E524F9CF29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262468D-3D24-4A3A-55DE-874A573E7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702AC-6BD8-4265-8194-254349EA603F}" type="datetimeFigureOut">
              <a:rPr kumimoji="1" lang="ja-JP" altLang="en-US" smtClean="0"/>
              <a:t>2023/3/23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A37084A-9CA3-0452-D780-5794E6682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B2944DE-E85B-F63F-5367-E5C90E21E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1EBB8-990F-4706-B659-40F7CCE396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30774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4F626A-42C3-3182-18FE-BCCD558AC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DB02129-5904-DA8F-563F-F0A65FC632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5CF07D6-D16E-DD07-5C26-548D18795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702AC-6BD8-4265-8194-254349EA603F}" type="datetimeFigureOut">
              <a:rPr kumimoji="1" lang="ja-JP" altLang="en-US" smtClean="0"/>
              <a:t>2023/3/23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38D3CE2-EB5D-D14B-E83A-CDDB7A171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CD77C64-6655-6674-E3F8-F6C8253E5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1EBB8-990F-4706-B659-40F7CCE396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51234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52E2E0-8C5F-796D-0E25-615C065B6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97E14E3-ABB4-336D-0F47-814DBF5331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C6AAF26-4F3B-7879-55EC-DA97DDB07F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56680C7-8129-56E2-8B1E-D2C3B39A4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702AC-6BD8-4265-8194-254349EA603F}" type="datetimeFigureOut">
              <a:rPr kumimoji="1" lang="ja-JP" altLang="en-US" smtClean="0"/>
              <a:t>2023/3/23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4979DC2-E666-DB69-404F-1FBC1DA4C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F343159-9844-ED84-0D86-A6EB6BACB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1EBB8-990F-4706-B659-40F7CCE396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99455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B7E61FC-37F5-BBE9-DE53-8658B6B87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00393CB-5A4C-D9B4-DAF3-F102CE5E62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49DFF9C-CD62-56AD-E725-47BD74485F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111BD0D-F656-DD2A-BA0E-64DF6196B7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3DC1627-F6B2-CD6A-8E12-544BF9580F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02AD481-34A3-A350-2674-EBECAB097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702AC-6BD8-4265-8194-254349EA603F}" type="datetimeFigureOut">
              <a:rPr kumimoji="1" lang="ja-JP" altLang="en-US" smtClean="0"/>
              <a:t>2023/3/23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EA8B67B-4837-00C9-8856-F5E8BC89D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A0B15C1-A6C6-D13C-4FBF-0803A5C5C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1EBB8-990F-4706-B659-40F7CCE396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48207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6B83CD-7BE3-B5BF-3F52-502F1A44C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63FAE91-CB5A-D20B-7607-2478C6B20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702AC-6BD8-4265-8194-254349EA603F}" type="datetimeFigureOut">
              <a:rPr kumimoji="1" lang="ja-JP" altLang="en-US" smtClean="0"/>
              <a:t>2023/3/23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2ADAE9D-31AF-956A-4AB3-624D8F5F8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684EEE2-1A79-9AF9-CE86-C75F2F9A1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1EBB8-990F-4706-B659-40F7CCE396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01084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B0C94DD-C7E7-5B6B-28D8-53D3D90A8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702AC-6BD8-4265-8194-254349EA603F}" type="datetimeFigureOut">
              <a:rPr kumimoji="1" lang="ja-JP" altLang="en-US" smtClean="0"/>
              <a:t>2023/3/23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CBD4C1A-642F-9596-7AA9-3D132193C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B6437F6-1C24-6EE6-8C41-E96F267A0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1EBB8-990F-4706-B659-40F7CCE396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37279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FE7F46-F109-2844-BDF1-562546F58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5D22AC1-3019-4C39-EEE5-EE99F7E0DD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21DEDBA-8710-1740-15D4-181BAFA0C3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04B92C0-54AB-CA22-4059-595678171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702AC-6BD8-4265-8194-254349EA603F}" type="datetimeFigureOut">
              <a:rPr kumimoji="1" lang="ja-JP" altLang="en-US" smtClean="0"/>
              <a:t>2023/3/23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7FE790C-4BEC-37FA-7DB2-921419B13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E14FDB1-A6E0-C149-9444-5045AD34B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1EBB8-990F-4706-B659-40F7CCE396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1923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702AC-6BD8-4265-8194-254349EA603F}" type="datetimeFigureOut">
              <a:rPr kumimoji="1" lang="ja-JP" altLang="en-US" smtClean="0"/>
              <a:t>2023/3/23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1EBB8-990F-4706-B659-40F7CCE396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659702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DA8D2C8-2958-9F7F-BDAC-62AB4A393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3E21623-613D-F3F5-645D-CF2B065CE1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C933F78-FAFB-341F-1D46-242E876070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741C25A-5D7E-7A69-BA24-A6F6A1B15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702AC-6BD8-4265-8194-254349EA603F}" type="datetimeFigureOut">
              <a:rPr kumimoji="1" lang="ja-JP" altLang="en-US" smtClean="0"/>
              <a:t>2023/3/23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C620DD9-FF1D-D368-387E-CD67F63AB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23CF579-C9BB-59B8-473E-7F50AAC0F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1EBB8-990F-4706-B659-40F7CCE396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812406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EA83D21-3217-FFF7-BB5F-BF1BCA32D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5BFD2AF-9C73-D6B0-0370-0E222CC1B6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774E4D1-9F4E-F447-AEBC-4854E4A09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702AC-6BD8-4265-8194-254349EA603F}" type="datetimeFigureOut">
              <a:rPr kumimoji="1" lang="ja-JP" altLang="en-US" smtClean="0"/>
              <a:t>2023/3/23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89C6C12-ED98-AB6F-FD67-5FB076F2A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21CAD7D-AC3B-4C31-C0A4-7731300D8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1EBB8-990F-4706-B659-40F7CCE396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225995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762745B-FDA0-45BA-3452-4EB7B0803F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C50E6A8-F87C-E096-18DF-976DB14996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B6A53F7-E5AE-E40B-442C-D8C135AED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702AC-6BD8-4265-8194-254349EA603F}" type="datetimeFigureOut">
              <a:rPr kumimoji="1" lang="ja-JP" altLang="en-US" smtClean="0"/>
              <a:t>2023/3/23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57764A4-6DE4-BCB6-DFDA-C5532A641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F377CB8-C92B-566B-A9B3-74D9BA60E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1EBB8-990F-4706-B659-40F7CCE396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484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702AC-6BD8-4265-8194-254349EA603F}" type="datetimeFigureOut">
              <a:rPr kumimoji="1" lang="ja-JP" altLang="en-US" smtClean="0"/>
              <a:t>2023/3/23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1EBB8-990F-4706-B659-40F7CCE396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9727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702AC-6BD8-4265-8194-254349EA603F}" type="datetimeFigureOut">
              <a:rPr kumimoji="1" lang="ja-JP" altLang="en-US" smtClean="0"/>
              <a:t>2023/3/23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1EBB8-990F-4706-B659-40F7CCE396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7519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702AC-6BD8-4265-8194-254349EA603F}" type="datetimeFigureOut">
              <a:rPr kumimoji="1" lang="ja-JP" altLang="en-US" smtClean="0"/>
              <a:t>2023/3/23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1EBB8-990F-4706-B659-40F7CCE396C6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530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702AC-6BD8-4265-8194-254349EA603F}" type="datetimeFigureOut">
              <a:rPr kumimoji="1" lang="ja-JP" altLang="en-US" smtClean="0"/>
              <a:t>2023/3/23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1EBB8-990F-4706-B659-40F7CCE396C6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078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702AC-6BD8-4265-8194-254349EA603F}" type="datetimeFigureOut">
              <a:rPr kumimoji="1" lang="ja-JP" altLang="en-US" smtClean="0"/>
              <a:t>2023/3/23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1EBB8-990F-4706-B659-40F7CCE396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6267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702AC-6BD8-4265-8194-254349EA603F}" type="datetimeFigureOut">
              <a:rPr kumimoji="1" lang="ja-JP" altLang="en-US" smtClean="0"/>
              <a:t>2023/3/23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1EBB8-990F-4706-B659-40F7CCE396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056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702AC-6BD8-4265-8194-254349EA603F}" type="datetimeFigureOut">
              <a:rPr kumimoji="1" lang="ja-JP" altLang="en-US" smtClean="0"/>
              <a:t>2023/3/23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1EBB8-990F-4706-B659-40F7CCE396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3419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26702AC-6BD8-4265-8194-254349EA603F}" type="datetimeFigureOut">
              <a:rPr kumimoji="1" lang="ja-JP" altLang="en-US" smtClean="0"/>
              <a:t>2023/3/23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D1EBB8-990F-4706-B659-40F7CCE396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9189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DBE702D-2B5D-4F5D-49FE-2FEFAE064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4D40F20-9E90-5629-C7B7-EEEEF311B0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9E47EA8-4FED-AF38-DA92-6C05292B9F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6702AC-6BD8-4265-8194-254349EA603F}" type="datetimeFigureOut">
              <a:rPr kumimoji="1" lang="ja-JP" altLang="en-US" smtClean="0"/>
              <a:t>2023/3/23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9D16BBB-FF1A-A0BE-AA37-760AA069ED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E258296-0EAA-6507-F8A4-90694E53A6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D1EBB8-990F-4706-B659-40F7CCE396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8719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896" r:id="rId2"/>
    <p:sldLayoutId id="2147483897" r:id="rId3"/>
    <p:sldLayoutId id="2147483898" r:id="rId4"/>
    <p:sldLayoutId id="2147483899" r:id="rId5"/>
    <p:sldLayoutId id="2147483900" r:id="rId6"/>
    <p:sldLayoutId id="2147483901" r:id="rId7"/>
    <p:sldLayoutId id="2147483902" r:id="rId8"/>
    <p:sldLayoutId id="2147483903" r:id="rId9"/>
    <p:sldLayoutId id="2147483904" r:id="rId10"/>
    <p:sldLayoutId id="214748390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楕円 3">
            <a:extLst>
              <a:ext uri="{FF2B5EF4-FFF2-40B4-BE49-F238E27FC236}">
                <a16:creationId xmlns:a16="http://schemas.microsoft.com/office/drawing/2014/main" id="{4E173B87-FBB9-8E2A-3B8C-11D8521306C4}"/>
              </a:ext>
            </a:extLst>
          </p:cNvPr>
          <p:cNvSpPr/>
          <p:nvPr/>
        </p:nvSpPr>
        <p:spPr>
          <a:xfrm>
            <a:off x="1447060" y="237392"/>
            <a:ext cx="9454719" cy="65185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2FA214F-D0C3-BEC1-4ECE-F27F5D8131F0}"/>
              </a:ext>
            </a:extLst>
          </p:cNvPr>
          <p:cNvSpPr txBox="1"/>
          <p:nvPr/>
        </p:nvSpPr>
        <p:spPr>
          <a:xfrm>
            <a:off x="5094764" y="448408"/>
            <a:ext cx="16033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>
                <a:solidFill>
                  <a:schemeClr val="bg1"/>
                </a:solidFill>
              </a:rPr>
              <a:t>Adventure Works</a:t>
            </a:r>
            <a:endParaRPr kumimoji="1" lang="ja-JP" altLang="en-US" sz="1400" dirty="0">
              <a:solidFill>
                <a:schemeClr val="bg1"/>
              </a:solidFill>
            </a:endParaRPr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828CF32B-36E0-A44C-B89B-65635BD1F5B9}"/>
              </a:ext>
            </a:extLst>
          </p:cNvPr>
          <p:cNvGrpSpPr/>
          <p:nvPr/>
        </p:nvGrpSpPr>
        <p:grpSpPr>
          <a:xfrm>
            <a:off x="2545633" y="3903426"/>
            <a:ext cx="3097857" cy="2323017"/>
            <a:chOff x="3233613" y="4086575"/>
            <a:chExt cx="3097857" cy="2323017"/>
          </a:xfrm>
        </p:grpSpPr>
        <p:sp>
          <p:nvSpPr>
            <p:cNvPr id="13" name="楕円 12">
              <a:extLst>
                <a:ext uri="{FF2B5EF4-FFF2-40B4-BE49-F238E27FC236}">
                  <a16:creationId xmlns:a16="http://schemas.microsoft.com/office/drawing/2014/main" id="{1BFB8EA3-C44D-6087-6ABD-09230505F4A4}"/>
                </a:ext>
              </a:extLst>
            </p:cNvPr>
            <p:cNvSpPr/>
            <p:nvPr/>
          </p:nvSpPr>
          <p:spPr>
            <a:xfrm>
              <a:off x="3233613" y="4086575"/>
              <a:ext cx="3097857" cy="2323017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ja-JP" sz="1400" dirty="0"/>
                <a:t>&lt;</a:t>
              </a:r>
              <a:r>
                <a:rPr lang="ja-JP" altLang="en-US" sz="1400" dirty="0"/>
                <a:t>支援</a:t>
              </a:r>
              <a:r>
                <a:rPr lang="en-US" altLang="ja-JP" sz="1400" dirty="0"/>
                <a:t>&gt;</a:t>
              </a:r>
              <a:r>
                <a:rPr lang="ja-JP" altLang="en-US" sz="1400" dirty="0"/>
                <a:t>購買</a:t>
              </a:r>
              <a:r>
                <a:rPr kumimoji="1" lang="ja-JP" altLang="en-US" sz="1400" dirty="0"/>
                <a:t>システム</a:t>
              </a:r>
            </a:p>
          </p:txBody>
        </p:sp>
        <p:sp>
          <p:nvSpPr>
            <p:cNvPr id="7" name="楕円 6">
              <a:extLst>
                <a:ext uri="{FF2B5EF4-FFF2-40B4-BE49-F238E27FC236}">
                  <a16:creationId xmlns:a16="http://schemas.microsoft.com/office/drawing/2014/main" id="{07D94B29-8D6D-AB27-F08C-BC40ADC69353}"/>
                </a:ext>
              </a:extLst>
            </p:cNvPr>
            <p:cNvSpPr/>
            <p:nvPr/>
          </p:nvSpPr>
          <p:spPr>
            <a:xfrm>
              <a:off x="4009338" y="4738884"/>
              <a:ext cx="1546409" cy="120686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ja-JP" altLang="en-US" sz="1400" dirty="0"/>
                <a:t>購買</a:t>
              </a:r>
            </a:p>
          </p:txBody>
        </p:sp>
      </p:grp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ACE38028-A1D6-FC4B-4284-670B2C9DB8AD}"/>
              </a:ext>
            </a:extLst>
          </p:cNvPr>
          <p:cNvGrpSpPr/>
          <p:nvPr/>
        </p:nvGrpSpPr>
        <p:grpSpPr>
          <a:xfrm>
            <a:off x="7680461" y="1873454"/>
            <a:ext cx="3064479" cy="2581710"/>
            <a:chOff x="7447407" y="2522336"/>
            <a:chExt cx="3261820" cy="2687416"/>
          </a:xfrm>
        </p:grpSpPr>
        <p:sp>
          <p:nvSpPr>
            <p:cNvPr id="12" name="楕円 11">
              <a:extLst>
                <a:ext uri="{FF2B5EF4-FFF2-40B4-BE49-F238E27FC236}">
                  <a16:creationId xmlns:a16="http://schemas.microsoft.com/office/drawing/2014/main" id="{227F0D57-1F25-00CD-5333-69D43616D2B8}"/>
                </a:ext>
              </a:extLst>
            </p:cNvPr>
            <p:cNvSpPr/>
            <p:nvPr/>
          </p:nvSpPr>
          <p:spPr>
            <a:xfrm>
              <a:off x="7447407" y="2522336"/>
              <a:ext cx="3261820" cy="2687416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ja-JP" sz="1400" dirty="0"/>
                <a:t>&lt;</a:t>
              </a:r>
              <a:r>
                <a:rPr kumimoji="1" lang="ja-JP" altLang="en-US" sz="1400" dirty="0"/>
                <a:t>支援</a:t>
              </a:r>
              <a:r>
                <a:rPr kumimoji="1" lang="en-US" altLang="ja-JP" sz="1400" dirty="0"/>
                <a:t>&gt;</a:t>
              </a:r>
              <a:r>
                <a:rPr kumimoji="1" lang="ja-JP" altLang="en-US" sz="1400" dirty="0"/>
                <a:t>製造システム</a:t>
              </a:r>
            </a:p>
          </p:txBody>
        </p:sp>
        <p:sp>
          <p:nvSpPr>
            <p:cNvPr id="9" name="楕円 8">
              <a:extLst>
                <a:ext uri="{FF2B5EF4-FFF2-40B4-BE49-F238E27FC236}">
                  <a16:creationId xmlns:a16="http://schemas.microsoft.com/office/drawing/2014/main" id="{27121125-E794-BFA7-53F1-FE9292E66999}"/>
                </a:ext>
              </a:extLst>
            </p:cNvPr>
            <p:cNvSpPr/>
            <p:nvPr/>
          </p:nvSpPr>
          <p:spPr>
            <a:xfrm>
              <a:off x="7776130" y="3391727"/>
              <a:ext cx="2668016" cy="1540361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ja-JP" altLang="en-US" sz="1400" dirty="0"/>
                <a:t>製造</a:t>
              </a:r>
              <a:endParaRPr kumimoji="1" lang="ja-JP" altLang="en-US" sz="1400" dirty="0"/>
            </a:p>
          </p:txBody>
        </p:sp>
      </p:grp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3311720B-33F5-C490-CFDB-EC85945570E7}"/>
              </a:ext>
            </a:extLst>
          </p:cNvPr>
          <p:cNvGrpSpPr/>
          <p:nvPr/>
        </p:nvGrpSpPr>
        <p:grpSpPr>
          <a:xfrm>
            <a:off x="2220562" y="790785"/>
            <a:ext cx="5483039" cy="3110986"/>
            <a:chOff x="2446696" y="817740"/>
            <a:chExt cx="5483039" cy="3110986"/>
          </a:xfrm>
        </p:grpSpPr>
        <p:sp>
          <p:nvSpPr>
            <p:cNvPr id="11" name="楕円 10">
              <a:extLst>
                <a:ext uri="{FF2B5EF4-FFF2-40B4-BE49-F238E27FC236}">
                  <a16:creationId xmlns:a16="http://schemas.microsoft.com/office/drawing/2014/main" id="{B0D718DA-75DC-B140-77EF-2F6020A5715E}"/>
                </a:ext>
              </a:extLst>
            </p:cNvPr>
            <p:cNvSpPr/>
            <p:nvPr/>
          </p:nvSpPr>
          <p:spPr>
            <a:xfrm>
              <a:off x="2446696" y="817740"/>
              <a:ext cx="5483039" cy="3110986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ja-JP" sz="1400" dirty="0"/>
                <a:t>&lt;</a:t>
              </a:r>
              <a:r>
                <a:rPr kumimoji="1" lang="ja-JP" altLang="en-US" sz="1400" dirty="0"/>
                <a:t>コア</a:t>
              </a:r>
              <a:r>
                <a:rPr kumimoji="1" lang="en-US" altLang="ja-JP" sz="1400" dirty="0"/>
                <a:t>&gt;</a:t>
              </a:r>
              <a:r>
                <a:rPr kumimoji="1" lang="ja-JP" altLang="en-US" sz="1400" dirty="0"/>
                <a:t>販売システム</a:t>
              </a:r>
            </a:p>
          </p:txBody>
        </p:sp>
        <p:sp>
          <p:nvSpPr>
            <p:cNvPr id="6" name="楕円 5">
              <a:extLst>
                <a:ext uri="{FF2B5EF4-FFF2-40B4-BE49-F238E27FC236}">
                  <a16:creationId xmlns:a16="http://schemas.microsoft.com/office/drawing/2014/main" id="{E4341508-0FDE-D06F-4D72-515D8565D854}"/>
                </a:ext>
              </a:extLst>
            </p:cNvPr>
            <p:cNvSpPr/>
            <p:nvPr/>
          </p:nvSpPr>
          <p:spPr>
            <a:xfrm>
              <a:off x="3842264" y="1566343"/>
              <a:ext cx="1411341" cy="1073547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ja-JP" altLang="en-US" sz="1400" dirty="0"/>
                <a:t>販売</a:t>
              </a:r>
            </a:p>
          </p:txBody>
        </p:sp>
        <p:sp>
          <p:nvSpPr>
            <p:cNvPr id="8" name="楕円 7">
              <a:extLst>
                <a:ext uri="{FF2B5EF4-FFF2-40B4-BE49-F238E27FC236}">
                  <a16:creationId xmlns:a16="http://schemas.microsoft.com/office/drawing/2014/main" id="{729E667C-6F4E-CE24-B45B-C371A6EC904D}"/>
                </a:ext>
              </a:extLst>
            </p:cNvPr>
            <p:cNvSpPr/>
            <p:nvPr/>
          </p:nvSpPr>
          <p:spPr>
            <a:xfrm>
              <a:off x="5643490" y="1566343"/>
              <a:ext cx="1625710" cy="1206865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ja-JP" altLang="en-US" sz="1400" dirty="0"/>
                <a:t>製品</a:t>
              </a:r>
            </a:p>
          </p:txBody>
        </p:sp>
        <p:sp>
          <p:nvSpPr>
            <p:cNvPr id="10" name="楕円 9">
              <a:extLst>
                <a:ext uri="{FF2B5EF4-FFF2-40B4-BE49-F238E27FC236}">
                  <a16:creationId xmlns:a16="http://schemas.microsoft.com/office/drawing/2014/main" id="{33E96A1B-5BF5-F13F-1B5C-AE260802C186}"/>
                </a:ext>
              </a:extLst>
            </p:cNvPr>
            <p:cNvSpPr/>
            <p:nvPr/>
          </p:nvSpPr>
          <p:spPr>
            <a:xfrm>
              <a:off x="4704774" y="2531746"/>
              <a:ext cx="1411341" cy="1073548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ja-JP" altLang="en-US" sz="1400" dirty="0"/>
                <a:t>在庫</a:t>
              </a:r>
            </a:p>
          </p:txBody>
        </p:sp>
      </p:grp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3FAA6E6B-41E3-DFF9-F86B-0E285801FF7D}"/>
              </a:ext>
            </a:extLst>
          </p:cNvPr>
          <p:cNvGrpSpPr/>
          <p:nvPr/>
        </p:nvGrpSpPr>
        <p:grpSpPr>
          <a:xfrm>
            <a:off x="5816072" y="4167330"/>
            <a:ext cx="3097857" cy="2323017"/>
            <a:chOff x="3233613" y="4086575"/>
            <a:chExt cx="3097857" cy="2323017"/>
          </a:xfrm>
        </p:grpSpPr>
        <p:sp>
          <p:nvSpPr>
            <p:cNvPr id="18" name="楕円 17">
              <a:extLst>
                <a:ext uri="{FF2B5EF4-FFF2-40B4-BE49-F238E27FC236}">
                  <a16:creationId xmlns:a16="http://schemas.microsoft.com/office/drawing/2014/main" id="{B91C74FC-9D27-5765-3E5C-45F42DC99378}"/>
                </a:ext>
              </a:extLst>
            </p:cNvPr>
            <p:cNvSpPr/>
            <p:nvPr/>
          </p:nvSpPr>
          <p:spPr>
            <a:xfrm>
              <a:off x="3233613" y="4086575"/>
              <a:ext cx="3097857" cy="2323017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ja-JP" sz="1400" dirty="0"/>
                <a:t>&lt;</a:t>
              </a:r>
              <a:r>
                <a:rPr lang="ja-JP" altLang="en-US" sz="1400" dirty="0"/>
                <a:t>汎用</a:t>
              </a:r>
              <a:r>
                <a:rPr lang="en-US" altLang="ja-JP" sz="1400" dirty="0"/>
                <a:t>&gt;</a:t>
              </a:r>
              <a:r>
                <a:rPr lang="ja-JP" altLang="en-US" sz="1400" dirty="0"/>
                <a:t>人事</a:t>
              </a:r>
              <a:r>
                <a:rPr kumimoji="1" lang="ja-JP" altLang="en-US" sz="1400" dirty="0"/>
                <a:t>システム</a:t>
              </a:r>
            </a:p>
          </p:txBody>
        </p:sp>
        <p:sp>
          <p:nvSpPr>
            <p:cNvPr id="19" name="楕円 18">
              <a:extLst>
                <a:ext uri="{FF2B5EF4-FFF2-40B4-BE49-F238E27FC236}">
                  <a16:creationId xmlns:a16="http://schemas.microsoft.com/office/drawing/2014/main" id="{E5B63DDF-90FA-6E67-50A0-E9470AFD9FA0}"/>
                </a:ext>
              </a:extLst>
            </p:cNvPr>
            <p:cNvSpPr/>
            <p:nvPr/>
          </p:nvSpPr>
          <p:spPr>
            <a:xfrm>
              <a:off x="4009338" y="4738884"/>
              <a:ext cx="1546409" cy="120686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ja-JP" altLang="en-US" sz="1400" dirty="0"/>
                <a:t>組織・従業員</a:t>
              </a:r>
            </a:p>
          </p:txBody>
        </p:sp>
      </p:grpSp>
      <p:sp>
        <p:nvSpPr>
          <p:cNvPr id="20" name="楕円 19">
            <a:extLst>
              <a:ext uri="{FF2B5EF4-FFF2-40B4-BE49-F238E27FC236}">
                <a16:creationId xmlns:a16="http://schemas.microsoft.com/office/drawing/2014/main" id="{50255484-0853-A3C7-ECAA-11FF3FA6E3E4}"/>
              </a:ext>
            </a:extLst>
          </p:cNvPr>
          <p:cNvSpPr/>
          <p:nvPr/>
        </p:nvSpPr>
        <p:spPr>
          <a:xfrm>
            <a:off x="2545633" y="2308084"/>
            <a:ext cx="1411341" cy="107354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z="1400" dirty="0"/>
              <a:t>顧客</a:t>
            </a:r>
          </a:p>
        </p:txBody>
      </p:sp>
    </p:spTree>
    <p:extLst>
      <p:ext uri="{BB962C8B-B14F-4D97-AF65-F5344CB8AC3E}">
        <p14:creationId xmlns:p14="http://schemas.microsoft.com/office/powerpoint/2010/main" val="42724392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5E74D676-FC50-6128-3724-9E2958FDF9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774" y="0"/>
            <a:ext cx="85624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3924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4BF4AFC4-F3C0-D5FE-6D57-D79D7E4A2F5F}"/>
              </a:ext>
            </a:extLst>
          </p:cNvPr>
          <p:cNvSpPr/>
          <p:nvPr/>
        </p:nvSpPr>
        <p:spPr>
          <a:xfrm>
            <a:off x="3079856" y="1119808"/>
            <a:ext cx="3077155" cy="653333"/>
          </a:xfrm>
          <a:prstGeom prst="rect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プレゼンテーション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2ABFB843-A9D0-399D-0663-28BC0BF86B03}"/>
              </a:ext>
            </a:extLst>
          </p:cNvPr>
          <p:cNvSpPr/>
          <p:nvPr/>
        </p:nvSpPr>
        <p:spPr>
          <a:xfrm>
            <a:off x="3079856" y="1773141"/>
            <a:ext cx="3077155" cy="653333"/>
          </a:xfrm>
          <a:prstGeom prst="rect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ユースケース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E8CAAAA9-2968-2358-2664-72F40970DC64}"/>
              </a:ext>
            </a:extLst>
          </p:cNvPr>
          <p:cNvSpPr/>
          <p:nvPr/>
        </p:nvSpPr>
        <p:spPr>
          <a:xfrm>
            <a:off x="3079856" y="2426474"/>
            <a:ext cx="3077155" cy="653333"/>
          </a:xfrm>
          <a:prstGeom prst="rect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ドメイン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AC8AB621-9C80-7B5B-397C-845DAC08584B}"/>
              </a:ext>
            </a:extLst>
          </p:cNvPr>
          <p:cNvSpPr/>
          <p:nvPr/>
        </p:nvSpPr>
        <p:spPr>
          <a:xfrm>
            <a:off x="3079856" y="3079807"/>
            <a:ext cx="3077155" cy="653333"/>
          </a:xfrm>
          <a:prstGeom prst="rect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リポジトリ実装</a:t>
            </a:r>
          </a:p>
        </p:txBody>
      </p:sp>
      <p:sp>
        <p:nvSpPr>
          <p:cNvPr id="6" name="矢印: 下 5">
            <a:extLst>
              <a:ext uri="{FF2B5EF4-FFF2-40B4-BE49-F238E27FC236}">
                <a16:creationId xmlns:a16="http://schemas.microsoft.com/office/drawing/2014/main" id="{CE6E29C7-0B90-1B59-F55D-D1F90E6BAB4D}"/>
              </a:ext>
            </a:extLst>
          </p:cNvPr>
          <p:cNvSpPr/>
          <p:nvPr/>
        </p:nvSpPr>
        <p:spPr>
          <a:xfrm>
            <a:off x="6225591" y="1160611"/>
            <a:ext cx="135172" cy="25317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89766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楕円 2">
            <a:extLst>
              <a:ext uri="{FF2B5EF4-FFF2-40B4-BE49-F238E27FC236}">
                <a16:creationId xmlns:a16="http://schemas.microsoft.com/office/drawing/2014/main" id="{FD5F7EEE-98CD-3F37-082F-E28F6540080E}"/>
              </a:ext>
            </a:extLst>
          </p:cNvPr>
          <p:cNvSpPr/>
          <p:nvPr/>
        </p:nvSpPr>
        <p:spPr>
          <a:xfrm>
            <a:off x="3698681" y="1146312"/>
            <a:ext cx="3616519" cy="353700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r>
              <a:rPr kumimoji="1" lang="ja-JP" altLang="en-US" sz="1600" dirty="0"/>
              <a:t>業務ドメイン</a:t>
            </a:r>
          </a:p>
        </p:txBody>
      </p:sp>
      <p:sp>
        <p:nvSpPr>
          <p:cNvPr id="2" name="楕円 1">
            <a:extLst>
              <a:ext uri="{FF2B5EF4-FFF2-40B4-BE49-F238E27FC236}">
                <a16:creationId xmlns:a16="http://schemas.microsoft.com/office/drawing/2014/main" id="{040A39A3-9F67-7359-C350-707FD74EAB6B}"/>
              </a:ext>
            </a:extLst>
          </p:cNvPr>
          <p:cNvSpPr/>
          <p:nvPr/>
        </p:nvSpPr>
        <p:spPr>
          <a:xfrm>
            <a:off x="4428877" y="1916264"/>
            <a:ext cx="2146853" cy="198782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r>
              <a:rPr kumimoji="1" lang="ja-JP" altLang="en-US" sz="1600" dirty="0"/>
              <a:t>企業ドメイン</a:t>
            </a:r>
          </a:p>
        </p:txBody>
      </p:sp>
    </p:spTree>
    <p:extLst>
      <p:ext uri="{BB962C8B-B14F-4D97-AF65-F5344CB8AC3E}">
        <p14:creationId xmlns:p14="http://schemas.microsoft.com/office/powerpoint/2010/main" val="3590355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楕円 3">
            <a:extLst>
              <a:ext uri="{FF2B5EF4-FFF2-40B4-BE49-F238E27FC236}">
                <a16:creationId xmlns:a16="http://schemas.microsoft.com/office/drawing/2014/main" id="{4E173B87-FBB9-8E2A-3B8C-11D8521306C4}"/>
              </a:ext>
            </a:extLst>
          </p:cNvPr>
          <p:cNvSpPr/>
          <p:nvPr/>
        </p:nvSpPr>
        <p:spPr>
          <a:xfrm>
            <a:off x="1447060" y="237392"/>
            <a:ext cx="9454719" cy="65185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2FA214F-D0C3-BEC1-4ECE-F27F5D8131F0}"/>
              </a:ext>
            </a:extLst>
          </p:cNvPr>
          <p:cNvSpPr txBox="1"/>
          <p:nvPr/>
        </p:nvSpPr>
        <p:spPr>
          <a:xfrm>
            <a:off x="5094764" y="448408"/>
            <a:ext cx="16033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>
                <a:solidFill>
                  <a:schemeClr val="bg1"/>
                </a:solidFill>
              </a:rPr>
              <a:t>Adventure Works</a:t>
            </a:r>
            <a:endParaRPr kumimoji="1" lang="ja-JP" altLang="en-US" sz="1400" dirty="0">
              <a:solidFill>
                <a:schemeClr val="bg1"/>
              </a:solidFill>
            </a:endParaRPr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828CF32B-36E0-A44C-B89B-65635BD1F5B9}"/>
              </a:ext>
            </a:extLst>
          </p:cNvPr>
          <p:cNvGrpSpPr/>
          <p:nvPr/>
        </p:nvGrpSpPr>
        <p:grpSpPr>
          <a:xfrm>
            <a:off x="2545634" y="4173198"/>
            <a:ext cx="2647280" cy="2053245"/>
            <a:chOff x="3233613" y="4086575"/>
            <a:chExt cx="3097857" cy="2323017"/>
          </a:xfrm>
        </p:grpSpPr>
        <p:sp>
          <p:nvSpPr>
            <p:cNvPr id="13" name="楕円 12">
              <a:extLst>
                <a:ext uri="{FF2B5EF4-FFF2-40B4-BE49-F238E27FC236}">
                  <a16:creationId xmlns:a16="http://schemas.microsoft.com/office/drawing/2014/main" id="{1BFB8EA3-C44D-6087-6ABD-09230505F4A4}"/>
                </a:ext>
              </a:extLst>
            </p:cNvPr>
            <p:cNvSpPr/>
            <p:nvPr/>
          </p:nvSpPr>
          <p:spPr>
            <a:xfrm>
              <a:off x="3233613" y="4086575"/>
              <a:ext cx="3097857" cy="2323017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ja-JP" sz="1400" dirty="0"/>
                <a:t>&lt;</a:t>
              </a:r>
              <a:r>
                <a:rPr lang="ja-JP" altLang="en-US" sz="1400" dirty="0"/>
                <a:t>支援</a:t>
              </a:r>
              <a:r>
                <a:rPr lang="en-US" altLang="ja-JP" sz="1400" dirty="0"/>
                <a:t>&gt;</a:t>
              </a:r>
              <a:r>
                <a:rPr lang="ja-JP" altLang="en-US" sz="1400" dirty="0"/>
                <a:t>購買</a:t>
              </a:r>
              <a:r>
                <a:rPr kumimoji="1" lang="ja-JP" altLang="en-US" sz="1400" dirty="0"/>
                <a:t>システム</a:t>
              </a:r>
            </a:p>
          </p:txBody>
        </p:sp>
        <p:sp>
          <p:nvSpPr>
            <p:cNvPr id="7" name="楕円 6">
              <a:extLst>
                <a:ext uri="{FF2B5EF4-FFF2-40B4-BE49-F238E27FC236}">
                  <a16:creationId xmlns:a16="http://schemas.microsoft.com/office/drawing/2014/main" id="{07D94B29-8D6D-AB27-F08C-BC40ADC69353}"/>
                </a:ext>
              </a:extLst>
            </p:cNvPr>
            <p:cNvSpPr/>
            <p:nvPr/>
          </p:nvSpPr>
          <p:spPr>
            <a:xfrm>
              <a:off x="4009338" y="4738884"/>
              <a:ext cx="1546409" cy="120686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ja-JP" altLang="en-US" sz="1400" dirty="0"/>
                <a:t>購買</a:t>
              </a:r>
            </a:p>
          </p:txBody>
        </p:sp>
      </p:grp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ACE38028-A1D6-FC4B-4284-670B2C9DB8AD}"/>
              </a:ext>
            </a:extLst>
          </p:cNvPr>
          <p:cNvGrpSpPr/>
          <p:nvPr/>
        </p:nvGrpSpPr>
        <p:grpSpPr>
          <a:xfrm>
            <a:off x="6869391" y="839158"/>
            <a:ext cx="2925243" cy="2189927"/>
            <a:chOff x="7447407" y="2522336"/>
            <a:chExt cx="3261820" cy="2687416"/>
          </a:xfrm>
        </p:grpSpPr>
        <p:sp>
          <p:nvSpPr>
            <p:cNvPr id="12" name="楕円 11">
              <a:extLst>
                <a:ext uri="{FF2B5EF4-FFF2-40B4-BE49-F238E27FC236}">
                  <a16:creationId xmlns:a16="http://schemas.microsoft.com/office/drawing/2014/main" id="{227F0D57-1F25-00CD-5333-69D43616D2B8}"/>
                </a:ext>
              </a:extLst>
            </p:cNvPr>
            <p:cNvSpPr/>
            <p:nvPr/>
          </p:nvSpPr>
          <p:spPr>
            <a:xfrm>
              <a:off x="7447407" y="2522336"/>
              <a:ext cx="3261820" cy="2687416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ja-JP" sz="1400" dirty="0"/>
                <a:t>&lt;</a:t>
              </a:r>
              <a:r>
                <a:rPr kumimoji="1" lang="ja-JP" altLang="en-US" sz="1400" dirty="0"/>
                <a:t>支援</a:t>
              </a:r>
              <a:r>
                <a:rPr kumimoji="1" lang="en-US" altLang="ja-JP" sz="1400" dirty="0"/>
                <a:t>&gt;</a:t>
              </a:r>
              <a:r>
                <a:rPr kumimoji="1" lang="ja-JP" altLang="en-US" sz="1400" dirty="0"/>
                <a:t>製造システム</a:t>
              </a:r>
            </a:p>
          </p:txBody>
        </p:sp>
        <p:sp>
          <p:nvSpPr>
            <p:cNvPr id="9" name="楕円 8">
              <a:extLst>
                <a:ext uri="{FF2B5EF4-FFF2-40B4-BE49-F238E27FC236}">
                  <a16:creationId xmlns:a16="http://schemas.microsoft.com/office/drawing/2014/main" id="{27121125-E794-BFA7-53F1-FE9292E66999}"/>
                </a:ext>
              </a:extLst>
            </p:cNvPr>
            <p:cNvSpPr/>
            <p:nvPr/>
          </p:nvSpPr>
          <p:spPr>
            <a:xfrm>
              <a:off x="8192697" y="3356864"/>
              <a:ext cx="1771239" cy="1212788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ja-JP" altLang="en-US" sz="1400" dirty="0"/>
                <a:t>製造</a:t>
              </a:r>
              <a:endParaRPr kumimoji="1" lang="ja-JP" altLang="en-US" sz="1400" dirty="0"/>
            </a:p>
          </p:txBody>
        </p:sp>
      </p:grp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3FAA6E6B-41E3-DFF9-F86B-0E285801FF7D}"/>
              </a:ext>
            </a:extLst>
          </p:cNvPr>
          <p:cNvGrpSpPr/>
          <p:nvPr/>
        </p:nvGrpSpPr>
        <p:grpSpPr>
          <a:xfrm>
            <a:off x="6892704" y="4177667"/>
            <a:ext cx="2664202" cy="2053245"/>
            <a:chOff x="3233613" y="4086575"/>
            <a:chExt cx="3097857" cy="2323017"/>
          </a:xfrm>
        </p:grpSpPr>
        <p:sp>
          <p:nvSpPr>
            <p:cNvPr id="18" name="楕円 17">
              <a:extLst>
                <a:ext uri="{FF2B5EF4-FFF2-40B4-BE49-F238E27FC236}">
                  <a16:creationId xmlns:a16="http://schemas.microsoft.com/office/drawing/2014/main" id="{B91C74FC-9D27-5765-3E5C-45F42DC99378}"/>
                </a:ext>
              </a:extLst>
            </p:cNvPr>
            <p:cNvSpPr/>
            <p:nvPr/>
          </p:nvSpPr>
          <p:spPr>
            <a:xfrm>
              <a:off x="3233613" y="4086575"/>
              <a:ext cx="3097857" cy="2323017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ja-JP" sz="1400" dirty="0"/>
                <a:t>&lt;</a:t>
              </a:r>
              <a:r>
                <a:rPr lang="ja-JP" altLang="en-US" sz="1400" dirty="0"/>
                <a:t>汎用</a:t>
              </a:r>
              <a:r>
                <a:rPr lang="en-US" altLang="ja-JP" sz="1400" dirty="0"/>
                <a:t>&gt;</a:t>
              </a:r>
              <a:r>
                <a:rPr lang="ja-JP" altLang="en-US" sz="1400" dirty="0"/>
                <a:t>人事</a:t>
              </a:r>
              <a:r>
                <a:rPr kumimoji="1" lang="ja-JP" altLang="en-US" sz="1400" dirty="0"/>
                <a:t>システム</a:t>
              </a:r>
            </a:p>
          </p:txBody>
        </p:sp>
        <p:sp>
          <p:nvSpPr>
            <p:cNvPr id="19" name="楕円 18">
              <a:extLst>
                <a:ext uri="{FF2B5EF4-FFF2-40B4-BE49-F238E27FC236}">
                  <a16:creationId xmlns:a16="http://schemas.microsoft.com/office/drawing/2014/main" id="{E5B63DDF-90FA-6E67-50A0-E9470AFD9FA0}"/>
                </a:ext>
              </a:extLst>
            </p:cNvPr>
            <p:cNvSpPr/>
            <p:nvPr/>
          </p:nvSpPr>
          <p:spPr>
            <a:xfrm>
              <a:off x="4009338" y="4738884"/>
              <a:ext cx="1546409" cy="120686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ja-JP" altLang="en-US" sz="1400" dirty="0"/>
                <a:t>組織・従業員</a:t>
              </a:r>
            </a:p>
          </p:txBody>
        </p:sp>
      </p:grp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DE244E92-A6EE-B718-A4D8-FA178CD05366}"/>
              </a:ext>
            </a:extLst>
          </p:cNvPr>
          <p:cNvGrpSpPr/>
          <p:nvPr/>
        </p:nvGrpSpPr>
        <p:grpSpPr>
          <a:xfrm>
            <a:off x="2545633" y="898634"/>
            <a:ext cx="3352278" cy="2739232"/>
            <a:chOff x="2545633" y="898634"/>
            <a:chExt cx="3352278" cy="2739232"/>
          </a:xfrm>
        </p:grpSpPr>
        <p:sp>
          <p:nvSpPr>
            <p:cNvPr id="11" name="楕円 10">
              <a:extLst>
                <a:ext uri="{FF2B5EF4-FFF2-40B4-BE49-F238E27FC236}">
                  <a16:creationId xmlns:a16="http://schemas.microsoft.com/office/drawing/2014/main" id="{B0D718DA-75DC-B140-77EF-2F6020A5715E}"/>
                </a:ext>
              </a:extLst>
            </p:cNvPr>
            <p:cNvSpPr/>
            <p:nvPr/>
          </p:nvSpPr>
          <p:spPr>
            <a:xfrm>
              <a:off x="2545633" y="898634"/>
              <a:ext cx="3352278" cy="273923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ja-JP" sz="1400" dirty="0"/>
                <a:t>&lt;</a:t>
              </a:r>
              <a:r>
                <a:rPr kumimoji="1" lang="ja-JP" altLang="en-US" sz="1400" dirty="0"/>
                <a:t>コア</a:t>
              </a:r>
              <a:r>
                <a:rPr kumimoji="1" lang="en-US" altLang="ja-JP" sz="1400" dirty="0"/>
                <a:t>&gt;</a:t>
              </a:r>
              <a:r>
                <a:rPr kumimoji="1" lang="ja-JP" altLang="en-US" sz="1400" dirty="0"/>
                <a:t>販売システム</a:t>
              </a:r>
            </a:p>
          </p:txBody>
        </p:sp>
        <p:sp>
          <p:nvSpPr>
            <p:cNvPr id="6" name="楕円 5">
              <a:extLst>
                <a:ext uri="{FF2B5EF4-FFF2-40B4-BE49-F238E27FC236}">
                  <a16:creationId xmlns:a16="http://schemas.microsoft.com/office/drawing/2014/main" id="{E4341508-0FDE-D06F-4D72-515D8565D854}"/>
                </a:ext>
              </a:extLst>
            </p:cNvPr>
            <p:cNvSpPr/>
            <p:nvPr/>
          </p:nvSpPr>
          <p:spPr>
            <a:xfrm>
              <a:off x="4240567" y="1596569"/>
              <a:ext cx="1178739" cy="834511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ja-JP" altLang="en-US" sz="1400" dirty="0"/>
                <a:t>販売</a:t>
              </a:r>
            </a:p>
          </p:txBody>
        </p:sp>
        <p:sp>
          <p:nvSpPr>
            <p:cNvPr id="10" name="楕円 9">
              <a:extLst>
                <a:ext uri="{FF2B5EF4-FFF2-40B4-BE49-F238E27FC236}">
                  <a16:creationId xmlns:a16="http://schemas.microsoft.com/office/drawing/2014/main" id="{33E96A1B-5BF5-F13F-1B5C-AE260802C186}"/>
                </a:ext>
              </a:extLst>
            </p:cNvPr>
            <p:cNvSpPr/>
            <p:nvPr/>
          </p:nvSpPr>
          <p:spPr>
            <a:xfrm>
              <a:off x="3683449" y="2431080"/>
              <a:ext cx="1032921" cy="802075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ja-JP" altLang="en-US" sz="1400" dirty="0"/>
                <a:t>在庫</a:t>
              </a:r>
            </a:p>
          </p:txBody>
        </p:sp>
        <p:sp>
          <p:nvSpPr>
            <p:cNvPr id="20" name="楕円 19">
              <a:extLst>
                <a:ext uri="{FF2B5EF4-FFF2-40B4-BE49-F238E27FC236}">
                  <a16:creationId xmlns:a16="http://schemas.microsoft.com/office/drawing/2014/main" id="{50255484-0853-A3C7-ECAA-11FF3FA6E3E4}"/>
                </a:ext>
              </a:extLst>
            </p:cNvPr>
            <p:cNvSpPr/>
            <p:nvPr/>
          </p:nvSpPr>
          <p:spPr>
            <a:xfrm>
              <a:off x="2979301" y="1635103"/>
              <a:ext cx="1096086" cy="834512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ja-JP" altLang="en-US" sz="1400" dirty="0"/>
                <a:t>顧客</a:t>
              </a:r>
            </a:p>
          </p:txBody>
        </p:sp>
      </p:grp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7E1070A3-65C7-96E9-4C42-7AD898140C1D}"/>
              </a:ext>
            </a:extLst>
          </p:cNvPr>
          <p:cNvGrpSpPr/>
          <p:nvPr/>
        </p:nvGrpSpPr>
        <p:grpSpPr>
          <a:xfrm>
            <a:off x="5094764" y="2535888"/>
            <a:ext cx="2711197" cy="2189926"/>
            <a:chOff x="7447407" y="2522336"/>
            <a:chExt cx="3261820" cy="2687416"/>
          </a:xfrm>
        </p:grpSpPr>
        <p:sp>
          <p:nvSpPr>
            <p:cNvPr id="22" name="楕円 21">
              <a:extLst>
                <a:ext uri="{FF2B5EF4-FFF2-40B4-BE49-F238E27FC236}">
                  <a16:creationId xmlns:a16="http://schemas.microsoft.com/office/drawing/2014/main" id="{D109C74B-67CB-928A-9E46-C3D9824642FE}"/>
                </a:ext>
              </a:extLst>
            </p:cNvPr>
            <p:cNvSpPr/>
            <p:nvPr/>
          </p:nvSpPr>
          <p:spPr>
            <a:xfrm>
              <a:off x="7447407" y="2522336"/>
              <a:ext cx="3261820" cy="2687416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ja-JP" sz="1400" dirty="0"/>
                <a:t>&lt;</a:t>
              </a:r>
              <a:r>
                <a:rPr kumimoji="1" lang="ja-JP" altLang="en-US" sz="1400" dirty="0"/>
                <a:t>支援</a:t>
              </a:r>
              <a:r>
                <a:rPr kumimoji="1" lang="en-US" altLang="ja-JP" sz="1400" dirty="0"/>
                <a:t>&gt;</a:t>
              </a:r>
              <a:r>
                <a:rPr lang="ja-JP" altLang="en-US" sz="1400" dirty="0"/>
                <a:t>製品</a:t>
              </a:r>
              <a:r>
                <a:rPr kumimoji="1" lang="ja-JP" altLang="en-US" sz="1400" dirty="0"/>
                <a:t>システム</a:t>
              </a:r>
            </a:p>
          </p:txBody>
        </p:sp>
        <p:sp>
          <p:nvSpPr>
            <p:cNvPr id="23" name="楕円 22">
              <a:extLst>
                <a:ext uri="{FF2B5EF4-FFF2-40B4-BE49-F238E27FC236}">
                  <a16:creationId xmlns:a16="http://schemas.microsoft.com/office/drawing/2014/main" id="{BB7BCCCF-F3B9-F29C-41D5-095F6C3314FA}"/>
                </a:ext>
              </a:extLst>
            </p:cNvPr>
            <p:cNvSpPr/>
            <p:nvPr/>
          </p:nvSpPr>
          <p:spPr>
            <a:xfrm>
              <a:off x="7776130" y="3391727"/>
              <a:ext cx="2668016" cy="1540361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ja-JP" altLang="en-US" sz="1400" dirty="0"/>
                <a:t>製品</a:t>
              </a:r>
              <a:endParaRPr kumimoji="1" lang="ja-JP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38580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F150A219-AD2A-8C6B-712B-BD0EF6652B5F}"/>
              </a:ext>
            </a:extLst>
          </p:cNvPr>
          <p:cNvSpPr/>
          <p:nvPr/>
        </p:nvSpPr>
        <p:spPr>
          <a:xfrm>
            <a:off x="1811708" y="660400"/>
            <a:ext cx="8785078" cy="584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kumimoji="1" lang="en-US" altLang="ja-JP" dirty="0"/>
              <a:t>Adventure Works</a:t>
            </a:r>
            <a:endParaRPr kumimoji="1" lang="ja-JP" altLang="en-US" dirty="0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8FC06124-A541-9708-D4AD-E807A586D82A}"/>
              </a:ext>
            </a:extLst>
          </p:cNvPr>
          <p:cNvSpPr/>
          <p:nvPr/>
        </p:nvSpPr>
        <p:spPr>
          <a:xfrm>
            <a:off x="2530783" y="1461331"/>
            <a:ext cx="2298819" cy="172625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dirty="0"/>
              <a:t>＜汎用＞人事</a:t>
            </a: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DBD0947A-4DAF-31DE-B858-A1D445CE014B}"/>
              </a:ext>
            </a:extLst>
          </p:cNvPr>
          <p:cNvSpPr/>
          <p:nvPr/>
        </p:nvSpPr>
        <p:spPr>
          <a:xfrm>
            <a:off x="5038457" y="2718275"/>
            <a:ext cx="2298819" cy="172625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dirty="0"/>
              <a:t>製品</a:t>
            </a: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A7FA36E6-6E00-5D22-6835-8A3FC5BD7C4F}"/>
              </a:ext>
            </a:extLst>
          </p:cNvPr>
          <p:cNvSpPr/>
          <p:nvPr/>
        </p:nvSpPr>
        <p:spPr>
          <a:xfrm>
            <a:off x="2535252" y="4177469"/>
            <a:ext cx="2298819" cy="172625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dirty="0"/>
              <a:t>購買</a:t>
            </a: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43008077-0BBC-98A5-C572-17DE43620FE9}"/>
              </a:ext>
            </a:extLst>
          </p:cNvPr>
          <p:cNvSpPr/>
          <p:nvPr/>
        </p:nvSpPr>
        <p:spPr>
          <a:xfrm>
            <a:off x="7541663" y="4177469"/>
            <a:ext cx="2298819" cy="172625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dirty="0"/>
              <a:t>製造</a:t>
            </a: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14417442-845C-EB8A-33F6-4D1B785DE11D}"/>
              </a:ext>
            </a:extLst>
          </p:cNvPr>
          <p:cNvSpPr/>
          <p:nvPr/>
        </p:nvSpPr>
        <p:spPr>
          <a:xfrm>
            <a:off x="7586341" y="1461331"/>
            <a:ext cx="2298819" cy="172625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dirty="0"/>
              <a:t>販売</a:t>
            </a:r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6852B9B6-2E30-1158-DC3D-AB500CFC4B44}"/>
              </a:ext>
            </a:extLst>
          </p:cNvPr>
          <p:cNvSpPr/>
          <p:nvPr/>
        </p:nvSpPr>
        <p:spPr>
          <a:xfrm>
            <a:off x="3067940" y="1965533"/>
            <a:ext cx="1234861" cy="100840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人事</a:t>
            </a:r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6898D4E3-C391-F10E-DB7C-F8918424767C}"/>
              </a:ext>
            </a:extLst>
          </p:cNvPr>
          <p:cNvSpPr/>
          <p:nvPr/>
        </p:nvSpPr>
        <p:spPr>
          <a:xfrm>
            <a:off x="5609517" y="3187581"/>
            <a:ext cx="1234861" cy="100840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製品</a:t>
            </a:r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6CE28EE2-DB5A-2307-FDB3-8657642F8834}"/>
              </a:ext>
            </a:extLst>
          </p:cNvPr>
          <p:cNvSpPr/>
          <p:nvPr/>
        </p:nvSpPr>
        <p:spPr>
          <a:xfrm>
            <a:off x="3058591" y="4690455"/>
            <a:ext cx="1234861" cy="100840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購買</a:t>
            </a:r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1BEE6F39-4FAB-EFF0-FF4B-46EFD03E0041}"/>
              </a:ext>
            </a:extLst>
          </p:cNvPr>
          <p:cNvSpPr/>
          <p:nvPr/>
        </p:nvSpPr>
        <p:spPr>
          <a:xfrm>
            <a:off x="8154799" y="1974317"/>
            <a:ext cx="1234861" cy="100840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販売</a:t>
            </a:r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17BB7101-16DE-E4F1-26ED-714BC53DA568}"/>
              </a:ext>
            </a:extLst>
          </p:cNvPr>
          <p:cNvSpPr/>
          <p:nvPr/>
        </p:nvSpPr>
        <p:spPr>
          <a:xfrm>
            <a:off x="8118319" y="4690574"/>
            <a:ext cx="1234861" cy="100840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製造</a:t>
            </a:r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CDE5EEB9-5B00-F5C4-655C-0541C01C6CEA}"/>
              </a:ext>
            </a:extLst>
          </p:cNvPr>
          <p:cNvCxnSpPr>
            <a:stCxn id="11" idx="2"/>
            <a:endCxn id="8" idx="6"/>
          </p:cNvCxnSpPr>
          <p:nvPr/>
        </p:nvCxnSpPr>
        <p:spPr>
          <a:xfrm flipH="1" flipV="1">
            <a:off x="4302801" y="2469735"/>
            <a:ext cx="3851998" cy="87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73F30B5A-CA3D-7912-2DD7-F53D07DF64C6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3676022" y="2982720"/>
            <a:ext cx="0" cy="17077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4F8663EE-E10C-DC9E-49EE-06E25743E9F6}"/>
              </a:ext>
            </a:extLst>
          </p:cNvPr>
          <p:cNvCxnSpPr>
            <a:cxnSpLocks/>
            <a:stCxn id="12" idx="1"/>
            <a:endCxn id="9" idx="5"/>
          </p:cNvCxnSpPr>
          <p:nvPr/>
        </p:nvCxnSpPr>
        <p:spPr>
          <a:xfrm flipH="1" flipV="1">
            <a:off x="6663537" y="4048307"/>
            <a:ext cx="1635623" cy="78994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95E5EFB5-A3EC-AF46-BFEF-68613BD06C83}"/>
              </a:ext>
            </a:extLst>
          </p:cNvPr>
          <p:cNvCxnSpPr>
            <a:cxnSpLocks/>
            <a:endCxn id="9" idx="7"/>
          </p:cNvCxnSpPr>
          <p:nvPr/>
        </p:nvCxnSpPr>
        <p:spPr>
          <a:xfrm flipH="1">
            <a:off x="6663537" y="2809693"/>
            <a:ext cx="1643662" cy="5255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E2458459-0D82-8736-DB63-D03A8818DDB0}"/>
              </a:ext>
            </a:extLst>
          </p:cNvPr>
          <p:cNvCxnSpPr>
            <a:cxnSpLocks/>
            <a:stCxn id="10" idx="7"/>
            <a:endCxn id="9" idx="3"/>
          </p:cNvCxnSpPr>
          <p:nvPr/>
        </p:nvCxnSpPr>
        <p:spPr>
          <a:xfrm flipV="1">
            <a:off x="4112611" y="4048307"/>
            <a:ext cx="1677747" cy="7898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979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F150A219-AD2A-8C6B-712B-BD0EF6652B5F}"/>
              </a:ext>
            </a:extLst>
          </p:cNvPr>
          <p:cNvSpPr/>
          <p:nvPr/>
        </p:nvSpPr>
        <p:spPr>
          <a:xfrm>
            <a:off x="1811708" y="660400"/>
            <a:ext cx="8785078" cy="584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kumimoji="1" lang="en-US" altLang="ja-JP" dirty="0"/>
              <a:t>Adventure Works</a:t>
            </a:r>
            <a:endParaRPr kumimoji="1" lang="ja-JP" altLang="en-US" dirty="0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8FC06124-A541-9708-D4AD-E807A586D82A}"/>
              </a:ext>
            </a:extLst>
          </p:cNvPr>
          <p:cNvSpPr/>
          <p:nvPr/>
        </p:nvSpPr>
        <p:spPr>
          <a:xfrm>
            <a:off x="2530783" y="1461331"/>
            <a:ext cx="2298819" cy="172625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dirty="0"/>
              <a:t>＜汎用＞人事</a:t>
            </a: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DBD0947A-4DAF-31DE-B858-A1D445CE014B}"/>
              </a:ext>
            </a:extLst>
          </p:cNvPr>
          <p:cNvSpPr/>
          <p:nvPr/>
        </p:nvSpPr>
        <p:spPr>
          <a:xfrm>
            <a:off x="5038457" y="2718275"/>
            <a:ext cx="2298819" cy="172625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dirty="0"/>
              <a:t>製品</a:t>
            </a: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A7FA36E6-6E00-5D22-6835-8A3FC5BD7C4F}"/>
              </a:ext>
            </a:extLst>
          </p:cNvPr>
          <p:cNvSpPr/>
          <p:nvPr/>
        </p:nvSpPr>
        <p:spPr>
          <a:xfrm>
            <a:off x="2535252" y="4177469"/>
            <a:ext cx="2298819" cy="172625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dirty="0"/>
              <a:t>購買</a:t>
            </a: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43008077-0BBC-98A5-C572-17DE43620FE9}"/>
              </a:ext>
            </a:extLst>
          </p:cNvPr>
          <p:cNvSpPr/>
          <p:nvPr/>
        </p:nvSpPr>
        <p:spPr>
          <a:xfrm>
            <a:off x="7541663" y="4177469"/>
            <a:ext cx="2298819" cy="172625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dirty="0"/>
              <a:t>製造</a:t>
            </a: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14417442-845C-EB8A-33F6-4D1B785DE11D}"/>
              </a:ext>
            </a:extLst>
          </p:cNvPr>
          <p:cNvSpPr/>
          <p:nvPr/>
        </p:nvSpPr>
        <p:spPr>
          <a:xfrm>
            <a:off x="7586341" y="1461331"/>
            <a:ext cx="2298819" cy="172625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dirty="0"/>
              <a:t>販売</a:t>
            </a:r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6852B9B6-2E30-1158-DC3D-AB500CFC4B44}"/>
              </a:ext>
            </a:extLst>
          </p:cNvPr>
          <p:cNvSpPr/>
          <p:nvPr/>
        </p:nvSpPr>
        <p:spPr>
          <a:xfrm>
            <a:off x="3067940" y="1965533"/>
            <a:ext cx="1234861" cy="100840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人事</a:t>
            </a:r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6898D4E3-C391-F10E-DB7C-F8918424767C}"/>
              </a:ext>
            </a:extLst>
          </p:cNvPr>
          <p:cNvSpPr/>
          <p:nvPr/>
        </p:nvSpPr>
        <p:spPr>
          <a:xfrm>
            <a:off x="5609517" y="3187581"/>
            <a:ext cx="1234861" cy="100840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製品</a:t>
            </a:r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6CE28EE2-DB5A-2307-FDB3-8657642F8834}"/>
              </a:ext>
            </a:extLst>
          </p:cNvPr>
          <p:cNvSpPr/>
          <p:nvPr/>
        </p:nvSpPr>
        <p:spPr>
          <a:xfrm>
            <a:off x="3058591" y="4690455"/>
            <a:ext cx="1234861" cy="100840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購買</a:t>
            </a:r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1BEE6F39-4FAB-EFF0-FF4B-46EFD03E0041}"/>
              </a:ext>
            </a:extLst>
          </p:cNvPr>
          <p:cNvSpPr/>
          <p:nvPr/>
        </p:nvSpPr>
        <p:spPr>
          <a:xfrm>
            <a:off x="8154799" y="1974317"/>
            <a:ext cx="1234861" cy="100840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販売</a:t>
            </a:r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17BB7101-16DE-E4F1-26ED-714BC53DA568}"/>
              </a:ext>
            </a:extLst>
          </p:cNvPr>
          <p:cNvSpPr/>
          <p:nvPr/>
        </p:nvSpPr>
        <p:spPr>
          <a:xfrm>
            <a:off x="8118319" y="4690574"/>
            <a:ext cx="1234861" cy="100840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製造</a:t>
            </a:r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CDE5EEB9-5B00-F5C4-655C-0541C01C6CEA}"/>
              </a:ext>
            </a:extLst>
          </p:cNvPr>
          <p:cNvCxnSpPr>
            <a:stCxn id="11" idx="2"/>
            <a:endCxn id="8" idx="6"/>
          </p:cNvCxnSpPr>
          <p:nvPr/>
        </p:nvCxnSpPr>
        <p:spPr>
          <a:xfrm flipH="1" flipV="1">
            <a:off x="4302801" y="2469735"/>
            <a:ext cx="3851998" cy="87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73F30B5A-CA3D-7912-2DD7-F53D07DF64C6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3676022" y="2982720"/>
            <a:ext cx="0" cy="17077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4F8663EE-E10C-DC9E-49EE-06E25743E9F6}"/>
              </a:ext>
            </a:extLst>
          </p:cNvPr>
          <p:cNvCxnSpPr>
            <a:cxnSpLocks/>
            <a:stCxn id="12" idx="1"/>
            <a:endCxn id="9" idx="5"/>
          </p:cNvCxnSpPr>
          <p:nvPr/>
        </p:nvCxnSpPr>
        <p:spPr>
          <a:xfrm flipH="1" flipV="1">
            <a:off x="6663537" y="4048307"/>
            <a:ext cx="1635623" cy="78994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95E5EFB5-A3EC-AF46-BFEF-68613BD06C83}"/>
              </a:ext>
            </a:extLst>
          </p:cNvPr>
          <p:cNvCxnSpPr>
            <a:cxnSpLocks/>
            <a:endCxn id="9" idx="7"/>
          </p:cNvCxnSpPr>
          <p:nvPr/>
        </p:nvCxnSpPr>
        <p:spPr>
          <a:xfrm flipH="1">
            <a:off x="6663537" y="2809693"/>
            <a:ext cx="1643662" cy="5255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E2458459-0D82-8736-DB63-D03A8818DDB0}"/>
              </a:ext>
            </a:extLst>
          </p:cNvPr>
          <p:cNvCxnSpPr>
            <a:cxnSpLocks/>
            <a:stCxn id="10" idx="7"/>
            <a:endCxn id="9" idx="3"/>
          </p:cNvCxnSpPr>
          <p:nvPr/>
        </p:nvCxnSpPr>
        <p:spPr>
          <a:xfrm flipV="1">
            <a:off x="4112611" y="4048307"/>
            <a:ext cx="1677747" cy="7898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0613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1">
            <a:extLst>
              <a:ext uri="{FF2B5EF4-FFF2-40B4-BE49-F238E27FC236}">
                <a16:creationId xmlns:a16="http://schemas.microsoft.com/office/drawing/2014/main" id="{4BD75D2F-385F-4C52-3101-8B5CC44F4514}"/>
              </a:ext>
            </a:extLst>
          </p:cNvPr>
          <p:cNvSpPr/>
          <p:nvPr/>
        </p:nvSpPr>
        <p:spPr>
          <a:xfrm>
            <a:off x="1308410" y="460917"/>
            <a:ext cx="4497658" cy="4185424"/>
          </a:xfrm>
          <a:prstGeom prst="ellips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0C72AEC0-9A6F-A470-01A8-BDCD583565D5}"/>
              </a:ext>
            </a:extLst>
          </p:cNvPr>
          <p:cNvSpPr/>
          <p:nvPr/>
        </p:nvSpPr>
        <p:spPr>
          <a:xfrm>
            <a:off x="3780263" y="460917"/>
            <a:ext cx="4497658" cy="4185424"/>
          </a:xfrm>
          <a:prstGeom prst="ellips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50BFD85-283E-0D19-E86F-76E312018EB7}"/>
              </a:ext>
            </a:extLst>
          </p:cNvPr>
          <p:cNvSpPr txBox="1"/>
          <p:nvPr/>
        </p:nvSpPr>
        <p:spPr>
          <a:xfrm>
            <a:off x="3234073" y="57242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販売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CA8E440B-3347-90E9-1D66-03A44DACE116}"/>
              </a:ext>
            </a:extLst>
          </p:cNvPr>
          <p:cNvSpPr txBox="1"/>
          <p:nvPr/>
        </p:nvSpPr>
        <p:spPr>
          <a:xfrm>
            <a:off x="5772834" y="57242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配送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7E2510A8-D036-B31B-7B45-082F887C18FF}"/>
              </a:ext>
            </a:extLst>
          </p:cNvPr>
          <p:cNvSpPr/>
          <p:nvPr/>
        </p:nvSpPr>
        <p:spPr>
          <a:xfrm>
            <a:off x="4230029" y="2096429"/>
            <a:ext cx="1189463" cy="82519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製品</a:t>
            </a:r>
          </a:p>
        </p:txBody>
      </p:sp>
    </p:spTree>
    <p:extLst>
      <p:ext uri="{BB962C8B-B14F-4D97-AF65-F5344CB8AC3E}">
        <p14:creationId xmlns:p14="http://schemas.microsoft.com/office/powerpoint/2010/main" val="2385715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CC861F88-5F9C-E66A-F08A-C307C54D6BB3}"/>
              </a:ext>
            </a:extLst>
          </p:cNvPr>
          <p:cNvSpPr/>
          <p:nvPr/>
        </p:nvSpPr>
        <p:spPr>
          <a:xfrm>
            <a:off x="3486615" y="1107688"/>
            <a:ext cx="4497658" cy="4185424"/>
          </a:xfrm>
          <a:prstGeom prst="roundRect">
            <a:avLst>
              <a:gd name="adj" fmla="val 6543"/>
            </a:avLst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37D1042C-F079-9181-E77B-AD1E2605C434}"/>
              </a:ext>
            </a:extLst>
          </p:cNvPr>
          <p:cNvSpPr/>
          <p:nvPr/>
        </p:nvSpPr>
        <p:spPr>
          <a:xfrm>
            <a:off x="4821043" y="2066692"/>
            <a:ext cx="1189463" cy="82519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製品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202339D-2A78-1607-C17C-3D5318710E73}"/>
              </a:ext>
            </a:extLst>
          </p:cNvPr>
          <p:cNvSpPr txBox="1"/>
          <p:nvPr/>
        </p:nvSpPr>
        <p:spPr>
          <a:xfrm>
            <a:off x="4722185" y="1195556"/>
            <a:ext cx="2026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Adventure</a:t>
            </a:r>
            <a:r>
              <a:rPr kumimoji="1" lang="ja-JP" altLang="en-US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 </a:t>
            </a:r>
            <a:r>
              <a:rPr kumimoji="1" lang="en-US" altLang="ja-JP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Works</a:t>
            </a:r>
            <a:endParaRPr kumimoji="1" lang="ja-JP" altLang="en-US" dirty="0"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1EFFFF01-0905-7382-7D61-4ADF7C7FDFCB}"/>
              </a:ext>
            </a:extLst>
          </p:cNvPr>
          <p:cNvGrpSpPr/>
          <p:nvPr/>
        </p:nvGrpSpPr>
        <p:grpSpPr>
          <a:xfrm>
            <a:off x="1497230" y="1564888"/>
            <a:ext cx="914400" cy="1283732"/>
            <a:chOff x="1721005" y="1462668"/>
            <a:chExt cx="914400" cy="1283732"/>
          </a:xfrm>
        </p:grpSpPr>
        <p:pic>
          <p:nvPicPr>
            <p:cNvPr id="6" name="グラフィックス 5" descr="歯車 単色塗りつぶし">
              <a:extLst>
                <a:ext uri="{FF2B5EF4-FFF2-40B4-BE49-F238E27FC236}">
                  <a16:creationId xmlns:a16="http://schemas.microsoft.com/office/drawing/2014/main" id="{06F43685-593F-D731-9A29-5CD9C4392C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721005" y="1462668"/>
              <a:ext cx="914400" cy="914400"/>
            </a:xfrm>
            <a:prstGeom prst="rect">
              <a:avLst/>
            </a:prstGeom>
          </p:spPr>
        </p:pic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18602C31-C4EB-8369-43F0-7B5758675AA6}"/>
                </a:ext>
              </a:extLst>
            </p:cNvPr>
            <p:cNvSpPr txBox="1"/>
            <p:nvPr/>
          </p:nvSpPr>
          <p:spPr>
            <a:xfrm>
              <a:off x="1855039" y="2377068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dirty="0">
                  <a:latin typeface="M+ 1c light" panose="020B0403020204020204" pitchFamily="50" charset="-128"/>
                  <a:ea typeface="M+ 1c light" panose="020B0403020204020204" pitchFamily="50" charset="-128"/>
                  <a:cs typeface="M+ 1c light" panose="020B0403020204020204" pitchFamily="50" charset="-128"/>
                </a:rPr>
                <a:t>販売</a:t>
              </a:r>
            </a:p>
          </p:txBody>
        </p:sp>
      </p:grp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8B7B30DD-EF47-2ED5-2AD9-550637C6D1AF}"/>
              </a:ext>
            </a:extLst>
          </p:cNvPr>
          <p:cNvGrpSpPr/>
          <p:nvPr/>
        </p:nvGrpSpPr>
        <p:grpSpPr>
          <a:xfrm>
            <a:off x="1497229" y="3612995"/>
            <a:ext cx="914400" cy="1283732"/>
            <a:chOff x="1721005" y="1462668"/>
            <a:chExt cx="914400" cy="1283732"/>
          </a:xfrm>
        </p:grpSpPr>
        <p:pic>
          <p:nvPicPr>
            <p:cNvPr id="10" name="グラフィックス 9" descr="歯車 単色塗りつぶし">
              <a:extLst>
                <a:ext uri="{FF2B5EF4-FFF2-40B4-BE49-F238E27FC236}">
                  <a16:creationId xmlns:a16="http://schemas.microsoft.com/office/drawing/2014/main" id="{0B45117F-483F-E206-04A3-30184A9663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721005" y="1462668"/>
              <a:ext cx="914400" cy="914400"/>
            </a:xfrm>
            <a:prstGeom prst="rect">
              <a:avLst/>
            </a:prstGeom>
          </p:spPr>
        </p:pic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C9DCACA0-9B07-B0B1-921C-38E2BD59B189}"/>
                </a:ext>
              </a:extLst>
            </p:cNvPr>
            <p:cNvSpPr txBox="1"/>
            <p:nvPr/>
          </p:nvSpPr>
          <p:spPr>
            <a:xfrm>
              <a:off x="1855040" y="2377068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dirty="0">
                  <a:latin typeface="M+ 1c light" panose="020B0403020204020204" pitchFamily="50" charset="-128"/>
                  <a:ea typeface="M+ 1c light" panose="020B0403020204020204" pitchFamily="50" charset="-128"/>
                  <a:cs typeface="M+ 1c light" panose="020B0403020204020204" pitchFamily="50" charset="-128"/>
                </a:rPr>
                <a:t>製造</a:t>
              </a:r>
            </a:p>
          </p:txBody>
        </p:sp>
      </p:grp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7270AB18-E32E-73E3-6A7F-998145BA5A4F}"/>
              </a:ext>
            </a:extLst>
          </p:cNvPr>
          <p:cNvGrpSpPr/>
          <p:nvPr/>
        </p:nvGrpSpPr>
        <p:grpSpPr>
          <a:xfrm>
            <a:off x="8838449" y="1380222"/>
            <a:ext cx="914400" cy="1283732"/>
            <a:chOff x="1721005" y="1462668"/>
            <a:chExt cx="914400" cy="1283732"/>
          </a:xfrm>
        </p:grpSpPr>
        <p:pic>
          <p:nvPicPr>
            <p:cNvPr id="13" name="グラフィックス 12" descr="歯車 単色塗りつぶし">
              <a:extLst>
                <a:ext uri="{FF2B5EF4-FFF2-40B4-BE49-F238E27FC236}">
                  <a16:creationId xmlns:a16="http://schemas.microsoft.com/office/drawing/2014/main" id="{FE5935BF-3367-C8E9-7E66-AD5DAC6A81E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721005" y="1462668"/>
              <a:ext cx="914400" cy="914400"/>
            </a:xfrm>
            <a:prstGeom prst="rect">
              <a:avLst/>
            </a:prstGeom>
          </p:spPr>
        </p:pic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6F3879FB-9197-4BF9-00AA-CB89EA736B71}"/>
                </a:ext>
              </a:extLst>
            </p:cNvPr>
            <p:cNvSpPr txBox="1"/>
            <p:nvPr/>
          </p:nvSpPr>
          <p:spPr>
            <a:xfrm>
              <a:off x="1855039" y="2377068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dirty="0">
                  <a:latin typeface="M+ 1c light" panose="020B0403020204020204" pitchFamily="50" charset="-128"/>
                  <a:ea typeface="M+ 1c light" panose="020B0403020204020204" pitchFamily="50" charset="-128"/>
                  <a:cs typeface="M+ 1c light" panose="020B0403020204020204" pitchFamily="50" charset="-128"/>
                </a:rPr>
                <a:t>配送</a:t>
              </a:r>
            </a:p>
          </p:txBody>
        </p:sp>
      </p:grp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D27D1242-32DB-EE22-73BC-6E231457DEC6}"/>
              </a:ext>
            </a:extLst>
          </p:cNvPr>
          <p:cNvGrpSpPr/>
          <p:nvPr/>
        </p:nvGrpSpPr>
        <p:grpSpPr>
          <a:xfrm>
            <a:off x="8838448" y="3612995"/>
            <a:ext cx="914400" cy="1283732"/>
            <a:chOff x="1721005" y="1462668"/>
            <a:chExt cx="914400" cy="1283732"/>
          </a:xfrm>
        </p:grpSpPr>
        <p:pic>
          <p:nvPicPr>
            <p:cNvPr id="16" name="グラフィックス 15" descr="歯車 単色塗りつぶし">
              <a:extLst>
                <a:ext uri="{FF2B5EF4-FFF2-40B4-BE49-F238E27FC236}">
                  <a16:creationId xmlns:a16="http://schemas.microsoft.com/office/drawing/2014/main" id="{0810D91C-FFBE-CA63-A54F-18F9C0296C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721005" y="1462668"/>
              <a:ext cx="914400" cy="914400"/>
            </a:xfrm>
            <a:prstGeom prst="rect">
              <a:avLst/>
            </a:prstGeom>
          </p:spPr>
        </p:pic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931F8AD2-DD71-8A1B-6A39-6B6908416D57}"/>
                </a:ext>
              </a:extLst>
            </p:cNvPr>
            <p:cNvSpPr txBox="1"/>
            <p:nvPr/>
          </p:nvSpPr>
          <p:spPr>
            <a:xfrm>
              <a:off x="1855041" y="2377068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dirty="0">
                  <a:latin typeface="M+ 1c light" panose="020B0403020204020204" pitchFamily="50" charset="-128"/>
                  <a:ea typeface="M+ 1c light" panose="020B0403020204020204" pitchFamily="50" charset="-128"/>
                  <a:cs typeface="M+ 1c light" panose="020B0403020204020204" pitchFamily="50" charset="-128"/>
                </a:rPr>
                <a:t>購買</a:t>
              </a:r>
            </a:p>
          </p:txBody>
        </p:sp>
      </p:grp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0CC8639E-72A7-9625-5AB7-B8267D06ADE2}"/>
              </a:ext>
            </a:extLst>
          </p:cNvPr>
          <p:cNvCxnSpPr>
            <a:stCxn id="6" idx="3"/>
          </p:cNvCxnSpPr>
          <p:nvPr/>
        </p:nvCxnSpPr>
        <p:spPr>
          <a:xfrm>
            <a:off x="2411630" y="2022088"/>
            <a:ext cx="107498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39370121-8B52-C9B6-29AE-AAA2BA93A904}"/>
              </a:ext>
            </a:extLst>
          </p:cNvPr>
          <p:cNvCxnSpPr/>
          <p:nvPr/>
        </p:nvCxnSpPr>
        <p:spPr>
          <a:xfrm>
            <a:off x="2398245" y="4137103"/>
            <a:ext cx="107498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1CE4086B-C482-2EB0-BA28-8F590FE7E1FE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7997658" y="1837422"/>
            <a:ext cx="84079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E5501F88-DA97-2315-3C44-8156ACE56B53}"/>
              </a:ext>
            </a:extLst>
          </p:cNvPr>
          <p:cNvCxnSpPr>
            <a:cxnSpLocks/>
          </p:cNvCxnSpPr>
          <p:nvPr/>
        </p:nvCxnSpPr>
        <p:spPr>
          <a:xfrm flipH="1">
            <a:off x="7984273" y="4089968"/>
            <a:ext cx="84079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31F6292C-AE63-C236-EB51-75707340682B}"/>
              </a:ext>
            </a:extLst>
          </p:cNvPr>
          <p:cNvSpPr/>
          <p:nvPr/>
        </p:nvSpPr>
        <p:spPr>
          <a:xfrm>
            <a:off x="4545980" y="3886870"/>
            <a:ext cx="1189463" cy="82519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・・・</a:t>
            </a: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B08AFB10-E4E6-09F2-857A-495F7B203EA8}"/>
              </a:ext>
            </a:extLst>
          </p:cNvPr>
          <p:cNvSpPr/>
          <p:nvPr/>
        </p:nvSpPr>
        <p:spPr>
          <a:xfrm>
            <a:off x="6285196" y="3355329"/>
            <a:ext cx="1189463" cy="82519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・・・</a:t>
            </a:r>
          </a:p>
        </p:txBody>
      </p: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B535CA03-9A74-F49D-0C1F-E56BB428517E}"/>
              </a:ext>
            </a:extLst>
          </p:cNvPr>
          <p:cNvCxnSpPr>
            <a:cxnSpLocks/>
            <a:stCxn id="26" idx="0"/>
            <a:endCxn id="3" idx="2"/>
          </p:cNvCxnSpPr>
          <p:nvPr/>
        </p:nvCxnSpPr>
        <p:spPr>
          <a:xfrm flipV="1">
            <a:off x="5140712" y="2891883"/>
            <a:ext cx="275063" cy="994987"/>
          </a:xfrm>
          <a:prstGeom prst="straightConnector1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1EA5B36E-83F0-44F9-71D7-F38F8E9BAB80}"/>
              </a:ext>
            </a:extLst>
          </p:cNvPr>
          <p:cNvCxnSpPr>
            <a:cxnSpLocks/>
            <a:stCxn id="27" idx="0"/>
            <a:endCxn id="3" idx="2"/>
          </p:cNvCxnSpPr>
          <p:nvPr/>
        </p:nvCxnSpPr>
        <p:spPr>
          <a:xfrm flipH="1" flipV="1">
            <a:off x="5415775" y="2891883"/>
            <a:ext cx="1464153" cy="463446"/>
          </a:xfrm>
          <a:prstGeom prst="straightConnector1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0309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矢印: 右 1">
            <a:extLst>
              <a:ext uri="{FF2B5EF4-FFF2-40B4-BE49-F238E27FC236}">
                <a16:creationId xmlns:a16="http://schemas.microsoft.com/office/drawing/2014/main" id="{31A01D16-28D6-721B-4B1D-E954C3DFC375}"/>
              </a:ext>
            </a:extLst>
          </p:cNvPr>
          <p:cNvSpPr/>
          <p:nvPr/>
        </p:nvSpPr>
        <p:spPr>
          <a:xfrm>
            <a:off x="2483005" y="1761893"/>
            <a:ext cx="3954966" cy="12935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8C4C7770-22B7-09A2-C3DF-17F3318535E7}"/>
              </a:ext>
            </a:extLst>
          </p:cNvPr>
          <p:cNvCxnSpPr/>
          <p:nvPr/>
        </p:nvCxnSpPr>
        <p:spPr>
          <a:xfrm>
            <a:off x="2468137" y="1005469"/>
            <a:ext cx="0" cy="441588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9CDD13F4-9992-BAA5-150B-BEB4E3FFEAC4}"/>
              </a:ext>
            </a:extLst>
          </p:cNvPr>
          <p:cNvCxnSpPr/>
          <p:nvPr/>
        </p:nvCxnSpPr>
        <p:spPr>
          <a:xfrm>
            <a:off x="6437971" y="1005469"/>
            <a:ext cx="0" cy="441588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4DFFDF1-D94B-AFB2-1861-8EDAA1B6A59A}"/>
              </a:ext>
            </a:extLst>
          </p:cNvPr>
          <p:cNvSpPr txBox="1"/>
          <p:nvPr/>
        </p:nvSpPr>
        <p:spPr>
          <a:xfrm>
            <a:off x="1333898" y="222399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販売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B32028E1-3F05-0419-6884-0A377A24F643}"/>
              </a:ext>
            </a:extLst>
          </p:cNvPr>
          <p:cNvSpPr txBox="1"/>
          <p:nvPr/>
        </p:nvSpPr>
        <p:spPr>
          <a:xfrm>
            <a:off x="1792312" y="636137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2022</a:t>
            </a:r>
            <a:r>
              <a:rPr kumimoji="1" lang="ja-JP" altLang="en-US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年</a:t>
            </a:r>
            <a:r>
              <a:rPr kumimoji="1" lang="en-US" altLang="ja-JP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4</a:t>
            </a:r>
            <a:r>
              <a:rPr kumimoji="1" lang="ja-JP" altLang="en-US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月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D1095C1-831F-4A9B-76D2-206BCC30CFED}"/>
              </a:ext>
            </a:extLst>
          </p:cNvPr>
          <p:cNvSpPr txBox="1"/>
          <p:nvPr/>
        </p:nvSpPr>
        <p:spPr>
          <a:xfrm>
            <a:off x="5568949" y="636137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2022</a:t>
            </a:r>
            <a:r>
              <a:rPr kumimoji="1" lang="ja-JP" altLang="en-US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年</a:t>
            </a:r>
            <a:r>
              <a:rPr kumimoji="1" lang="en-US" altLang="ja-JP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10</a:t>
            </a:r>
            <a:r>
              <a:rPr kumimoji="1" lang="ja-JP" altLang="en-US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月</a:t>
            </a:r>
          </a:p>
        </p:txBody>
      </p:sp>
    </p:spTree>
    <p:extLst>
      <p:ext uri="{BB962C8B-B14F-4D97-AF65-F5344CB8AC3E}">
        <p14:creationId xmlns:p14="http://schemas.microsoft.com/office/powerpoint/2010/main" val="4002066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矢印: 右 1">
            <a:extLst>
              <a:ext uri="{FF2B5EF4-FFF2-40B4-BE49-F238E27FC236}">
                <a16:creationId xmlns:a16="http://schemas.microsoft.com/office/drawing/2014/main" id="{31A01D16-28D6-721B-4B1D-E954C3DFC375}"/>
              </a:ext>
            </a:extLst>
          </p:cNvPr>
          <p:cNvSpPr/>
          <p:nvPr/>
        </p:nvSpPr>
        <p:spPr>
          <a:xfrm>
            <a:off x="2483005" y="1761893"/>
            <a:ext cx="3954966" cy="12935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矢印: 右 2">
            <a:extLst>
              <a:ext uri="{FF2B5EF4-FFF2-40B4-BE49-F238E27FC236}">
                <a16:creationId xmlns:a16="http://schemas.microsoft.com/office/drawing/2014/main" id="{4C0CAA0B-9254-20C1-D571-AFE937D3AC6B}"/>
              </a:ext>
            </a:extLst>
          </p:cNvPr>
          <p:cNvSpPr/>
          <p:nvPr/>
        </p:nvSpPr>
        <p:spPr>
          <a:xfrm>
            <a:off x="4337824" y="3445727"/>
            <a:ext cx="3954966" cy="12935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8C4C7770-22B7-09A2-C3DF-17F3318535E7}"/>
              </a:ext>
            </a:extLst>
          </p:cNvPr>
          <p:cNvCxnSpPr/>
          <p:nvPr/>
        </p:nvCxnSpPr>
        <p:spPr>
          <a:xfrm>
            <a:off x="2468137" y="1005469"/>
            <a:ext cx="0" cy="441588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CBB50283-93EA-2F51-754A-EE9D0BCE0D2A}"/>
              </a:ext>
            </a:extLst>
          </p:cNvPr>
          <p:cNvCxnSpPr/>
          <p:nvPr/>
        </p:nvCxnSpPr>
        <p:spPr>
          <a:xfrm>
            <a:off x="4319239" y="1005469"/>
            <a:ext cx="0" cy="441588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9CDD13F4-9992-BAA5-150B-BEB4E3FFEAC4}"/>
              </a:ext>
            </a:extLst>
          </p:cNvPr>
          <p:cNvCxnSpPr/>
          <p:nvPr/>
        </p:nvCxnSpPr>
        <p:spPr>
          <a:xfrm>
            <a:off x="6437971" y="1005469"/>
            <a:ext cx="0" cy="441588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A8C6CC88-73EE-2B0B-3432-CEA905CFCFC1}"/>
              </a:ext>
            </a:extLst>
          </p:cNvPr>
          <p:cNvCxnSpPr/>
          <p:nvPr/>
        </p:nvCxnSpPr>
        <p:spPr>
          <a:xfrm>
            <a:off x="8274205" y="1005469"/>
            <a:ext cx="0" cy="441588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4DFFDF1-D94B-AFB2-1861-8EDAA1B6A59A}"/>
              </a:ext>
            </a:extLst>
          </p:cNvPr>
          <p:cNvSpPr txBox="1"/>
          <p:nvPr/>
        </p:nvSpPr>
        <p:spPr>
          <a:xfrm>
            <a:off x="1333898" y="222399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販売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5940FD1-B227-F179-A6E9-8C26ABEA8D7E}"/>
              </a:ext>
            </a:extLst>
          </p:cNvPr>
          <p:cNvSpPr txBox="1"/>
          <p:nvPr/>
        </p:nvSpPr>
        <p:spPr>
          <a:xfrm>
            <a:off x="1333899" y="390783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購買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B32028E1-3F05-0419-6884-0A377A24F643}"/>
              </a:ext>
            </a:extLst>
          </p:cNvPr>
          <p:cNvSpPr txBox="1"/>
          <p:nvPr/>
        </p:nvSpPr>
        <p:spPr>
          <a:xfrm>
            <a:off x="1792312" y="636137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2022</a:t>
            </a:r>
            <a:r>
              <a:rPr kumimoji="1" lang="ja-JP" altLang="en-US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年</a:t>
            </a:r>
            <a:r>
              <a:rPr kumimoji="1" lang="en-US" altLang="ja-JP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4</a:t>
            </a:r>
            <a:r>
              <a:rPr kumimoji="1" lang="ja-JP" altLang="en-US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月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D1095C1-831F-4A9B-76D2-206BCC30CFED}"/>
              </a:ext>
            </a:extLst>
          </p:cNvPr>
          <p:cNvSpPr txBox="1"/>
          <p:nvPr/>
        </p:nvSpPr>
        <p:spPr>
          <a:xfrm>
            <a:off x="5568949" y="636137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2022</a:t>
            </a:r>
            <a:r>
              <a:rPr kumimoji="1" lang="ja-JP" altLang="en-US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年</a:t>
            </a:r>
            <a:r>
              <a:rPr kumimoji="1" lang="en-US" altLang="ja-JP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10</a:t>
            </a:r>
            <a:r>
              <a:rPr kumimoji="1" lang="ja-JP" altLang="en-US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月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B93E8A21-4748-120B-9534-8AD5599447A6}"/>
              </a:ext>
            </a:extLst>
          </p:cNvPr>
          <p:cNvSpPr txBox="1"/>
          <p:nvPr/>
        </p:nvSpPr>
        <p:spPr>
          <a:xfrm>
            <a:off x="3628545" y="636137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2022</a:t>
            </a:r>
            <a:r>
              <a:rPr kumimoji="1" lang="ja-JP" altLang="en-US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年</a:t>
            </a:r>
            <a:r>
              <a:rPr kumimoji="1" lang="en-US" altLang="ja-JP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8</a:t>
            </a:r>
            <a:r>
              <a:rPr kumimoji="1" lang="ja-JP" altLang="en-US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月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53B71185-1B12-D75E-93ED-5C80E662426C}"/>
              </a:ext>
            </a:extLst>
          </p:cNvPr>
          <p:cNvSpPr txBox="1"/>
          <p:nvPr/>
        </p:nvSpPr>
        <p:spPr>
          <a:xfrm>
            <a:off x="7375447" y="636137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2022</a:t>
            </a:r>
            <a:r>
              <a:rPr kumimoji="1" lang="ja-JP" altLang="en-US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年</a:t>
            </a:r>
            <a:r>
              <a:rPr kumimoji="1" lang="en-US" altLang="ja-JP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12</a:t>
            </a:r>
            <a:r>
              <a:rPr kumimoji="1" lang="ja-JP" altLang="en-US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月</a:t>
            </a:r>
          </a:p>
        </p:txBody>
      </p:sp>
    </p:spTree>
    <p:extLst>
      <p:ext uri="{BB962C8B-B14F-4D97-AF65-F5344CB8AC3E}">
        <p14:creationId xmlns:p14="http://schemas.microsoft.com/office/powerpoint/2010/main" val="1774639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808FA836-D815-EF0F-EC9B-C53EC621CE18}"/>
              </a:ext>
            </a:extLst>
          </p:cNvPr>
          <p:cNvSpPr/>
          <p:nvPr/>
        </p:nvSpPr>
        <p:spPr>
          <a:xfrm>
            <a:off x="1592962" y="547314"/>
            <a:ext cx="3077155" cy="1796995"/>
          </a:xfrm>
          <a:prstGeom prst="rect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論理ビュー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AF000A35-28B8-3C3E-ABC3-E5733C4DB400}"/>
              </a:ext>
            </a:extLst>
          </p:cNvPr>
          <p:cNvSpPr/>
          <p:nvPr/>
        </p:nvSpPr>
        <p:spPr>
          <a:xfrm>
            <a:off x="1592962" y="4753204"/>
            <a:ext cx="3077155" cy="1796995"/>
          </a:xfrm>
          <a:prstGeom prst="rect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実装ビュー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4BF6775E-B703-0937-683B-4A319274FFD8}"/>
              </a:ext>
            </a:extLst>
          </p:cNvPr>
          <p:cNvSpPr/>
          <p:nvPr/>
        </p:nvSpPr>
        <p:spPr>
          <a:xfrm>
            <a:off x="7130366" y="506893"/>
            <a:ext cx="3077155" cy="1796995"/>
          </a:xfrm>
          <a:prstGeom prst="rect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配置ビュー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27B07E03-B8D1-FBAB-1F7C-E63DCFDD174A}"/>
              </a:ext>
            </a:extLst>
          </p:cNvPr>
          <p:cNvSpPr/>
          <p:nvPr/>
        </p:nvSpPr>
        <p:spPr>
          <a:xfrm>
            <a:off x="7130366" y="4753203"/>
            <a:ext cx="3077155" cy="1796995"/>
          </a:xfrm>
          <a:prstGeom prst="rect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プロセスビュー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044BBA71-AEA5-14C8-970F-30AF2B95F999}"/>
              </a:ext>
            </a:extLst>
          </p:cNvPr>
          <p:cNvSpPr/>
          <p:nvPr/>
        </p:nvSpPr>
        <p:spPr>
          <a:xfrm>
            <a:off x="5971882" y="3429000"/>
            <a:ext cx="3077155" cy="1796995"/>
          </a:xfrm>
          <a:prstGeom prst="rect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ユースケース ビュー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1C64527-8A58-1C28-5C66-FAC015DD7B9D}"/>
              </a:ext>
            </a:extLst>
          </p:cNvPr>
          <p:cNvSpPr/>
          <p:nvPr/>
        </p:nvSpPr>
        <p:spPr>
          <a:xfrm>
            <a:off x="2748882" y="3429000"/>
            <a:ext cx="3077155" cy="1796995"/>
          </a:xfrm>
          <a:prstGeom prst="rect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非機能要件ビュー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97547B36-AEFC-573A-5EC7-73E9B98A0172}"/>
              </a:ext>
            </a:extLst>
          </p:cNvPr>
          <p:cNvSpPr/>
          <p:nvPr/>
        </p:nvSpPr>
        <p:spPr>
          <a:xfrm>
            <a:off x="4287459" y="1595562"/>
            <a:ext cx="3077155" cy="1796995"/>
          </a:xfrm>
          <a:prstGeom prst="rect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ドメイン・コンテキスト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ビュー</a:t>
            </a:r>
          </a:p>
        </p:txBody>
      </p:sp>
    </p:spTree>
    <p:extLst>
      <p:ext uri="{BB962C8B-B14F-4D97-AF65-F5344CB8AC3E}">
        <p14:creationId xmlns:p14="http://schemas.microsoft.com/office/powerpoint/2010/main" val="331186883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8780</TotalTime>
  <Words>165</Words>
  <Application>Microsoft Office PowerPoint</Application>
  <PresentationFormat>ワイド画面</PresentationFormat>
  <Paragraphs>81</Paragraphs>
  <Slides>12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12</vt:i4>
      </vt:variant>
    </vt:vector>
  </HeadingPairs>
  <TitlesOfParts>
    <vt:vector size="21" baseType="lpstr">
      <vt:lpstr>M+ 1c light</vt:lpstr>
      <vt:lpstr>游ゴシック</vt:lpstr>
      <vt:lpstr>游ゴシック Light</vt:lpstr>
      <vt:lpstr>Arial</vt:lpstr>
      <vt:lpstr>Calibri</vt:lpstr>
      <vt:lpstr>Calibri Light</vt:lpstr>
      <vt:lpstr>Wingdings 2</vt:lpstr>
      <vt:lpstr>HDOfficeLightV0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中村充志</dc:creator>
  <cp:lastModifiedBy>中村充志</cp:lastModifiedBy>
  <cp:revision>10</cp:revision>
  <dcterms:created xsi:type="dcterms:W3CDTF">2022-07-28T20:39:41Z</dcterms:created>
  <dcterms:modified xsi:type="dcterms:W3CDTF">2023-03-23T04:18:57Z</dcterms:modified>
</cp:coreProperties>
</file>