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89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6" r:id="rId12"/>
    <p:sldId id="268" r:id="rId13"/>
    <p:sldId id="267" r:id="rId14"/>
    <p:sldId id="265" r:id="rId15"/>
    <p:sldId id="269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>
        <p:scale>
          <a:sx n="125" d="100"/>
          <a:sy n="125" d="100"/>
        </p:scale>
        <p:origin x="72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82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81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87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90DB1-66EE-D592-2109-444477A36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A98849-ED66-7FCE-861C-533980E47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D1227C-7CC4-1E2F-001B-C37DCE00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E466E4-8D76-4591-6D3C-57336CEA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3EA434-F798-5AA4-32C6-57801256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11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3C30A-E066-A05B-C074-939508B4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D4AFB7-1EEC-2A4A-5D43-E524F9CF2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62468D-3D24-4A3A-55DE-874A573E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37084A-9CA3-0452-D780-5794E668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2944DE-E85B-F63F-5367-E5C90E21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077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F626A-42C3-3182-18FE-BCCD558A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02129-5904-DA8F-563F-F0A65FC63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CF07D6-D16E-DD07-5C26-548D1879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8D3CE2-EB5D-D14B-E83A-CDDB7A17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D77C64-6655-6674-E3F8-F6C8253E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123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2E2E0-8C5F-796D-0E25-615C065B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7E14E3-ABB4-336D-0F47-814DBF533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6AAF26-4F3B-7879-55EC-DA97DDB07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6680C7-8129-56E2-8B1E-D2C3B39A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979DC2-E666-DB69-404F-1FBC1DA4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343159-9844-ED84-0D86-A6EB6BAC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945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E61FC-37F5-BBE9-DE53-8658B6B8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0393CB-5A4C-D9B4-DAF3-F102CE5E6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9DFF9C-CD62-56AD-E725-47BD74485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11BD0D-F656-DD2A-BA0E-64DF6196B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3DC1627-F6B2-CD6A-8E12-544BF9580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2AD481-34A3-A350-2674-EBECAB09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A8B67B-4837-00C9-8856-F5E8BC89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0B15C1-A6C6-D13C-4FBF-0803A5C5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820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B83CD-7BE3-B5BF-3F52-502F1A44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3FAE91-CB5A-D20B-7607-2478C6B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ADAE9D-31AF-956A-4AB3-624D8F5F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84EEE2-1A79-9AF9-CE86-C75F2F9A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108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0C94DD-C7E7-5B6B-28D8-53D3D90A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BD4C1A-642F-9596-7AA9-3D132193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6437F6-1C24-6EE6-8C41-E96F267A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727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E7F46-F109-2844-BDF1-562546F5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D22AC1-3019-4C39-EEE5-EE99F7E0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1DEDBA-8710-1740-15D4-181BAFA0C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4B92C0-54AB-CA22-4059-59567817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FE790C-4BEC-37FA-7DB2-921419B1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14FDB1-A6E0-C149-9444-5045AD34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92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597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A8D2C8-2958-9F7F-BDAC-62AB4A39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E21623-613D-F3F5-645D-CF2B065CE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933F78-FAFB-341F-1D46-242E87607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41C25A-5D7E-7A69-BA24-A6F6A1B1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620DD9-FF1D-D368-387E-CD67F63A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3CF579-C9BB-59B8-473E-7F50AAC0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124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A83D21-3217-FFF7-BB5F-BF1BCA32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BFD2AF-9C73-D6B0-0370-0E222CC1B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74E4D1-9F4E-F447-AEBC-4854E4A0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9C6C12-ED98-AB6F-FD67-5FB076F2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1CAD7D-AC3B-4C31-C0A4-7731300D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259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62745B-FDA0-45BA-3452-4EB7B0803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50E6A8-F87C-E096-18DF-976DB149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6A53F7-E5AE-E40B-442C-D8C135AE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764A4-6DE4-BCB6-DFDA-C5532A64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377CB8-C92B-566B-A9B3-74D9BA60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8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72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51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3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7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26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5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41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18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BE702D-2B5D-4F5D-49FE-2FEFAE06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40F20-9E90-5629-C7B7-EEEEF311B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E47EA8-4FED-AF38-DA92-6C05292B9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D16BBB-FF1A-A0BE-AA37-760AA069E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258296-0EAA-6507-F8A4-90694E53A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71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4E173B87-FBB9-8E2A-3B8C-11D8521306C4}"/>
              </a:ext>
            </a:extLst>
          </p:cNvPr>
          <p:cNvSpPr/>
          <p:nvPr/>
        </p:nvSpPr>
        <p:spPr>
          <a:xfrm>
            <a:off x="1447060" y="237392"/>
            <a:ext cx="9454719" cy="6518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FA214F-D0C3-BEC1-4ECE-F27F5D8131F0}"/>
              </a:ext>
            </a:extLst>
          </p:cNvPr>
          <p:cNvSpPr txBox="1"/>
          <p:nvPr/>
        </p:nvSpPr>
        <p:spPr>
          <a:xfrm>
            <a:off x="5094764" y="448408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Adventure Works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28CF32B-36E0-A44C-B89B-65635BD1F5B9}"/>
              </a:ext>
            </a:extLst>
          </p:cNvPr>
          <p:cNvGrpSpPr/>
          <p:nvPr/>
        </p:nvGrpSpPr>
        <p:grpSpPr>
          <a:xfrm>
            <a:off x="2545633" y="3903426"/>
            <a:ext cx="3097857" cy="2323017"/>
            <a:chOff x="3233613" y="4086575"/>
            <a:chExt cx="3097857" cy="2323017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BFB8EA3-C44D-6087-6ABD-09230505F4A4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支援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購買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07D94B29-8D6D-AB27-F08C-BC40ADC69353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購買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CE38028-A1D6-FC4B-4284-670B2C9DB8AD}"/>
              </a:ext>
            </a:extLst>
          </p:cNvPr>
          <p:cNvGrpSpPr/>
          <p:nvPr/>
        </p:nvGrpSpPr>
        <p:grpSpPr>
          <a:xfrm>
            <a:off x="7680461" y="1873454"/>
            <a:ext cx="3064479" cy="2581710"/>
            <a:chOff x="7447407" y="2522336"/>
            <a:chExt cx="3261820" cy="2687416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27F0D57-1F25-00CD-5333-69D43616D2B8}"/>
                </a:ext>
              </a:extLst>
            </p:cNvPr>
            <p:cNvSpPr/>
            <p:nvPr/>
          </p:nvSpPr>
          <p:spPr>
            <a:xfrm>
              <a:off x="7447407" y="2522336"/>
              <a:ext cx="3261820" cy="26874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支援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製造システム</a:t>
              </a: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27121125-E794-BFA7-53F1-FE9292E66999}"/>
                </a:ext>
              </a:extLst>
            </p:cNvPr>
            <p:cNvSpPr/>
            <p:nvPr/>
          </p:nvSpPr>
          <p:spPr>
            <a:xfrm>
              <a:off x="7776130" y="3391727"/>
              <a:ext cx="2668016" cy="154036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/>
                <a:t>製造</a:t>
              </a:r>
              <a:endParaRPr kumimoji="1" lang="ja-JP" altLang="en-US" sz="1400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311720B-33F5-C490-CFDB-EC85945570E7}"/>
              </a:ext>
            </a:extLst>
          </p:cNvPr>
          <p:cNvGrpSpPr/>
          <p:nvPr/>
        </p:nvGrpSpPr>
        <p:grpSpPr>
          <a:xfrm>
            <a:off x="2220562" y="790785"/>
            <a:ext cx="5483039" cy="3110986"/>
            <a:chOff x="2446696" y="817740"/>
            <a:chExt cx="5483039" cy="3110986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0D718DA-75DC-B140-77EF-2F6020A5715E}"/>
                </a:ext>
              </a:extLst>
            </p:cNvPr>
            <p:cNvSpPr/>
            <p:nvPr/>
          </p:nvSpPr>
          <p:spPr>
            <a:xfrm>
              <a:off x="2446696" y="817740"/>
              <a:ext cx="5483039" cy="311098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コア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販売システム</a:t>
              </a: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4341508-0FDE-D06F-4D72-515D8565D854}"/>
                </a:ext>
              </a:extLst>
            </p:cNvPr>
            <p:cNvSpPr/>
            <p:nvPr/>
          </p:nvSpPr>
          <p:spPr>
            <a:xfrm>
              <a:off x="3842264" y="1566343"/>
              <a:ext cx="1411341" cy="107354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販売</a:t>
              </a:r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729E667C-6F4E-CE24-B45B-C371A6EC904D}"/>
                </a:ext>
              </a:extLst>
            </p:cNvPr>
            <p:cNvSpPr/>
            <p:nvPr/>
          </p:nvSpPr>
          <p:spPr>
            <a:xfrm>
              <a:off x="5643490" y="1566343"/>
              <a:ext cx="1625710" cy="120686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製品</a:t>
              </a: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33E96A1B-5BF5-F13F-1B5C-AE260802C186}"/>
                </a:ext>
              </a:extLst>
            </p:cNvPr>
            <p:cNvSpPr/>
            <p:nvPr/>
          </p:nvSpPr>
          <p:spPr>
            <a:xfrm>
              <a:off x="4704774" y="2531746"/>
              <a:ext cx="1411341" cy="107354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在庫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FAA6E6B-41E3-DFF9-F86B-0E285801FF7D}"/>
              </a:ext>
            </a:extLst>
          </p:cNvPr>
          <p:cNvGrpSpPr/>
          <p:nvPr/>
        </p:nvGrpSpPr>
        <p:grpSpPr>
          <a:xfrm>
            <a:off x="5816072" y="4167330"/>
            <a:ext cx="3097857" cy="2323017"/>
            <a:chOff x="3233613" y="4086575"/>
            <a:chExt cx="3097857" cy="2323017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91C74FC-9D27-5765-3E5C-45F42DC99378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汎用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人事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E5B63DDF-90FA-6E67-50A0-E9470AFD9FA0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組織・従業員</a:t>
              </a:r>
            </a:p>
          </p:txBody>
        </p:sp>
      </p:grpSp>
      <p:sp>
        <p:nvSpPr>
          <p:cNvPr id="20" name="楕円 19">
            <a:extLst>
              <a:ext uri="{FF2B5EF4-FFF2-40B4-BE49-F238E27FC236}">
                <a16:creationId xmlns:a16="http://schemas.microsoft.com/office/drawing/2014/main" id="{50255484-0853-A3C7-ECAA-11FF3FA6E3E4}"/>
              </a:ext>
            </a:extLst>
          </p:cNvPr>
          <p:cNvSpPr/>
          <p:nvPr/>
        </p:nvSpPr>
        <p:spPr>
          <a:xfrm>
            <a:off x="2545633" y="2308084"/>
            <a:ext cx="1411341" cy="10735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/>
              <a:t>顧客</a:t>
            </a:r>
          </a:p>
        </p:txBody>
      </p:sp>
    </p:spTree>
    <p:extLst>
      <p:ext uri="{BB962C8B-B14F-4D97-AF65-F5344CB8AC3E}">
        <p14:creationId xmlns:p14="http://schemas.microsoft.com/office/powerpoint/2010/main" val="427243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E74D676-FC50-6128-3724-9E2958FDF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74" y="0"/>
            <a:ext cx="8562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9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5A3FA7-EFFF-14D8-B0BD-54B02B75B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37" y="0"/>
            <a:ext cx="6628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9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F4AFC4-F3C0-D5FE-6D57-D79D7E4A2F5F}"/>
              </a:ext>
            </a:extLst>
          </p:cNvPr>
          <p:cNvSpPr/>
          <p:nvPr/>
        </p:nvSpPr>
        <p:spPr>
          <a:xfrm>
            <a:off x="3079856" y="1119808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BFB843-A9D0-399D-0663-28BC0BF86B03}"/>
              </a:ext>
            </a:extLst>
          </p:cNvPr>
          <p:cNvSpPr/>
          <p:nvPr/>
        </p:nvSpPr>
        <p:spPr>
          <a:xfrm>
            <a:off x="3079856" y="1773141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8CAAAA9-2968-2358-2664-72F40970DC64}"/>
              </a:ext>
            </a:extLst>
          </p:cNvPr>
          <p:cNvSpPr/>
          <p:nvPr/>
        </p:nvSpPr>
        <p:spPr>
          <a:xfrm>
            <a:off x="3079856" y="2426474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8AB621-9C80-7B5B-397C-845DAC08584B}"/>
              </a:ext>
            </a:extLst>
          </p:cNvPr>
          <p:cNvSpPr/>
          <p:nvPr/>
        </p:nvSpPr>
        <p:spPr>
          <a:xfrm>
            <a:off x="3079856" y="3079807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リポジトリ実装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CE6E29C7-0B90-1B59-F55D-D1F90E6BAB4D}"/>
              </a:ext>
            </a:extLst>
          </p:cNvPr>
          <p:cNvSpPr/>
          <p:nvPr/>
        </p:nvSpPr>
        <p:spPr>
          <a:xfrm>
            <a:off x="6225591" y="1160611"/>
            <a:ext cx="135172" cy="2531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976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F9DB787-79C6-F94A-5086-34889420469F}"/>
              </a:ext>
            </a:extLst>
          </p:cNvPr>
          <p:cNvSpPr/>
          <p:nvPr/>
        </p:nvSpPr>
        <p:spPr>
          <a:xfrm>
            <a:off x="2567940" y="148971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040A39A3-9F67-7359-C350-707FD74EAB6B}"/>
              </a:ext>
            </a:extLst>
          </p:cNvPr>
          <p:cNvSpPr/>
          <p:nvPr/>
        </p:nvSpPr>
        <p:spPr>
          <a:xfrm>
            <a:off x="3787140" y="2708910"/>
            <a:ext cx="1440180" cy="14401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0CE0B2-840C-7721-12DD-AB16E39E97C8}"/>
              </a:ext>
            </a:extLst>
          </p:cNvPr>
          <p:cNvSpPr txBox="1"/>
          <p:nvPr/>
        </p:nvSpPr>
        <p:spPr>
          <a:xfrm>
            <a:off x="3731215" y="3244334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AdventureWorks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3722400" y="16768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376151" y="10033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2074578" y="47994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3858ED4-B230-F2A6-4C6B-2FD438794120}"/>
              </a:ext>
            </a:extLst>
          </p:cNvPr>
          <p:cNvGrpSpPr/>
          <p:nvPr/>
        </p:nvGrpSpPr>
        <p:grpSpPr>
          <a:xfrm>
            <a:off x="8200596" y="5696761"/>
            <a:ext cx="3298772" cy="388882"/>
            <a:chOff x="8200596" y="5696761"/>
            <a:chExt cx="3298772" cy="388882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9242B47-E089-BCE8-790F-B3327391815A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BC02200-F44A-6B11-9D10-083A9DC2754D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E4B6F1C-5B17-AE0D-F989-BDF14826D32B}"/>
              </a:ext>
            </a:extLst>
          </p:cNvPr>
          <p:cNvGrpSpPr/>
          <p:nvPr/>
        </p:nvGrpSpPr>
        <p:grpSpPr>
          <a:xfrm>
            <a:off x="8207395" y="5118326"/>
            <a:ext cx="3346861" cy="388882"/>
            <a:chOff x="8200596" y="5696761"/>
            <a:chExt cx="3346861" cy="388882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8F05F9E-B22F-49A2-CC8C-2FC492B640E8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EE51B1EC-9544-3311-2EF0-B0F68784567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C1DC670-EC93-7925-403A-1E34B6CA55D9}"/>
              </a:ext>
            </a:extLst>
          </p:cNvPr>
          <p:cNvGrpSpPr/>
          <p:nvPr/>
        </p:nvGrpSpPr>
        <p:grpSpPr>
          <a:xfrm>
            <a:off x="8200596" y="4539891"/>
            <a:ext cx="3755628" cy="388882"/>
            <a:chOff x="8200596" y="5696761"/>
            <a:chExt cx="3755628" cy="388882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91B7C70-FB8D-5B8C-E1A6-DA039DF67672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AA1428AA-3C7F-63B7-D0C8-3F0B2070BB8F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77133ED2-308C-9AA0-3749-2F645A48406E}"/>
              </a:ext>
            </a:extLst>
          </p:cNvPr>
          <p:cNvGrpSpPr/>
          <p:nvPr/>
        </p:nvGrpSpPr>
        <p:grpSpPr>
          <a:xfrm>
            <a:off x="8200596" y="3941906"/>
            <a:ext cx="3656242" cy="388882"/>
            <a:chOff x="8200596" y="5696761"/>
            <a:chExt cx="3656242" cy="388882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DA69BB8-F2BE-04A7-5CC9-21F97CF7420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DFE0C51E-5B58-BAD6-381C-1AF7F398C017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EB72E91-8E6A-64C2-347E-C76580344182}"/>
              </a:ext>
            </a:extLst>
          </p:cNvPr>
          <p:cNvSpPr/>
          <p:nvPr/>
        </p:nvSpPr>
        <p:spPr>
          <a:xfrm>
            <a:off x="8529656" y="3941906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035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18360" y="94235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815590" y="794202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F9DB787-79C6-F94A-5086-34889420469F}"/>
              </a:ext>
            </a:extLst>
          </p:cNvPr>
          <p:cNvSpPr/>
          <p:nvPr/>
        </p:nvSpPr>
        <p:spPr>
          <a:xfrm>
            <a:off x="3535680" y="1511555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18610" y="2094485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040A39A3-9F67-7359-C350-707FD74EAB6B}"/>
              </a:ext>
            </a:extLst>
          </p:cNvPr>
          <p:cNvSpPr/>
          <p:nvPr/>
        </p:nvSpPr>
        <p:spPr>
          <a:xfrm>
            <a:off x="4754880" y="2730755"/>
            <a:ext cx="1440180" cy="14401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690140" y="23085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690140" y="16987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260825" y="5322505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4779106" y="31539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343891" y="1025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3042318" y="48213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295770" y="4720294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13AC8EA1-0935-B644-D4E0-3927D0CCD72B}"/>
              </a:ext>
            </a:extLst>
          </p:cNvPr>
          <p:cNvSpPr/>
          <p:nvPr/>
        </p:nvSpPr>
        <p:spPr>
          <a:xfrm>
            <a:off x="3006467" y="174995"/>
            <a:ext cx="4658247" cy="6031557"/>
          </a:xfrm>
          <a:custGeom>
            <a:avLst/>
            <a:gdLst>
              <a:gd name="connsiteX0" fmla="*/ 2743200 w 4658247"/>
              <a:gd name="connsiteY0" fmla="*/ 0 h 6031557"/>
              <a:gd name="connsiteX1" fmla="*/ 2278380 w 4658247"/>
              <a:gd name="connsiteY1" fmla="*/ 3230880 h 6031557"/>
              <a:gd name="connsiteX2" fmla="*/ 4358640 w 4658247"/>
              <a:gd name="connsiteY2" fmla="*/ 4419600 h 6031557"/>
              <a:gd name="connsiteX3" fmla="*/ 4526280 w 4658247"/>
              <a:gd name="connsiteY3" fmla="*/ 5745480 h 6031557"/>
              <a:gd name="connsiteX4" fmla="*/ 3215640 w 4658247"/>
              <a:gd name="connsiteY4" fmla="*/ 5844540 h 6031557"/>
              <a:gd name="connsiteX5" fmla="*/ 2217420 w 4658247"/>
              <a:gd name="connsiteY5" fmla="*/ 3619500 h 6031557"/>
              <a:gd name="connsiteX6" fmla="*/ 0 w 4658247"/>
              <a:gd name="connsiteY6" fmla="*/ 4610100 h 603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58247" h="6031557">
                <a:moveTo>
                  <a:pt x="2743200" y="0"/>
                </a:moveTo>
                <a:cubicBezTo>
                  <a:pt x="2376170" y="1247140"/>
                  <a:pt x="2009140" y="2494280"/>
                  <a:pt x="2278380" y="3230880"/>
                </a:cubicBezTo>
                <a:cubicBezTo>
                  <a:pt x="2547620" y="3967480"/>
                  <a:pt x="3983990" y="4000500"/>
                  <a:pt x="4358640" y="4419600"/>
                </a:cubicBezTo>
                <a:cubicBezTo>
                  <a:pt x="4733290" y="4838700"/>
                  <a:pt x="4716780" y="5507990"/>
                  <a:pt x="4526280" y="5745480"/>
                </a:cubicBezTo>
                <a:cubicBezTo>
                  <a:pt x="4335780" y="5982970"/>
                  <a:pt x="3600450" y="6198870"/>
                  <a:pt x="3215640" y="5844540"/>
                </a:cubicBezTo>
                <a:cubicBezTo>
                  <a:pt x="2830830" y="5490210"/>
                  <a:pt x="2753360" y="3825240"/>
                  <a:pt x="2217420" y="3619500"/>
                </a:cubicBezTo>
                <a:cubicBezTo>
                  <a:pt x="1681480" y="3413760"/>
                  <a:pt x="840740" y="4011930"/>
                  <a:pt x="0" y="4610100"/>
                </a:cubicBezTo>
              </a:path>
            </a:pathLst>
          </a:custGeom>
          <a:noFill/>
          <a:ln w="5715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8376ECC-CA6A-C86A-904E-127A59836356}"/>
              </a:ext>
            </a:extLst>
          </p:cNvPr>
          <p:cNvSpPr txBox="1"/>
          <p:nvPr/>
        </p:nvSpPr>
        <p:spPr>
          <a:xfrm>
            <a:off x="4698955" y="3266179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AdventureWorks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8E5A339-5BBF-1F2F-70E8-BC52F85DEDF0}"/>
              </a:ext>
            </a:extLst>
          </p:cNvPr>
          <p:cNvSpPr txBox="1"/>
          <p:nvPr/>
        </p:nvSpPr>
        <p:spPr>
          <a:xfrm rot="18838972">
            <a:off x="6357892" y="5131142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4382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18360" y="94235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815590" y="794202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18610" y="2094485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0CE0B2-840C-7721-12DD-AB16E39E97C8}"/>
              </a:ext>
            </a:extLst>
          </p:cNvPr>
          <p:cNvSpPr txBox="1"/>
          <p:nvPr/>
        </p:nvSpPr>
        <p:spPr>
          <a:xfrm>
            <a:off x="4920972" y="23254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260825" y="5322505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4779106" y="31539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700131" y="513114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gRPC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343891" y="1025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3042318" y="48213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295770" y="4720294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</p:spTree>
    <p:extLst>
      <p:ext uri="{BB962C8B-B14F-4D97-AF65-F5344CB8AC3E}">
        <p14:creationId xmlns:p14="http://schemas.microsoft.com/office/powerpoint/2010/main" val="139902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11031F-AF0B-7FAA-DD0C-7206AA576EAD}"/>
              </a:ext>
            </a:extLst>
          </p:cNvPr>
          <p:cNvSpPr/>
          <p:nvPr/>
        </p:nvSpPr>
        <p:spPr>
          <a:xfrm>
            <a:off x="2272136" y="1001864"/>
            <a:ext cx="3544398" cy="4854272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/>
          <a:lstStyle/>
          <a:p>
            <a:pPr algn="ctr"/>
            <a:r>
              <a:rPr kumimoji="1" lang="ja-JP" altLang="en-US" dirty="0"/>
              <a:t>クライアント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1EDC33-1B87-4933-6954-4E205ECBB653}"/>
              </a:ext>
            </a:extLst>
          </p:cNvPr>
          <p:cNvSpPr/>
          <p:nvPr/>
        </p:nvSpPr>
        <p:spPr>
          <a:xfrm>
            <a:off x="6232845" y="1001864"/>
            <a:ext cx="3411532" cy="4854272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/>
          <a:lstStyle/>
          <a:p>
            <a:pPr algn="ctr"/>
            <a:r>
              <a:rPr kumimoji="1" lang="ja-JP" altLang="en-US" dirty="0"/>
              <a:t>サーバー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AE1C5E-AFD3-B5A1-C5D3-A086681D7B7A}"/>
              </a:ext>
            </a:extLst>
          </p:cNvPr>
          <p:cNvSpPr/>
          <p:nvPr/>
        </p:nvSpPr>
        <p:spPr>
          <a:xfrm>
            <a:off x="3573299" y="1546860"/>
            <a:ext cx="696864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View</a:t>
            </a:r>
            <a:endParaRPr kumimoji="1" lang="ja-JP" altLang="en-US" sz="1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C90F382-8437-AF50-8EEF-E329B93D1CEF}"/>
              </a:ext>
            </a:extLst>
          </p:cNvPr>
          <p:cNvSpPr/>
          <p:nvPr/>
        </p:nvSpPr>
        <p:spPr>
          <a:xfrm>
            <a:off x="3269233" y="2466322"/>
            <a:ext cx="1304996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ViewModel</a:t>
            </a:r>
            <a:endParaRPr kumimoji="1" lang="ja-JP" altLang="en-US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75F9470-313A-1B20-9BFF-AD7AC34C4149}"/>
              </a:ext>
            </a:extLst>
          </p:cNvPr>
          <p:cNvSpPr/>
          <p:nvPr/>
        </p:nvSpPr>
        <p:spPr>
          <a:xfrm>
            <a:off x="4617851" y="2967680"/>
            <a:ext cx="1029828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6DD8FF-619B-07A5-C89D-18A7852414B9}"/>
              </a:ext>
            </a:extLst>
          </p:cNvPr>
          <p:cNvSpPr/>
          <p:nvPr/>
        </p:nvSpPr>
        <p:spPr>
          <a:xfrm>
            <a:off x="2939907" y="3385784"/>
            <a:ext cx="1963649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IProductRepository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009089-154C-1CD5-8EC5-ADB0EEB4B805}"/>
              </a:ext>
            </a:extLst>
          </p:cNvPr>
          <p:cNvSpPr/>
          <p:nvPr/>
        </p:nvSpPr>
        <p:spPr>
          <a:xfrm>
            <a:off x="6956786" y="3385783"/>
            <a:ext cx="1963649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ProductRepository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44BF10C-1B4A-08C1-3329-55709D3EE6A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921731" y="1898969"/>
            <a:ext cx="0" cy="5673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83E7EC2-1D3A-3379-9EB2-86231D5AC8C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921731" y="2818431"/>
            <a:ext cx="1" cy="5673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9146337-14CB-7764-B27A-793B5B18E94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921731" y="2818431"/>
            <a:ext cx="696120" cy="1760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69510EB-E004-0784-9EC5-3508B321CFE2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4903556" y="3561838"/>
            <a:ext cx="2053230" cy="1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FD8443-E7A4-7DFF-E725-D19B54AE679D}"/>
              </a:ext>
            </a:extLst>
          </p:cNvPr>
          <p:cNvSpPr/>
          <p:nvPr/>
        </p:nvSpPr>
        <p:spPr>
          <a:xfrm>
            <a:off x="2607715" y="4305246"/>
            <a:ext cx="2628033" cy="2976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ProductRepositoryClient</a:t>
            </a:r>
            <a:endParaRPr kumimoji="1" lang="ja-JP" altLang="en-US" sz="1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FD02408-1B17-83F6-1C61-280D30BCE04F}"/>
              </a:ext>
            </a:extLst>
          </p:cNvPr>
          <p:cNvSpPr/>
          <p:nvPr/>
        </p:nvSpPr>
        <p:spPr>
          <a:xfrm>
            <a:off x="2511560" y="5170218"/>
            <a:ext cx="2820342" cy="2976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IProductRepositoryService</a:t>
            </a:r>
            <a:endParaRPr kumimoji="1" lang="ja-JP" altLang="en-US" sz="14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61A882C-4DE9-7059-A194-93690DFE4F9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3921731" y="4602866"/>
            <a:ext cx="1" cy="56735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E34C3B8-F4BE-6934-2787-FCBE1225126C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3921732" y="3737893"/>
            <a:ext cx="0" cy="56735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9BBFCDA-57DB-16AA-7D26-8CB3AEFB0512}"/>
              </a:ext>
            </a:extLst>
          </p:cNvPr>
          <p:cNvSpPr/>
          <p:nvPr/>
        </p:nvSpPr>
        <p:spPr>
          <a:xfrm>
            <a:off x="6528439" y="5170218"/>
            <a:ext cx="2820342" cy="2976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ProductRepositoryServer</a:t>
            </a:r>
            <a:endParaRPr kumimoji="1" lang="ja-JP" altLang="en-US" sz="14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E84155A-F851-F8B0-F232-73EBC45EAF5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903556" y="3737892"/>
            <a:ext cx="3035054" cy="143232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C0B697D-51BF-FABB-F6CE-954B1AB628DA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5331902" y="5319027"/>
            <a:ext cx="1196537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739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55448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25171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55473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0CE0B2-840C-7721-12DD-AB16E39E97C8}"/>
              </a:ext>
            </a:extLst>
          </p:cNvPr>
          <p:cNvSpPr txBox="1"/>
          <p:nvPr/>
        </p:nvSpPr>
        <p:spPr>
          <a:xfrm>
            <a:off x="4357092" y="23036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69694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421522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136251" y="5109297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gRPC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780011" y="86985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2478438" y="47994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DFA7F81-6C88-AE36-7EB0-37D5E989D629}"/>
              </a:ext>
            </a:extLst>
          </p:cNvPr>
          <p:cNvSpPr/>
          <p:nvPr/>
        </p:nvSpPr>
        <p:spPr>
          <a:xfrm>
            <a:off x="4718498" y="1186377"/>
            <a:ext cx="508822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View</a:t>
            </a:r>
            <a:endParaRPr kumimoji="1" lang="ja-JP" altLang="en-US" sz="11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32BE109-1BB9-C108-F35F-E7BD28F19E77}"/>
              </a:ext>
            </a:extLst>
          </p:cNvPr>
          <p:cNvSpPr/>
          <p:nvPr/>
        </p:nvSpPr>
        <p:spPr>
          <a:xfrm>
            <a:off x="4357092" y="1721425"/>
            <a:ext cx="952856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ViewModel</a:t>
            </a:r>
            <a:endParaRPr kumimoji="1" lang="ja-JP" altLang="en-US" sz="11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494B4F-429C-2C19-0BD5-7A8A0113A910}"/>
              </a:ext>
            </a:extLst>
          </p:cNvPr>
          <p:cNvSpPr/>
          <p:nvPr/>
        </p:nvSpPr>
        <p:spPr>
          <a:xfrm>
            <a:off x="3809269" y="2833300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</a:t>
            </a:r>
            <a:endParaRPr kumimoji="1" lang="ja-JP" altLang="en-US" sz="11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56F47C-63B6-5F8D-A609-9A8876193315}"/>
              </a:ext>
            </a:extLst>
          </p:cNvPr>
          <p:cNvSpPr/>
          <p:nvPr/>
        </p:nvSpPr>
        <p:spPr>
          <a:xfrm>
            <a:off x="4013075" y="3500518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IProductRepository</a:t>
            </a:r>
            <a:endParaRPr kumimoji="1" lang="ja-JP" altLang="en-US" sz="11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EE40C38-4784-2AFD-97FB-964DC8E5C233}"/>
              </a:ext>
            </a:extLst>
          </p:cNvPr>
          <p:cNvSpPr/>
          <p:nvPr/>
        </p:nvSpPr>
        <p:spPr>
          <a:xfrm rot="2134353">
            <a:off x="2515571" y="4199673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ProductRepository</a:t>
            </a:r>
            <a:endParaRPr kumimoji="1" lang="ja-JP" altLang="en-US" sz="1100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601DA6B-ED23-D121-E6CE-83826C064A05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833520" y="1468862"/>
            <a:ext cx="139389" cy="25256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5CCD0A8-EDC4-A5E2-EE22-3BCB1EFF4B8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729964" y="2003910"/>
            <a:ext cx="103556" cy="149660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C1A8237-7D0C-F31E-B3E5-5F46D85BD75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185239" y="2003910"/>
            <a:ext cx="648281" cy="82939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0D7F6556-23FD-4A50-D890-346A649B6283}"/>
              </a:ext>
            </a:extLst>
          </p:cNvPr>
          <p:cNvCxnSpPr>
            <a:cxnSpLocks/>
            <a:stCxn id="17" idx="0"/>
            <a:endCxn id="10" idx="1"/>
          </p:cNvCxnSpPr>
          <p:nvPr/>
        </p:nvCxnSpPr>
        <p:spPr>
          <a:xfrm flipV="1">
            <a:off x="3314625" y="3641761"/>
            <a:ext cx="698450" cy="584271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E4F5A167-376B-F94B-C289-2859F3017079}"/>
              </a:ext>
            </a:extLst>
          </p:cNvPr>
          <p:cNvSpPr/>
          <p:nvPr/>
        </p:nvSpPr>
        <p:spPr>
          <a:xfrm rot="19015793">
            <a:off x="5669955" y="2966271"/>
            <a:ext cx="2644128" cy="17825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069B4BF-40D4-9876-B773-81BA8E1AC6D6}"/>
              </a:ext>
            </a:extLst>
          </p:cNvPr>
          <p:cNvSpPr/>
          <p:nvPr/>
        </p:nvSpPr>
        <p:spPr>
          <a:xfrm rot="18713940">
            <a:off x="5700438" y="3583008"/>
            <a:ext cx="1918884" cy="2387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ProductRepositoryClient</a:t>
            </a:r>
            <a:endParaRPr kumimoji="1" lang="ja-JP" altLang="en-US" sz="11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7F5F060-D19D-9764-A7C3-56954277DF33}"/>
              </a:ext>
            </a:extLst>
          </p:cNvPr>
          <p:cNvSpPr/>
          <p:nvPr/>
        </p:nvSpPr>
        <p:spPr>
          <a:xfrm rot="18713940">
            <a:off x="6068897" y="3917999"/>
            <a:ext cx="2059300" cy="2387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IProductRepositoryService</a:t>
            </a:r>
            <a:endParaRPr kumimoji="1" lang="ja-JP" altLang="en-US" sz="1100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A3000E9-EE01-F62C-A199-B4CADFFD102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6748741" y="3782121"/>
            <a:ext cx="260945" cy="17553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17787E2B-4B29-6AFC-AD54-C80E39D0FA20}"/>
              </a:ext>
            </a:extLst>
          </p:cNvPr>
          <p:cNvCxnSpPr>
            <a:cxnSpLocks/>
            <a:stCxn id="26" idx="0"/>
            <a:endCxn id="10" idx="3"/>
          </p:cNvCxnSpPr>
          <p:nvPr/>
        </p:nvCxnSpPr>
        <p:spPr>
          <a:xfrm flipH="1">
            <a:off x="5446852" y="3622665"/>
            <a:ext cx="1124167" cy="19096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楕円 64">
            <a:extLst>
              <a:ext uri="{FF2B5EF4-FFF2-40B4-BE49-F238E27FC236}">
                <a16:creationId xmlns:a16="http://schemas.microsoft.com/office/drawing/2014/main" id="{933FD0C3-06B1-5A19-5F55-0FD9615FCB9C}"/>
              </a:ext>
            </a:extLst>
          </p:cNvPr>
          <p:cNvSpPr/>
          <p:nvPr/>
        </p:nvSpPr>
        <p:spPr>
          <a:xfrm rot="19015793">
            <a:off x="4192813" y="5034092"/>
            <a:ext cx="2279040" cy="1623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FA38FB1-68CD-C76B-63FE-738715CA80EF}"/>
              </a:ext>
            </a:extLst>
          </p:cNvPr>
          <p:cNvSpPr/>
          <p:nvPr/>
        </p:nvSpPr>
        <p:spPr>
          <a:xfrm rot="18713940">
            <a:off x="4329248" y="5846816"/>
            <a:ext cx="2059300" cy="2387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ProductRepositoryServer</a:t>
            </a:r>
            <a:endParaRPr kumimoji="1" lang="ja-JP" altLang="en-US" sz="11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62BC7DE-9839-A8F9-6153-E5640EBDA9D8}"/>
              </a:ext>
            </a:extLst>
          </p:cNvPr>
          <p:cNvCxnSpPr>
            <a:cxnSpLocks/>
            <a:stCxn id="28" idx="0"/>
            <a:endCxn id="10" idx="2"/>
          </p:cNvCxnSpPr>
          <p:nvPr/>
        </p:nvCxnSpPr>
        <p:spPr>
          <a:xfrm flipH="1" flipV="1">
            <a:off x="4729964" y="3783003"/>
            <a:ext cx="540073" cy="210347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508065E-5FB4-7679-3FB7-9CAD5190BCAC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 flipV="1">
            <a:off x="6046519" y="4803776"/>
            <a:ext cx="364408" cy="396032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B83CC644-F057-EE3A-19B7-EB9972196C17}"/>
              </a:ext>
            </a:extLst>
          </p:cNvPr>
          <p:cNvCxnSpPr>
            <a:cxnSpLocks/>
          </p:cNvCxnSpPr>
          <p:nvPr/>
        </p:nvCxnSpPr>
        <p:spPr>
          <a:xfrm flipH="1">
            <a:off x="7766685" y="5909134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235355D9-0BA0-D2EE-3488-4619063F6DB2}"/>
              </a:ext>
            </a:extLst>
          </p:cNvPr>
          <p:cNvCxnSpPr>
            <a:cxnSpLocks/>
          </p:cNvCxnSpPr>
          <p:nvPr/>
        </p:nvCxnSpPr>
        <p:spPr>
          <a:xfrm flipH="1">
            <a:off x="7766685" y="6230859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BF7791F-708E-0116-0F74-AABD2F18D6EC}"/>
              </a:ext>
            </a:extLst>
          </p:cNvPr>
          <p:cNvSpPr txBox="1"/>
          <p:nvPr/>
        </p:nvSpPr>
        <p:spPr>
          <a:xfrm>
            <a:off x="8310119" y="573985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依存（呼出し）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D742CDD-551F-CE85-50FC-EC33C58DADF5}"/>
              </a:ext>
            </a:extLst>
          </p:cNvPr>
          <p:cNvSpPr txBox="1"/>
          <p:nvPr/>
        </p:nvSpPr>
        <p:spPr>
          <a:xfrm>
            <a:off x="8310119" y="6069782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759941" y="4960706"/>
            <a:ext cx="168853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31D5561-9515-EE8B-B331-0835909AE0EC}"/>
              </a:ext>
            </a:extLst>
          </p:cNvPr>
          <p:cNvSpPr txBox="1"/>
          <p:nvPr/>
        </p:nvSpPr>
        <p:spPr>
          <a:xfrm rot="18712592">
            <a:off x="5115950" y="600786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サーバー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BF075A3-585B-89B5-3D9A-8E80991DF9AC}"/>
              </a:ext>
            </a:extLst>
          </p:cNvPr>
          <p:cNvSpPr txBox="1"/>
          <p:nvPr/>
        </p:nvSpPr>
        <p:spPr>
          <a:xfrm rot="18712592">
            <a:off x="6969697" y="374640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クライアント</a:t>
            </a:r>
          </a:p>
        </p:txBody>
      </p:sp>
    </p:spTree>
    <p:extLst>
      <p:ext uri="{BB962C8B-B14F-4D97-AF65-F5344CB8AC3E}">
        <p14:creationId xmlns:p14="http://schemas.microsoft.com/office/powerpoint/2010/main" val="3355051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D50D393-DCC3-CD2B-4DF8-F81DDCEF9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9" y="1248047"/>
            <a:ext cx="12104762" cy="4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78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>
            <a:extLst>
              <a:ext uri="{FF2B5EF4-FFF2-40B4-BE49-F238E27FC236}">
                <a16:creationId xmlns:a16="http://schemas.microsoft.com/office/drawing/2014/main" id="{676597EB-5929-F277-6BFD-6BDCAD8A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293" y="541020"/>
            <a:ext cx="5976282" cy="5981700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5D9E6A4A-61BC-6943-0A66-43BDFEA3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0" y="541020"/>
            <a:ext cx="5970989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5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4E173B87-FBB9-8E2A-3B8C-11D8521306C4}"/>
              </a:ext>
            </a:extLst>
          </p:cNvPr>
          <p:cNvSpPr/>
          <p:nvPr/>
        </p:nvSpPr>
        <p:spPr>
          <a:xfrm>
            <a:off x="1447060" y="237392"/>
            <a:ext cx="9454719" cy="6518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FA214F-D0C3-BEC1-4ECE-F27F5D8131F0}"/>
              </a:ext>
            </a:extLst>
          </p:cNvPr>
          <p:cNvSpPr txBox="1"/>
          <p:nvPr/>
        </p:nvSpPr>
        <p:spPr>
          <a:xfrm>
            <a:off x="5094764" y="448408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Adventure Works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28CF32B-36E0-A44C-B89B-65635BD1F5B9}"/>
              </a:ext>
            </a:extLst>
          </p:cNvPr>
          <p:cNvGrpSpPr/>
          <p:nvPr/>
        </p:nvGrpSpPr>
        <p:grpSpPr>
          <a:xfrm>
            <a:off x="2545634" y="4173198"/>
            <a:ext cx="2647280" cy="2053245"/>
            <a:chOff x="3233613" y="4086575"/>
            <a:chExt cx="3097857" cy="2323017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BFB8EA3-C44D-6087-6ABD-09230505F4A4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支援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購買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07D94B29-8D6D-AB27-F08C-BC40ADC69353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購買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CE38028-A1D6-FC4B-4284-670B2C9DB8AD}"/>
              </a:ext>
            </a:extLst>
          </p:cNvPr>
          <p:cNvGrpSpPr/>
          <p:nvPr/>
        </p:nvGrpSpPr>
        <p:grpSpPr>
          <a:xfrm>
            <a:off x="6869391" y="839158"/>
            <a:ext cx="2925243" cy="2189927"/>
            <a:chOff x="7447407" y="2522336"/>
            <a:chExt cx="3261820" cy="2687416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27F0D57-1F25-00CD-5333-69D43616D2B8}"/>
                </a:ext>
              </a:extLst>
            </p:cNvPr>
            <p:cNvSpPr/>
            <p:nvPr/>
          </p:nvSpPr>
          <p:spPr>
            <a:xfrm>
              <a:off x="7447407" y="2522336"/>
              <a:ext cx="3261820" cy="26874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支援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製造システム</a:t>
              </a: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27121125-E794-BFA7-53F1-FE9292E66999}"/>
                </a:ext>
              </a:extLst>
            </p:cNvPr>
            <p:cNvSpPr/>
            <p:nvPr/>
          </p:nvSpPr>
          <p:spPr>
            <a:xfrm>
              <a:off x="8192697" y="3356864"/>
              <a:ext cx="1771239" cy="121278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/>
                <a:t>製造</a:t>
              </a:r>
              <a:endParaRPr kumimoji="1" lang="ja-JP" altLang="en-US" sz="1400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FAA6E6B-41E3-DFF9-F86B-0E285801FF7D}"/>
              </a:ext>
            </a:extLst>
          </p:cNvPr>
          <p:cNvGrpSpPr/>
          <p:nvPr/>
        </p:nvGrpSpPr>
        <p:grpSpPr>
          <a:xfrm>
            <a:off x="6892704" y="4177667"/>
            <a:ext cx="2664202" cy="2053245"/>
            <a:chOff x="3233613" y="4086575"/>
            <a:chExt cx="3097857" cy="2323017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91C74FC-9D27-5765-3E5C-45F42DC99378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汎用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人事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E5B63DDF-90FA-6E67-50A0-E9470AFD9FA0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組織・従業員</a:t>
              </a: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E244E92-A6EE-B718-A4D8-FA178CD05366}"/>
              </a:ext>
            </a:extLst>
          </p:cNvPr>
          <p:cNvGrpSpPr/>
          <p:nvPr/>
        </p:nvGrpSpPr>
        <p:grpSpPr>
          <a:xfrm>
            <a:off x="2545633" y="898634"/>
            <a:ext cx="3352278" cy="2739232"/>
            <a:chOff x="2545633" y="898634"/>
            <a:chExt cx="3352278" cy="2739232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0D718DA-75DC-B140-77EF-2F6020A5715E}"/>
                </a:ext>
              </a:extLst>
            </p:cNvPr>
            <p:cNvSpPr/>
            <p:nvPr/>
          </p:nvSpPr>
          <p:spPr>
            <a:xfrm>
              <a:off x="2545633" y="898634"/>
              <a:ext cx="3352278" cy="27392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コア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販売システム</a:t>
              </a: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4341508-0FDE-D06F-4D72-515D8565D854}"/>
                </a:ext>
              </a:extLst>
            </p:cNvPr>
            <p:cNvSpPr/>
            <p:nvPr/>
          </p:nvSpPr>
          <p:spPr>
            <a:xfrm>
              <a:off x="4240567" y="1596569"/>
              <a:ext cx="1178739" cy="8345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販売</a:t>
              </a: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33E96A1B-5BF5-F13F-1B5C-AE260802C186}"/>
                </a:ext>
              </a:extLst>
            </p:cNvPr>
            <p:cNvSpPr/>
            <p:nvPr/>
          </p:nvSpPr>
          <p:spPr>
            <a:xfrm>
              <a:off x="3683449" y="2431080"/>
              <a:ext cx="1032921" cy="8020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在庫</a:t>
              </a: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50255484-0853-A3C7-ECAA-11FF3FA6E3E4}"/>
                </a:ext>
              </a:extLst>
            </p:cNvPr>
            <p:cNvSpPr/>
            <p:nvPr/>
          </p:nvSpPr>
          <p:spPr>
            <a:xfrm>
              <a:off x="2979301" y="1635103"/>
              <a:ext cx="1096086" cy="83451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顧客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E1070A3-65C7-96E9-4C42-7AD898140C1D}"/>
              </a:ext>
            </a:extLst>
          </p:cNvPr>
          <p:cNvGrpSpPr/>
          <p:nvPr/>
        </p:nvGrpSpPr>
        <p:grpSpPr>
          <a:xfrm>
            <a:off x="5094764" y="2535888"/>
            <a:ext cx="2711197" cy="2189926"/>
            <a:chOff x="7447407" y="2522336"/>
            <a:chExt cx="3261820" cy="2687416"/>
          </a:xfrm>
        </p:grpSpPr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D109C74B-67CB-928A-9E46-C3D9824642FE}"/>
                </a:ext>
              </a:extLst>
            </p:cNvPr>
            <p:cNvSpPr/>
            <p:nvPr/>
          </p:nvSpPr>
          <p:spPr>
            <a:xfrm>
              <a:off x="7447407" y="2522336"/>
              <a:ext cx="3261820" cy="26874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支援</a:t>
              </a:r>
              <a:r>
                <a:rPr kumimoji="1" lang="en-US" altLang="ja-JP" sz="1400" dirty="0"/>
                <a:t>&gt;</a:t>
              </a:r>
              <a:r>
                <a:rPr lang="ja-JP" altLang="en-US" sz="1400" dirty="0"/>
                <a:t>製品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BB7BCCCF-F3B9-F29C-41D5-095F6C3314FA}"/>
                </a:ext>
              </a:extLst>
            </p:cNvPr>
            <p:cNvSpPr/>
            <p:nvPr/>
          </p:nvSpPr>
          <p:spPr>
            <a:xfrm>
              <a:off x="7776130" y="3391727"/>
              <a:ext cx="2668016" cy="154036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/>
                <a:t>製品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8580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08FA836-D815-EF0F-EC9B-C53EC621CE18}"/>
              </a:ext>
            </a:extLst>
          </p:cNvPr>
          <p:cNvSpPr/>
          <p:nvPr/>
        </p:nvSpPr>
        <p:spPr>
          <a:xfrm>
            <a:off x="2728342" y="1073094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論理ビュー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000A35-28B8-3C3E-ABC3-E5733C4DB400}"/>
              </a:ext>
            </a:extLst>
          </p:cNvPr>
          <p:cNvSpPr/>
          <p:nvPr/>
        </p:nvSpPr>
        <p:spPr>
          <a:xfrm>
            <a:off x="2728341" y="3481988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実装ビュー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F6775E-B703-0937-683B-4A319274FFD8}"/>
              </a:ext>
            </a:extLst>
          </p:cNvPr>
          <p:cNvSpPr/>
          <p:nvPr/>
        </p:nvSpPr>
        <p:spPr>
          <a:xfrm>
            <a:off x="6345506" y="1073093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配置ビュー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7B07E03-B8D1-FBAB-1F7C-E63DCFDD174A}"/>
              </a:ext>
            </a:extLst>
          </p:cNvPr>
          <p:cNvSpPr/>
          <p:nvPr/>
        </p:nvSpPr>
        <p:spPr>
          <a:xfrm>
            <a:off x="6345506" y="3481988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プロセスビュー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44BBA71-AEA5-14C8-970F-30AF2B95F999}"/>
              </a:ext>
            </a:extLst>
          </p:cNvPr>
          <p:cNvSpPr/>
          <p:nvPr/>
        </p:nvSpPr>
        <p:spPr>
          <a:xfrm>
            <a:off x="4600282" y="2277541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ユースケース ビュー</a:t>
            </a:r>
          </a:p>
        </p:txBody>
      </p:sp>
    </p:spTree>
    <p:extLst>
      <p:ext uri="{BB962C8B-B14F-4D97-AF65-F5344CB8AC3E}">
        <p14:creationId xmlns:p14="http://schemas.microsoft.com/office/powerpoint/2010/main" val="1904100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8F1211-635B-073D-C618-9D6053689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68" y="0"/>
            <a:ext cx="7918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70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250558B-FC78-43AF-2D54-AAA45CB34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68" y="0"/>
            <a:ext cx="7918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94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F9DB787-79C6-F94A-5086-34889420469F}"/>
              </a:ext>
            </a:extLst>
          </p:cNvPr>
          <p:cNvSpPr/>
          <p:nvPr/>
        </p:nvSpPr>
        <p:spPr>
          <a:xfrm>
            <a:off x="2567940" y="148971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3722400" y="16768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376151" y="10033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1942416" y="48828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4110366" y="2870118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</a:t>
            </a:r>
            <a:endParaRPr kumimoji="1" lang="ja-JP" altLang="en-US" sz="11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3769317" y="3591250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IVendorRepository</a:t>
            </a:r>
            <a:endParaRPr kumimoji="1" lang="ja-JP" altLang="en-US" sz="11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 rot="2747665">
            <a:off x="2164373" y="4670549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VendorRepository</a:t>
            </a:r>
            <a:endParaRPr kumimoji="1" lang="ja-JP" altLang="en-US" sz="11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4486206" y="3152603"/>
            <a:ext cx="130" cy="43864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2982510" y="3872026"/>
            <a:ext cx="960583" cy="84128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4F2590F-F488-D918-3CFB-188B884ECA9C}"/>
              </a:ext>
            </a:extLst>
          </p:cNvPr>
          <p:cNvCxnSpPr>
            <a:cxnSpLocks/>
          </p:cNvCxnSpPr>
          <p:nvPr/>
        </p:nvCxnSpPr>
        <p:spPr>
          <a:xfrm flipH="1">
            <a:off x="7766685" y="5909134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9E374A4-8D6A-70BB-EB95-D94665C81C83}"/>
              </a:ext>
            </a:extLst>
          </p:cNvPr>
          <p:cNvCxnSpPr>
            <a:cxnSpLocks/>
          </p:cNvCxnSpPr>
          <p:nvPr/>
        </p:nvCxnSpPr>
        <p:spPr>
          <a:xfrm flipH="1">
            <a:off x="7766685" y="6230859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9A1BF85-F52C-7E25-C9B2-FCAF6919D5A6}"/>
              </a:ext>
            </a:extLst>
          </p:cNvPr>
          <p:cNvSpPr txBox="1"/>
          <p:nvPr/>
        </p:nvSpPr>
        <p:spPr>
          <a:xfrm>
            <a:off x="8310119" y="573985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依存（呼出し）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7020AFC-B1BF-5887-1E08-89FA132D2BE1}"/>
              </a:ext>
            </a:extLst>
          </p:cNvPr>
          <p:cNvSpPr txBox="1"/>
          <p:nvPr/>
        </p:nvSpPr>
        <p:spPr>
          <a:xfrm>
            <a:off x="8310119" y="6069782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</p:spTree>
    <p:extLst>
      <p:ext uri="{BB962C8B-B14F-4D97-AF65-F5344CB8AC3E}">
        <p14:creationId xmlns:p14="http://schemas.microsoft.com/office/powerpoint/2010/main" val="181081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150A219-AD2A-8C6B-712B-BD0EF6652B5F}"/>
              </a:ext>
            </a:extLst>
          </p:cNvPr>
          <p:cNvSpPr/>
          <p:nvPr/>
        </p:nvSpPr>
        <p:spPr>
          <a:xfrm>
            <a:off x="1811708" y="660400"/>
            <a:ext cx="8785078" cy="584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/>
              <a:t>Adventure Works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FC06124-A541-9708-D4AD-E807A586D82A}"/>
              </a:ext>
            </a:extLst>
          </p:cNvPr>
          <p:cNvSpPr/>
          <p:nvPr/>
        </p:nvSpPr>
        <p:spPr>
          <a:xfrm>
            <a:off x="2530783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＜汎用＞人事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BD0947A-4DAF-31DE-B858-A1D445CE014B}"/>
              </a:ext>
            </a:extLst>
          </p:cNvPr>
          <p:cNvSpPr/>
          <p:nvPr/>
        </p:nvSpPr>
        <p:spPr>
          <a:xfrm>
            <a:off x="5038457" y="2718275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7FA36E6-6E00-5D22-6835-8A3FC5BD7C4F}"/>
              </a:ext>
            </a:extLst>
          </p:cNvPr>
          <p:cNvSpPr/>
          <p:nvPr/>
        </p:nvSpPr>
        <p:spPr>
          <a:xfrm>
            <a:off x="2535252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3008077-0BBC-98A5-C572-17DE43620FE9}"/>
              </a:ext>
            </a:extLst>
          </p:cNvPr>
          <p:cNvSpPr/>
          <p:nvPr/>
        </p:nvSpPr>
        <p:spPr>
          <a:xfrm>
            <a:off x="7541663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417442-845C-EB8A-33F6-4D1B785DE11D}"/>
              </a:ext>
            </a:extLst>
          </p:cNvPr>
          <p:cNvSpPr/>
          <p:nvPr/>
        </p:nvSpPr>
        <p:spPr>
          <a:xfrm>
            <a:off x="7586341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852B9B6-2E30-1158-DC3D-AB500CFC4B44}"/>
              </a:ext>
            </a:extLst>
          </p:cNvPr>
          <p:cNvSpPr/>
          <p:nvPr/>
        </p:nvSpPr>
        <p:spPr>
          <a:xfrm>
            <a:off x="3067940" y="1965533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人事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898D4E3-C391-F10E-DB7C-F8918424767C}"/>
              </a:ext>
            </a:extLst>
          </p:cNvPr>
          <p:cNvSpPr/>
          <p:nvPr/>
        </p:nvSpPr>
        <p:spPr>
          <a:xfrm>
            <a:off x="5609517" y="3187581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CE28EE2-DB5A-2307-FDB3-8657642F8834}"/>
              </a:ext>
            </a:extLst>
          </p:cNvPr>
          <p:cNvSpPr/>
          <p:nvPr/>
        </p:nvSpPr>
        <p:spPr>
          <a:xfrm>
            <a:off x="3058591" y="4690455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BEE6F39-4FAB-EFF0-FF4B-46EFD03E0041}"/>
              </a:ext>
            </a:extLst>
          </p:cNvPr>
          <p:cNvSpPr/>
          <p:nvPr/>
        </p:nvSpPr>
        <p:spPr>
          <a:xfrm>
            <a:off x="8154799" y="1974317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7BB7101-16DE-E4F1-26ED-714BC53DA568}"/>
              </a:ext>
            </a:extLst>
          </p:cNvPr>
          <p:cNvSpPr/>
          <p:nvPr/>
        </p:nvSpPr>
        <p:spPr>
          <a:xfrm>
            <a:off x="8118319" y="4690574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DE5EEB9-5B00-F5C4-655C-0541C01C6CEA}"/>
              </a:ext>
            </a:extLst>
          </p:cNvPr>
          <p:cNvCxnSpPr>
            <a:stCxn id="11" idx="2"/>
            <a:endCxn id="8" idx="6"/>
          </p:cNvCxnSpPr>
          <p:nvPr/>
        </p:nvCxnSpPr>
        <p:spPr>
          <a:xfrm flipH="1" flipV="1">
            <a:off x="4302801" y="2469735"/>
            <a:ext cx="3851998" cy="8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3F30B5A-CA3D-7912-2DD7-F53D07DF64C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76022" y="2982720"/>
            <a:ext cx="0" cy="1707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F8663EE-E10C-DC9E-49EE-06E25743E9F6}"/>
              </a:ext>
            </a:extLst>
          </p:cNvPr>
          <p:cNvCxnSpPr>
            <a:cxnSpLocks/>
            <a:stCxn id="12" idx="1"/>
            <a:endCxn id="9" idx="5"/>
          </p:cNvCxnSpPr>
          <p:nvPr/>
        </p:nvCxnSpPr>
        <p:spPr>
          <a:xfrm flipH="1" flipV="1">
            <a:off x="6663537" y="4048307"/>
            <a:ext cx="1635623" cy="789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5E5EFB5-A3EC-AF46-BFEF-68613BD06C83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6663537" y="2809693"/>
            <a:ext cx="1643662" cy="52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2458459-0D82-8736-DB63-D03A8818DDB0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112611" y="4048307"/>
            <a:ext cx="1677747" cy="789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150A219-AD2A-8C6B-712B-BD0EF6652B5F}"/>
              </a:ext>
            </a:extLst>
          </p:cNvPr>
          <p:cNvSpPr/>
          <p:nvPr/>
        </p:nvSpPr>
        <p:spPr>
          <a:xfrm>
            <a:off x="1811708" y="660400"/>
            <a:ext cx="8785078" cy="584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/>
              <a:t>Adventure Works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FC06124-A541-9708-D4AD-E807A586D82A}"/>
              </a:ext>
            </a:extLst>
          </p:cNvPr>
          <p:cNvSpPr/>
          <p:nvPr/>
        </p:nvSpPr>
        <p:spPr>
          <a:xfrm>
            <a:off x="2530783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＜汎用＞人事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BD0947A-4DAF-31DE-B858-A1D445CE014B}"/>
              </a:ext>
            </a:extLst>
          </p:cNvPr>
          <p:cNvSpPr/>
          <p:nvPr/>
        </p:nvSpPr>
        <p:spPr>
          <a:xfrm>
            <a:off x="5038457" y="2718275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7FA36E6-6E00-5D22-6835-8A3FC5BD7C4F}"/>
              </a:ext>
            </a:extLst>
          </p:cNvPr>
          <p:cNvSpPr/>
          <p:nvPr/>
        </p:nvSpPr>
        <p:spPr>
          <a:xfrm>
            <a:off x="2535252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3008077-0BBC-98A5-C572-17DE43620FE9}"/>
              </a:ext>
            </a:extLst>
          </p:cNvPr>
          <p:cNvSpPr/>
          <p:nvPr/>
        </p:nvSpPr>
        <p:spPr>
          <a:xfrm>
            <a:off x="7541663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417442-845C-EB8A-33F6-4D1B785DE11D}"/>
              </a:ext>
            </a:extLst>
          </p:cNvPr>
          <p:cNvSpPr/>
          <p:nvPr/>
        </p:nvSpPr>
        <p:spPr>
          <a:xfrm>
            <a:off x="7586341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852B9B6-2E30-1158-DC3D-AB500CFC4B44}"/>
              </a:ext>
            </a:extLst>
          </p:cNvPr>
          <p:cNvSpPr/>
          <p:nvPr/>
        </p:nvSpPr>
        <p:spPr>
          <a:xfrm>
            <a:off x="3067940" y="1965533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人事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898D4E3-C391-F10E-DB7C-F8918424767C}"/>
              </a:ext>
            </a:extLst>
          </p:cNvPr>
          <p:cNvSpPr/>
          <p:nvPr/>
        </p:nvSpPr>
        <p:spPr>
          <a:xfrm>
            <a:off x="5609517" y="3187581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CE28EE2-DB5A-2307-FDB3-8657642F8834}"/>
              </a:ext>
            </a:extLst>
          </p:cNvPr>
          <p:cNvSpPr/>
          <p:nvPr/>
        </p:nvSpPr>
        <p:spPr>
          <a:xfrm>
            <a:off x="3058591" y="4690455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BEE6F39-4FAB-EFF0-FF4B-46EFD03E0041}"/>
              </a:ext>
            </a:extLst>
          </p:cNvPr>
          <p:cNvSpPr/>
          <p:nvPr/>
        </p:nvSpPr>
        <p:spPr>
          <a:xfrm>
            <a:off x="8154799" y="1974317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7BB7101-16DE-E4F1-26ED-714BC53DA568}"/>
              </a:ext>
            </a:extLst>
          </p:cNvPr>
          <p:cNvSpPr/>
          <p:nvPr/>
        </p:nvSpPr>
        <p:spPr>
          <a:xfrm>
            <a:off x="8118319" y="4690574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DE5EEB9-5B00-F5C4-655C-0541C01C6CEA}"/>
              </a:ext>
            </a:extLst>
          </p:cNvPr>
          <p:cNvCxnSpPr>
            <a:stCxn id="11" idx="2"/>
            <a:endCxn id="8" idx="6"/>
          </p:cNvCxnSpPr>
          <p:nvPr/>
        </p:nvCxnSpPr>
        <p:spPr>
          <a:xfrm flipH="1" flipV="1">
            <a:off x="4302801" y="2469735"/>
            <a:ext cx="3851998" cy="8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3F30B5A-CA3D-7912-2DD7-F53D07DF64C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76022" y="2982720"/>
            <a:ext cx="0" cy="1707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F8663EE-E10C-DC9E-49EE-06E25743E9F6}"/>
              </a:ext>
            </a:extLst>
          </p:cNvPr>
          <p:cNvCxnSpPr>
            <a:cxnSpLocks/>
            <a:stCxn id="12" idx="1"/>
            <a:endCxn id="9" idx="5"/>
          </p:cNvCxnSpPr>
          <p:nvPr/>
        </p:nvCxnSpPr>
        <p:spPr>
          <a:xfrm flipH="1" flipV="1">
            <a:off x="6663537" y="4048307"/>
            <a:ext cx="1635623" cy="789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5E5EFB5-A3EC-AF46-BFEF-68613BD06C83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6663537" y="2809693"/>
            <a:ext cx="1643662" cy="52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2458459-0D82-8736-DB63-D03A8818DDB0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112611" y="4048307"/>
            <a:ext cx="1677747" cy="789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61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BD75D2F-385F-4C52-3101-8B5CC44F4514}"/>
              </a:ext>
            </a:extLst>
          </p:cNvPr>
          <p:cNvSpPr/>
          <p:nvPr/>
        </p:nvSpPr>
        <p:spPr>
          <a:xfrm>
            <a:off x="1308410" y="460917"/>
            <a:ext cx="4497658" cy="4185424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C72AEC0-9A6F-A470-01A8-BDCD583565D5}"/>
              </a:ext>
            </a:extLst>
          </p:cNvPr>
          <p:cNvSpPr/>
          <p:nvPr/>
        </p:nvSpPr>
        <p:spPr>
          <a:xfrm>
            <a:off x="3780263" y="460917"/>
            <a:ext cx="4497658" cy="4185424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0BFD85-283E-0D19-E86F-76E312018EB7}"/>
              </a:ext>
            </a:extLst>
          </p:cNvPr>
          <p:cNvSpPr txBox="1"/>
          <p:nvPr/>
        </p:nvSpPr>
        <p:spPr>
          <a:xfrm>
            <a:off x="3234073" y="572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販売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8E440B-3347-90E9-1D66-03A44DACE116}"/>
              </a:ext>
            </a:extLst>
          </p:cNvPr>
          <p:cNvSpPr txBox="1"/>
          <p:nvPr/>
        </p:nvSpPr>
        <p:spPr>
          <a:xfrm>
            <a:off x="5772834" y="572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配送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E2510A8-D036-B31B-7B45-082F887C18FF}"/>
              </a:ext>
            </a:extLst>
          </p:cNvPr>
          <p:cNvSpPr/>
          <p:nvPr/>
        </p:nvSpPr>
        <p:spPr>
          <a:xfrm>
            <a:off x="4230029" y="2096429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製品</a:t>
            </a:r>
          </a:p>
        </p:txBody>
      </p:sp>
    </p:spTree>
    <p:extLst>
      <p:ext uri="{BB962C8B-B14F-4D97-AF65-F5344CB8AC3E}">
        <p14:creationId xmlns:p14="http://schemas.microsoft.com/office/powerpoint/2010/main" val="238571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C861F88-5F9C-E66A-F08A-C307C54D6BB3}"/>
              </a:ext>
            </a:extLst>
          </p:cNvPr>
          <p:cNvSpPr/>
          <p:nvPr/>
        </p:nvSpPr>
        <p:spPr>
          <a:xfrm>
            <a:off x="3486615" y="1107688"/>
            <a:ext cx="4497658" cy="4185424"/>
          </a:xfrm>
          <a:prstGeom prst="roundRect">
            <a:avLst>
              <a:gd name="adj" fmla="val 6543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7D1042C-F079-9181-E77B-AD1E2605C434}"/>
              </a:ext>
            </a:extLst>
          </p:cNvPr>
          <p:cNvSpPr/>
          <p:nvPr/>
        </p:nvSpPr>
        <p:spPr>
          <a:xfrm>
            <a:off x="4821043" y="2066692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製品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02339D-2A78-1607-C17C-3D5318710E73}"/>
              </a:ext>
            </a:extLst>
          </p:cNvPr>
          <p:cNvSpPr txBox="1"/>
          <p:nvPr/>
        </p:nvSpPr>
        <p:spPr>
          <a:xfrm>
            <a:off x="4722185" y="1195556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Adventure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Works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EFFFF01-0905-7382-7D61-4ADF7C7FDFCB}"/>
              </a:ext>
            </a:extLst>
          </p:cNvPr>
          <p:cNvGrpSpPr/>
          <p:nvPr/>
        </p:nvGrpSpPr>
        <p:grpSpPr>
          <a:xfrm>
            <a:off x="1497230" y="1564888"/>
            <a:ext cx="914400" cy="1283732"/>
            <a:chOff x="1721005" y="1462668"/>
            <a:chExt cx="914400" cy="1283732"/>
          </a:xfrm>
        </p:grpSpPr>
        <p:pic>
          <p:nvPicPr>
            <p:cNvPr id="6" name="グラフィックス 5" descr="歯車 単色塗りつぶし">
              <a:extLst>
                <a:ext uri="{FF2B5EF4-FFF2-40B4-BE49-F238E27FC236}">
                  <a16:creationId xmlns:a16="http://schemas.microsoft.com/office/drawing/2014/main" id="{06F43685-593F-D731-9A29-5CD9C4392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8602C31-C4EB-8369-43F0-7B5758675AA6}"/>
                </a:ext>
              </a:extLst>
            </p:cNvPr>
            <p:cNvSpPr txBox="1"/>
            <p:nvPr/>
          </p:nvSpPr>
          <p:spPr>
            <a:xfrm>
              <a:off x="1855039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販売</a:t>
              </a: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B7B30DD-EF47-2ED5-2AD9-550637C6D1AF}"/>
              </a:ext>
            </a:extLst>
          </p:cNvPr>
          <p:cNvGrpSpPr/>
          <p:nvPr/>
        </p:nvGrpSpPr>
        <p:grpSpPr>
          <a:xfrm>
            <a:off x="1497229" y="3612995"/>
            <a:ext cx="914400" cy="1283732"/>
            <a:chOff x="1721005" y="1462668"/>
            <a:chExt cx="914400" cy="1283732"/>
          </a:xfrm>
        </p:grpSpPr>
        <p:pic>
          <p:nvPicPr>
            <p:cNvPr id="10" name="グラフィックス 9" descr="歯車 単色塗りつぶし">
              <a:extLst>
                <a:ext uri="{FF2B5EF4-FFF2-40B4-BE49-F238E27FC236}">
                  <a16:creationId xmlns:a16="http://schemas.microsoft.com/office/drawing/2014/main" id="{0B45117F-483F-E206-04A3-30184A966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9DCACA0-9B07-B0B1-921C-38E2BD59B189}"/>
                </a:ext>
              </a:extLst>
            </p:cNvPr>
            <p:cNvSpPr txBox="1"/>
            <p:nvPr/>
          </p:nvSpPr>
          <p:spPr>
            <a:xfrm>
              <a:off x="1855040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製造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270AB18-E32E-73E3-6A7F-998145BA5A4F}"/>
              </a:ext>
            </a:extLst>
          </p:cNvPr>
          <p:cNvGrpSpPr/>
          <p:nvPr/>
        </p:nvGrpSpPr>
        <p:grpSpPr>
          <a:xfrm>
            <a:off x="8838449" y="1380222"/>
            <a:ext cx="914400" cy="1283732"/>
            <a:chOff x="1721005" y="1462668"/>
            <a:chExt cx="914400" cy="1283732"/>
          </a:xfrm>
        </p:grpSpPr>
        <p:pic>
          <p:nvPicPr>
            <p:cNvPr id="13" name="グラフィックス 12" descr="歯車 単色塗りつぶし">
              <a:extLst>
                <a:ext uri="{FF2B5EF4-FFF2-40B4-BE49-F238E27FC236}">
                  <a16:creationId xmlns:a16="http://schemas.microsoft.com/office/drawing/2014/main" id="{FE5935BF-3367-C8E9-7E66-AD5DAC6A8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F3879FB-9197-4BF9-00AA-CB89EA736B71}"/>
                </a:ext>
              </a:extLst>
            </p:cNvPr>
            <p:cNvSpPr txBox="1"/>
            <p:nvPr/>
          </p:nvSpPr>
          <p:spPr>
            <a:xfrm>
              <a:off x="1855039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配送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27D1242-32DB-EE22-73BC-6E231457DEC6}"/>
              </a:ext>
            </a:extLst>
          </p:cNvPr>
          <p:cNvGrpSpPr/>
          <p:nvPr/>
        </p:nvGrpSpPr>
        <p:grpSpPr>
          <a:xfrm>
            <a:off x="8838448" y="3612995"/>
            <a:ext cx="914400" cy="1283732"/>
            <a:chOff x="1721005" y="1462668"/>
            <a:chExt cx="914400" cy="1283732"/>
          </a:xfrm>
        </p:grpSpPr>
        <p:pic>
          <p:nvPicPr>
            <p:cNvPr id="16" name="グラフィックス 15" descr="歯車 単色塗りつぶし">
              <a:extLst>
                <a:ext uri="{FF2B5EF4-FFF2-40B4-BE49-F238E27FC236}">
                  <a16:creationId xmlns:a16="http://schemas.microsoft.com/office/drawing/2014/main" id="{0810D91C-FFBE-CA63-A54F-18F9C0296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31F8AD2-DD71-8A1B-6A39-6B6908416D57}"/>
                </a:ext>
              </a:extLst>
            </p:cNvPr>
            <p:cNvSpPr txBox="1"/>
            <p:nvPr/>
          </p:nvSpPr>
          <p:spPr>
            <a:xfrm>
              <a:off x="1855041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購買</a:t>
              </a:r>
            </a:p>
          </p:txBody>
        </p:sp>
      </p:grp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CC8639E-72A7-9625-5AB7-B8267D06ADE2}"/>
              </a:ext>
            </a:extLst>
          </p:cNvPr>
          <p:cNvCxnSpPr>
            <a:stCxn id="6" idx="3"/>
          </p:cNvCxnSpPr>
          <p:nvPr/>
        </p:nvCxnSpPr>
        <p:spPr>
          <a:xfrm>
            <a:off x="2411630" y="2022088"/>
            <a:ext cx="10749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9370121-8B52-C9B6-29AE-AAA2BA93A904}"/>
              </a:ext>
            </a:extLst>
          </p:cNvPr>
          <p:cNvCxnSpPr/>
          <p:nvPr/>
        </p:nvCxnSpPr>
        <p:spPr>
          <a:xfrm>
            <a:off x="2398245" y="4137103"/>
            <a:ext cx="10749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CE4086B-C482-2EB0-BA28-8F590FE7E1F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997658" y="1837422"/>
            <a:ext cx="8407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5501F88-DA97-2315-3C44-8156ACE56B53}"/>
              </a:ext>
            </a:extLst>
          </p:cNvPr>
          <p:cNvCxnSpPr>
            <a:cxnSpLocks/>
          </p:cNvCxnSpPr>
          <p:nvPr/>
        </p:nvCxnSpPr>
        <p:spPr>
          <a:xfrm flipH="1">
            <a:off x="7984273" y="4089968"/>
            <a:ext cx="8407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1F6292C-AE63-C236-EB51-75707340682B}"/>
              </a:ext>
            </a:extLst>
          </p:cNvPr>
          <p:cNvSpPr/>
          <p:nvPr/>
        </p:nvSpPr>
        <p:spPr>
          <a:xfrm>
            <a:off x="4545980" y="3886870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・・・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08AFB10-E4E6-09F2-857A-495F7B203EA8}"/>
              </a:ext>
            </a:extLst>
          </p:cNvPr>
          <p:cNvSpPr/>
          <p:nvPr/>
        </p:nvSpPr>
        <p:spPr>
          <a:xfrm>
            <a:off x="6285196" y="3355329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・・・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535CA03-9A74-F49D-0C1F-E56BB428517E}"/>
              </a:ext>
            </a:extLst>
          </p:cNvPr>
          <p:cNvCxnSpPr>
            <a:cxnSpLocks/>
            <a:stCxn id="26" idx="0"/>
            <a:endCxn id="3" idx="2"/>
          </p:cNvCxnSpPr>
          <p:nvPr/>
        </p:nvCxnSpPr>
        <p:spPr>
          <a:xfrm flipV="1">
            <a:off x="5140712" y="2891883"/>
            <a:ext cx="275063" cy="994987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EA5B36E-83F0-44F9-71D7-F38F8E9BAB80}"/>
              </a:ext>
            </a:extLst>
          </p:cNvPr>
          <p:cNvCxnSpPr>
            <a:cxnSpLocks/>
            <a:stCxn id="27" idx="0"/>
            <a:endCxn id="3" idx="2"/>
          </p:cNvCxnSpPr>
          <p:nvPr/>
        </p:nvCxnSpPr>
        <p:spPr>
          <a:xfrm flipH="1" flipV="1">
            <a:off x="5415775" y="2891883"/>
            <a:ext cx="1464153" cy="463446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30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右 1">
            <a:extLst>
              <a:ext uri="{FF2B5EF4-FFF2-40B4-BE49-F238E27FC236}">
                <a16:creationId xmlns:a16="http://schemas.microsoft.com/office/drawing/2014/main" id="{31A01D16-28D6-721B-4B1D-E954C3DFC375}"/>
              </a:ext>
            </a:extLst>
          </p:cNvPr>
          <p:cNvSpPr/>
          <p:nvPr/>
        </p:nvSpPr>
        <p:spPr>
          <a:xfrm>
            <a:off x="2483005" y="1761893"/>
            <a:ext cx="3954966" cy="1293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4C7770-22B7-09A2-C3DF-17F3318535E7}"/>
              </a:ext>
            </a:extLst>
          </p:cNvPr>
          <p:cNvCxnSpPr/>
          <p:nvPr/>
        </p:nvCxnSpPr>
        <p:spPr>
          <a:xfrm>
            <a:off x="2468137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CDD13F4-9992-BAA5-150B-BEB4E3FFEAC4}"/>
              </a:ext>
            </a:extLst>
          </p:cNvPr>
          <p:cNvCxnSpPr/>
          <p:nvPr/>
        </p:nvCxnSpPr>
        <p:spPr>
          <a:xfrm>
            <a:off x="6437971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DFFDF1-D94B-AFB2-1861-8EDAA1B6A59A}"/>
              </a:ext>
            </a:extLst>
          </p:cNvPr>
          <p:cNvSpPr txBox="1"/>
          <p:nvPr/>
        </p:nvSpPr>
        <p:spPr>
          <a:xfrm>
            <a:off x="1333898" y="22239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販売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2028E1-3F05-0419-6884-0A377A24F643}"/>
              </a:ext>
            </a:extLst>
          </p:cNvPr>
          <p:cNvSpPr txBox="1"/>
          <p:nvPr/>
        </p:nvSpPr>
        <p:spPr>
          <a:xfrm>
            <a:off x="1792312" y="63613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4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1095C1-831F-4A9B-76D2-206BCC30CFED}"/>
              </a:ext>
            </a:extLst>
          </p:cNvPr>
          <p:cNvSpPr txBox="1"/>
          <p:nvPr/>
        </p:nvSpPr>
        <p:spPr>
          <a:xfrm>
            <a:off x="5568949" y="63613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10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400206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右 1">
            <a:extLst>
              <a:ext uri="{FF2B5EF4-FFF2-40B4-BE49-F238E27FC236}">
                <a16:creationId xmlns:a16="http://schemas.microsoft.com/office/drawing/2014/main" id="{31A01D16-28D6-721B-4B1D-E954C3DFC375}"/>
              </a:ext>
            </a:extLst>
          </p:cNvPr>
          <p:cNvSpPr/>
          <p:nvPr/>
        </p:nvSpPr>
        <p:spPr>
          <a:xfrm>
            <a:off x="2483005" y="1761893"/>
            <a:ext cx="3954966" cy="1293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4C0CAA0B-9254-20C1-D571-AFE937D3AC6B}"/>
              </a:ext>
            </a:extLst>
          </p:cNvPr>
          <p:cNvSpPr/>
          <p:nvPr/>
        </p:nvSpPr>
        <p:spPr>
          <a:xfrm>
            <a:off x="4337824" y="3445727"/>
            <a:ext cx="3954966" cy="1293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4C7770-22B7-09A2-C3DF-17F3318535E7}"/>
              </a:ext>
            </a:extLst>
          </p:cNvPr>
          <p:cNvCxnSpPr/>
          <p:nvPr/>
        </p:nvCxnSpPr>
        <p:spPr>
          <a:xfrm>
            <a:off x="2468137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BB50283-93EA-2F51-754A-EE9D0BCE0D2A}"/>
              </a:ext>
            </a:extLst>
          </p:cNvPr>
          <p:cNvCxnSpPr/>
          <p:nvPr/>
        </p:nvCxnSpPr>
        <p:spPr>
          <a:xfrm>
            <a:off x="4319239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CDD13F4-9992-BAA5-150B-BEB4E3FFEAC4}"/>
              </a:ext>
            </a:extLst>
          </p:cNvPr>
          <p:cNvCxnSpPr/>
          <p:nvPr/>
        </p:nvCxnSpPr>
        <p:spPr>
          <a:xfrm>
            <a:off x="6437971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8C6CC88-73EE-2B0B-3432-CEA905CFCFC1}"/>
              </a:ext>
            </a:extLst>
          </p:cNvPr>
          <p:cNvCxnSpPr/>
          <p:nvPr/>
        </p:nvCxnSpPr>
        <p:spPr>
          <a:xfrm>
            <a:off x="8274205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DFFDF1-D94B-AFB2-1861-8EDAA1B6A59A}"/>
              </a:ext>
            </a:extLst>
          </p:cNvPr>
          <p:cNvSpPr txBox="1"/>
          <p:nvPr/>
        </p:nvSpPr>
        <p:spPr>
          <a:xfrm>
            <a:off x="1333898" y="22239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販売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5940FD1-B227-F179-A6E9-8C26ABEA8D7E}"/>
              </a:ext>
            </a:extLst>
          </p:cNvPr>
          <p:cNvSpPr txBox="1"/>
          <p:nvPr/>
        </p:nvSpPr>
        <p:spPr>
          <a:xfrm>
            <a:off x="1333899" y="3907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購買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2028E1-3F05-0419-6884-0A377A24F643}"/>
              </a:ext>
            </a:extLst>
          </p:cNvPr>
          <p:cNvSpPr txBox="1"/>
          <p:nvPr/>
        </p:nvSpPr>
        <p:spPr>
          <a:xfrm>
            <a:off x="1792312" y="63613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4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1095C1-831F-4A9B-76D2-206BCC30CFED}"/>
              </a:ext>
            </a:extLst>
          </p:cNvPr>
          <p:cNvSpPr txBox="1"/>
          <p:nvPr/>
        </p:nvSpPr>
        <p:spPr>
          <a:xfrm>
            <a:off x="5568949" y="63613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10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93E8A21-4748-120B-9534-8AD5599447A6}"/>
              </a:ext>
            </a:extLst>
          </p:cNvPr>
          <p:cNvSpPr txBox="1"/>
          <p:nvPr/>
        </p:nvSpPr>
        <p:spPr>
          <a:xfrm>
            <a:off x="3628545" y="63613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8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3B71185-1B12-D75E-93ED-5C80E662426C}"/>
              </a:ext>
            </a:extLst>
          </p:cNvPr>
          <p:cNvSpPr txBox="1"/>
          <p:nvPr/>
        </p:nvSpPr>
        <p:spPr>
          <a:xfrm>
            <a:off x="7375447" y="63613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12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77463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08FA836-D815-EF0F-EC9B-C53EC621CE18}"/>
              </a:ext>
            </a:extLst>
          </p:cNvPr>
          <p:cNvSpPr/>
          <p:nvPr/>
        </p:nvSpPr>
        <p:spPr>
          <a:xfrm>
            <a:off x="1592962" y="547314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論理ビュー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000A35-28B8-3C3E-ABC3-E5733C4DB400}"/>
              </a:ext>
            </a:extLst>
          </p:cNvPr>
          <p:cNvSpPr/>
          <p:nvPr/>
        </p:nvSpPr>
        <p:spPr>
          <a:xfrm>
            <a:off x="1592962" y="4753204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実装ビュー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F6775E-B703-0937-683B-4A319274FFD8}"/>
              </a:ext>
            </a:extLst>
          </p:cNvPr>
          <p:cNvSpPr/>
          <p:nvPr/>
        </p:nvSpPr>
        <p:spPr>
          <a:xfrm>
            <a:off x="7130366" y="506893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配置ビュー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7B07E03-B8D1-FBAB-1F7C-E63DCFDD174A}"/>
              </a:ext>
            </a:extLst>
          </p:cNvPr>
          <p:cNvSpPr/>
          <p:nvPr/>
        </p:nvSpPr>
        <p:spPr>
          <a:xfrm>
            <a:off x="7130366" y="4753203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プロセスビュー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44BBA71-AEA5-14C8-970F-30AF2B95F999}"/>
              </a:ext>
            </a:extLst>
          </p:cNvPr>
          <p:cNvSpPr/>
          <p:nvPr/>
        </p:nvSpPr>
        <p:spPr>
          <a:xfrm>
            <a:off x="5971882" y="3429000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ユースケース ビュー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1C64527-8A58-1C28-5C66-FAC015DD7B9D}"/>
              </a:ext>
            </a:extLst>
          </p:cNvPr>
          <p:cNvSpPr/>
          <p:nvPr/>
        </p:nvSpPr>
        <p:spPr>
          <a:xfrm>
            <a:off x="2748882" y="3429000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非機能要件ビュー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7547B36-AEFC-573A-5EC7-73E9B98A0172}"/>
              </a:ext>
            </a:extLst>
          </p:cNvPr>
          <p:cNvSpPr/>
          <p:nvPr/>
        </p:nvSpPr>
        <p:spPr>
          <a:xfrm>
            <a:off x="4287459" y="1595562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ドメイン・コンテキスト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ビュー</a:t>
            </a:r>
          </a:p>
        </p:txBody>
      </p:sp>
    </p:spTree>
    <p:extLst>
      <p:ext uri="{BB962C8B-B14F-4D97-AF65-F5344CB8AC3E}">
        <p14:creationId xmlns:p14="http://schemas.microsoft.com/office/powerpoint/2010/main" val="33118688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9938</TotalTime>
  <Words>318</Words>
  <Application>Microsoft Office PowerPoint</Application>
  <PresentationFormat>ワイド画面</PresentationFormat>
  <Paragraphs>157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23</vt:i4>
      </vt:variant>
    </vt:vector>
  </HeadingPairs>
  <TitlesOfParts>
    <vt:vector size="32" baseType="lpstr">
      <vt:lpstr>M+ 1c light</vt:lpstr>
      <vt:lpstr>游ゴシック</vt:lpstr>
      <vt:lpstr>游ゴシック Light</vt:lpstr>
      <vt:lpstr>Arial</vt:lpstr>
      <vt:lpstr>Calibri</vt:lpstr>
      <vt:lpstr>Calibri Light</vt:lpstr>
      <vt:lpstr>Wingdings 2</vt:lpstr>
      <vt:lpstr>HDOfficeLightV0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中村充志</dc:creator>
  <cp:lastModifiedBy>中村充志</cp:lastModifiedBy>
  <cp:revision>21</cp:revision>
  <dcterms:created xsi:type="dcterms:W3CDTF">2022-07-28T20:39:41Z</dcterms:created>
  <dcterms:modified xsi:type="dcterms:W3CDTF">2023-03-23T23:36:35Z</dcterms:modified>
</cp:coreProperties>
</file>