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8" r:id="rId13"/>
    <p:sldId id="267" r:id="rId14"/>
    <p:sldId id="265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9" r:id="rId42"/>
    <p:sldId id="298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3" y="3903426"/>
            <a:ext cx="3097857" cy="2323017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7680461" y="1873454"/>
            <a:ext cx="3064479" cy="2581710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311720B-33F5-C490-CFDB-EC85945570E7}"/>
              </a:ext>
            </a:extLst>
          </p:cNvPr>
          <p:cNvGrpSpPr/>
          <p:nvPr/>
        </p:nvGrpSpPr>
        <p:grpSpPr>
          <a:xfrm>
            <a:off x="2220562" y="790785"/>
            <a:ext cx="5483039" cy="3110986"/>
            <a:chOff x="2446696" y="817740"/>
            <a:chExt cx="5483039" cy="3110986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446696" y="817740"/>
              <a:ext cx="5483039" cy="31109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3842264" y="1566343"/>
              <a:ext cx="1411341" cy="107354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29E667C-6F4E-CE24-B45B-C371A6EC904D}"/>
                </a:ext>
              </a:extLst>
            </p:cNvPr>
            <p:cNvSpPr/>
            <p:nvPr/>
          </p:nvSpPr>
          <p:spPr>
            <a:xfrm>
              <a:off x="5643490" y="1566343"/>
              <a:ext cx="1625710" cy="12068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製品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4704774" y="2531746"/>
              <a:ext cx="1411341" cy="10735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5816072" y="4167330"/>
            <a:ext cx="3097857" cy="2323017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50255484-0853-A3C7-ECAA-11FF3FA6E3E4}"/>
              </a:ext>
            </a:extLst>
          </p:cNvPr>
          <p:cNvSpPr/>
          <p:nvPr/>
        </p:nvSpPr>
        <p:spPr>
          <a:xfrm>
            <a:off x="2545633" y="2308084"/>
            <a:ext cx="1411341" cy="1073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顧客</a:t>
            </a:r>
          </a:p>
        </p:txBody>
      </p:sp>
    </p:spTree>
    <p:extLst>
      <p:ext uri="{BB962C8B-B14F-4D97-AF65-F5344CB8AC3E}">
        <p14:creationId xmlns:p14="http://schemas.microsoft.com/office/powerpoint/2010/main" val="42724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59E3F72-0541-DC4A-7F8B-22C85F78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74" y="0"/>
            <a:ext cx="856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5A3FA7-EFFF-14D8-B0BD-54B02B75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37" y="0"/>
            <a:ext cx="6628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F4AFC4-F3C0-D5FE-6D57-D79D7E4A2F5F}"/>
              </a:ext>
            </a:extLst>
          </p:cNvPr>
          <p:cNvSpPr/>
          <p:nvPr/>
        </p:nvSpPr>
        <p:spPr>
          <a:xfrm>
            <a:off x="3079856" y="1119808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BFB843-A9D0-399D-0663-28BC0BF86B03}"/>
              </a:ext>
            </a:extLst>
          </p:cNvPr>
          <p:cNvSpPr/>
          <p:nvPr/>
        </p:nvSpPr>
        <p:spPr>
          <a:xfrm>
            <a:off x="3079856" y="1773141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CAAAA9-2968-2358-2664-72F40970DC64}"/>
              </a:ext>
            </a:extLst>
          </p:cNvPr>
          <p:cNvSpPr/>
          <p:nvPr/>
        </p:nvSpPr>
        <p:spPr>
          <a:xfrm>
            <a:off x="3079856" y="2426474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8AB621-9C80-7B5B-397C-845DAC08584B}"/>
              </a:ext>
            </a:extLst>
          </p:cNvPr>
          <p:cNvSpPr/>
          <p:nvPr/>
        </p:nvSpPr>
        <p:spPr>
          <a:xfrm>
            <a:off x="3079856" y="3079807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リポジトリ実装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E6E29C7-0B90-1B59-F55D-D1F90E6BAB4D}"/>
              </a:ext>
            </a:extLst>
          </p:cNvPr>
          <p:cNvSpPr/>
          <p:nvPr/>
        </p:nvSpPr>
        <p:spPr>
          <a:xfrm>
            <a:off x="6225591" y="1160611"/>
            <a:ext cx="135172" cy="253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7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3787140" y="2708910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3731215" y="324433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07457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858ED4-B230-F2A6-4C6B-2FD438794120}"/>
              </a:ext>
            </a:extLst>
          </p:cNvPr>
          <p:cNvGrpSpPr/>
          <p:nvPr/>
        </p:nvGrpSpPr>
        <p:grpSpPr>
          <a:xfrm>
            <a:off x="8200596" y="5696761"/>
            <a:ext cx="3298772" cy="388882"/>
            <a:chOff x="8200596" y="5696761"/>
            <a:chExt cx="3298772" cy="38888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242B47-E089-BCE8-790F-B3327391815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C02200-F44A-6B11-9D10-083A9DC2754D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4B6F1C-5B17-AE0D-F989-BDF14826D32B}"/>
              </a:ext>
            </a:extLst>
          </p:cNvPr>
          <p:cNvGrpSpPr/>
          <p:nvPr/>
        </p:nvGrpSpPr>
        <p:grpSpPr>
          <a:xfrm>
            <a:off x="8207395" y="5118326"/>
            <a:ext cx="3346861" cy="388882"/>
            <a:chOff x="8200596" y="5696761"/>
            <a:chExt cx="3346861" cy="3888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8F05F9E-B22F-49A2-CC8C-2FC492B640E8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51B1EC-9544-3311-2EF0-B0F68784567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C1DC670-EC93-7925-403A-1E34B6CA55D9}"/>
              </a:ext>
            </a:extLst>
          </p:cNvPr>
          <p:cNvGrpSpPr/>
          <p:nvPr/>
        </p:nvGrpSpPr>
        <p:grpSpPr>
          <a:xfrm>
            <a:off x="8200596" y="4539891"/>
            <a:ext cx="3755628" cy="388882"/>
            <a:chOff x="8200596" y="5696761"/>
            <a:chExt cx="3755628" cy="38888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91B7C70-FB8D-5B8C-E1A6-DA039DF6767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A1428AA-3C7F-63B7-D0C8-3F0B2070BB8F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7133ED2-308C-9AA0-3749-2F645A48406E}"/>
              </a:ext>
            </a:extLst>
          </p:cNvPr>
          <p:cNvGrpSpPr/>
          <p:nvPr/>
        </p:nvGrpSpPr>
        <p:grpSpPr>
          <a:xfrm>
            <a:off x="8200596" y="3941906"/>
            <a:ext cx="3656242" cy="388882"/>
            <a:chOff x="8200596" y="5696761"/>
            <a:chExt cx="3656242" cy="38888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A69BB8-F2BE-04A7-5CC9-21F97CF7420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E0C51E-5B58-BAD6-381C-1AF7F398C017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EB72E91-8E6A-64C2-347E-C76580344182}"/>
              </a:ext>
            </a:extLst>
          </p:cNvPr>
          <p:cNvSpPr/>
          <p:nvPr/>
        </p:nvSpPr>
        <p:spPr>
          <a:xfrm>
            <a:off x="8529656" y="3941906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035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3535680" y="1511555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4754880" y="2730755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690140" y="23085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690140" y="16987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3AC8EA1-0935-B644-D4E0-3927D0CCD72B}"/>
              </a:ext>
            </a:extLst>
          </p:cNvPr>
          <p:cNvSpPr/>
          <p:nvPr/>
        </p:nvSpPr>
        <p:spPr>
          <a:xfrm>
            <a:off x="3006467" y="174995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76ECC-CA6A-C86A-904E-127A59836356}"/>
              </a:ext>
            </a:extLst>
          </p:cNvPr>
          <p:cNvSpPr txBox="1"/>
          <p:nvPr/>
        </p:nvSpPr>
        <p:spPr>
          <a:xfrm>
            <a:off x="4698955" y="326617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E5A339-5BBF-1F2F-70E8-BC52F85DEDF0}"/>
              </a:ext>
            </a:extLst>
          </p:cNvPr>
          <p:cNvSpPr txBox="1"/>
          <p:nvPr/>
        </p:nvSpPr>
        <p:spPr>
          <a:xfrm rot="18838972">
            <a:off x="6357892" y="513114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38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920972" y="2325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700131" y="51311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139902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1031F-AF0B-7FAA-DD0C-7206AA576EAD}"/>
              </a:ext>
            </a:extLst>
          </p:cNvPr>
          <p:cNvSpPr/>
          <p:nvPr/>
        </p:nvSpPr>
        <p:spPr>
          <a:xfrm>
            <a:off x="2272136" y="1001864"/>
            <a:ext cx="3544398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1EDC33-1B87-4933-6954-4E205ECBB653}"/>
              </a:ext>
            </a:extLst>
          </p:cNvPr>
          <p:cNvSpPr/>
          <p:nvPr/>
        </p:nvSpPr>
        <p:spPr>
          <a:xfrm>
            <a:off x="6232845" y="1001864"/>
            <a:ext cx="3411532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サーバー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AE1C5E-AFD3-B5A1-C5D3-A086681D7B7A}"/>
              </a:ext>
            </a:extLst>
          </p:cNvPr>
          <p:cNvSpPr/>
          <p:nvPr/>
        </p:nvSpPr>
        <p:spPr>
          <a:xfrm>
            <a:off x="3573299" y="1546860"/>
            <a:ext cx="696864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0F382-8437-AF50-8EEF-E329B93D1CEF}"/>
              </a:ext>
            </a:extLst>
          </p:cNvPr>
          <p:cNvSpPr/>
          <p:nvPr/>
        </p:nvSpPr>
        <p:spPr>
          <a:xfrm>
            <a:off x="3269233" y="2466322"/>
            <a:ext cx="1304996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ViewModel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F9470-313A-1B20-9BFF-AD7AC34C4149}"/>
              </a:ext>
            </a:extLst>
          </p:cNvPr>
          <p:cNvSpPr/>
          <p:nvPr/>
        </p:nvSpPr>
        <p:spPr>
          <a:xfrm>
            <a:off x="4617851" y="2967680"/>
            <a:ext cx="1029828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6DD8FF-619B-07A5-C89D-18A7852414B9}"/>
              </a:ext>
            </a:extLst>
          </p:cNvPr>
          <p:cNvSpPr/>
          <p:nvPr/>
        </p:nvSpPr>
        <p:spPr>
          <a:xfrm>
            <a:off x="2939907" y="3385784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09089-154C-1CD5-8EC5-ADB0EEB4B805}"/>
              </a:ext>
            </a:extLst>
          </p:cNvPr>
          <p:cNvSpPr/>
          <p:nvPr/>
        </p:nvSpPr>
        <p:spPr>
          <a:xfrm>
            <a:off x="6956786" y="3385783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4BF10C-1B4A-08C1-3329-55709D3EE6A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21731" y="1898969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3E7EC2-1D3A-3379-9EB2-86231D5AC8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1731" y="2818431"/>
            <a:ext cx="1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9146337-14CB-7764-B27A-793B5B18E9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21731" y="2818431"/>
            <a:ext cx="696120" cy="1760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9510EB-E004-0784-9EC5-3508B321CFE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03556" y="3561838"/>
            <a:ext cx="2053230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FD8443-E7A4-7DFF-E725-D19B54AE679D}"/>
              </a:ext>
            </a:extLst>
          </p:cNvPr>
          <p:cNvSpPr/>
          <p:nvPr/>
        </p:nvSpPr>
        <p:spPr>
          <a:xfrm>
            <a:off x="2607715" y="4305246"/>
            <a:ext cx="2628033" cy="297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ProductRepositoryClient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FD02408-1B17-83F6-1C61-280D30BCE04F}"/>
              </a:ext>
            </a:extLst>
          </p:cNvPr>
          <p:cNvSpPr/>
          <p:nvPr/>
        </p:nvSpPr>
        <p:spPr>
          <a:xfrm>
            <a:off x="2511560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IProductRepositoryService</a:t>
            </a:r>
            <a:endParaRPr kumimoji="1" lang="ja-JP" altLang="en-US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1A882C-4DE9-7059-A194-93690DFE4F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921731" y="4602866"/>
            <a:ext cx="1" cy="56735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34C3B8-F4BE-6934-2787-FCBE1225126C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21732" y="3737893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BBFCDA-57DB-16AA-7D26-8CB3AEFB0512}"/>
              </a:ext>
            </a:extLst>
          </p:cNvPr>
          <p:cNvSpPr/>
          <p:nvPr/>
        </p:nvSpPr>
        <p:spPr>
          <a:xfrm>
            <a:off x="6528439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ProductRepositoryServer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E84155A-F851-F8B0-F232-73EBC45EAF5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03556" y="3737892"/>
            <a:ext cx="3035054" cy="14323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0B697D-51BF-FABB-F6CE-954B1AB628DA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331902" y="5319027"/>
            <a:ext cx="1196537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55448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25171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55473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357092" y="2303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69694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21522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136251" y="510929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780011" y="8698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47843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FA7F81-6C88-AE36-7EB0-37D5E989D629}"/>
              </a:ext>
            </a:extLst>
          </p:cNvPr>
          <p:cNvSpPr/>
          <p:nvPr/>
        </p:nvSpPr>
        <p:spPr>
          <a:xfrm>
            <a:off x="4718498" y="1186377"/>
            <a:ext cx="508822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2BE109-1BB9-C108-F35F-E7BD28F19E77}"/>
              </a:ext>
            </a:extLst>
          </p:cNvPr>
          <p:cNvSpPr/>
          <p:nvPr/>
        </p:nvSpPr>
        <p:spPr>
          <a:xfrm>
            <a:off x="4357092" y="1721425"/>
            <a:ext cx="952856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ViewModel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494B4F-429C-2C19-0BD5-7A8A0113A910}"/>
              </a:ext>
            </a:extLst>
          </p:cNvPr>
          <p:cNvSpPr/>
          <p:nvPr/>
        </p:nvSpPr>
        <p:spPr>
          <a:xfrm>
            <a:off x="3809269" y="283330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56F47C-63B6-5F8D-A609-9A8876193315}"/>
              </a:ext>
            </a:extLst>
          </p:cNvPr>
          <p:cNvSpPr/>
          <p:nvPr/>
        </p:nvSpPr>
        <p:spPr>
          <a:xfrm>
            <a:off x="4013075" y="3500518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</a:t>
            </a:r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E40C38-4784-2AFD-97FB-964DC8E5C233}"/>
              </a:ext>
            </a:extLst>
          </p:cNvPr>
          <p:cNvSpPr/>
          <p:nvPr/>
        </p:nvSpPr>
        <p:spPr>
          <a:xfrm rot="2134353">
            <a:off x="2515571" y="4199673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</a:t>
            </a:r>
            <a:endParaRPr kumimoji="1" lang="ja-JP" altLang="en-US" sz="11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01DA6B-ED23-D121-E6CE-83826C064A05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833520" y="1468862"/>
            <a:ext cx="139389" cy="252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CCD0A8-EDC4-A5E2-EE22-3BCB1EFF4B8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729964" y="2003910"/>
            <a:ext cx="103556" cy="14966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1A8237-7D0C-F31E-B3E5-5F46D85BD75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85239" y="2003910"/>
            <a:ext cx="648281" cy="82939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D7F6556-23FD-4A50-D890-346A649B6283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flipV="1">
            <a:off x="3314625" y="3641761"/>
            <a:ext cx="698450" cy="58427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E4F5A167-376B-F94B-C289-2859F3017079}"/>
              </a:ext>
            </a:extLst>
          </p:cNvPr>
          <p:cNvSpPr/>
          <p:nvPr/>
        </p:nvSpPr>
        <p:spPr>
          <a:xfrm rot="19015793">
            <a:off x="5669955" y="2966271"/>
            <a:ext cx="2644128" cy="1782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9B4BF-40D4-9876-B773-81BA8E1AC6D6}"/>
              </a:ext>
            </a:extLst>
          </p:cNvPr>
          <p:cNvSpPr/>
          <p:nvPr/>
        </p:nvSpPr>
        <p:spPr>
          <a:xfrm rot="18713940">
            <a:off x="5700438" y="3583008"/>
            <a:ext cx="1918884" cy="238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ProductRepositoryClient</a:t>
            </a:r>
            <a:endParaRPr kumimoji="1" lang="ja-JP" altLang="en-US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F5F060-D19D-9764-A7C3-56954277DF33}"/>
              </a:ext>
            </a:extLst>
          </p:cNvPr>
          <p:cNvSpPr/>
          <p:nvPr/>
        </p:nvSpPr>
        <p:spPr>
          <a:xfrm rot="18713940">
            <a:off x="6068897" y="3917999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IProductRepositoryService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A3000E9-EE01-F62C-A199-B4CADFFD102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48741" y="3782121"/>
            <a:ext cx="260945" cy="1755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787E2B-4B29-6AFC-AD54-C80E39D0FA20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H="1">
            <a:off x="5446852" y="3622665"/>
            <a:ext cx="1124167" cy="1909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933FD0C3-06B1-5A19-5F55-0FD9615FCB9C}"/>
              </a:ext>
            </a:extLst>
          </p:cNvPr>
          <p:cNvSpPr/>
          <p:nvPr/>
        </p:nvSpPr>
        <p:spPr>
          <a:xfrm rot="19015793">
            <a:off x="4192813" y="5034092"/>
            <a:ext cx="2279040" cy="1623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FA38FB1-68CD-C76B-63FE-738715CA80EF}"/>
              </a:ext>
            </a:extLst>
          </p:cNvPr>
          <p:cNvSpPr/>
          <p:nvPr/>
        </p:nvSpPr>
        <p:spPr>
          <a:xfrm rot="18713940">
            <a:off x="4329248" y="5846816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ProductRepositoryServer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62BC7DE-9839-A8F9-6153-E5640EBDA9D8}"/>
              </a:ext>
            </a:extLst>
          </p:cNvPr>
          <p:cNvCxnSpPr>
            <a:cxnSpLocks/>
            <a:stCxn id="28" idx="0"/>
            <a:endCxn id="10" idx="2"/>
          </p:cNvCxnSpPr>
          <p:nvPr/>
        </p:nvCxnSpPr>
        <p:spPr>
          <a:xfrm flipH="1" flipV="1">
            <a:off x="4729964" y="3783003"/>
            <a:ext cx="540073" cy="21034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508065E-5FB4-7679-3FB7-9CAD5190BCA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046519" y="4803776"/>
            <a:ext cx="364408" cy="39603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3CC644-F057-EE3A-19B7-EB9972196C17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35355D9-0BA0-D2EE-3488-4619063F6DB2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F7791F-708E-0116-0F74-AABD2F18D6EC}"/>
              </a:ext>
            </a:extLst>
          </p:cNvPr>
          <p:cNvSpPr txBox="1"/>
          <p:nvPr/>
        </p:nvSpPr>
        <p:spPr>
          <a:xfrm>
            <a:off x="8731227" y="12427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依存（呼出し）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D742CDD-551F-CE85-50FC-EC33C58DADF5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759941" y="4960706"/>
            <a:ext cx="16885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31D5561-9515-EE8B-B331-0835909AE0EC}"/>
              </a:ext>
            </a:extLst>
          </p:cNvPr>
          <p:cNvSpPr txBox="1"/>
          <p:nvPr/>
        </p:nvSpPr>
        <p:spPr>
          <a:xfrm rot="18712592">
            <a:off x="5115950" y="6007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F075A3-585B-89B5-3D9A-8E80991DF9AC}"/>
              </a:ext>
            </a:extLst>
          </p:cNvPr>
          <p:cNvSpPr txBox="1"/>
          <p:nvPr/>
        </p:nvSpPr>
        <p:spPr>
          <a:xfrm rot="18712592">
            <a:off x="6969697" y="374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1AC1E5-CBD2-D343-3E07-0AAA6E5AE45F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7914B25-31AC-3048-EB54-C42A2FDA121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2EC3FDB-41ED-0878-1061-0CA0E633FDCC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400DE47-E1B2-9B0A-7043-2B5249F6B81F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D151DAB-FF70-6900-D4EB-5A2CEB77EBF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6AFBFD2-4C9A-3C71-C0F5-8388CA2C0C64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A3BF4A5-6538-B808-1FF5-AD4FDE84F997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F0922E0-580B-5CB1-79C3-9C7CC5B3DCE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412E5D4-0576-5BF2-AA77-A6F20232BC6E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CC15F87-A867-FD22-0DC4-278721A3873B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DD5DA67-CAC4-31D6-D36E-EEC6068A511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FD44B76-E045-0DDD-2355-66C7DC3C04E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AED2D-2BFE-5B1A-909A-C1EB58A4D128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505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50D393-DCC3-CD2B-4DF8-F81DDCEF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248047"/>
            <a:ext cx="12104762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676597EB-5929-F277-6BFD-6BDCAD8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93" y="541020"/>
            <a:ext cx="5976282" cy="59817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D9E6A4A-61BC-6943-0A66-43BDFEA3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" y="541020"/>
            <a:ext cx="5970989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4" y="4173198"/>
            <a:ext cx="2647280" cy="2053245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6869391" y="839158"/>
            <a:ext cx="2925243" cy="2189927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8192697" y="3356864"/>
              <a:ext cx="1771239" cy="1212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6892704" y="4177667"/>
            <a:ext cx="2664202" cy="2053245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E244E92-A6EE-B718-A4D8-FA178CD05366}"/>
              </a:ext>
            </a:extLst>
          </p:cNvPr>
          <p:cNvGrpSpPr/>
          <p:nvPr/>
        </p:nvGrpSpPr>
        <p:grpSpPr>
          <a:xfrm>
            <a:off x="2545633" y="898634"/>
            <a:ext cx="3352278" cy="2739232"/>
            <a:chOff x="2545633" y="898634"/>
            <a:chExt cx="3352278" cy="273923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545633" y="898634"/>
              <a:ext cx="3352278" cy="2739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4240567" y="1596569"/>
              <a:ext cx="1178739" cy="8345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3683449" y="2431080"/>
              <a:ext cx="1032921" cy="8020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255484-0853-A3C7-ECAA-11FF3FA6E3E4}"/>
                </a:ext>
              </a:extLst>
            </p:cNvPr>
            <p:cNvSpPr/>
            <p:nvPr/>
          </p:nvSpPr>
          <p:spPr>
            <a:xfrm>
              <a:off x="2979301" y="1635103"/>
              <a:ext cx="1096086" cy="8345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顧客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070A3-65C7-96E9-4C42-7AD898140C1D}"/>
              </a:ext>
            </a:extLst>
          </p:cNvPr>
          <p:cNvGrpSpPr/>
          <p:nvPr/>
        </p:nvGrpSpPr>
        <p:grpSpPr>
          <a:xfrm>
            <a:off x="5094764" y="2535888"/>
            <a:ext cx="2711197" cy="2189926"/>
            <a:chOff x="7447407" y="2522336"/>
            <a:chExt cx="3261820" cy="2687416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109C74B-67CB-928A-9E46-C3D9824642FE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lang="ja-JP" altLang="en-US" sz="1400" dirty="0"/>
                <a:t>製品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B7BCCCF-F3B9-F29C-41D5-095F6C3314FA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製品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58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2728342" y="107309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2728341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6345506" y="10730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6345506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4600282" y="2277541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</p:spTree>
    <p:extLst>
      <p:ext uri="{BB962C8B-B14F-4D97-AF65-F5344CB8AC3E}">
        <p14:creationId xmlns:p14="http://schemas.microsoft.com/office/powerpoint/2010/main" val="190410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33DDE6E-D331-61B4-6209-A4EC7D73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A36E27C-19C9-0739-B3A8-A198647C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" y="0"/>
            <a:ext cx="11640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81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842516-3A63-37E2-68BA-7CBF175F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37" y="-11343"/>
            <a:ext cx="7158893" cy="6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A94CE583-28EF-CA38-B1AB-170635DBD230}"/>
              </a:ext>
            </a:extLst>
          </p:cNvPr>
          <p:cNvSpPr/>
          <p:nvPr/>
        </p:nvSpPr>
        <p:spPr>
          <a:xfrm>
            <a:off x="2170453" y="153150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3462801" y="2849104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059978" y="3131589"/>
            <a:ext cx="426228" cy="4596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391710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0BD3F3-BB71-B0EA-9268-D6825112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BAF5E2F-2CAB-0130-3DDF-7E0A83FBBE3A}"/>
              </a:ext>
            </a:extLst>
          </p:cNvPr>
          <p:cNvSpPr/>
          <p:nvPr/>
        </p:nvSpPr>
        <p:spPr>
          <a:xfrm>
            <a:off x="4184782" y="945364"/>
            <a:ext cx="1847168" cy="13220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1849A1-8E5A-8A1C-1667-1720357D652B}"/>
              </a:ext>
            </a:extLst>
          </p:cNvPr>
          <p:cNvSpPr/>
          <p:nvPr/>
        </p:nvSpPr>
        <p:spPr>
          <a:xfrm>
            <a:off x="4663149" y="126255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5F6C1A-0E53-1949-5F3B-675382BEEC61}"/>
              </a:ext>
            </a:extLst>
          </p:cNvPr>
          <p:cNvSpPr/>
          <p:nvPr/>
        </p:nvSpPr>
        <p:spPr>
          <a:xfrm>
            <a:off x="4679755" y="171727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C619AF-0C20-59CC-3CE4-DA920C62949D}"/>
              </a:ext>
            </a:extLst>
          </p:cNvPr>
          <p:cNvSpPr txBox="1"/>
          <p:nvPr/>
        </p:nvSpPr>
        <p:spPr>
          <a:xfrm>
            <a:off x="4839445" y="96165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View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EB4DF74-E7F0-BDC5-838D-72AA5E6704B3}"/>
              </a:ext>
            </a:extLst>
          </p:cNvPr>
          <p:cNvSpPr/>
          <p:nvPr/>
        </p:nvSpPr>
        <p:spPr>
          <a:xfrm>
            <a:off x="2812088" y="1269561"/>
            <a:ext cx="1323360" cy="9390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A0FD102-9480-EA64-45AE-7AC134DEB8A4}"/>
              </a:ext>
            </a:extLst>
          </p:cNvPr>
          <p:cNvSpPr/>
          <p:nvPr/>
        </p:nvSpPr>
        <p:spPr>
          <a:xfrm>
            <a:off x="3108890" y="162338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5A9CD2-84B3-2E49-E2AC-8D0E1BC68EB6}"/>
              </a:ext>
            </a:extLst>
          </p:cNvPr>
          <p:cNvSpPr txBox="1"/>
          <p:nvPr/>
        </p:nvSpPr>
        <p:spPr>
          <a:xfrm>
            <a:off x="3190366" y="131870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App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FEA1D3E-83BA-46ED-8D36-EE4B29F00B95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3860829" y="1403798"/>
            <a:ext cx="802320" cy="36082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E9BADCB-7474-6F25-1C10-6FA8F6BDF68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860829" y="1764623"/>
            <a:ext cx="818926" cy="9389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4260A2E-2EFF-75FD-78A3-54FC579E97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484860" y="1905865"/>
            <a:ext cx="640701" cy="16980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60F0AC2-BC97-4D52-9EB9-B8AF859A5BFF}"/>
              </a:ext>
            </a:extLst>
          </p:cNvPr>
          <p:cNvCxnSpPr>
            <a:cxnSpLocks/>
          </p:cNvCxnSpPr>
          <p:nvPr/>
        </p:nvCxnSpPr>
        <p:spPr>
          <a:xfrm flipH="1">
            <a:off x="2673085" y="1905865"/>
            <a:ext cx="809265" cy="247755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0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F94CBFC4-33B3-A23B-55E8-CDC471EA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5" y="0"/>
            <a:ext cx="1157582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49457" y="89648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</p:spTree>
    <p:extLst>
      <p:ext uri="{BB962C8B-B14F-4D97-AF65-F5344CB8AC3E}">
        <p14:creationId xmlns:p14="http://schemas.microsoft.com/office/powerpoint/2010/main" val="26874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355468-9D81-C2A5-41D8-6308C522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DD2ECEC-9A6E-0288-FAF8-FAD5C55A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34" y="0"/>
            <a:ext cx="7101504" cy="68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2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828864-C106-D724-28D5-8221CB68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1" y="0"/>
            <a:ext cx="10087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8F6393-D128-058A-CE82-27493D67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57"/>
            <a:ext cx="12192000" cy="6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4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34776" y="4938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9AB537-386E-C3C2-D259-CFA390C36FA8}"/>
              </a:ext>
            </a:extLst>
          </p:cNvPr>
          <p:cNvSpPr/>
          <p:nvPr/>
        </p:nvSpPr>
        <p:spPr>
          <a:xfrm>
            <a:off x="5227968" y="72872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A2E4F8-E6AF-5E10-3330-4B1C498E52CE}"/>
              </a:ext>
            </a:extLst>
          </p:cNvPr>
          <p:cNvSpPr/>
          <p:nvPr/>
        </p:nvSpPr>
        <p:spPr>
          <a:xfrm>
            <a:off x="5244574" y="118344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BE4B99B-417B-522B-6BA8-FB56E5FCD8C6}"/>
              </a:ext>
            </a:extLst>
          </p:cNvPr>
          <p:cNvSpPr/>
          <p:nvPr/>
        </p:nvSpPr>
        <p:spPr>
          <a:xfrm>
            <a:off x="3869829" y="994989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6B978F5-91CA-E0D6-C6FD-A58638735DCF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4621768" y="869968"/>
            <a:ext cx="606200" cy="26626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F5F563-D2E5-9F4C-2702-135F5AA2B15C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621768" y="1136232"/>
            <a:ext cx="622806" cy="18845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724B325-9056-F87B-2C5A-7B8BEB01B4F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245799" y="1277474"/>
            <a:ext cx="1098476" cy="22931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0D09DD-5FAC-B3DF-63C8-D888B9D42DDA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>
          <a:xfrm>
            <a:off x="4245799" y="1277474"/>
            <a:ext cx="40049" cy="414323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036B7B-4521-06ED-BF7A-199EA0A0D1CF}"/>
              </a:ext>
            </a:extLst>
          </p:cNvPr>
          <p:cNvCxnSpPr>
            <a:cxnSpLocks/>
            <a:stCxn id="39" idx="2"/>
            <a:endCxn id="78" idx="0"/>
          </p:cNvCxnSpPr>
          <p:nvPr/>
        </p:nvCxnSpPr>
        <p:spPr>
          <a:xfrm flipH="1">
            <a:off x="3466705" y="1277474"/>
            <a:ext cx="779094" cy="342416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3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8845AA48-31C6-C857-8DBE-43CFB2F7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64" y="0"/>
            <a:ext cx="1025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4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18982B4-444E-6826-F8A9-3910C404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455"/>
            <a:ext cx="12192000" cy="59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2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408894" y="5307337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109778" y="4992652"/>
            <a:ext cx="393540" cy="3146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499468"/>
            <a:ext cx="700884" cy="4450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39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F35C2FC-8440-D656-936A-B50CD2EF9548}"/>
              </a:ext>
            </a:extLst>
          </p:cNvPr>
          <p:cNvSpPr/>
          <p:nvPr/>
        </p:nvSpPr>
        <p:spPr>
          <a:xfrm>
            <a:off x="3638550" y="118110"/>
            <a:ext cx="4081940" cy="6211644"/>
          </a:xfrm>
          <a:custGeom>
            <a:avLst/>
            <a:gdLst>
              <a:gd name="connsiteX0" fmla="*/ 2697480 w 4081940"/>
              <a:gd name="connsiteY0" fmla="*/ 0 h 6211644"/>
              <a:gd name="connsiteX1" fmla="*/ 2023110 w 4081940"/>
              <a:gd name="connsiteY1" fmla="*/ 3154680 h 6211644"/>
              <a:gd name="connsiteX2" fmla="*/ 2381250 w 4081940"/>
              <a:gd name="connsiteY2" fmla="*/ 4362450 h 6211644"/>
              <a:gd name="connsiteX3" fmla="*/ 3851910 w 4081940"/>
              <a:gd name="connsiteY3" fmla="*/ 4652010 h 6211644"/>
              <a:gd name="connsiteX4" fmla="*/ 3970020 w 4081940"/>
              <a:gd name="connsiteY4" fmla="*/ 5787390 h 6211644"/>
              <a:gd name="connsiteX5" fmla="*/ 2781300 w 4081940"/>
              <a:gd name="connsiteY5" fmla="*/ 6122670 h 6211644"/>
              <a:gd name="connsiteX6" fmla="*/ 2019300 w 4081940"/>
              <a:gd name="connsiteY6" fmla="*/ 4267200 h 6211644"/>
              <a:gd name="connsiteX7" fmla="*/ 0 w 4081940"/>
              <a:gd name="connsiteY7" fmla="*/ 5791200 h 621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1940" h="6211644">
                <a:moveTo>
                  <a:pt x="2697480" y="0"/>
                </a:moveTo>
                <a:cubicBezTo>
                  <a:pt x="2386647" y="1213802"/>
                  <a:pt x="2075815" y="2427605"/>
                  <a:pt x="2023110" y="3154680"/>
                </a:cubicBezTo>
                <a:cubicBezTo>
                  <a:pt x="1970405" y="3881755"/>
                  <a:pt x="2076450" y="4112895"/>
                  <a:pt x="2381250" y="4362450"/>
                </a:cubicBezTo>
                <a:cubicBezTo>
                  <a:pt x="2686050" y="4612005"/>
                  <a:pt x="3587115" y="4414520"/>
                  <a:pt x="3851910" y="4652010"/>
                </a:cubicBezTo>
                <a:cubicBezTo>
                  <a:pt x="4116705" y="4889500"/>
                  <a:pt x="4148455" y="5542280"/>
                  <a:pt x="3970020" y="5787390"/>
                </a:cubicBezTo>
                <a:cubicBezTo>
                  <a:pt x="3791585" y="6032500"/>
                  <a:pt x="3106420" y="6376035"/>
                  <a:pt x="2781300" y="6122670"/>
                </a:cubicBezTo>
                <a:cubicBezTo>
                  <a:pt x="2456180" y="5869305"/>
                  <a:pt x="2482850" y="4322445"/>
                  <a:pt x="2019300" y="4267200"/>
                </a:cubicBezTo>
                <a:cubicBezTo>
                  <a:pt x="1555750" y="4211955"/>
                  <a:pt x="777875" y="5001577"/>
                  <a:pt x="0" y="5791200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381991" y="539590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082875" y="4992652"/>
            <a:ext cx="420443" cy="4032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588040"/>
            <a:ext cx="673981" cy="3564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3A4021A-FD8E-92DC-2DFB-7D70B038D8AF}"/>
              </a:ext>
            </a:extLst>
          </p:cNvPr>
          <p:cNvSpPr txBox="1"/>
          <p:nvPr/>
        </p:nvSpPr>
        <p:spPr>
          <a:xfrm>
            <a:off x="6238525" y="314714"/>
            <a:ext cx="1726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1. </a:t>
            </a:r>
            <a:r>
              <a:rPr kumimoji="1" lang="ja-JP" altLang="en-US" sz="900" dirty="0">
                <a:highlight>
                  <a:srgbClr val="FFFF00"/>
                </a:highlight>
              </a:rPr>
              <a:t>ユーザーが</a:t>
            </a:r>
            <a:r>
              <a:rPr kumimoji="1" lang="en-US" altLang="ja-JP" sz="900" dirty="0">
                <a:highlight>
                  <a:srgbClr val="FFFF00"/>
                </a:highlight>
              </a:rPr>
              <a:t>View</a:t>
            </a:r>
            <a:r>
              <a:rPr kumimoji="1" lang="ja-JP" altLang="en-US" sz="900" dirty="0">
                <a:highlight>
                  <a:srgbClr val="FFFF00"/>
                </a:highlight>
              </a:rPr>
              <a:t>を操作する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F3768F-E66A-DC39-9600-DD8923CD41EC}"/>
              </a:ext>
            </a:extLst>
          </p:cNvPr>
          <p:cNvSpPr txBox="1"/>
          <p:nvPr/>
        </p:nvSpPr>
        <p:spPr>
          <a:xfrm>
            <a:off x="6201790" y="946592"/>
            <a:ext cx="16257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2. View</a:t>
            </a:r>
            <a:r>
              <a:rPr kumimoji="1" lang="ja-JP" altLang="en-US" sz="900" dirty="0">
                <a:highlight>
                  <a:srgbClr val="FFFF00"/>
                </a:highlight>
              </a:rPr>
              <a:t>は</a:t>
            </a:r>
            <a:r>
              <a:rPr kumimoji="1" lang="en-US" altLang="ja-JP" sz="900" dirty="0">
                <a:highlight>
                  <a:srgbClr val="FFFF00"/>
                </a:highlight>
              </a:rPr>
              <a:t>ViewModel</a:t>
            </a:r>
            <a:r>
              <a:rPr kumimoji="1" lang="ja-JP" altLang="en-US" sz="900" dirty="0">
                <a:highlight>
                  <a:srgbClr val="FFFF00"/>
                </a:highlight>
              </a:rPr>
              <a:t>を呼ぶ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B7F709-6543-773A-E04B-13FD3336641F}"/>
              </a:ext>
            </a:extLst>
          </p:cNvPr>
          <p:cNvSpPr txBox="1"/>
          <p:nvPr/>
        </p:nvSpPr>
        <p:spPr>
          <a:xfrm>
            <a:off x="5649356" y="3794005"/>
            <a:ext cx="3905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3. ViewModel</a:t>
            </a:r>
            <a:r>
              <a:rPr kumimoji="1" lang="ja-JP" altLang="en-US" sz="900" dirty="0">
                <a:highlight>
                  <a:srgbClr val="FFFF00"/>
                </a:highlight>
              </a:rPr>
              <a:t>はリポジトリーを呼び出してエンティティの取得を試みる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2188DF-2013-25C5-A063-B37976BD4F81}"/>
              </a:ext>
            </a:extLst>
          </p:cNvPr>
          <p:cNvSpPr txBox="1"/>
          <p:nvPr/>
        </p:nvSpPr>
        <p:spPr>
          <a:xfrm>
            <a:off x="6858506" y="5051342"/>
            <a:ext cx="3493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4. </a:t>
            </a:r>
            <a:r>
              <a:rPr kumimoji="1" lang="ja-JP" altLang="en-US" sz="900" dirty="0">
                <a:highlight>
                  <a:srgbClr val="FFFF00"/>
                </a:highlight>
              </a:rPr>
              <a:t>クライアントから</a:t>
            </a:r>
            <a:r>
              <a:rPr kumimoji="1" lang="en-US" altLang="ja-JP" sz="900" dirty="0">
                <a:highlight>
                  <a:srgbClr val="FFFF00"/>
                </a:highlight>
              </a:rPr>
              <a:t>gRPC</a:t>
            </a:r>
            <a:r>
              <a:rPr kumimoji="1" lang="ja-JP" altLang="en-US" sz="900" dirty="0">
                <a:highlight>
                  <a:srgbClr val="FFFF00"/>
                </a:highlight>
              </a:rPr>
              <a:t>を利用してサーバーサイドを呼び出す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3E2BDB3-B078-785A-0624-E7BA95B9FD85}"/>
              </a:ext>
            </a:extLst>
          </p:cNvPr>
          <p:cNvSpPr txBox="1"/>
          <p:nvPr/>
        </p:nvSpPr>
        <p:spPr>
          <a:xfrm>
            <a:off x="3497027" y="46632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5. </a:t>
            </a:r>
            <a:r>
              <a:rPr kumimoji="1" lang="ja-JP" altLang="en-US" sz="900" dirty="0">
                <a:highlight>
                  <a:srgbClr val="FFFF00"/>
                </a:highlight>
              </a:rPr>
              <a:t>サーバーサイドはリポジトリーの実装を</a:t>
            </a:r>
            <a:endParaRPr kumimoji="1" lang="en-US" altLang="ja-JP" sz="900" dirty="0">
              <a:highlight>
                <a:srgbClr val="FFFF00"/>
              </a:highlight>
            </a:endParaRPr>
          </a:p>
          <a:p>
            <a:r>
              <a:rPr kumimoji="1" lang="ja-JP" altLang="en-US" sz="900" dirty="0">
                <a:highlight>
                  <a:srgbClr val="FFFF00"/>
                </a:highlight>
              </a:rPr>
              <a:t>　 呼び出してエンティティを取得する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52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CC355F5-CAA3-ACE3-284D-2A3741A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4" y="0"/>
            <a:ext cx="1077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6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13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CC355F5-CAA3-ACE3-284D-2A3741A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4" y="0"/>
            <a:ext cx="10777952" cy="6858000"/>
          </a:xfrm>
          <a:prstGeom prst="rect">
            <a:avLst/>
          </a:prstGeom>
        </p:spPr>
      </p:pic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4D250D1F-64FF-8554-E4E8-DE4D30899028}"/>
              </a:ext>
            </a:extLst>
          </p:cNvPr>
          <p:cNvSpPr/>
          <p:nvPr/>
        </p:nvSpPr>
        <p:spPr>
          <a:xfrm>
            <a:off x="5935862" y="421054"/>
            <a:ext cx="4563925" cy="5939692"/>
          </a:xfrm>
          <a:custGeom>
            <a:avLst/>
            <a:gdLst>
              <a:gd name="connsiteX0" fmla="*/ 329634 w 4563925"/>
              <a:gd name="connsiteY0" fmla="*/ 0 h 5939692"/>
              <a:gd name="connsiteX1" fmla="*/ 368711 w 4563925"/>
              <a:gd name="connsiteY1" fmla="*/ 3634154 h 5939692"/>
              <a:gd name="connsiteX2" fmla="*/ 4065388 w 4563925"/>
              <a:gd name="connsiteY2" fmla="*/ 4243754 h 5939692"/>
              <a:gd name="connsiteX3" fmla="*/ 4166988 w 4563925"/>
              <a:gd name="connsiteY3" fmla="*/ 5838092 h 5939692"/>
              <a:gd name="connsiteX4" fmla="*/ 720403 w 4563925"/>
              <a:gd name="connsiteY4" fmla="*/ 4314092 h 5939692"/>
              <a:gd name="connsiteX5" fmla="*/ 110803 w 4563925"/>
              <a:gd name="connsiteY5" fmla="*/ 5939692 h 593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63925" h="5939692">
                <a:moveTo>
                  <a:pt x="329634" y="0"/>
                </a:moveTo>
                <a:cubicBezTo>
                  <a:pt x="37859" y="1463431"/>
                  <a:pt x="-253915" y="2926862"/>
                  <a:pt x="368711" y="3634154"/>
                </a:cubicBezTo>
                <a:cubicBezTo>
                  <a:pt x="991337" y="4341446"/>
                  <a:pt x="3432342" y="3876431"/>
                  <a:pt x="4065388" y="4243754"/>
                </a:cubicBezTo>
                <a:cubicBezTo>
                  <a:pt x="4698434" y="4611077"/>
                  <a:pt x="4724485" y="5826369"/>
                  <a:pt x="4166988" y="5838092"/>
                </a:cubicBezTo>
                <a:cubicBezTo>
                  <a:pt x="3609491" y="5849815"/>
                  <a:pt x="1396434" y="4297159"/>
                  <a:pt x="720403" y="4314092"/>
                </a:cubicBezTo>
                <a:cubicBezTo>
                  <a:pt x="44372" y="4331025"/>
                  <a:pt x="77587" y="5135358"/>
                  <a:pt x="110803" y="5939692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7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381991" y="539590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082875" y="4992652"/>
            <a:ext cx="420443" cy="4032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588040"/>
            <a:ext cx="673981" cy="3564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41B99B1F-982C-9914-D4FD-0BF96ED3098F}"/>
              </a:ext>
            </a:extLst>
          </p:cNvPr>
          <p:cNvSpPr/>
          <p:nvPr/>
        </p:nvSpPr>
        <p:spPr>
          <a:xfrm>
            <a:off x="66488" y="246039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DDDB001-54A2-785E-3901-CE0A0172AC03}"/>
              </a:ext>
            </a:extLst>
          </p:cNvPr>
          <p:cNvSpPr/>
          <p:nvPr/>
        </p:nvSpPr>
        <p:spPr>
          <a:xfrm>
            <a:off x="712747" y="355263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3409B24-3D40-E788-4C8B-9FD9BC48FB43}"/>
              </a:ext>
            </a:extLst>
          </p:cNvPr>
          <p:cNvSpPr/>
          <p:nvPr/>
        </p:nvSpPr>
        <p:spPr>
          <a:xfrm>
            <a:off x="664554" y="310852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179C7DF-1336-8E26-71F3-9C138FE80417}"/>
              </a:ext>
            </a:extLst>
          </p:cNvPr>
          <p:cNvCxnSpPr>
            <a:cxnSpLocks/>
            <a:stCxn id="40" idx="0"/>
            <a:endCxn id="43" idx="2"/>
          </p:cNvCxnSpPr>
          <p:nvPr/>
        </p:nvCxnSpPr>
        <p:spPr>
          <a:xfrm flipH="1" flipV="1">
            <a:off x="1087710" y="333204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198647C-118E-D35C-1C9E-81088F591FF7}"/>
              </a:ext>
            </a:extLst>
          </p:cNvPr>
          <p:cNvSpPr txBox="1"/>
          <p:nvPr/>
        </p:nvSpPr>
        <p:spPr>
          <a:xfrm>
            <a:off x="233396" y="25443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06ACCB0-E2F8-46B3-15D6-10061969B446}"/>
              </a:ext>
            </a:extLst>
          </p:cNvPr>
          <p:cNvSpPr/>
          <p:nvPr/>
        </p:nvSpPr>
        <p:spPr>
          <a:xfrm>
            <a:off x="712747" y="397791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285CED7-5F73-8E0A-2258-52EACF0A93FD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V="1">
            <a:off x="1087711" y="377615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DBC564B-2012-49D5-F206-C2678EC1C529}"/>
              </a:ext>
            </a:extLst>
          </p:cNvPr>
          <p:cNvCxnSpPr>
            <a:cxnSpLocks/>
            <a:stCxn id="31" idx="0"/>
            <a:endCxn id="50" idx="2"/>
          </p:cNvCxnSpPr>
          <p:nvPr/>
        </p:nvCxnSpPr>
        <p:spPr>
          <a:xfrm flipH="1" flipV="1">
            <a:off x="3466705" y="4925163"/>
            <a:ext cx="818322" cy="52553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88D8AFF-1878-BED8-8181-AF6D02261B2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1462674" y="4176737"/>
            <a:ext cx="1335225" cy="63666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D39F71D-ACB7-EE64-A0E3-0EF078916E60}"/>
              </a:ext>
            </a:extLst>
          </p:cNvPr>
          <p:cNvSpPr/>
          <p:nvPr/>
        </p:nvSpPr>
        <p:spPr>
          <a:xfrm>
            <a:off x="2449787" y="3982055"/>
            <a:ext cx="1433701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RePurchasingDatabase</a:t>
            </a:r>
            <a:endParaRPr kumimoji="1" lang="ja-JP" altLang="en-US" sz="900" dirty="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906C520-0CC9-5269-B46E-1D676C89052E}"/>
              </a:ext>
            </a:extLst>
          </p:cNvPr>
          <p:cNvCxnSpPr>
            <a:cxnSpLocks/>
            <a:stCxn id="81" idx="1"/>
            <a:endCxn id="48" idx="3"/>
          </p:cNvCxnSpPr>
          <p:nvPr/>
        </p:nvCxnSpPr>
        <p:spPr>
          <a:xfrm flipH="1" flipV="1">
            <a:off x="1462674" y="4089678"/>
            <a:ext cx="987113" cy="413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40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7D62A7E-FB91-E8FC-9E9A-292066F0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" y="808061"/>
            <a:ext cx="5050171" cy="49371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599395C-AC9C-2E2D-281E-0F8E0816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85" y="1063859"/>
            <a:ext cx="6886043" cy="4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BD75D2F-385F-4C52-3101-8B5CC44F4514}"/>
              </a:ext>
            </a:extLst>
          </p:cNvPr>
          <p:cNvSpPr/>
          <p:nvPr/>
        </p:nvSpPr>
        <p:spPr>
          <a:xfrm>
            <a:off x="1308410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C72AEC0-9A6F-A470-01A8-BDCD583565D5}"/>
              </a:ext>
            </a:extLst>
          </p:cNvPr>
          <p:cNvSpPr/>
          <p:nvPr/>
        </p:nvSpPr>
        <p:spPr>
          <a:xfrm>
            <a:off x="3780263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BFD85-283E-0D19-E86F-76E312018EB7}"/>
              </a:ext>
            </a:extLst>
          </p:cNvPr>
          <p:cNvSpPr txBox="1"/>
          <p:nvPr/>
        </p:nvSpPr>
        <p:spPr>
          <a:xfrm>
            <a:off x="3234073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E440B-3347-90E9-1D66-03A44DACE116}"/>
              </a:ext>
            </a:extLst>
          </p:cNvPr>
          <p:cNvSpPr txBox="1"/>
          <p:nvPr/>
        </p:nvSpPr>
        <p:spPr>
          <a:xfrm>
            <a:off x="5772834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配送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510A8-D036-B31B-7B45-082F887C18FF}"/>
              </a:ext>
            </a:extLst>
          </p:cNvPr>
          <p:cNvSpPr/>
          <p:nvPr/>
        </p:nvSpPr>
        <p:spPr>
          <a:xfrm>
            <a:off x="4230029" y="20964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</p:spTree>
    <p:extLst>
      <p:ext uri="{BB962C8B-B14F-4D97-AF65-F5344CB8AC3E}">
        <p14:creationId xmlns:p14="http://schemas.microsoft.com/office/powerpoint/2010/main" val="23857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861F88-5F9C-E66A-F08A-C307C54D6BB3}"/>
              </a:ext>
            </a:extLst>
          </p:cNvPr>
          <p:cNvSpPr/>
          <p:nvPr/>
        </p:nvSpPr>
        <p:spPr>
          <a:xfrm>
            <a:off x="3486615" y="1107688"/>
            <a:ext cx="4497658" cy="4185424"/>
          </a:xfrm>
          <a:prstGeom prst="roundRect">
            <a:avLst>
              <a:gd name="adj" fmla="val 6543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D1042C-F079-9181-E77B-AD1E2605C434}"/>
              </a:ext>
            </a:extLst>
          </p:cNvPr>
          <p:cNvSpPr/>
          <p:nvPr/>
        </p:nvSpPr>
        <p:spPr>
          <a:xfrm>
            <a:off x="4821043" y="2066692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2339D-2A78-1607-C17C-3D5318710E73}"/>
              </a:ext>
            </a:extLst>
          </p:cNvPr>
          <p:cNvSpPr txBox="1"/>
          <p:nvPr/>
        </p:nvSpPr>
        <p:spPr>
          <a:xfrm>
            <a:off x="4722185" y="119555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Adventure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Works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EFFFF01-0905-7382-7D61-4ADF7C7FDFCB}"/>
              </a:ext>
            </a:extLst>
          </p:cNvPr>
          <p:cNvGrpSpPr/>
          <p:nvPr/>
        </p:nvGrpSpPr>
        <p:grpSpPr>
          <a:xfrm>
            <a:off x="1497230" y="1564888"/>
            <a:ext cx="914400" cy="1283732"/>
            <a:chOff x="1721005" y="1462668"/>
            <a:chExt cx="914400" cy="1283732"/>
          </a:xfrm>
        </p:grpSpPr>
        <p:pic>
          <p:nvPicPr>
            <p:cNvPr id="6" name="グラフィックス 5" descr="歯車 単色塗りつぶし">
              <a:extLst>
                <a:ext uri="{FF2B5EF4-FFF2-40B4-BE49-F238E27FC236}">
                  <a16:creationId xmlns:a16="http://schemas.microsoft.com/office/drawing/2014/main" id="{06F43685-593F-D731-9A29-5CD9C439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8602C31-C4EB-8369-43F0-7B5758675AA6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販売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7B30DD-EF47-2ED5-2AD9-550637C6D1AF}"/>
              </a:ext>
            </a:extLst>
          </p:cNvPr>
          <p:cNvGrpSpPr/>
          <p:nvPr/>
        </p:nvGrpSpPr>
        <p:grpSpPr>
          <a:xfrm>
            <a:off x="1497229" y="3612995"/>
            <a:ext cx="914400" cy="1283732"/>
            <a:chOff x="1721005" y="1462668"/>
            <a:chExt cx="914400" cy="1283732"/>
          </a:xfrm>
        </p:grpSpPr>
        <p:pic>
          <p:nvPicPr>
            <p:cNvPr id="10" name="グラフィックス 9" descr="歯車 単色塗りつぶし">
              <a:extLst>
                <a:ext uri="{FF2B5EF4-FFF2-40B4-BE49-F238E27FC236}">
                  <a16:creationId xmlns:a16="http://schemas.microsoft.com/office/drawing/2014/main" id="{0B45117F-483F-E206-04A3-30184A96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DCACA0-9B07-B0B1-921C-38E2BD59B189}"/>
                </a:ext>
              </a:extLst>
            </p:cNvPr>
            <p:cNvSpPr txBox="1"/>
            <p:nvPr/>
          </p:nvSpPr>
          <p:spPr>
            <a:xfrm>
              <a:off x="1855040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製造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70AB18-E32E-73E3-6A7F-998145BA5A4F}"/>
              </a:ext>
            </a:extLst>
          </p:cNvPr>
          <p:cNvGrpSpPr/>
          <p:nvPr/>
        </p:nvGrpSpPr>
        <p:grpSpPr>
          <a:xfrm>
            <a:off x="8838449" y="1380222"/>
            <a:ext cx="914400" cy="1283732"/>
            <a:chOff x="1721005" y="1462668"/>
            <a:chExt cx="914400" cy="1283732"/>
          </a:xfrm>
        </p:grpSpPr>
        <p:pic>
          <p:nvPicPr>
            <p:cNvPr id="13" name="グラフィックス 12" descr="歯車 単色塗りつぶし">
              <a:extLst>
                <a:ext uri="{FF2B5EF4-FFF2-40B4-BE49-F238E27FC236}">
                  <a16:creationId xmlns:a16="http://schemas.microsoft.com/office/drawing/2014/main" id="{FE5935BF-3367-C8E9-7E66-AD5DAC6A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F3879FB-9197-4BF9-00AA-CB89EA736B71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配送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27D1242-32DB-EE22-73BC-6E231457DEC6}"/>
              </a:ext>
            </a:extLst>
          </p:cNvPr>
          <p:cNvGrpSpPr/>
          <p:nvPr/>
        </p:nvGrpSpPr>
        <p:grpSpPr>
          <a:xfrm>
            <a:off x="8838448" y="3612995"/>
            <a:ext cx="914400" cy="1283732"/>
            <a:chOff x="1721005" y="1462668"/>
            <a:chExt cx="914400" cy="1283732"/>
          </a:xfrm>
        </p:grpSpPr>
        <p:pic>
          <p:nvPicPr>
            <p:cNvPr id="16" name="グラフィックス 15" descr="歯車 単色塗りつぶし">
              <a:extLst>
                <a:ext uri="{FF2B5EF4-FFF2-40B4-BE49-F238E27FC236}">
                  <a16:creationId xmlns:a16="http://schemas.microsoft.com/office/drawing/2014/main" id="{0810D91C-FFBE-CA63-A54F-18F9C029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1F8AD2-DD71-8A1B-6A39-6B6908416D57}"/>
                </a:ext>
              </a:extLst>
            </p:cNvPr>
            <p:cNvSpPr txBox="1"/>
            <p:nvPr/>
          </p:nvSpPr>
          <p:spPr>
            <a:xfrm>
              <a:off x="1855041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購買</a:t>
              </a: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C8639E-72A7-9625-5AB7-B8267D06ADE2}"/>
              </a:ext>
            </a:extLst>
          </p:cNvPr>
          <p:cNvCxnSpPr>
            <a:stCxn id="6" idx="3"/>
          </p:cNvCxnSpPr>
          <p:nvPr/>
        </p:nvCxnSpPr>
        <p:spPr>
          <a:xfrm>
            <a:off x="2411630" y="2022088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370121-8B52-C9B6-29AE-AAA2BA93A904}"/>
              </a:ext>
            </a:extLst>
          </p:cNvPr>
          <p:cNvCxnSpPr/>
          <p:nvPr/>
        </p:nvCxnSpPr>
        <p:spPr>
          <a:xfrm>
            <a:off x="2398245" y="4137103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CE4086B-C482-2EB0-BA28-8F590FE7E1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97658" y="1837422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5501F88-DA97-2315-3C44-8156ACE56B53}"/>
              </a:ext>
            </a:extLst>
          </p:cNvPr>
          <p:cNvCxnSpPr>
            <a:cxnSpLocks/>
          </p:cNvCxnSpPr>
          <p:nvPr/>
        </p:nvCxnSpPr>
        <p:spPr>
          <a:xfrm flipH="1">
            <a:off x="7984273" y="4089968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1F6292C-AE63-C236-EB51-75707340682B}"/>
              </a:ext>
            </a:extLst>
          </p:cNvPr>
          <p:cNvSpPr/>
          <p:nvPr/>
        </p:nvSpPr>
        <p:spPr>
          <a:xfrm>
            <a:off x="4545980" y="3886870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8AFB10-E4E6-09F2-857A-495F7B203EA8}"/>
              </a:ext>
            </a:extLst>
          </p:cNvPr>
          <p:cNvSpPr/>
          <p:nvPr/>
        </p:nvSpPr>
        <p:spPr>
          <a:xfrm>
            <a:off x="6285196" y="33553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535CA03-9A74-F49D-0C1F-E56BB428517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V="1">
            <a:off x="5140712" y="2891883"/>
            <a:ext cx="275063" cy="99498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A5B36E-83F0-44F9-71D7-F38F8E9BAB80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H="1" flipV="1">
            <a:off x="5415775" y="2891883"/>
            <a:ext cx="1464153" cy="4634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020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C0CAA0B-9254-20C1-D571-AFE937D3AC6B}"/>
              </a:ext>
            </a:extLst>
          </p:cNvPr>
          <p:cNvSpPr/>
          <p:nvPr/>
        </p:nvSpPr>
        <p:spPr>
          <a:xfrm>
            <a:off x="4337824" y="3445727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B50283-93EA-2F51-754A-EE9D0BCE0D2A}"/>
              </a:ext>
            </a:extLst>
          </p:cNvPr>
          <p:cNvCxnSpPr/>
          <p:nvPr/>
        </p:nvCxnSpPr>
        <p:spPr>
          <a:xfrm>
            <a:off x="4319239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C6CC88-73EE-2B0B-3432-CEA905CFCFC1}"/>
              </a:ext>
            </a:extLst>
          </p:cNvPr>
          <p:cNvCxnSpPr/>
          <p:nvPr/>
        </p:nvCxnSpPr>
        <p:spPr>
          <a:xfrm>
            <a:off x="8274205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940FD1-B227-F179-A6E9-8C26ABEA8D7E}"/>
              </a:ext>
            </a:extLst>
          </p:cNvPr>
          <p:cNvSpPr txBox="1"/>
          <p:nvPr/>
        </p:nvSpPr>
        <p:spPr>
          <a:xfrm>
            <a:off x="1333899" y="390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購買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8A21-4748-120B-9534-8AD5599447A6}"/>
              </a:ext>
            </a:extLst>
          </p:cNvPr>
          <p:cNvSpPr txBox="1"/>
          <p:nvPr/>
        </p:nvSpPr>
        <p:spPr>
          <a:xfrm>
            <a:off x="3628545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8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B71185-1B12-D75E-93ED-5C80E662426C}"/>
              </a:ext>
            </a:extLst>
          </p:cNvPr>
          <p:cNvSpPr txBox="1"/>
          <p:nvPr/>
        </p:nvSpPr>
        <p:spPr>
          <a:xfrm>
            <a:off x="7375447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746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1592962" y="54731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1592962" y="475320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7130366" y="5068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7130366" y="475320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5971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C64527-8A58-1C28-5C66-FAC015DD7B9D}"/>
              </a:ext>
            </a:extLst>
          </p:cNvPr>
          <p:cNvSpPr/>
          <p:nvPr/>
        </p:nvSpPr>
        <p:spPr>
          <a:xfrm>
            <a:off x="2748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非機能要件ビュー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547B36-AEFC-573A-5EC7-73E9B98A0172}"/>
              </a:ext>
            </a:extLst>
          </p:cNvPr>
          <p:cNvSpPr/>
          <p:nvPr/>
        </p:nvSpPr>
        <p:spPr>
          <a:xfrm>
            <a:off x="4287459" y="1595562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ドメイン・コンテキスト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ビュー</a:t>
            </a:r>
          </a:p>
        </p:txBody>
      </p:sp>
    </p:spTree>
    <p:extLst>
      <p:ext uri="{BB962C8B-B14F-4D97-AF65-F5344CB8AC3E}">
        <p14:creationId xmlns:p14="http://schemas.microsoft.com/office/powerpoint/2010/main" val="3311868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12017</TotalTime>
  <Words>703</Words>
  <Application>Microsoft Office PowerPoint</Application>
  <PresentationFormat>ワイド画面</PresentationFormat>
  <Paragraphs>332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42</vt:i4>
      </vt:variant>
    </vt:vector>
  </HeadingPairs>
  <TitlesOfParts>
    <vt:vector size="51" baseType="lpstr">
      <vt:lpstr>M+ 1c light</vt:lpstr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82</cp:revision>
  <dcterms:created xsi:type="dcterms:W3CDTF">2022-07-28T20:39:41Z</dcterms:created>
  <dcterms:modified xsi:type="dcterms:W3CDTF">2023-03-26T11:02:14Z</dcterms:modified>
</cp:coreProperties>
</file>