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298" r:id="rId43"/>
    <p:sldId id="297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F94CBFC4-33B3-A23B-55E8-CDC471EA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5" y="0"/>
            <a:ext cx="115758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355468-9D81-C2A5-41D8-6308C52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DD2ECEC-9A6E-0288-FAF8-FAD5C55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34" y="0"/>
            <a:ext cx="7101504" cy="68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828864-C106-D724-28D5-8221CB68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0"/>
            <a:ext cx="1008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8F6393-D128-058A-CE82-27493D67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57"/>
            <a:ext cx="12192000" cy="6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845AA48-31C6-C857-8DBE-43CFB2F7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4" y="0"/>
            <a:ext cx="1025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8982B4-444E-6826-F8A9-3910C404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55"/>
            <a:ext cx="12192000" cy="59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408894" y="5307337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109778" y="4992652"/>
            <a:ext cx="393540" cy="3146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499468"/>
            <a:ext cx="700884" cy="4450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3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F35C2FC-8440-D656-936A-B50CD2EF9548}"/>
              </a:ext>
            </a:extLst>
          </p:cNvPr>
          <p:cNvSpPr/>
          <p:nvPr/>
        </p:nvSpPr>
        <p:spPr>
          <a:xfrm>
            <a:off x="3638550" y="118110"/>
            <a:ext cx="4081940" cy="6211644"/>
          </a:xfrm>
          <a:custGeom>
            <a:avLst/>
            <a:gdLst>
              <a:gd name="connsiteX0" fmla="*/ 2697480 w 4081940"/>
              <a:gd name="connsiteY0" fmla="*/ 0 h 6211644"/>
              <a:gd name="connsiteX1" fmla="*/ 2023110 w 4081940"/>
              <a:gd name="connsiteY1" fmla="*/ 3154680 h 6211644"/>
              <a:gd name="connsiteX2" fmla="*/ 2381250 w 4081940"/>
              <a:gd name="connsiteY2" fmla="*/ 4362450 h 6211644"/>
              <a:gd name="connsiteX3" fmla="*/ 3851910 w 4081940"/>
              <a:gd name="connsiteY3" fmla="*/ 4652010 h 6211644"/>
              <a:gd name="connsiteX4" fmla="*/ 3970020 w 4081940"/>
              <a:gd name="connsiteY4" fmla="*/ 5787390 h 6211644"/>
              <a:gd name="connsiteX5" fmla="*/ 2781300 w 4081940"/>
              <a:gd name="connsiteY5" fmla="*/ 6122670 h 6211644"/>
              <a:gd name="connsiteX6" fmla="*/ 2019300 w 4081940"/>
              <a:gd name="connsiteY6" fmla="*/ 4267200 h 6211644"/>
              <a:gd name="connsiteX7" fmla="*/ 0 w 4081940"/>
              <a:gd name="connsiteY7" fmla="*/ 5791200 h 621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940" h="6211644">
                <a:moveTo>
                  <a:pt x="2697480" y="0"/>
                </a:moveTo>
                <a:cubicBezTo>
                  <a:pt x="2386647" y="1213802"/>
                  <a:pt x="2075815" y="2427605"/>
                  <a:pt x="2023110" y="3154680"/>
                </a:cubicBezTo>
                <a:cubicBezTo>
                  <a:pt x="1970405" y="3881755"/>
                  <a:pt x="2076450" y="4112895"/>
                  <a:pt x="2381250" y="4362450"/>
                </a:cubicBezTo>
                <a:cubicBezTo>
                  <a:pt x="2686050" y="4612005"/>
                  <a:pt x="3587115" y="4414520"/>
                  <a:pt x="3851910" y="4652010"/>
                </a:cubicBezTo>
                <a:cubicBezTo>
                  <a:pt x="4116705" y="4889500"/>
                  <a:pt x="4148455" y="5542280"/>
                  <a:pt x="3970020" y="5787390"/>
                </a:cubicBezTo>
                <a:cubicBezTo>
                  <a:pt x="3791585" y="6032500"/>
                  <a:pt x="3106420" y="6376035"/>
                  <a:pt x="2781300" y="6122670"/>
                </a:cubicBezTo>
                <a:cubicBezTo>
                  <a:pt x="2456180" y="5869305"/>
                  <a:pt x="2482850" y="4322445"/>
                  <a:pt x="2019300" y="4267200"/>
                </a:cubicBezTo>
                <a:cubicBezTo>
                  <a:pt x="1555750" y="4211955"/>
                  <a:pt x="777875" y="5001577"/>
                  <a:pt x="0" y="5791200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3A4021A-FD8E-92DC-2DFB-7D70B038D8AF}"/>
              </a:ext>
            </a:extLst>
          </p:cNvPr>
          <p:cNvSpPr txBox="1"/>
          <p:nvPr/>
        </p:nvSpPr>
        <p:spPr>
          <a:xfrm>
            <a:off x="6238525" y="314714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1. </a:t>
            </a:r>
            <a:r>
              <a:rPr kumimoji="1" lang="ja-JP" altLang="en-US" sz="900" dirty="0">
                <a:highlight>
                  <a:srgbClr val="FFFF00"/>
                </a:highlight>
              </a:rPr>
              <a:t>ユーザーが</a:t>
            </a:r>
            <a:r>
              <a:rPr kumimoji="1" lang="en-US" altLang="ja-JP" sz="900" dirty="0">
                <a:highlight>
                  <a:srgbClr val="FFFF00"/>
                </a:highlight>
              </a:rPr>
              <a:t>View</a:t>
            </a:r>
            <a:r>
              <a:rPr kumimoji="1" lang="ja-JP" altLang="en-US" sz="900" dirty="0">
                <a:highlight>
                  <a:srgbClr val="FFFF00"/>
                </a:highlight>
              </a:rPr>
              <a:t>を操作する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F3768F-E66A-DC39-9600-DD8923CD41EC}"/>
              </a:ext>
            </a:extLst>
          </p:cNvPr>
          <p:cNvSpPr txBox="1"/>
          <p:nvPr/>
        </p:nvSpPr>
        <p:spPr>
          <a:xfrm>
            <a:off x="6201790" y="946592"/>
            <a:ext cx="1625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2. View</a:t>
            </a:r>
            <a:r>
              <a:rPr kumimoji="1" lang="ja-JP" altLang="en-US" sz="900" dirty="0">
                <a:highlight>
                  <a:srgbClr val="FFFF00"/>
                </a:highlight>
              </a:rPr>
              <a:t>は</a:t>
            </a:r>
            <a:r>
              <a:rPr kumimoji="1" lang="en-US" altLang="ja-JP" sz="900" dirty="0">
                <a:highlight>
                  <a:srgbClr val="FFFF00"/>
                </a:highlight>
              </a:rPr>
              <a:t>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を呼ぶ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B7F709-6543-773A-E04B-13FD3336641F}"/>
              </a:ext>
            </a:extLst>
          </p:cNvPr>
          <p:cNvSpPr txBox="1"/>
          <p:nvPr/>
        </p:nvSpPr>
        <p:spPr>
          <a:xfrm>
            <a:off x="5649356" y="3794005"/>
            <a:ext cx="3905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3. 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はリポジトリーを呼び出してエンティティの取得を試みる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2188DF-2013-25C5-A063-B37976BD4F81}"/>
              </a:ext>
            </a:extLst>
          </p:cNvPr>
          <p:cNvSpPr txBox="1"/>
          <p:nvPr/>
        </p:nvSpPr>
        <p:spPr>
          <a:xfrm>
            <a:off x="6858506" y="5051342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4. </a:t>
            </a:r>
            <a:r>
              <a:rPr kumimoji="1" lang="ja-JP" altLang="en-US" sz="900" dirty="0">
                <a:highlight>
                  <a:srgbClr val="FFFF00"/>
                </a:highlight>
              </a:rPr>
              <a:t>クライアントから</a:t>
            </a:r>
            <a:r>
              <a:rPr kumimoji="1" lang="en-US" altLang="ja-JP" sz="900" dirty="0">
                <a:highlight>
                  <a:srgbClr val="FFFF00"/>
                </a:highlight>
              </a:rPr>
              <a:t>gRPC</a:t>
            </a:r>
            <a:r>
              <a:rPr kumimoji="1" lang="ja-JP" altLang="en-US" sz="900" dirty="0">
                <a:highlight>
                  <a:srgbClr val="FFFF00"/>
                </a:highlight>
              </a:rPr>
              <a:t>を利用してサーバーサイドを呼び出す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E2BDB3-B078-785A-0624-E7BA95B9FD85}"/>
              </a:ext>
            </a:extLst>
          </p:cNvPr>
          <p:cNvSpPr txBox="1"/>
          <p:nvPr/>
        </p:nvSpPr>
        <p:spPr>
          <a:xfrm>
            <a:off x="3497027" y="46632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5. </a:t>
            </a:r>
            <a:r>
              <a:rPr kumimoji="1" lang="ja-JP" altLang="en-US" sz="900" dirty="0">
                <a:highlight>
                  <a:srgbClr val="FFFF00"/>
                </a:highlight>
              </a:rPr>
              <a:t>サーバーサイドはリポジトリーの実装を</a:t>
            </a:r>
            <a:endParaRPr kumimoji="1" lang="en-US" altLang="ja-JP" sz="900" dirty="0">
              <a:highlight>
                <a:srgbClr val="FFFF00"/>
              </a:highlight>
            </a:endParaRPr>
          </a:p>
          <a:p>
            <a:r>
              <a:rPr kumimoji="1" lang="ja-JP" altLang="en-US" sz="900" dirty="0">
                <a:highlight>
                  <a:srgbClr val="FFFF00"/>
                </a:highlight>
              </a:rPr>
              <a:t>　 呼び出してエンティティを取得する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52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D250D1F-64FF-8554-E4E8-DE4D30899028}"/>
              </a:ext>
            </a:extLst>
          </p:cNvPr>
          <p:cNvSpPr/>
          <p:nvPr/>
        </p:nvSpPr>
        <p:spPr>
          <a:xfrm>
            <a:off x="5935862" y="421054"/>
            <a:ext cx="4563925" cy="5939692"/>
          </a:xfrm>
          <a:custGeom>
            <a:avLst/>
            <a:gdLst>
              <a:gd name="connsiteX0" fmla="*/ 329634 w 4563925"/>
              <a:gd name="connsiteY0" fmla="*/ 0 h 5939692"/>
              <a:gd name="connsiteX1" fmla="*/ 368711 w 4563925"/>
              <a:gd name="connsiteY1" fmla="*/ 3634154 h 5939692"/>
              <a:gd name="connsiteX2" fmla="*/ 4065388 w 4563925"/>
              <a:gd name="connsiteY2" fmla="*/ 4243754 h 5939692"/>
              <a:gd name="connsiteX3" fmla="*/ 4166988 w 4563925"/>
              <a:gd name="connsiteY3" fmla="*/ 5838092 h 5939692"/>
              <a:gd name="connsiteX4" fmla="*/ 720403 w 4563925"/>
              <a:gd name="connsiteY4" fmla="*/ 4314092 h 5939692"/>
              <a:gd name="connsiteX5" fmla="*/ 110803 w 4563925"/>
              <a:gd name="connsiteY5" fmla="*/ 5939692 h 59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63925" h="5939692">
                <a:moveTo>
                  <a:pt x="329634" y="0"/>
                </a:moveTo>
                <a:cubicBezTo>
                  <a:pt x="37859" y="1463431"/>
                  <a:pt x="-253915" y="2926862"/>
                  <a:pt x="368711" y="3634154"/>
                </a:cubicBezTo>
                <a:cubicBezTo>
                  <a:pt x="991337" y="4341446"/>
                  <a:pt x="3432342" y="3876431"/>
                  <a:pt x="4065388" y="4243754"/>
                </a:cubicBezTo>
                <a:cubicBezTo>
                  <a:pt x="4698434" y="4611077"/>
                  <a:pt x="4724485" y="5826369"/>
                  <a:pt x="4166988" y="5838092"/>
                </a:cubicBezTo>
                <a:cubicBezTo>
                  <a:pt x="3609491" y="5849815"/>
                  <a:pt x="1396434" y="4297159"/>
                  <a:pt x="720403" y="4314092"/>
                </a:cubicBezTo>
                <a:cubicBezTo>
                  <a:pt x="44372" y="4331025"/>
                  <a:pt x="77587" y="5135358"/>
                  <a:pt x="110803" y="5939692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41B99B1F-982C-9914-D4FD-0BF96ED3098F}"/>
              </a:ext>
            </a:extLst>
          </p:cNvPr>
          <p:cNvSpPr/>
          <p:nvPr/>
        </p:nvSpPr>
        <p:spPr>
          <a:xfrm>
            <a:off x="66488" y="246039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DDDB001-54A2-785E-3901-CE0A0172AC03}"/>
              </a:ext>
            </a:extLst>
          </p:cNvPr>
          <p:cNvSpPr/>
          <p:nvPr/>
        </p:nvSpPr>
        <p:spPr>
          <a:xfrm>
            <a:off x="712747" y="355263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409B24-3D40-E788-4C8B-9FD9BC48FB43}"/>
              </a:ext>
            </a:extLst>
          </p:cNvPr>
          <p:cNvSpPr/>
          <p:nvPr/>
        </p:nvSpPr>
        <p:spPr>
          <a:xfrm>
            <a:off x="664554" y="310852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179C7DF-1336-8E26-71F3-9C138FE80417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H="1" flipV="1">
            <a:off x="1087710" y="333204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98647C-118E-D35C-1C9E-81088F591FF7}"/>
              </a:ext>
            </a:extLst>
          </p:cNvPr>
          <p:cNvSpPr txBox="1"/>
          <p:nvPr/>
        </p:nvSpPr>
        <p:spPr>
          <a:xfrm>
            <a:off x="233396" y="25443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6ACCB0-E2F8-46B3-15D6-10061969B446}"/>
              </a:ext>
            </a:extLst>
          </p:cNvPr>
          <p:cNvSpPr/>
          <p:nvPr/>
        </p:nvSpPr>
        <p:spPr>
          <a:xfrm>
            <a:off x="712747" y="397791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285CED7-5F73-8E0A-2258-52EACF0A93FD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V="1">
            <a:off x="1087711" y="377615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DBC564B-2012-49D5-F206-C2678EC1C529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flipH="1" flipV="1">
            <a:off x="3466705" y="4925163"/>
            <a:ext cx="818322" cy="52553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8D8AFF-1878-BED8-8181-AF6D02261B2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1462674" y="4176737"/>
            <a:ext cx="1335225" cy="63666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D39F71D-ACB7-EE64-A0E3-0EF078916E60}"/>
              </a:ext>
            </a:extLst>
          </p:cNvPr>
          <p:cNvSpPr/>
          <p:nvPr/>
        </p:nvSpPr>
        <p:spPr>
          <a:xfrm>
            <a:off x="2449787" y="3982055"/>
            <a:ext cx="1433701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RePurchasingDatabase</a:t>
            </a:r>
            <a:endParaRPr kumimoji="1" lang="ja-JP" altLang="en-US" sz="90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906C520-0CC9-5269-B46E-1D676C89052E}"/>
              </a:ext>
            </a:extLst>
          </p:cNvPr>
          <p:cNvCxnSpPr>
            <a:cxnSpLocks/>
            <a:stCxn id="81" idx="1"/>
            <a:endCxn id="48" idx="3"/>
          </p:cNvCxnSpPr>
          <p:nvPr/>
        </p:nvCxnSpPr>
        <p:spPr>
          <a:xfrm flipH="1" flipV="1">
            <a:off x="1462674" y="4089678"/>
            <a:ext cx="987113" cy="413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7D62A7E-FB91-E8FC-9E9A-292066F0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" y="808061"/>
            <a:ext cx="5050171" cy="49371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599395C-AC9C-2E2D-281E-0F8E0816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5" y="1063859"/>
            <a:ext cx="6886043" cy="4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6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FE564B-74BE-6F7B-B98F-E2B130D3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4" y="0"/>
            <a:ext cx="11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3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12030</TotalTime>
  <Words>703</Words>
  <Application>Microsoft Office PowerPoint</Application>
  <PresentationFormat>ワイド画面</PresentationFormat>
  <Paragraphs>332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83</cp:revision>
  <dcterms:created xsi:type="dcterms:W3CDTF">2022-07-28T20:39:41Z</dcterms:created>
  <dcterms:modified xsi:type="dcterms:W3CDTF">2023-03-26T11:14:22Z</dcterms:modified>
</cp:coreProperties>
</file>