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94" r:id="rId2"/>
  </p:sldMasterIdLst>
  <p:sldIdLst>
    <p:sldId id="286" r:id="rId3"/>
    <p:sldId id="304" r:id="rId4"/>
    <p:sldId id="302" r:id="rId5"/>
    <p:sldId id="303" r:id="rId6"/>
    <p:sldId id="306" r:id="rId7"/>
    <p:sldId id="307" r:id="rId8"/>
    <p:sldId id="311" r:id="rId9"/>
    <p:sldId id="313" r:id="rId10"/>
    <p:sldId id="314" r:id="rId11"/>
    <p:sldId id="310" r:id="rId12"/>
    <p:sldId id="266" r:id="rId13"/>
    <p:sldId id="268" r:id="rId14"/>
    <p:sldId id="267" r:id="rId15"/>
    <p:sldId id="265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9" r:id="rId41"/>
    <p:sldId id="298" r:id="rId42"/>
    <p:sldId id="297" r:id="rId43"/>
    <p:sldId id="300" r:id="rId44"/>
    <p:sldId id="287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21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0DB1-66EE-D592-2109-444477A3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98849-ED66-7FCE-861C-533980E4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1227C-7CC4-1E2F-001B-C37DCE0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466E4-8D76-4591-6D3C-57336CE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EA434-F798-5AA4-32C6-5780125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3C30A-E066-A05B-C074-939508B4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4AFB7-1EEC-2A4A-5D43-E524F9CF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2468D-3D24-4A3A-55DE-874A573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7084A-9CA3-0452-D780-5794E66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944DE-E85B-F63F-5367-E5C90E2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F626A-42C3-3182-18FE-BCCD558A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02129-5904-DA8F-563F-F0A65FC6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F07D6-D16E-DD07-5C26-548D18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D3CE2-EB5D-D14B-E83A-CDDB7A1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77C64-6655-6674-E3F8-F6C8253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2E2E0-8C5F-796D-0E25-615C065B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E14E3-ABB4-336D-0F47-814DBF53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6AAF26-4F3B-7879-55EC-DA97DDB0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680C7-8129-56E2-8B1E-D2C3B39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979DC2-E666-DB69-404F-1FBC1DA4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43159-9844-ED84-0D86-A6EB6BA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E61FC-37F5-BBE9-DE53-8658B6B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393CB-5A4C-D9B4-DAF3-F102CE5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DFF9C-CD62-56AD-E725-47BD744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BD0D-F656-DD2A-BA0E-64DF6196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DC1627-F6B2-CD6A-8E12-544BF958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481-34A3-A350-2674-EBECAB0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A8B67B-4837-00C9-8856-F5E8BC8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B15C1-A6C6-D13C-4FBF-0803A5C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2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B83CD-7BE3-B5BF-3F52-502F1A4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FAE91-CB5A-D20B-7607-2478C6B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DAE9D-31AF-956A-4AB3-624D8F5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4EEE2-1A79-9AF9-CE86-C75F2F9A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0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C94DD-C7E7-5B6B-28D8-53D3D90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BD4C1A-642F-9596-7AA9-3D132193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6437F6-1C24-6EE6-8C41-E96F267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7F46-F109-2844-BDF1-562546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22AC1-3019-4C39-EEE5-EE99F7E0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1DEDBA-8710-1740-15D4-181BAFA0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B92C0-54AB-CA22-4059-5956781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FE790C-4BEC-37FA-7DB2-921419B1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4FDB1-A6E0-C149-9444-5045AD3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9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D2C8-2958-9F7F-BDAC-62AB4A3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E21623-613D-F3F5-645D-CF2B065C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33F78-FAFB-341F-1D46-242E8760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1C25A-5D7E-7A69-BA24-A6F6A1B1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0DD9-FF1D-D368-387E-CD67F63A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CF579-C9BB-59B8-473E-7F50AAC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2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83D21-3217-FFF7-BB5F-BF1BCA3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FD2AF-9C73-D6B0-0370-0E222CC1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4E4D1-9F4E-F447-AEBC-4854E4A0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C6C12-ED98-AB6F-FD67-5FB076F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CAD7D-AC3B-4C31-C0A4-7731300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25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62745B-FDA0-45BA-3452-4EB7B080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50E6A8-F87C-E096-18DF-976DB149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A53F7-E5AE-E40B-442C-D8C135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764A4-6DE4-BCB6-DFDA-C5532A6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7CB8-C92B-566B-A9B3-74D9BA60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1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2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BE702D-2B5D-4F5D-49FE-2FEFAE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40F20-9E90-5629-C7B7-EEEEF3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47EA8-4FED-AF38-DA92-6C05292B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16BBB-FF1A-A0BE-AA37-760AA069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58296-0EAA-6507-F8A4-90694E53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355468-9D81-C2A5-41D8-6308C522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8" y="0"/>
            <a:ext cx="728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9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073008" y="2012619"/>
            <a:ext cx="2902978" cy="28897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576953" y="2455735"/>
            <a:ext cx="1929397" cy="19449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BC09D224-A2D1-6988-3F97-49F1D6BF085A}"/>
              </a:ext>
            </a:extLst>
          </p:cNvPr>
          <p:cNvSpPr/>
          <p:nvPr/>
        </p:nvSpPr>
        <p:spPr>
          <a:xfrm rot="10800000">
            <a:off x="4110810" y="390093"/>
            <a:ext cx="2211979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38E2AE4D-23AD-8D67-1D60-2AAC3FEFB9FF}"/>
              </a:ext>
            </a:extLst>
          </p:cNvPr>
          <p:cNvSpPr/>
          <p:nvPr/>
        </p:nvSpPr>
        <p:spPr>
          <a:xfrm rot="10800000">
            <a:off x="6575395" y="1802205"/>
            <a:ext cx="2211979" cy="1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98303B1-6CAE-D4BA-048E-7CC9A9B37E87}"/>
              </a:ext>
            </a:extLst>
          </p:cNvPr>
          <p:cNvSpPr/>
          <p:nvPr/>
        </p:nvSpPr>
        <p:spPr>
          <a:xfrm rot="10800000">
            <a:off x="4752755" y="4974948"/>
            <a:ext cx="2211979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E9D4CB9-5959-1148-D829-74B9CE9F06EC}"/>
              </a:ext>
            </a:extLst>
          </p:cNvPr>
          <p:cNvSpPr/>
          <p:nvPr/>
        </p:nvSpPr>
        <p:spPr>
          <a:xfrm rot="10800000">
            <a:off x="6689648" y="4027158"/>
            <a:ext cx="2550761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5059147" y="2186323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認証ドメイン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5400000">
            <a:off x="1597615" y="3506217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 rot="1857908">
            <a:off x="6705132" y="650353"/>
            <a:ext cx="111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 API(REST)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9513899">
            <a:off x="6323189" y="5928766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052156" y="4435286"/>
            <a:ext cx="1173872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IAuthenticationContext</a:t>
            </a:r>
            <a:endParaRPr kumimoji="1" lang="ja-JP" altLang="en-US" sz="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948974" y="4444773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IClientAuthenticationContext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flipH="1" flipV="1">
            <a:off x="6226028" y="4537226"/>
            <a:ext cx="722946" cy="361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603278" y="3131138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30" idx="0"/>
            <a:endCxn id="62" idx="2"/>
          </p:cNvCxnSpPr>
          <p:nvPr/>
        </p:nvCxnSpPr>
        <p:spPr>
          <a:xfrm flipV="1">
            <a:off x="5639092" y="3335017"/>
            <a:ext cx="260833" cy="110026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72652" y="2657833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5394296" y="577139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AuthenticationFilterAttribute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4952043" y="5317470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ServerAuthenticationContext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flipV="1">
            <a:off x="7643828" y="4636904"/>
            <a:ext cx="5210" cy="4207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639092" y="4639165"/>
            <a:ext cx="13835" cy="67830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3" idx="0"/>
            <a:endCxn id="144" idx="2"/>
          </p:cNvCxnSpPr>
          <p:nvPr/>
        </p:nvCxnSpPr>
        <p:spPr>
          <a:xfrm flipH="1" flipV="1">
            <a:off x="5652927" y="5509601"/>
            <a:ext cx="442253" cy="26179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2EFC9-183D-3C63-481C-8497A94C18A0}"/>
              </a:ext>
            </a:extLst>
          </p:cNvPr>
          <p:cNvSpPr/>
          <p:nvPr/>
        </p:nvSpPr>
        <p:spPr>
          <a:xfrm>
            <a:off x="2798825" y="3453882"/>
            <a:ext cx="90565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UserRepository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31E460-E00E-64E1-23D7-B63E0E801A42}"/>
              </a:ext>
            </a:extLst>
          </p:cNvPr>
          <p:cNvSpPr/>
          <p:nvPr/>
        </p:nvSpPr>
        <p:spPr>
          <a:xfrm>
            <a:off x="7076848" y="5057608"/>
            <a:ext cx="1133959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</a:t>
            </a:r>
            <a:endParaRPr kumimoji="1" lang="ja-JP" altLang="en-US" sz="800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CA5B248-1C30-C719-B7EE-5D6C0A06FC67}"/>
              </a:ext>
            </a:extLst>
          </p:cNvPr>
          <p:cNvSpPr/>
          <p:nvPr/>
        </p:nvSpPr>
        <p:spPr>
          <a:xfrm>
            <a:off x="6096000" y="1561610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UserSerializer</a:t>
            </a:r>
            <a:endParaRPr kumimoji="1" lang="ja-JP" altLang="en-US" sz="8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4207AB2-9412-0B87-DDC3-0784998AFC17}"/>
              </a:ext>
            </a:extLst>
          </p:cNvPr>
          <p:cNvSpPr/>
          <p:nvPr/>
        </p:nvSpPr>
        <p:spPr>
          <a:xfrm>
            <a:off x="4654655" y="3473523"/>
            <a:ext cx="87957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IUserRepository</a:t>
            </a:r>
            <a:endParaRPr kumimoji="1" lang="ja-JP" altLang="en-US" sz="8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9C6D131-20C6-4918-79A2-C5E16B56AF7B}"/>
              </a:ext>
            </a:extLst>
          </p:cNvPr>
          <p:cNvSpPr/>
          <p:nvPr/>
        </p:nvSpPr>
        <p:spPr>
          <a:xfrm>
            <a:off x="4556519" y="1016145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AuthenticationController</a:t>
            </a:r>
            <a:endParaRPr kumimoji="1" lang="ja-JP" altLang="en-US" sz="800" dirty="0"/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EFC8B9C-E904-64E1-4387-3C8466E48D32}"/>
              </a:ext>
            </a:extLst>
          </p:cNvPr>
          <p:cNvCxnSpPr>
            <a:cxnSpLocks/>
            <a:stCxn id="50" idx="3"/>
            <a:endCxn id="76" idx="1"/>
          </p:cNvCxnSpPr>
          <p:nvPr/>
        </p:nvCxnSpPr>
        <p:spPr>
          <a:xfrm>
            <a:off x="3704478" y="3565642"/>
            <a:ext cx="950177" cy="982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3388485-8D0F-ED69-DE14-CD3FEFD0C731}"/>
              </a:ext>
            </a:extLst>
          </p:cNvPr>
          <p:cNvSpPr/>
          <p:nvPr/>
        </p:nvSpPr>
        <p:spPr>
          <a:xfrm>
            <a:off x="7013554" y="2501881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AuthenticationServiceClient</a:t>
            </a:r>
            <a:endParaRPr kumimoji="1" lang="ja-JP" altLang="en-US" sz="8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20CED41C-D269-F11E-6CB7-46C49D0D91AE}"/>
              </a:ext>
            </a:extLst>
          </p:cNvPr>
          <p:cNvCxnSpPr>
            <a:cxnSpLocks/>
            <a:stCxn id="108" idx="2"/>
            <a:endCxn id="4" idx="0"/>
          </p:cNvCxnSpPr>
          <p:nvPr/>
        </p:nvCxnSpPr>
        <p:spPr>
          <a:xfrm flipH="1">
            <a:off x="7649038" y="2694012"/>
            <a:ext cx="64580" cy="17507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448070-692F-F4BD-703F-D517781532C7}"/>
              </a:ext>
            </a:extLst>
          </p:cNvPr>
          <p:cNvCxnSpPr>
            <a:cxnSpLocks/>
            <a:stCxn id="75" idx="2"/>
            <a:endCxn id="62" idx="0"/>
          </p:cNvCxnSpPr>
          <p:nvPr/>
        </p:nvCxnSpPr>
        <p:spPr>
          <a:xfrm flipH="1">
            <a:off x="5899925" y="1753741"/>
            <a:ext cx="896139" cy="137739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DA2BF0E5-F83D-2C34-E3F3-AFEF242ADA90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>
            <a:off x="5256583" y="1208276"/>
            <a:ext cx="1539481" cy="35333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96B900C-37CD-D52B-C127-C4E0142A279B}"/>
              </a:ext>
            </a:extLst>
          </p:cNvPr>
          <p:cNvCxnSpPr>
            <a:cxnSpLocks/>
            <a:stCxn id="80" idx="2"/>
            <a:endCxn id="76" idx="0"/>
          </p:cNvCxnSpPr>
          <p:nvPr/>
        </p:nvCxnSpPr>
        <p:spPr>
          <a:xfrm flipH="1">
            <a:off x="5094444" y="1208276"/>
            <a:ext cx="162139" cy="226524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D7FFDDC-C2B4-AEBE-B6E0-52FF2BC640F0}"/>
              </a:ext>
            </a:extLst>
          </p:cNvPr>
          <p:cNvCxnSpPr>
            <a:cxnSpLocks/>
            <a:stCxn id="108" idx="0"/>
            <a:endCxn id="75" idx="2"/>
          </p:cNvCxnSpPr>
          <p:nvPr/>
        </p:nvCxnSpPr>
        <p:spPr>
          <a:xfrm flipH="1" flipV="1">
            <a:off x="6796064" y="1753741"/>
            <a:ext cx="917554" cy="74814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DC843DF-50F4-20F0-7469-5AD261B0C718}"/>
              </a:ext>
            </a:extLst>
          </p:cNvPr>
          <p:cNvCxnSpPr>
            <a:cxnSpLocks/>
            <a:stCxn id="76" idx="3"/>
            <a:endCxn id="62" idx="2"/>
          </p:cNvCxnSpPr>
          <p:nvPr/>
        </p:nvCxnSpPr>
        <p:spPr>
          <a:xfrm flipV="1">
            <a:off x="5534232" y="3335017"/>
            <a:ext cx="365693" cy="24044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7BE2FBCF-C9EF-5C62-49BC-17BF2D27A84B}"/>
              </a:ext>
            </a:extLst>
          </p:cNvPr>
          <p:cNvCxnSpPr>
            <a:cxnSpLocks/>
            <a:stCxn id="143" idx="0"/>
            <a:endCxn id="75" idx="2"/>
          </p:cNvCxnSpPr>
          <p:nvPr/>
        </p:nvCxnSpPr>
        <p:spPr>
          <a:xfrm flipV="1">
            <a:off x="6095180" y="1753741"/>
            <a:ext cx="700884" cy="401765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FEB4A41-839C-DCAF-4AB2-B48668FFB88B}"/>
              </a:ext>
            </a:extLst>
          </p:cNvPr>
          <p:cNvSpPr/>
          <p:nvPr/>
        </p:nvSpPr>
        <p:spPr>
          <a:xfrm>
            <a:off x="9461323" y="1877088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2BAE2C19-12D1-249A-8D0C-B49993B962EC}"/>
              </a:ext>
            </a:extLst>
          </p:cNvPr>
          <p:cNvSpPr/>
          <p:nvPr/>
        </p:nvSpPr>
        <p:spPr>
          <a:xfrm>
            <a:off x="10035209" y="247921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Program</a:t>
            </a:r>
            <a:endParaRPr kumimoji="1" lang="ja-JP" altLang="en-US" sz="9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E4572CD-59CB-C9A1-B432-53F93BD390B5}"/>
              </a:ext>
            </a:extLst>
          </p:cNvPr>
          <p:cNvSpPr txBox="1"/>
          <p:nvPr/>
        </p:nvSpPr>
        <p:spPr>
          <a:xfrm>
            <a:off x="4560014" y="598506"/>
            <a:ext cx="1393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4B32B0C-5823-0460-204C-8B6EA89B6BE7}"/>
              </a:ext>
            </a:extLst>
          </p:cNvPr>
          <p:cNvSpPr txBox="1"/>
          <p:nvPr/>
        </p:nvSpPr>
        <p:spPr>
          <a:xfrm>
            <a:off x="7126606" y="1964589"/>
            <a:ext cx="158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239456-9299-9BEA-61CC-095203476765}"/>
              </a:ext>
            </a:extLst>
          </p:cNvPr>
          <p:cNvSpPr txBox="1"/>
          <p:nvPr/>
        </p:nvSpPr>
        <p:spPr>
          <a:xfrm>
            <a:off x="7655310" y="4694141"/>
            <a:ext cx="1604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F6BA52-1CE8-445A-1730-2C31BFE3D0C5}"/>
              </a:ext>
            </a:extLst>
          </p:cNvPr>
          <p:cNvSpPr txBox="1"/>
          <p:nvPr/>
        </p:nvSpPr>
        <p:spPr>
          <a:xfrm>
            <a:off x="5235131" y="5974972"/>
            <a:ext cx="141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6E0049-8301-10EF-C136-7541C2575112}"/>
              </a:ext>
            </a:extLst>
          </p:cNvPr>
          <p:cNvSpPr/>
          <p:nvPr/>
        </p:nvSpPr>
        <p:spPr>
          <a:xfrm>
            <a:off x="10050301" y="2932608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ViewModel</a:t>
            </a:r>
            <a:endParaRPr kumimoji="1" lang="ja-JP" altLang="en-US" sz="9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E5285-3105-482C-A447-21226EAB4BF6}"/>
              </a:ext>
            </a:extLst>
          </p:cNvPr>
          <p:cNvCxnSpPr>
            <a:cxnSpLocks/>
            <a:stCxn id="157" idx="1"/>
            <a:endCxn id="108" idx="3"/>
          </p:cNvCxnSpPr>
          <p:nvPr/>
        </p:nvCxnSpPr>
        <p:spPr>
          <a:xfrm flipH="1">
            <a:off x="8413682" y="2590977"/>
            <a:ext cx="1621527" cy="697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3B7ECB3-2E85-61A4-FDF0-29DA80771D2E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8866859" y="3044368"/>
            <a:ext cx="1183442" cy="119404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1B7F8A6-8C53-BE0D-B31D-6C03C4D47644}"/>
              </a:ext>
            </a:extLst>
          </p:cNvPr>
          <p:cNvSpPr txBox="1"/>
          <p:nvPr/>
        </p:nvSpPr>
        <p:spPr>
          <a:xfrm>
            <a:off x="9996675" y="2053595"/>
            <a:ext cx="971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8DA2342E-72CE-777F-C817-73A6A608B0C8}"/>
              </a:ext>
            </a:extLst>
          </p:cNvPr>
          <p:cNvSpPr/>
          <p:nvPr/>
        </p:nvSpPr>
        <p:spPr>
          <a:xfrm>
            <a:off x="6363341" y="1765738"/>
            <a:ext cx="3915776" cy="4461005"/>
          </a:xfrm>
          <a:custGeom>
            <a:avLst/>
            <a:gdLst>
              <a:gd name="connsiteX0" fmla="*/ 3915776 w 3915776"/>
              <a:gd name="connsiteY0" fmla="*/ 1374753 h 4461005"/>
              <a:gd name="connsiteX1" fmla="*/ 396913 w 3915776"/>
              <a:gd name="connsiteY1" fmla="*/ 4439570 h 4461005"/>
              <a:gd name="connsiteX2" fmla="*/ 232951 w 3915776"/>
              <a:gd name="connsiteY2" fmla="*/ 0 h 446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5776" h="4461005">
                <a:moveTo>
                  <a:pt x="3915776" y="1374753"/>
                </a:moveTo>
                <a:cubicBezTo>
                  <a:pt x="2463246" y="3021724"/>
                  <a:pt x="1010717" y="4668695"/>
                  <a:pt x="396913" y="4439570"/>
                </a:cubicBezTo>
                <a:cubicBezTo>
                  <a:pt x="-216891" y="4210445"/>
                  <a:pt x="8030" y="2105222"/>
                  <a:pt x="232951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D8155CB-65B6-283C-81BD-7E6AD8A677C3}"/>
              </a:ext>
            </a:extLst>
          </p:cNvPr>
          <p:cNvSpPr txBox="1"/>
          <p:nvPr/>
        </p:nvSpPr>
        <p:spPr>
          <a:xfrm>
            <a:off x="9702917" y="3196369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1. </a:t>
            </a:r>
            <a:r>
              <a:rPr kumimoji="1" lang="ja-JP" altLang="en-US" sz="1400" dirty="0">
                <a:highlight>
                  <a:srgbClr val="FFFF00"/>
                </a:highlight>
              </a:rPr>
              <a:t>何らかのユーザー操作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AABBDD1-24FC-644B-F1B8-26F398EB283C}"/>
              </a:ext>
            </a:extLst>
          </p:cNvPr>
          <p:cNvSpPr txBox="1"/>
          <p:nvPr/>
        </p:nvSpPr>
        <p:spPr>
          <a:xfrm>
            <a:off x="6997474" y="5309308"/>
            <a:ext cx="299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2. </a:t>
            </a:r>
            <a:r>
              <a:rPr kumimoji="1" lang="ja-JP" altLang="en-US" sz="1400" dirty="0">
                <a:highlight>
                  <a:srgbClr val="FFFF00"/>
                </a:highlight>
              </a:rPr>
              <a:t>ヘッダーに</a:t>
            </a:r>
            <a:r>
              <a:rPr kumimoji="1" lang="en-US" altLang="ja-JP" sz="1400" dirty="0">
                <a:highlight>
                  <a:srgbClr val="FFFF00"/>
                </a:highlight>
              </a:rPr>
              <a:t>JWT</a:t>
            </a:r>
            <a:r>
              <a:rPr kumimoji="1" lang="ja-JP" altLang="en-US" sz="1400" dirty="0">
                <a:highlight>
                  <a:srgbClr val="FFFF00"/>
                </a:highlight>
              </a:rPr>
              <a:t>を付与して呼び出す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C9D289-944C-9435-32EE-26F76B71ADE7}"/>
              </a:ext>
            </a:extLst>
          </p:cNvPr>
          <p:cNvSpPr txBox="1"/>
          <p:nvPr/>
        </p:nvSpPr>
        <p:spPr>
          <a:xfrm>
            <a:off x="6452987" y="1204725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3. JWT</a:t>
            </a:r>
            <a:r>
              <a:rPr kumimoji="1" lang="ja-JP" altLang="en-US" sz="1400" dirty="0">
                <a:highlight>
                  <a:srgbClr val="FFFF00"/>
                </a:highlight>
              </a:rPr>
              <a:t>を復号して検証する</a:t>
            </a:r>
          </a:p>
        </p:txBody>
      </p:sp>
    </p:spTree>
    <p:extLst>
      <p:ext uri="{BB962C8B-B14F-4D97-AF65-F5344CB8AC3E}">
        <p14:creationId xmlns:p14="http://schemas.microsoft.com/office/powerpoint/2010/main" val="123699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59E3F72-0541-DC4A-7F8B-22C85F78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74" y="0"/>
            <a:ext cx="856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5A3FA7-EFFF-14D8-B0BD-54B02B75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37" y="0"/>
            <a:ext cx="6628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F4AFC4-F3C0-D5FE-6D57-D79D7E4A2F5F}"/>
              </a:ext>
            </a:extLst>
          </p:cNvPr>
          <p:cNvSpPr/>
          <p:nvPr/>
        </p:nvSpPr>
        <p:spPr>
          <a:xfrm>
            <a:off x="3079856" y="1119808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BFB843-A9D0-399D-0663-28BC0BF86B03}"/>
              </a:ext>
            </a:extLst>
          </p:cNvPr>
          <p:cNvSpPr/>
          <p:nvPr/>
        </p:nvSpPr>
        <p:spPr>
          <a:xfrm>
            <a:off x="3079856" y="1773141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CAAAA9-2968-2358-2664-72F40970DC64}"/>
              </a:ext>
            </a:extLst>
          </p:cNvPr>
          <p:cNvSpPr/>
          <p:nvPr/>
        </p:nvSpPr>
        <p:spPr>
          <a:xfrm>
            <a:off x="3079856" y="2426474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8AB621-9C80-7B5B-397C-845DAC08584B}"/>
              </a:ext>
            </a:extLst>
          </p:cNvPr>
          <p:cNvSpPr/>
          <p:nvPr/>
        </p:nvSpPr>
        <p:spPr>
          <a:xfrm>
            <a:off x="3079856" y="3079807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リポジトリ実装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E6E29C7-0B90-1B59-F55D-D1F90E6BAB4D}"/>
              </a:ext>
            </a:extLst>
          </p:cNvPr>
          <p:cNvSpPr/>
          <p:nvPr/>
        </p:nvSpPr>
        <p:spPr>
          <a:xfrm>
            <a:off x="6225591" y="1160611"/>
            <a:ext cx="135172" cy="2531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7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3787140" y="2708910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3731215" y="3244334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07457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3858ED4-B230-F2A6-4C6B-2FD438794120}"/>
              </a:ext>
            </a:extLst>
          </p:cNvPr>
          <p:cNvGrpSpPr/>
          <p:nvPr/>
        </p:nvGrpSpPr>
        <p:grpSpPr>
          <a:xfrm>
            <a:off x="8200596" y="5696761"/>
            <a:ext cx="3298772" cy="388882"/>
            <a:chOff x="8200596" y="5696761"/>
            <a:chExt cx="3298772" cy="38888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242B47-E089-BCE8-790F-B3327391815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BC02200-F44A-6B11-9D10-083A9DC2754D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4B6F1C-5B17-AE0D-F989-BDF14826D32B}"/>
              </a:ext>
            </a:extLst>
          </p:cNvPr>
          <p:cNvGrpSpPr/>
          <p:nvPr/>
        </p:nvGrpSpPr>
        <p:grpSpPr>
          <a:xfrm>
            <a:off x="8207395" y="5118326"/>
            <a:ext cx="3346861" cy="388882"/>
            <a:chOff x="8200596" y="5696761"/>
            <a:chExt cx="3346861" cy="38888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8F05F9E-B22F-49A2-CC8C-2FC492B640E8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E51B1EC-9544-3311-2EF0-B0F68784567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C1DC670-EC93-7925-403A-1E34B6CA55D9}"/>
              </a:ext>
            </a:extLst>
          </p:cNvPr>
          <p:cNvGrpSpPr/>
          <p:nvPr/>
        </p:nvGrpSpPr>
        <p:grpSpPr>
          <a:xfrm>
            <a:off x="8200596" y="4539891"/>
            <a:ext cx="3755628" cy="388882"/>
            <a:chOff x="8200596" y="5696761"/>
            <a:chExt cx="3755628" cy="388882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91B7C70-FB8D-5B8C-E1A6-DA039DF6767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A1428AA-3C7F-63B7-D0C8-3F0B2070BB8F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7133ED2-308C-9AA0-3749-2F645A48406E}"/>
              </a:ext>
            </a:extLst>
          </p:cNvPr>
          <p:cNvGrpSpPr/>
          <p:nvPr/>
        </p:nvGrpSpPr>
        <p:grpSpPr>
          <a:xfrm>
            <a:off x="8200596" y="3941906"/>
            <a:ext cx="3656242" cy="388882"/>
            <a:chOff x="8200596" y="5696761"/>
            <a:chExt cx="3656242" cy="38888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A69BB8-F2BE-04A7-5CC9-21F97CF7420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FE0C51E-5B58-BAD6-381C-1AF7F398C017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EB72E91-8E6A-64C2-347E-C76580344182}"/>
              </a:ext>
            </a:extLst>
          </p:cNvPr>
          <p:cNvSpPr/>
          <p:nvPr/>
        </p:nvSpPr>
        <p:spPr>
          <a:xfrm>
            <a:off x="8529656" y="3941906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035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3535680" y="1511555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4754880" y="2730755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690140" y="23085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690140" y="16987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3AC8EA1-0935-B644-D4E0-3927D0CCD72B}"/>
              </a:ext>
            </a:extLst>
          </p:cNvPr>
          <p:cNvSpPr/>
          <p:nvPr/>
        </p:nvSpPr>
        <p:spPr>
          <a:xfrm>
            <a:off x="3006467" y="174995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76ECC-CA6A-C86A-904E-127A59836356}"/>
              </a:ext>
            </a:extLst>
          </p:cNvPr>
          <p:cNvSpPr txBox="1"/>
          <p:nvPr/>
        </p:nvSpPr>
        <p:spPr>
          <a:xfrm>
            <a:off x="4698955" y="326617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E5A339-5BBF-1F2F-70E8-BC52F85DEDF0}"/>
              </a:ext>
            </a:extLst>
          </p:cNvPr>
          <p:cNvSpPr txBox="1"/>
          <p:nvPr/>
        </p:nvSpPr>
        <p:spPr>
          <a:xfrm rot="18838972">
            <a:off x="6357892" y="513114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38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920972" y="2325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700131" y="51311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1399024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1031F-AF0B-7FAA-DD0C-7206AA576EAD}"/>
              </a:ext>
            </a:extLst>
          </p:cNvPr>
          <p:cNvSpPr/>
          <p:nvPr/>
        </p:nvSpPr>
        <p:spPr>
          <a:xfrm>
            <a:off x="2272136" y="1001864"/>
            <a:ext cx="3544398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1EDC33-1B87-4933-6954-4E205ECBB653}"/>
              </a:ext>
            </a:extLst>
          </p:cNvPr>
          <p:cNvSpPr/>
          <p:nvPr/>
        </p:nvSpPr>
        <p:spPr>
          <a:xfrm>
            <a:off x="6232845" y="1001864"/>
            <a:ext cx="3411532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サーバー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AE1C5E-AFD3-B5A1-C5D3-A086681D7B7A}"/>
              </a:ext>
            </a:extLst>
          </p:cNvPr>
          <p:cNvSpPr/>
          <p:nvPr/>
        </p:nvSpPr>
        <p:spPr>
          <a:xfrm>
            <a:off x="3573299" y="1546860"/>
            <a:ext cx="696864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90F382-8437-AF50-8EEF-E329B93D1CEF}"/>
              </a:ext>
            </a:extLst>
          </p:cNvPr>
          <p:cNvSpPr/>
          <p:nvPr/>
        </p:nvSpPr>
        <p:spPr>
          <a:xfrm>
            <a:off x="3269233" y="2466322"/>
            <a:ext cx="1304996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ViewModel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5F9470-313A-1B20-9BFF-AD7AC34C4149}"/>
              </a:ext>
            </a:extLst>
          </p:cNvPr>
          <p:cNvSpPr/>
          <p:nvPr/>
        </p:nvSpPr>
        <p:spPr>
          <a:xfrm>
            <a:off x="4617851" y="2967680"/>
            <a:ext cx="1029828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6DD8FF-619B-07A5-C89D-18A7852414B9}"/>
              </a:ext>
            </a:extLst>
          </p:cNvPr>
          <p:cNvSpPr/>
          <p:nvPr/>
        </p:nvSpPr>
        <p:spPr>
          <a:xfrm>
            <a:off x="2939907" y="3385784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009089-154C-1CD5-8EC5-ADB0EEB4B805}"/>
              </a:ext>
            </a:extLst>
          </p:cNvPr>
          <p:cNvSpPr/>
          <p:nvPr/>
        </p:nvSpPr>
        <p:spPr>
          <a:xfrm>
            <a:off x="6956786" y="3385783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44BF10C-1B4A-08C1-3329-55709D3EE6A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21731" y="1898969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3E7EC2-1D3A-3379-9EB2-86231D5AC8C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21731" y="2818431"/>
            <a:ext cx="1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9146337-14CB-7764-B27A-793B5B18E94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21731" y="2818431"/>
            <a:ext cx="696120" cy="1760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9510EB-E004-0784-9EC5-3508B321CFE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903556" y="3561838"/>
            <a:ext cx="2053230" cy="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FD8443-E7A4-7DFF-E725-D19B54AE679D}"/>
              </a:ext>
            </a:extLst>
          </p:cNvPr>
          <p:cNvSpPr/>
          <p:nvPr/>
        </p:nvSpPr>
        <p:spPr>
          <a:xfrm>
            <a:off x="2607715" y="4305246"/>
            <a:ext cx="2628033" cy="297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ProductRepositoryClient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FD02408-1B17-83F6-1C61-280D30BCE04F}"/>
              </a:ext>
            </a:extLst>
          </p:cNvPr>
          <p:cNvSpPr/>
          <p:nvPr/>
        </p:nvSpPr>
        <p:spPr>
          <a:xfrm>
            <a:off x="2511560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IProductRepositoryService</a:t>
            </a:r>
            <a:endParaRPr kumimoji="1" lang="ja-JP" altLang="en-US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1A882C-4DE9-7059-A194-93690DFE4F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921731" y="4602866"/>
            <a:ext cx="1" cy="56735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E34C3B8-F4BE-6934-2787-FCBE1225126C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3921732" y="3737893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BBFCDA-57DB-16AA-7D26-8CB3AEFB0512}"/>
              </a:ext>
            </a:extLst>
          </p:cNvPr>
          <p:cNvSpPr/>
          <p:nvPr/>
        </p:nvSpPr>
        <p:spPr>
          <a:xfrm>
            <a:off x="6528439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ProductRepositoryServer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E84155A-F851-F8B0-F232-73EBC45EAF5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03556" y="3737892"/>
            <a:ext cx="3035054" cy="143232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C0B697D-51BF-FABB-F6CE-954B1AB628DA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5331902" y="5319027"/>
            <a:ext cx="1196537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3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55448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25171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55473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357092" y="2303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69694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21522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136251" y="510929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780011" y="8698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47843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FA7F81-6C88-AE36-7EB0-37D5E989D629}"/>
              </a:ext>
            </a:extLst>
          </p:cNvPr>
          <p:cNvSpPr/>
          <p:nvPr/>
        </p:nvSpPr>
        <p:spPr>
          <a:xfrm>
            <a:off x="4718498" y="1186377"/>
            <a:ext cx="508822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2BE109-1BB9-C108-F35F-E7BD28F19E77}"/>
              </a:ext>
            </a:extLst>
          </p:cNvPr>
          <p:cNvSpPr/>
          <p:nvPr/>
        </p:nvSpPr>
        <p:spPr>
          <a:xfrm>
            <a:off x="4357092" y="1721425"/>
            <a:ext cx="952856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ViewModel</a:t>
            </a:r>
            <a:endParaRPr kumimoji="1" lang="ja-JP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494B4F-429C-2C19-0BD5-7A8A0113A910}"/>
              </a:ext>
            </a:extLst>
          </p:cNvPr>
          <p:cNvSpPr/>
          <p:nvPr/>
        </p:nvSpPr>
        <p:spPr>
          <a:xfrm>
            <a:off x="3809269" y="283330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</a:t>
            </a:r>
            <a:endParaRPr kumimoji="1" lang="ja-JP" altLang="en-US" sz="11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56F47C-63B6-5F8D-A609-9A8876193315}"/>
              </a:ext>
            </a:extLst>
          </p:cNvPr>
          <p:cNvSpPr/>
          <p:nvPr/>
        </p:nvSpPr>
        <p:spPr>
          <a:xfrm>
            <a:off x="4013075" y="3500518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</a:t>
            </a:r>
            <a:endParaRPr kumimoji="1" lang="ja-JP" altLang="en-US" sz="11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E40C38-4784-2AFD-97FB-964DC8E5C233}"/>
              </a:ext>
            </a:extLst>
          </p:cNvPr>
          <p:cNvSpPr/>
          <p:nvPr/>
        </p:nvSpPr>
        <p:spPr>
          <a:xfrm rot="2134353">
            <a:off x="2515571" y="4199673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</a:t>
            </a:r>
            <a:endParaRPr kumimoji="1" lang="ja-JP" altLang="en-US" sz="11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601DA6B-ED23-D121-E6CE-83826C064A05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833520" y="1468862"/>
            <a:ext cx="139389" cy="25256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CCD0A8-EDC4-A5E2-EE22-3BCB1EFF4B8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729964" y="2003910"/>
            <a:ext cx="103556" cy="149660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C1A8237-7D0C-F31E-B3E5-5F46D85BD75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85239" y="2003910"/>
            <a:ext cx="648281" cy="82939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D7F6556-23FD-4A50-D890-346A649B6283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flipV="1">
            <a:off x="3314625" y="3641761"/>
            <a:ext cx="698450" cy="58427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E4F5A167-376B-F94B-C289-2859F3017079}"/>
              </a:ext>
            </a:extLst>
          </p:cNvPr>
          <p:cNvSpPr/>
          <p:nvPr/>
        </p:nvSpPr>
        <p:spPr>
          <a:xfrm rot="19015793">
            <a:off x="5669955" y="2966271"/>
            <a:ext cx="2644128" cy="1782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069B4BF-40D4-9876-B773-81BA8E1AC6D6}"/>
              </a:ext>
            </a:extLst>
          </p:cNvPr>
          <p:cNvSpPr/>
          <p:nvPr/>
        </p:nvSpPr>
        <p:spPr>
          <a:xfrm rot="18713940">
            <a:off x="5700438" y="3583008"/>
            <a:ext cx="1918884" cy="238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ProductRepositoryClient</a:t>
            </a:r>
            <a:endParaRPr kumimoji="1" lang="ja-JP" altLang="en-US" sz="11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F5F060-D19D-9764-A7C3-56954277DF33}"/>
              </a:ext>
            </a:extLst>
          </p:cNvPr>
          <p:cNvSpPr/>
          <p:nvPr/>
        </p:nvSpPr>
        <p:spPr>
          <a:xfrm rot="18713940">
            <a:off x="6068897" y="3917999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IProductRepositoryService</a:t>
            </a:r>
            <a:endParaRPr kumimoji="1" lang="ja-JP" altLang="en-US" sz="11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A3000E9-EE01-F62C-A199-B4CADFFD102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48741" y="3782121"/>
            <a:ext cx="260945" cy="17553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7787E2B-4B29-6AFC-AD54-C80E39D0FA20}"/>
              </a:ext>
            </a:extLst>
          </p:cNvPr>
          <p:cNvCxnSpPr>
            <a:cxnSpLocks/>
            <a:stCxn id="26" idx="0"/>
            <a:endCxn id="10" idx="3"/>
          </p:cNvCxnSpPr>
          <p:nvPr/>
        </p:nvCxnSpPr>
        <p:spPr>
          <a:xfrm flipH="1">
            <a:off x="5446852" y="3622665"/>
            <a:ext cx="1124167" cy="1909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933FD0C3-06B1-5A19-5F55-0FD9615FCB9C}"/>
              </a:ext>
            </a:extLst>
          </p:cNvPr>
          <p:cNvSpPr/>
          <p:nvPr/>
        </p:nvSpPr>
        <p:spPr>
          <a:xfrm rot="19015793">
            <a:off x="4192813" y="5034092"/>
            <a:ext cx="2279040" cy="1623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FA38FB1-68CD-C76B-63FE-738715CA80EF}"/>
              </a:ext>
            </a:extLst>
          </p:cNvPr>
          <p:cNvSpPr/>
          <p:nvPr/>
        </p:nvSpPr>
        <p:spPr>
          <a:xfrm rot="18713940">
            <a:off x="4329248" y="5846816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ProductRepositoryServer</a:t>
            </a:r>
            <a:endParaRPr kumimoji="1" lang="ja-JP" altLang="en-US" sz="11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62BC7DE-9839-A8F9-6153-E5640EBDA9D8}"/>
              </a:ext>
            </a:extLst>
          </p:cNvPr>
          <p:cNvCxnSpPr>
            <a:cxnSpLocks/>
            <a:stCxn id="28" idx="0"/>
            <a:endCxn id="10" idx="2"/>
          </p:cNvCxnSpPr>
          <p:nvPr/>
        </p:nvCxnSpPr>
        <p:spPr>
          <a:xfrm flipH="1" flipV="1">
            <a:off x="4729964" y="3783003"/>
            <a:ext cx="540073" cy="21034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508065E-5FB4-7679-3FB7-9CAD5190BCA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6046519" y="4803776"/>
            <a:ext cx="364408" cy="39603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83CC644-F057-EE3A-19B7-EB9972196C17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35355D9-0BA0-D2EE-3488-4619063F6DB2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BF7791F-708E-0116-0F74-AABD2F18D6EC}"/>
              </a:ext>
            </a:extLst>
          </p:cNvPr>
          <p:cNvSpPr txBox="1"/>
          <p:nvPr/>
        </p:nvSpPr>
        <p:spPr>
          <a:xfrm>
            <a:off x="8731227" y="12427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依存（呼出し）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D742CDD-551F-CE85-50FC-EC33C58DADF5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759941" y="4960706"/>
            <a:ext cx="168853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31D5561-9515-EE8B-B331-0835909AE0EC}"/>
              </a:ext>
            </a:extLst>
          </p:cNvPr>
          <p:cNvSpPr txBox="1"/>
          <p:nvPr/>
        </p:nvSpPr>
        <p:spPr>
          <a:xfrm rot="18712592">
            <a:off x="5115950" y="6007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BF075A3-585B-89B5-3D9A-8E80991DF9AC}"/>
              </a:ext>
            </a:extLst>
          </p:cNvPr>
          <p:cNvSpPr txBox="1"/>
          <p:nvPr/>
        </p:nvSpPr>
        <p:spPr>
          <a:xfrm rot="18712592">
            <a:off x="6969697" y="37464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91AC1E5-CBD2-D343-3E07-0AAA6E5AE45F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7914B25-31AC-3048-EB54-C42A2FDA121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2EC3FDB-41ED-0878-1061-0CA0E633FDCC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400DE47-E1B2-9B0A-7043-2B5249F6B81F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D151DAB-FF70-6900-D4EB-5A2CEB77EBF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6AFBFD2-4C9A-3C71-C0F5-8388CA2C0C64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A3BF4A5-6538-B808-1FF5-AD4FDE84F997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1F0922E0-580B-5CB1-79C3-9C7CC5B3DCE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412E5D4-0576-5BF2-AA77-A6F20232BC6E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CC15F87-A867-FD22-0DC4-278721A3873B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DD5DA67-CAC4-31D6-D36E-EEC6068A511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FD44B76-E045-0DDD-2355-66C7DC3C04E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AED2D-2BFE-5B1A-909A-C1EB58A4D128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505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50D393-DCC3-CD2B-4DF8-F81DDCEF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" y="1248047"/>
            <a:ext cx="12104762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7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F40ABE-1C0F-A864-8736-A7299AF9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8" y="0"/>
            <a:ext cx="728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75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676597EB-5929-F277-6BFD-6BDCAD8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93" y="541020"/>
            <a:ext cx="5976282" cy="59817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5D9E6A4A-61BC-6943-0A66-43BDFEA3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" y="541020"/>
            <a:ext cx="5970989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2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2728342" y="107309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2728341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6345506" y="10730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6345506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4600282" y="2277541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</p:spTree>
    <p:extLst>
      <p:ext uri="{BB962C8B-B14F-4D97-AF65-F5344CB8AC3E}">
        <p14:creationId xmlns:p14="http://schemas.microsoft.com/office/powerpoint/2010/main" val="190410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933DDE6E-D331-61B4-6209-A4EC7D73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A36E27C-19C9-0739-B3A8-A198647C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8" y="0"/>
            <a:ext cx="11640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4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081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842516-3A63-37E2-68BA-7CBF175F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37" y="-11343"/>
            <a:ext cx="7158893" cy="68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6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A94CE583-28EF-CA38-B1AB-170635DBD230}"/>
              </a:ext>
            </a:extLst>
          </p:cNvPr>
          <p:cNvSpPr/>
          <p:nvPr/>
        </p:nvSpPr>
        <p:spPr>
          <a:xfrm>
            <a:off x="2170453" y="153150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3462801" y="2849104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4059978" y="3131589"/>
            <a:ext cx="426228" cy="4596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3917103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0BD3F3-BB71-B0EA-9268-D6825112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BAF5E2F-2CAB-0130-3DDF-7E0A83FBBE3A}"/>
              </a:ext>
            </a:extLst>
          </p:cNvPr>
          <p:cNvSpPr/>
          <p:nvPr/>
        </p:nvSpPr>
        <p:spPr>
          <a:xfrm>
            <a:off x="4184782" y="945364"/>
            <a:ext cx="1847168" cy="13220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F1849A1-8E5A-8A1C-1667-1720357D652B}"/>
              </a:ext>
            </a:extLst>
          </p:cNvPr>
          <p:cNvSpPr/>
          <p:nvPr/>
        </p:nvSpPr>
        <p:spPr>
          <a:xfrm>
            <a:off x="4663149" y="126255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25F6C1A-0E53-1949-5F3B-675382BEEC61}"/>
              </a:ext>
            </a:extLst>
          </p:cNvPr>
          <p:cNvSpPr/>
          <p:nvPr/>
        </p:nvSpPr>
        <p:spPr>
          <a:xfrm>
            <a:off x="4679755" y="171727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C619AF-0C20-59CC-3CE4-DA920C62949D}"/>
              </a:ext>
            </a:extLst>
          </p:cNvPr>
          <p:cNvSpPr txBox="1"/>
          <p:nvPr/>
        </p:nvSpPr>
        <p:spPr>
          <a:xfrm>
            <a:off x="4839445" y="96165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View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DEB4DF74-E7F0-BDC5-838D-72AA5E6704B3}"/>
              </a:ext>
            </a:extLst>
          </p:cNvPr>
          <p:cNvSpPr/>
          <p:nvPr/>
        </p:nvSpPr>
        <p:spPr>
          <a:xfrm>
            <a:off x="2812088" y="1269561"/>
            <a:ext cx="1323360" cy="9390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A0FD102-9480-EA64-45AE-7AC134DEB8A4}"/>
              </a:ext>
            </a:extLst>
          </p:cNvPr>
          <p:cNvSpPr/>
          <p:nvPr/>
        </p:nvSpPr>
        <p:spPr>
          <a:xfrm>
            <a:off x="3108890" y="162338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5A9CD2-84B3-2E49-E2AC-8D0E1BC68EB6}"/>
              </a:ext>
            </a:extLst>
          </p:cNvPr>
          <p:cNvSpPr txBox="1"/>
          <p:nvPr/>
        </p:nvSpPr>
        <p:spPr>
          <a:xfrm>
            <a:off x="3190366" y="131870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App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FEA1D3E-83BA-46ED-8D36-EE4B29F00B95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 flipV="1">
            <a:off x="3860829" y="1403798"/>
            <a:ext cx="802320" cy="36082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E9BADCB-7474-6F25-1C10-6FA8F6BDF68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860829" y="1764623"/>
            <a:ext cx="818926" cy="9389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4260A2E-2EFF-75FD-78A3-54FC579E97F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484860" y="1905865"/>
            <a:ext cx="640701" cy="169807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60F0AC2-BC97-4D52-9EB9-B8AF859A5BFF}"/>
              </a:ext>
            </a:extLst>
          </p:cNvPr>
          <p:cNvCxnSpPr>
            <a:cxnSpLocks/>
          </p:cNvCxnSpPr>
          <p:nvPr/>
        </p:nvCxnSpPr>
        <p:spPr>
          <a:xfrm flipH="1">
            <a:off x="2673085" y="1905865"/>
            <a:ext cx="809265" cy="247755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02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F94CBFC4-33B3-A23B-55E8-CDC471EA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5" y="0"/>
            <a:ext cx="1157582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EC93ECDB-9901-D9AC-8B4D-CA3F4725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65" y="0"/>
            <a:ext cx="7452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57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49457" y="89648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</p:spTree>
    <p:extLst>
      <p:ext uri="{BB962C8B-B14F-4D97-AF65-F5344CB8AC3E}">
        <p14:creationId xmlns:p14="http://schemas.microsoft.com/office/powerpoint/2010/main" val="2687488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828864-C106-D724-28D5-8221CB68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1" y="0"/>
            <a:ext cx="10087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2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8F6393-D128-058A-CE82-27493D67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757"/>
            <a:ext cx="12192000" cy="63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04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34776" y="4938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9AB537-386E-C3C2-D259-CFA390C36FA8}"/>
              </a:ext>
            </a:extLst>
          </p:cNvPr>
          <p:cNvSpPr/>
          <p:nvPr/>
        </p:nvSpPr>
        <p:spPr>
          <a:xfrm>
            <a:off x="5227968" y="72872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AA2E4F8-E6AF-5E10-3330-4B1C498E52CE}"/>
              </a:ext>
            </a:extLst>
          </p:cNvPr>
          <p:cNvSpPr/>
          <p:nvPr/>
        </p:nvSpPr>
        <p:spPr>
          <a:xfrm>
            <a:off x="5244574" y="118344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BE4B99B-417B-522B-6BA8-FB56E5FCD8C6}"/>
              </a:ext>
            </a:extLst>
          </p:cNvPr>
          <p:cNvSpPr/>
          <p:nvPr/>
        </p:nvSpPr>
        <p:spPr>
          <a:xfrm>
            <a:off x="3869829" y="994989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6B978F5-91CA-E0D6-C6FD-A58638735DCF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4621768" y="869968"/>
            <a:ext cx="606200" cy="26626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1F5F563-D2E5-9F4C-2702-135F5AA2B15C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621768" y="1136232"/>
            <a:ext cx="622806" cy="18845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724B325-9056-F87B-2C5A-7B8BEB01B4F7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245799" y="1277474"/>
            <a:ext cx="1098476" cy="22931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80D09DD-5FAC-B3DF-63C8-D888B9D42DDA}"/>
              </a:ext>
            </a:extLst>
          </p:cNvPr>
          <p:cNvCxnSpPr>
            <a:cxnSpLocks/>
            <a:stCxn id="39" idx="2"/>
            <a:endCxn id="31" idx="0"/>
          </p:cNvCxnSpPr>
          <p:nvPr/>
        </p:nvCxnSpPr>
        <p:spPr>
          <a:xfrm>
            <a:off x="4245799" y="1277474"/>
            <a:ext cx="40049" cy="414323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B036B7B-4521-06ED-BF7A-199EA0A0D1CF}"/>
              </a:ext>
            </a:extLst>
          </p:cNvPr>
          <p:cNvCxnSpPr>
            <a:cxnSpLocks/>
            <a:stCxn id="39" idx="2"/>
            <a:endCxn id="78" idx="0"/>
          </p:cNvCxnSpPr>
          <p:nvPr/>
        </p:nvCxnSpPr>
        <p:spPr>
          <a:xfrm flipH="1">
            <a:off x="3466705" y="1277474"/>
            <a:ext cx="779094" cy="342416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3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8845AA48-31C6-C857-8DBE-43CFB2F7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64" y="0"/>
            <a:ext cx="1025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4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18982B4-444E-6826-F8A9-3910C404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455"/>
            <a:ext cx="12192000" cy="59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2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408894" y="5307337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109778" y="4992652"/>
            <a:ext cx="393540" cy="3146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499468"/>
            <a:ext cx="700884" cy="4450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39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F35C2FC-8440-D656-936A-B50CD2EF9548}"/>
              </a:ext>
            </a:extLst>
          </p:cNvPr>
          <p:cNvSpPr/>
          <p:nvPr/>
        </p:nvSpPr>
        <p:spPr>
          <a:xfrm>
            <a:off x="3638550" y="118110"/>
            <a:ext cx="4081940" cy="6211644"/>
          </a:xfrm>
          <a:custGeom>
            <a:avLst/>
            <a:gdLst>
              <a:gd name="connsiteX0" fmla="*/ 2697480 w 4081940"/>
              <a:gd name="connsiteY0" fmla="*/ 0 h 6211644"/>
              <a:gd name="connsiteX1" fmla="*/ 2023110 w 4081940"/>
              <a:gd name="connsiteY1" fmla="*/ 3154680 h 6211644"/>
              <a:gd name="connsiteX2" fmla="*/ 2381250 w 4081940"/>
              <a:gd name="connsiteY2" fmla="*/ 4362450 h 6211644"/>
              <a:gd name="connsiteX3" fmla="*/ 3851910 w 4081940"/>
              <a:gd name="connsiteY3" fmla="*/ 4652010 h 6211644"/>
              <a:gd name="connsiteX4" fmla="*/ 3970020 w 4081940"/>
              <a:gd name="connsiteY4" fmla="*/ 5787390 h 6211644"/>
              <a:gd name="connsiteX5" fmla="*/ 2781300 w 4081940"/>
              <a:gd name="connsiteY5" fmla="*/ 6122670 h 6211644"/>
              <a:gd name="connsiteX6" fmla="*/ 2019300 w 4081940"/>
              <a:gd name="connsiteY6" fmla="*/ 4267200 h 6211644"/>
              <a:gd name="connsiteX7" fmla="*/ 0 w 4081940"/>
              <a:gd name="connsiteY7" fmla="*/ 5791200 h 621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1940" h="6211644">
                <a:moveTo>
                  <a:pt x="2697480" y="0"/>
                </a:moveTo>
                <a:cubicBezTo>
                  <a:pt x="2386647" y="1213802"/>
                  <a:pt x="2075815" y="2427605"/>
                  <a:pt x="2023110" y="3154680"/>
                </a:cubicBezTo>
                <a:cubicBezTo>
                  <a:pt x="1970405" y="3881755"/>
                  <a:pt x="2076450" y="4112895"/>
                  <a:pt x="2381250" y="4362450"/>
                </a:cubicBezTo>
                <a:cubicBezTo>
                  <a:pt x="2686050" y="4612005"/>
                  <a:pt x="3587115" y="4414520"/>
                  <a:pt x="3851910" y="4652010"/>
                </a:cubicBezTo>
                <a:cubicBezTo>
                  <a:pt x="4116705" y="4889500"/>
                  <a:pt x="4148455" y="5542280"/>
                  <a:pt x="3970020" y="5787390"/>
                </a:cubicBezTo>
                <a:cubicBezTo>
                  <a:pt x="3791585" y="6032500"/>
                  <a:pt x="3106420" y="6376035"/>
                  <a:pt x="2781300" y="6122670"/>
                </a:cubicBezTo>
                <a:cubicBezTo>
                  <a:pt x="2456180" y="5869305"/>
                  <a:pt x="2482850" y="4322445"/>
                  <a:pt x="2019300" y="4267200"/>
                </a:cubicBezTo>
                <a:cubicBezTo>
                  <a:pt x="1555750" y="4211955"/>
                  <a:pt x="777875" y="5001577"/>
                  <a:pt x="0" y="5791200"/>
                </a:cubicBezTo>
              </a:path>
            </a:pathLst>
          </a:custGeom>
          <a:noFill/>
          <a:ln w="57150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381991" y="539590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082875" y="4992652"/>
            <a:ext cx="420443" cy="4032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588040"/>
            <a:ext cx="673981" cy="3564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3A4021A-FD8E-92DC-2DFB-7D70B038D8AF}"/>
              </a:ext>
            </a:extLst>
          </p:cNvPr>
          <p:cNvSpPr txBox="1"/>
          <p:nvPr/>
        </p:nvSpPr>
        <p:spPr>
          <a:xfrm>
            <a:off x="6238525" y="314714"/>
            <a:ext cx="1726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1. </a:t>
            </a:r>
            <a:r>
              <a:rPr kumimoji="1" lang="ja-JP" altLang="en-US" sz="900" dirty="0">
                <a:highlight>
                  <a:srgbClr val="FFFF00"/>
                </a:highlight>
              </a:rPr>
              <a:t>ユーザーが</a:t>
            </a:r>
            <a:r>
              <a:rPr kumimoji="1" lang="en-US" altLang="ja-JP" sz="900" dirty="0">
                <a:highlight>
                  <a:srgbClr val="FFFF00"/>
                </a:highlight>
              </a:rPr>
              <a:t>View</a:t>
            </a:r>
            <a:r>
              <a:rPr kumimoji="1" lang="ja-JP" altLang="en-US" sz="900" dirty="0">
                <a:highlight>
                  <a:srgbClr val="FFFF00"/>
                </a:highlight>
              </a:rPr>
              <a:t>を操作する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F3768F-E66A-DC39-9600-DD8923CD41EC}"/>
              </a:ext>
            </a:extLst>
          </p:cNvPr>
          <p:cNvSpPr txBox="1"/>
          <p:nvPr/>
        </p:nvSpPr>
        <p:spPr>
          <a:xfrm>
            <a:off x="6201790" y="946592"/>
            <a:ext cx="16257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2. View</a:t>
            </a:r>
            <a:r>
              <a:rPr kumimoji="1" lang="ja-JP" altLang="en-US" sz="900" dirty="0">
                <a:highlight>
                  <a:srgbClr val="FFFF00"/>
                </a:highlight>
              </a:rPr>
              <a:t>は</a:t>
            </a:r>
            <a:r>
              <a:rPr kumimoji="1" lang="en-US" altLang="ja-JP" sz="900" dirty="0">
                <a:highlight>
                  <a:srgbClr val="FFFF00"/>
                </a:highlight>
              </a:rPr>
              <a:t>ViewModel</a:t>
            </a:r>
            <a:r>
              <a:rPr kumimoji="1" lang="ja-JP" altLang="en-US" sz="900" dirty="0">
                <a:highlight>
                  <a:srgbClr val="FFFF00"/>
                </a:highlight>
              </a:rPr>
              <a:t>を呼ぶ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B7F709-6543-773A-E04B-13FD3336641F}"/>
              </a:ext>
            </a:extLst>
          </p:cNvPr>
          <p:cNvSpPr txBox="1"/>
          <p:nvPr/>
        </p:nvSpPr>
        <p:spPr>
          <a:xfrm>
            <a:off x="5649356" y="3794005"/>
            <a:ext cx="3905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3. ViewModel</a:t>
            </a:r>
            <a:r>
              <a:rPr kumimoji="1" lang="ja-JP" altLang="en-US" sz="900" dirty="0">
                <a:highlight>
                  <a:srgbClr val="FFFF00"/>
                </a:highlight>
              </a:rPr>
              <a:t>はリポジトリーを呼び出してエンティティの取得を試みる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2188DF-2013-25C5-A063-B37976BD4F81}"/>
              </a:ext>
            </a:extLst>
          </p:cNvPr>
          <p:cNvSpPr txBox="1"/>
          <p:nvPr/>
        </p:nvSpPr>
        <p:spPr>
          <a:xfrm>
            <a:off x="6858506" y="5051342"/>
            <a:ext cx="34932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4. </a:t>
            </a:r>
            <a:r>
              <a:rPr kumimoji="1" lang="ja-JP" altLang="en-US" sz="900" dirty="0">
                <a:highlight>
                  <a:srgbClr val="FFFF00"/>
                </a:highlight>
              </a:rPr>
              <a:t>クライアントから</a:t>
            </a:r>
            <a:r>
              <a:rPr kumimoji="1" lang="en-US" altLang="ja-JP" sz="900" dirty="0">
                <a:highlight>
                  <a:srgbClr val="FFFF00"/>
                </a:highlight>
              </a:rPr>
              <a:t>gRPC</a:t>
            </a:r>
            <a:r>
              <a:rPr kumimoji="1" lang="ja-JP" altLang="en-US" sz="900" dirty="0">
                <a:highlight>
                  <a:srgbClr val="FFFF00"/>
                </a:highlight>
              </a:rPr>
              <a:t>を利用してサーバーサイドを呼び出す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3E2BDB3-B078-785A-0624-E7BA95B9FD85}"/>
              </a:ext>
            </a:extLst>
          </p:cNvPr>
          <p:cNvSpPr txBox="1"/>
          <p:nvPr/>
        </p:nvSpPr>
        <p:spPr>
          <a:xfrm>
            <a:off x="3497027" y="466327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5. </a:t>
            </a:r>
            <a:r>
              <a:rPr kumimoji="1" lang="ja-JP" altLang="en-US" sz="900" dirty="0">
                <a:highlight>
                  <a:srgbClr val="FFFF00"/>
                </a:highlight>
              </a:rPr>
              <a:t>サーバーサイドはリポジトリーの実装を</a:t>
            </a:r>
            <a:endParaRPr kumimoji="1" lang="en-US" altLang="ja-JP" sz="900" dirty="0">
              <a:highlight>
                <a:srgbClr val="FFFF00"/>
              </a:highlight>
            </a:endParaRPr>
          </a:p>
          <a:p>
            <a:r>
              <a:rPr kumimoji="1" lang="ja-JP" altLang="en-US" sz="900" dirty="0">
                <a:highlight>
                  <a:srgbClr val="FFFF00"/>
                </a:highlight>
              </a:rPr>
              <a:t>　 呼び出してエンティティを取得する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52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CC355F5-CAA3-ACE3-284D-2A3741A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4" y="0"/>
            <a:ext cx="1077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61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CC355F5-CAA3-ACE3-284D-2A3741A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4" y="0"/>
            <a:ext cx="10777952" cy="6858000"/>
          </a:xfrm>
          <a:prstGeom prst="rect">
            <a:avLst/>
          </a:prstGeom>
        </p:spPr>
      </p:pic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4D250D1F-64FF-8554-E4E8-DE4D30899028}"/>
              </a:ext>
            </a:extLst>
          </p:cNvPr>
          <p:cNvSpPr/>
          <p:nvPr/>
        </p:nvSpPr>
        <p:spPr>
          <a:xfrm>
            <a:off x="5935862" y="421054"/>
            <a:ext cx="4563925" cy="5939692"/>
          </a:xfrm>
          <a:custGeom>
            <a:avLst/>
            <a:gdLst>
              <a:gd name="connsiteX0" fmla="*/ 329634 w 4563925"/>
              <a:gd name="connsiteY0" fmla="*/ 0 h 5939692"/>
              <a:gd name="connsiteX1" fmla="*/ 368711 w 4563925"/>
              <a:gd name="connsiteY1" fmla="*/ 3634154 h 5939692"/>
              <a:gd name="connsiteX2" fmla="*/ 4065388 w 4563925"/>
              <a:gd name="connsiteY2" fmla="*/ 4243754 h 5939692"/>
              <a:gd name="connsiteX3" fmla="*/ 4166988 w 4563925"/>
              <a:gd name="connsiteY3" fmla="*/ 5838092 h 5939692"/>
              <a:gd name="connsiteX4" fmla="*/ 720403 w 4563925"/>
              <a:gd name="connsiteY4" fmla="*/ 4314092 h 5939692"/>
              <a:gd name="connsiteX5" fmla="*/ 110803 w 4563925"/>
              <a:gd name="connsiteY5" fmla="*/ 5939692 h 5939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63925" h="5939692">
                <a:moveTo>
                  <a:pt x="329634" y="0"/>
                </a:moveTo>
                <a:cubicBezTo>
                  <a:pt x="37859" y="1463431"/>
                  <a:pt x="-253915" y="2926862"/>
                  <a:pt x="368711" y="3634154"/>
                </a:cubicBezTo>
                <a:cubicBezTo>
                  <a:pt x="991337" y="4341446"/>
                  <a:pt x="3432342" y="3876431"/>
                  <a:pt x="4065388" y="4243754"/>
                </a:cubicBezTo>
                <a:cubicBezTo>
                  <a:pt x="4698434" y="4611077"/>
                  <a:pt x="4724485" y="5826369"/>
                  <a:pt x="4166988" y="5838092"/>
                </a:cubicBezTo>
                <a:cubicBezTo>
                  <a:pt x="3609491" y="5849815"/>
                  <a:pt x="1396434" y="4297159"/>
                  <a:pt x="720403" y="4314092"/>
                </a:cubicBezTo>
                <a:cubicBezTo>
                  <a:pt x="44372" y="4331025"/>
                  <a:pt x="77587" y="5135358"/>
                  <a:pt x="110803" y="5939692"/>
                </a:cubicBezTo>
              </a:path>
            </a:pathLst>
          </a:custGeom>
          <a:noFill/>
          <a:ln w="57150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96223EB-D5B7-8735-B646-1BF7C79C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6" y="0"/>
            <a:ext cx="11817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51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381991" y="539590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082875" y="4992652"/>
            <a:ext cx="420443" cy="4032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588040"/>
            <a:ext cx="673981" cy="3564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41B99B1F-982C-9914-D4FD-0BF96ED3098F}"/>
              </a:ext>
            </a:extLst>
          </p:cNvPr>
          <p:cNvSpPr/>
          <p:nvPr/>
        </p:nvSpPr>
        <p:spPr>
          <a:xfrm>
            <a:off x="66488" y="246039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DDDB001-54A2-785E-3901-CE0A0172AC03}"/>
              </a:ext>
            </a:extLst>
          </p:cNvPr>
          <p:cNvSpPr/>
          <p:nvPr/>
        </p:nvSpPr>
        <p:spPr>
          <a:xfrm>
            <a:off x="712747" y="355263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3409B24-3D40-E788-4C8B-9FD9BC48FB43}"/>
              </a:ext>
            </a:extLst>
          </p:cNvPr>
          <p:cNvSpPr/>
          <p:nvPr/>
        </p:nvSpPr>
        <p:spPr>
          <a:xfrm>
            <a:off x="664554" y="310852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179C7DF-1336-8E26-71F3-9C138FE80417}"/>
              </a:ext>
            </a:extLst>
          </p:cNvPr>
          <p:cNvCxnSpPr>
            <a:cxnSpLocks/>
            <a:stCxn id="40" idx="0"/>
            <a:endCxn id="43" idx="2"/>
          </p:cNvCxnSpPr>
          <p:nvPr/>
        </p:nvCxnSpPr>
        <p:spPr>
          <a:xfrm flipH="1" flipV="1">
            <a:off x="1087710" y="333204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198647C-118E-D35C-1C9E-81088F591FF7}"/>
              </a:ext>
            </a:extLst>
          </p:cNvPr>
          <p:cNvSpPr txBox="1"/>
          <p:nvPr/>
        </p:nvSpPr>
        <p:spPr>
          <a:xfrm>
            <a:off x="233396" y="25443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06ACCB0-E2F8-46B3-15D6-10061969B446}"/>
              </a:ext>
            </a:extLst>
          </p:cNvPr>
          <p:cNvSpPr/>
          <p:nvPr/>
        </p:nvSpPr>
        <p:spPr>
          <a:xfrm>
            <a:off x="712747" y="397791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285CED7-5F73-8E0A-2258-52EACF0A93FD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V="1">
            <a:off x="1087711" y="377615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2EFC9-183D-3C63-481C-8497A94C18A0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DBC564B-2012-49D5-F206-C2678EC1C529}"/>
              </a:ext>
            </a:extLst>
          </p:cNvPr>
          <p:cNvCxnSpPr>
            <a:cxnSpLocks/>
            <a:stCxn id="31" idx="0"/>
            <a:endCxn id="50" idx="2"/>
          </p:cNvCxnSpPr>
          <p:nvPr/>
        </p:nvCxnSpPr>
        <p:spPr>
          <a:xfrm flipH="1" flipV="1">
            <a:off x="3466705" y="4925163"/>
            <a:ext cx="818322" cy="52553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88D8AFF-1878-BED8-8181-AF6D02261B2B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1462674" y="4176737"/>
            <a:ext cx="1335225" cy="63666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D39F71D-ACB7-EE64-A0E3-0EF078916E60}"/>
              </a:ext>
            </a:extLst>
          </p:cNvPr>
          <p:cNvSpPr/>
          <p:nvPr/>
        </p:nvSpPr>
        <p:spPr>
          <a:xfrm>
            <a:off x="2449787" y="3982055"/>
            <a:ext cx="1433701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RePurchasingDatabase</a:t>
            </a:r>
            <a:endParaRPr kumimoji="1" lang="ja-JP" altLang="en-US" sz="900" dirty="0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906C520-0CC9-5269-B46E-1D676C89052E}"/>
              </a:ext>
            </a:extLst>
          </p:cNvPr>
          <p:cNvCxnSpPr>
            <a:cxnSpLocks/>
            <a:stCxn id="81" idx="1"/>
            <a:endCxn id="48" idx="3"/>
          </p:cNvCxnSpPr>
          <p:nvPr/>
        </p:nvCxnSpPr>
        <p:spPr>
          <a:xfrm flipH="1" flipV="1">
            <a:off x="1462674" y="4089678"/>
            <a:ext cx="987113" cy="413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40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7D62A7E-FB91-E8FC-9E9A-292066F0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" y="808061"/>
            <a:ext cx="5050171" cy="49371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599395C-AC9C-2E2D-281E-0F8E0816C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85" y="1063859"/>
            <a:ext cx="6886043" cy="4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36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5FE564B-74BE-6F7B-B98F-E2B130D3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4" y="0"/>
            <a:ext cx="1189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32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DD2ECEC-9A6E-0288-FAF8-FAD5C55A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34" y="0"/>
            <a:ext cx="7101504" cy="68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42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09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E40A382-F48F-9EEA-7B86-4DC1A06E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10" y="0"/>
            <a:ext cx="6930379" cy="68580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35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844970" y="1824962"/>
            <a:ext cx="3431728" cy="32451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654656" y="2534156"/>
            <a:ext cx="1758764" cy="17358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BC09D224-A2D1-6988-3F97-49F1D6BF085A}"/>
              </a:ext>
            </a:extLst>
          </p:cNvPr>
          <p:cNvSpPr/>
          <p:nvPr/>
        </p:nvSpPr>
        <p:spPr>
          <a:xfrm rot="10800000">
            <a:off x="4110810" y="390093"/>
            <a:ext cx="2211979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38E2AE4D-23AD-8D67-1D60-2AAC3FEFB9FF}"/>
              </a:ext>
            </a:extLst>
          </p:cNvPr>
          <p:cNvSpPr/>
          <p:nvPr/>
        </p:nvSpPr>
        <p:spPr>
          <a:xfrm rot="10800000">
            <a:off x="6575395" y="1802205"/>
            <a:ext cx="2211979" cy="1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98303B1-6CAE-D4BA-048E-7CC9A9B37E87}"/>
              </a:ext>
            </a:extLst>
          </p:cNvPr>
          <p:cNvSpPr/>
          <p:nvPr/>
        </p:nvSpPr>
        <p:spPr>
          <a:xfrm rot="10800000">
            <a:off x="4752754" y="5077234"/>
            <a:ext cx="2211979" cy="134022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E9D4CB9-5959-1148-D829-74B9CE9F06EC}"/>
              </a:ext>
            </a:extLst>
          </p:cNvPr>
          <p:cNvSpPr/>
          <p:nvPr/>
        </p:nvSpPr>
        <p:spPr>
          <a:xfrm rot="10800000">
            <a:off x="6689648" y="4027158"/>
            <a:ext cx="2550761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5059147" y="2186323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認証ドメイン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5400000">
            <a:off x="1597615" y="3506217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 rot="1857908">
            <a:off x="6705132" y="650353"/>
            <a:ext cx="111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 API(REST)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9513899">
            <a:off x="6323189" y="5928766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052156" y="4435286"/>
            <a:ext cx="1173872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IAuthenticationContext</a:t>
            </a:r>
            <a:endParaRPr kumimoji="1" lang="ja-JP" altLang="en-US" sz="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948974" y="4444773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ClientAuthenticationContext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flipH="1" flipV="1">
            <a:off x="6226028" y="4537226"/>
            <a:ext cx="722946" cy="361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684470" y="3126669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30" idx="0"/>
            <a:endCxn id="62" idx="2"/>
          </p:cNvCxnSpPr>
          <p:nvPr/>
        </p:nvCxnSpPr>
        <p:spPr>
          <a:xfrm flipV="1">
            <a:off x="5639092" y="3330548"/>
            <a:ext cx="342025" cy="110473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905501" y="2696537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5425661" y="5819850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AuthenticationFilterAttribute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4983408" y="5365921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ServerAuthenticationContext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flipV="1">
            <a:off x="7643828" y="4636904"/>
            <a:ext cx="5210" cy="4207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639092" y="4639165"/>
            <a:ext cx="45200" cy="72675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3" idx="0"/>
            <a:endCxn id="144" idx="2"/>
          </p:cNvCxnSpPr>
          <p:nvPr/>
        </p:nvCxnSpPr>
        <p:spPr>
          <a:xfrm flipH="1" flipV="1">
            <a:off x="5684292" y="5558052"/>
            <a:ext cx="442253" cy="26179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2EFC9-183D-3C63-481C-8497A94C18A0}"/>
              </a:ext>
            </a:extLst>
          </p:cNvPr>
          <p:cNvSpPr/>
          <p:nvPr/>
        </p:nvSpPr>
        <p:spPr>
          <a:xfrm>
            <a:off x="2817680" y="3532955"/>
            <a:ext cx="90565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UserRepository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31E460-E00E-64E1-23D7-B63E0E801A42}"/>
              </a:ext>
            </a:extLst>
          </p:cNvPr>
          <p:cNvSpPr/>
          <p:nvPr/>
        </p:nvSpPr>
        <p:spPr>
          <a:xfrm>
            <a:off x="7076848" y="5057608"/>
            <a:ext cx="1133959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</a:t>
            </a:r>
            <a:endParaRPr kumimoji="1" lang="ja-JP" altLang="en-US" sz="800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CA5B248-1C30-C719-B7EE-5D6C0A06FC67}"/>
              </a:ext>
            </a:extLst>
          </p:cNvPr>
          <p:cNvSpPr/>
          <p:nvPr/>
        </p:nvSpPr>
        <p:spPr>
          <a:xfrm>
            <a:off x="5831046" y="1588133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UserSerializer</a:t>
            </a:r>
            <a:endParaRPr kumimoji="1" lang="ja-JP" altLang="en-US" sz="8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4207AB2-9412-0B87-DDC3-0784998AFC17}"/>
              </a:ext>
            </a:extLst>
          </p:cNvPr>
          <p:cNvSpPr/>
          <p:nvPr/>
        </p:nvSpPr>
        <p:spPr>
          <a:xfrm>
            <a:off x="4730585" y="3542776"/>
            <a:ext cx="87957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IUserRepository</a:t>
            </a:r>
            <a:endParaRPr kumimoji="1" lang="ja-JP" altLang="en-US" sz="8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9C6D131-20C6-4918-79A2-C5E16B56AF7B}"/>
              </a:ext>
            </a:extLst>
          </p:cNvPr>
          <p:cNvSpPr/>
          <p:nvPr/>
        </p:nvSpPr>
        <p:spPr>
          <a:xfrm>
            <a:off x="4556519" y="1016145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AuthenticationController</a:t>
            </a:r>
            <a:endParaRPr kumimoji="1" lang="ja-JP" altLang="en-US" sz="800" dirty="0"/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EFC8B9C-E904-64E1-4387-3C8466E48D32}"/>
              </a:ext>
            </a:extLst>
          </p:cNvPr>
          <p:cNvCxnSpPr>
            <a:cxnSpLocks/>
            <a:stCxn id="50" idx="3"/>
            <a:endCxn id="76" idx="1"/>
          </p:cNvCxnSpPr>
          <p:nvPr/>
        </p:nvCxnSpPr>
        <p:spPr>
          <a:xfrm>
            <a:off x="3723333" y="3644715"/>
            <a:ext cx="1007252" cy="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3388485-8D0F-ED69-DE14-CD3FEFD0C731}"/>
              </a:ext>
            </a:extLst>
          </p:cNvPr>
          <p:cNvSpPr/>
          <p:nvPr/>
        </p:nvSpPr>
        <p:spPr>
          <a:xfrm>
            <a:off x="7126605" y="2662809"/>
            <a:ext cx="1109481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AuthenticationService</a:t>
            </a:r>
            <a:endParaRPr kumimoji="1" lang="ja-JP" altLang="en-US" sz="8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20CED41C-D269-F11E-6CB7-46C49D0D91AE}"/>
              </a:ext>
            </a:extLst>
          </p:cNvPr>
          <p:cNvCxnSpPr>
            <a:cxnSpLocks/>
            <a:stCxn id="108" idx="2"/>
            <a:endCxn id="4" idx="0"/>
          </p:cNvCxnSpPr>
          <p:nvPr/>
        </p:nvCxnSpPr>
        <p:spPr>
          <a:xfrm flipH="1">
            <a:off x="7649038" y="2854940"/>
            <a:ext cx="32308" cy="158983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448070-692F-F4BD-703F-D517781532C7}"/>
              </a:ext>
            </a:extLst>
          </p:cNvPr>
          <p:cNvCxnSpPr>
            <a:cxnSpLocks/>
            <a:stCxn id="75" idx="2"/>
            <a:endCxn id="62" idx="0"/>
          </p:cNvCxnSpPr>
          <p:nvPr/>
        </p:nvCxnSpPr>
        <p:spPr>
          <a:xfrm flipH="1">
            <a:off x="5981117" y="1780264"/>
            <a:ext cx="549993" cy="134640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DA2BF0E5-F83D-2C34-E3F3-AFEF242ADA90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>
            <a:off x="5256583" y="1208276"/>
            <a:ext cx="1274527" cy="37985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96B900C-37CD-D52B-C127-C4E0142A279B}"/>
              </a:ext>
            </a:extLst>
          </p:cNvPr>
          <p:cNvCxnSpPr>
            <a:cxnSpLocks/>
            <a:stCxn id="80" idx="2"/>
            <a:endCxn id="76" idx="0"/>
          </p:cNvCxnSpPr>
          <p:nvPr/>
        </p:nvCxnSpPr>
        <p:spPr>
          <a:xfrm flipH="1">
            <a:off x="5170374" y="1208276"/>
            <a:ext cx="86209" cy="233450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D7FFDDC-C2B4-AEBE-B6E0-52FF2BC640F0}"/>
              </a:ext>
            </a:extLst>
          </p:cNvPr>
          <p:cNvCxnSpPr>
            <a:cxnSpLocks/>
            <a:stCxn id="108" idx="0"/>
            <a:endCxn id="75" idx="2"/>
          </p:cNvCxnSpPr>
          <p:nvPr/>
        </p:nvCxnSpPr>
        <p:spPr>
          <a:xfrm flipH="1" flipV="1">
            <a:off x="6531110" y="1780264"/>
            <a:ext cx="1150236" cy="88254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DC843DF-50F4-20F0-7469-5AD261B0C718}"/>
              </a:ext>
            </a:extLst>
          </p:cNvPr>
          <p:cNvCxnSpPr>
            <a:cxnSpLocks/>
          </p:cNvCxnSpPr>
          <p:nvPr/>
        </p:nvCxnSpPr>
        <p:spPr>
          <a:xfrm flipV="1">
            <a:off x="5380812" y="3323410"/>
            <a:ext cx="288856" cy="21101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7BE2FBCF-C9EF-5C62-49BC-17BF2D27A84B}"/>
              </a:ext>
            </a:extLst>
          </p:cNvPr>
          <p:cNvCxnSpPr>
            <a:cxnSpLocks/>
            <a:stCxn id="143" idx="0"/>
            <a:endCxn id="75" idx="2"/>
          </p:cNvCxnSpPr>
          <p:nvPr/>
        </p:nvCxnSpPr>
        <p:spPr>
          <a:xfrm flipV="1">
            <a:off x="6126545" y="1780264"/>
            <a:ext cx="404565" cy="403958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FEB4A41-839C-DCAF-4AB2-B48668FFB88B}"/>
              </a:ext>
            </a:extLst>
          </p:cNvPr>
          <p:cNvSpPr/>
          <p:nvPr/>
        </p:nvSpPr>
        <p:spPr>
          <a:xfrm>
            <a:off x="9455782" y="1847763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E4572CD-59CB-C9A1-B432-53F93BD390B5}"/>
              </a:ext>
            </a:extLst>
          </p:cNvPr>
          <p:cNvSpPr txBox="1"/>
          <p:nvPr/>
        </p:nvSpPr>
        <p:spPr>
          <a:xfrm>
            <a:off x="4560014" y="598506"/>
            <a:ext cx="1393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4B32B0C-5823-0460-204C-8B6EA89B6BE7}"/>
              </a:ext>
            </a:extLst>
          </p:cNvPr>
          <p:cNvSpPr txBox="1"/>
          <p:nvPr/>
        </p:nvSpPr>
        <p:spPr>
          <a:xfrm>
            <a:off x="7126606" y="1964589"/>
            <a:ext cx="158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239456-9299-9BEA-61CC-095203476765}"/>
              </a:ext>
            </a:extLst>
          </p:cNvPr>
          <p:cNvSpPr txBox="1"/>
          <p:nvPr/>
        </p:nvSpPr>
        <p:spPr>
          <a:xfrm>
            <a:off x="7655310" y="4694141"/>
            <a:ext cx="1604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F6BA52-1CE8-445A-1730-2C31BFE3D0C5}"/>
              </a:ext>
            </a:extLst>
          </p:cNvPr>
          <p:cNvSpPr txBox="1"/>
          <p:nvPr/>
        </p:nvSpPr>
        <p:spPr>
          <a:xfrm>
            <a:off x="5235131" y="5974972"/>
            <a:ext cx="141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6E0049-8301-10EF-C136-7541C2575112}"/>
              </a:ext>
            </a:extLst>
          </p:cNvPr>
          <p:cNvSpPr/>
          <p:nvPr/>
        </p:nvSpPr>
        <p:spPr>
          <a:xfrm>
            <a:off x="10059389" y="265790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ViewModel</a:t>
            </a:r>
            <a:endParaRPr kumimoji="1" lang="ja-JP" altLang="en-US" sz="9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E5285-3105-482C-A447-21226EAB4BF6}"/>
              </a:ext>
            </a:extLst>
          </p:cNvPr>
          <p:cNvCxnSpPr>
            <a:cxnSpLocks/>
            <a:stCxn id="22" idx="1"/>
            <a:endCxn id="108" idx="3"/>
          </p:cNvCxnSpPr>
          <p:nvPr/>
        </p:nvCxnSpPr>
        <p:spPr>
          <a:xfrm flipH="1" flipV="1">
            <a:off x="8236086" y="2758875"/>
            <a:ext cx="1823303" cy="1079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3B7ECB3-2E85-61A4-FDF0-29DA80771D2E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8866859" y="2769667"/>
            <a:ext cx="1192530" cy="146874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1B7F8A6-8C53-BE0D-B31D-6C03C4D47644}"/>
              </a:ext>
            </a:extLst>
          </p:cNvPr>
          <p:cNvSpPr txBox="1"/>
          <p:nvPr/>
        </p:nvSpPr>
        <p:spPr>
          <a:xfrm>
            <a:off x="9996675" y="2053595"/>
            <a:ext cx="971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E78A7A-6047-7194-7228-066BCBD4EBFD}"/>
              </a:ext>
            </a:extLst>
          </p:cNvPr>
          <p:cNvSpPr/>
          <p:nvPr/>
        </p:nvSpPr>
        <p:spPr>
          <a:xfrm>
            <a:off x="6240493" y="3708432"/>
            <a:ext cx="1173872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IAuthenticationService</a:t>
            </a:r>
            <a:endParaRPr kumimoji="1" lang="ja-JP" altLang="en-US" sz="8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18D046-D2A1-E529-6A56-A8EEC2E67C9E}"/>
              </a:ext>
            </a:extLst>
          </p:cNvPr>
          <p:cNvCxnSpPr>
            <a:cxnSpLocks/>
            <a:stCxn id="108" idx="2"/>
            <a:endCxn id="21" idx="0"/>
          </p:cNvCxnSpPr>
          <p:nvPr/>
        </p:nvCxnSpPr>
        <p:spPr>
          <a:xfrm flipH="1">
            <a:off x="6827429" y="2854940"/>
            <a:ext cx="853917" cy="85349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5E44F7C-BD35-2530-DA8A-B4C1D10732B6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flipH="1">
            <a:off x="5639092" y="3912311"/>
            <a:ext cx="1188337" cy="52297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0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844970" y="1824962"/>
            <a:ext cx="3431728" cy="32451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654656" y="2534156"/>
            <a:ext cx="1758764" cy="17358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BC09D224-A2D1-6988-3F97-49F1D6BF085A}"/>
              </a:ext>
            </a:extLst>
          </p:cNvPr>
          <p:cNvSpPr/>
          <p:nvPr/>
        </p:nvSpPr>
        <p:spPr>
          <a:xfrm rot="10800000">
            <a:off x="4110810" y="390093"/>
            <a:ext cx="2211979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38E2AE4D-23AD-8D67-1D60-2AAC3FEFB9FF}"/>
              </a:ext>
            </a:extLst>
          </p:cNvPr>
          <p:cNvSpPr/>
          <p:nvPr/>
        </p:nvSpPr>
        <p:spPr>
          <a:xfrm rot="10800000">
            <a:off x="6575395" y="1802205"/>
            <a:ext cx="2211979" cy="1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5059147" y="2186323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認証ドメイン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5400000">
            <a:off x="1597615" y="3506217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 rot="1857908">
            <a:off x="6705132" y="650353"/>
            <a:ext cx="111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 API(REST)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9513899">
            <a:off x="6323189" y="5928766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052156" y="4435286"/>
            <a:ext cx="1173872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IAuthenticationContext</a:t>
            </a:r>
            <a:endParaRPr kumimoji="1" lang="ja-JP" altLang="en-US" sz="8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684470" y="3126669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30" idx="0"/>
            <a:endCxn id="62" idx="2"/>
          </p:cNvCxnSpPr>
          <p:nvPr/>
        </p:nvCxnSpPr>
        <p:spPr>
          <a:xfrm flipV="1">
            <a:off x="5639092" y="3330548"/>
            <a:ext cx="342025" cy="110473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905501" y="2696537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2EFC9-183D-3C63-481C-8497A94C18A0}"/>
              </a:ext>
            </a:extLst>
          </p:cNvPr>
          <p:cNvSpPr/>
          <p:nvPr/>
        </p:nvSpPr>
        <p:spPr>
          <a:xfrm>
            <a:off x="2817680" y="3532955"/>
            <a:ext cx="90565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UserRepository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CA5B248-1C30-C719-B7EE-5D6C0A06FC67}"/>
              </a:ext>
            </a:extLst>
          </p:cNvPr>
          <p:cNvSpPr/>
          <p:nvPr/>
        </p:nvSpPr>
        <p:spPr>
          <a:xfrm>
            <a:off x="5831046" y="1588133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UserSerializer</a:t>
            </a:r>
            <a:endParaRPr kumimoji="1" lang="ja-JP" altLang="en-US" sz="8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4207AB2-9412-0B87-DDC3-0784998AFC17}"/>
              </a:ext>
            </a:extLst>
          </p:cNvPr>
          <p:cNvSpPr/>
          <p:nvPr/>
        </p:nvSpPr>
        <p:spPr>
          <a:xfrm>
            <a:off x="4730585" y="3542776"/>
            <a:ext cx="87957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IUserRepository</a:t>
            </a:r>
            <a:endParaRPr kumimoji="1" lang="ja-JP" altLang="en-US" sz="8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9C6D131-20C6-4918-79A2-C5E16B56AF7B}"/>
              </a:ext>
            </a:extLst>
          </p:cNvPr>
          <p:cNvSpPr/>
          <p:nvPr/>
        </p:nvSpPr>
        <p:spPr>
          <a:xfrm>
            <a:off x="4546165" y="937055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AuthenticationController</a:t>
            </a:r>
            <a:endParaRPr kumimoji="1" lang="ja-JP" altLang="en-US" sz="800" dirty="0"/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EFC8B9C-E904-64E1-4387-3C8466E48D32}"/>
              </a:ext>
            </a:extLst>
          </p:cNvPr>
          <p:cNvCxnSpPr>
            <a:cxnSpLocks/>
            <a:stCxn id="50" idx="3"/>
            <a:endCxn id="76" idx="1"/>
          </p:cNvCxnSpPr>
          <p:nvPr/>
        </p:nvCxnSpPr>
        <p:spPr>
          <a:xfrm>
            <a:off x="3723333" y="3644715"/>
            <a:ext cx="1007252" cy="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3388485-8D0F-ED69-DE14-CD3FEFD0C731}"/>
              </a:ext>
            </a:extLst>
          </p:cNvPr>
          <p:cNvSpPr/>
          <p:nvPr/>
        </p:nvSpPr>
        <p:spPr>
          <a:xfrm>
            <a:off x="7126605" y="2662809"/>
            <a:ext cx="1109481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AuthenticationService</a:t>
            </a:r>
            <a:endParaRPr kumimoji="1" lang="ja-JP" altLang="en-US" sz="8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448070-692F-F4BD-703F-D517781532C7}"/>
              </a:ext>
            </a:extLst>
          </p:cNvPr>
          <p:cNvCxnSpPr>
            <a:cxnSpLocks/>
            <a:stCxn id="75" idx="2"/>
            <a:endCxn id="62" idx="0"/>
          </p:cNvCxnSpPr>
          <p:nvPr/>
        </p:nvCxnSpPr>
        <p:spPr>
          <a:xfrm flipH="1">
            <a:off x="5981117" y="1780264"/>
            <a:ext cx="549993" cy="134640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DA2BF0E5-F83D-2C34-E3F3-AFEF242ADA90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>
            <a:off x="5246229" y="1129186"/>
            <a:ext cx="1284881" cy="4589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96B900C-37CD-D52B-C127-C4E0142A279B}"/>
              </a:ext>
            </a:extLst>
          </p:cNvPr>
          <p:cNvCxnSpPr>
            <a:cxnSpLocks/>
            <a:stCxn id="80" idx="2"/>
            <a:endCxn id="76" idx="0"/>
          </p:cNvCxnSpPr>
          <p:nvPr/>
        </p:nvCxnSpPr>
        <p:spPr>
          <a:xfrm flipH="1">
            <a:off x="5170374" y="1129186"/>
            <a:ext cx="75855" cy="241359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D7FFDDC-C2B4-AEBE-B6E0-52FF2BC640F0}"/>
              </a:ext>
            </a:extLst>
          </p:cNvPr>
          <p:cNvCxnSpPr>
            <a:cxnSpLocks/>
            <a:stCxn id="108" idx="0"/>
            <a:endCxn id="75" idx="2"/>
          </p:cNvCxnSpPr>
          <p:nvPr/>
        </p:nvCxnSpPr>
        <p:spPr>
          <a:xfrm flipH="1" flipV="1">
            <a:off x="6531110" y="1780264"/>
            <a:ext cx="1150236" cy="88254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DC843DF-50F4-20F0-7469-5AD261B0C718}"/>
              </a:ext>
            </a:extLst>
          </p:cNvPr>
          <p:cNvCxnSpPr>
            <a:cxnSpLocks/>
          </p:cNvCxnSpPr>
          <p:nvPr/>
        </p:nvCxnSpPr>
        <p:spPr>
          <a:xfrm flipV="1">
            <a:off x="5380812" y="3323410"/>
            <a:ext cx="288856" cy="21101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FEB4A41-839C-DCAF-4AB2-B48668FFB88B}"/>
              </a:ext>
            </a:extLst>
          </p:cNvPr>
          <p:cNvSpPr/>
          <p:nvPr/>
        </p:nvSpPr>
        <p:spPr>
          <a:xfrm>
            <a:off x="9455782" y="1847763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E4572CD-59CB-C9A1-B432-53F93BD390B5}"/>
              </a:ext>
            </a:extLst>
          </p:cNvPr>
          <p:cNvSpPr txBox="1"/>
          <p:nvPr/>
        </p:nvSpPr>
        <p:spPr>
          <a:xfrm>
            <a:off x="4560014" y="598506"/>
            <a:ext cx="1393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4B32B0C-5823-0460-204C-8B6EA89B6BE7}"/>
              </a:ext>
            </a:extLst>
          </p:cNvPr>
          <p:cNvSpPr txBox="1"/>
          <p:nvPr/>
        </p:nvSpPr>
        <p:spPr>
          <a:xfrm>
            <a:off x="7126606" y="1964589"/>
            <a:ext cx="158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F6BA52-1CE8-445A-1730-2C31BFE3D0C5}"/>
              </a:ext>
            </a:extLst>
          </p:cNvPr>
          <p:cNvSpPr txBox="1"/>
          <p:nvPr/>
        </p:nvSpPr>
        <p:spPr>
          <a:xfrm>
            <a:off x="5235131" y="5974972"/>
            <a:ext cx="141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6E0049-8301-10EF-C136-7541C2575112}"/>
              </a:ext>
            </a:extLst>
          </p:cNvPr>
          <p:cNvSpPr/>
          <p:nvPr/>
        </p:nvSpPr>
        <p:spPr>
          <a:xfrm>
            <a:off x="10059389" y="265790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ViewModel</a:t>
            </a:r>
            <a:endParaRPr kumimoji="1" lang="ja-JP" altLang="en-US" sz="9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E5285-3105-482C-A447-21226EAB4BF6}"/>
              </a:ext>
            </a:extLst>
          </p:cNvPr>
          <p:cNvCxnSpPr>
            <a:cxnSpLocks/>
            <a:stCxn id="22" idx="1"/>
            <a:endCxn id="108" idx="3"/>
          </p:cNvCxnSpPr>
          <p:nvPr/>
        </p:nvCxnSpPr>
        <p:spPr>
          <a:xfrm flipH="1" flipV="1">
            <a:off x="8236086" y="2758875"/>
            <a:ext cx="1823303" cy="1079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1B7F8A6-8C53-BE0D-B31D-6C03C4D47644}"/>
              </a:ext>
            </a:extLst>
          </p:cNvPr>
          <p:cNvSpPr txBox="1"/>
          <p:nvPr/>
        </p:nvSpPr>
        <p:spPr>
          <a:xfrm>
            <a:off x="9996675" y="2053595"/>
            <a:ext cx="971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E78A7A-6047-7194-7228-066BCBD4EBFD}"/>
              </a:ext>
            </a:extLst>
          </p:cNvPr>
          <p:cNvSpPr/>
          <p:nvPr/>
        </p:nvSpPr>
        <p:spPr>
          <a:xfrm>
            <a:off x="6214695" y="3779784"/>
            <a:ext cx="1173872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IAuthenticationService</a:t>
            </a:r>
            <a:endParaRPr kumimoji="1" lang="ja-JP" altLang="en-US" sz="8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18D046-D2A1-E529-6A56-A8EEC2E67C9E}"/>
              </a:ext>
            </a:extLst>
          </p:cNvPr>
          <p:cNvCxnSpPr>
            <a:cxnSpLocks/>
            <a:stCxn id="108" idx="2"/>
            <a:endCxn id="21" idx="0"/>
          </p:cNvCxnSpPr>
          <p:nvPr/>
        </p:nvCxnSpPr>
        <p:spPr>
          <a:xfrm flipH="1">
            <a:off x="6801631" y="2854940"/>
            <a:ext cx="879715" cy="92484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5E44F7C-BD35-2530-DA8A-B4C1D10732B6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flipH="1">
            <a:off x="5639092" y="3983663"/>
            <a:ext cx="1162539" cy="45162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91B92022-F2A0-169C-60DA-CA3CE30E863F}"/>
              </a:ext>
            </a:extLst>
          </p:cNvPr>
          <p:cNvSpPr/>
          <p:nvPr/>
        </p:nvSpPr>
        <p:spPr>
          <a:xfrm>
            <a:off x="3733101" y="1088438"/>
            <a:ext cx="6333688" cy="2836104"/>
          </a:xfrm>
          <a:custGeom>
            <a:avLst/>
            <a:gdLst>
              <a:gd name="connsiteX0" fmla="*/ 6333688 w 6333688"/>
              <a:gd name="connsiteY0" fmla="*/ 1755430 h 2836104"/>
              <a:gd name="connsiteX1" fmla="*/ 3217178 w 6333688"/>
              <a:gd name="connsiteY1" fmla="*/ 2749525 h 2836104"/>
              <a:gd name="connsiteX2" fmla="*/ 3955409 w 6333688"/>
              <a:gd name="connsiteY2" fmla="*/ 1684123 h 2836104"/>
              <a:gd name="connsiteX3" fmla="*/ 1577130 w 6333688"/>
              <a:gd name="connsiteY3" fmla="*/ 10520 h 2836104"/>
              <a:gd name="connsiteX4" fmla="*/ 1426128 w 6333688"/>
              <a:gd name="connsiteY4" fmla="*/ 2543995 h 2836104"/>
              <a:gd name="connsiteX5" fmla="*/ 0 w 6333688"/>
              <a:gd name="connsiteY5" fmla="*/ 2678219 h 28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33688" h="2836104">
                <a:moveTo>
                  <a:pt x="6333688" y="1755430"/>
                </a:moveTo>
                <a:cubicBezTo>
                  <a:pt x="4973623" y="2258419"/>
                  <a:pt x="3613558" y="2761409"/>
                  <a:pt x="3217178" y="2749525"/>
                </a:cubicBezTo>
                <a:cubicBezTo>
                  <a:pt x="2820798" y="2737641"/>
                  <a:pt x="4228750" y="2140624"/>
                  <a:pt x="3955409" y="1684123"/>
                </a:cubicBezTo>
                <a:cubicBezTo>
                  <a:pt x="3682068" y="1227622"/>
                  <a:pt x="1998677" y="-132792"/>
                  <a:pt x="1577130" y="10520"/>
                </a:cubicBezTo>
                <a:cubicBezTo>
                  <a:pt x="1155583" y="153832"/>
                  <a:pt x="1688983" y="2099379"/>
                  <a:pt x="1426128" y="2543995"/>
                </a:cubicBezTo>
                <a:cubicBezTo>
                  <a:pt x="1163273" y="2988611"/>
                  <a:pt x="581636" y="2833415"/>
                  <a:pt x="0" y="2678219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10D1335-3F6D-19AB-CD7F-D48634F6925F}"/>
              </a:ext>
            </a:extLst>
          </p:cNvPr>
          <p:cNvSpPr txBox="1"/>
          <p:nvPr/>
        </p:nvSpPr>
        <p:spPr>
          <a:xfrm>
            <a:off x="9284137" y="3113686"/>
            <a:ext cx="2956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1. </a:t>
            </a:r>
            <a:r>
              <a:rPr kumimoji="1" lang="ja-JP" altLang="en-US" sz="1400" dirty="0">
                <a:highlight>
                  <a:srgbClr val="FFFF00"/>
                </a:highlight>
              </a:rPr>
              <a:t>起動時に認証サービスを呼び出す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4D565BE-1820-D771-209B-9BD90B4A0901}"/>
              </a:ext>
            </a:extLst>
          </p:cNvPr>
          <p:cNvSpPr txBox="1"/>
          <p:nvPr/>
        </p:nvSpPr>
        <p:spPr>
          <a:xfrm>
            <a:off x="7502572" y="2334129"/>
            <a:ext cx="266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2. REST</a:t>
            </a:r>
            <a:r>
              <a:rPr kumimoji="1" lang="ja-JP" altLang="en-US" sz="1400" dirty="0">
                <a:highlight>
                  <a:srgbClr val="FFFF00"/>
                </a:highlight>
              </a:rPr>
              <a:t> </a:t>
            </a:r>
            <a:r>
              <a:rPr kumimoji="1" lang="en-US" altLang="ja-JP" sz="1400" dirty="0">
                <a:highlight>
                  <a:srgbClr val="FFFF00"/>
                </a:highlight>
              </a:rPr>
              <a:t>API</a:t>
            </a:r>
            <a:r>
              <a:rPr kumimoji="1" lang="ja-JP" altLang="en-US" sz="1400" dirty="0">
                <a:highlight>
                  <a:srgbClr val="FFFF00"/>
                </a:highlight>
              </a:rPr>
              <a:t>を呼び出して認証する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34A7584-ABC7-F2E4-80DC-0015970014B8}"/>
              </a:ext>
            </a:extLst>
          </p:cNvPr>
          <p:cNvSpPr txBox="1"/>
          <p:nvPr/>
        </p:nvSpPr>
        <p:spPr>
          <a:xfrm>
            <a:off x="5695343" y="709649"/>
            <a:ext cx="2994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3. Windows</a:t>
            </a:r>
            <a:r>
              <a:rPr kumimoji="1" lang="ja-JP" altLang="en-US" sz="1400" dirty="0">
                <a:highlight>
                  <a:srgbClr val="FFFF00"/>
                </a:highlight>
              </a:rPr>
              <a:t>認証アカウントを特定する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2AB7D13-CDE0-D6D2-D1A1-BC35636FB23B}"/>
              </a:ext>
            </a:extLst>
          </p:cNvPr>
          <p:cNvSpPr txBox="1"/>
          <p:nvPr/>
        </p:nvSpPr>
        <p:spPr>
          <a:xfrm>
            <a:off x="2889363" y="3037469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4. </a:t>
            </a:r>
            <a:r>
              <a:rPr kumimoji="1" lang="ja-JP" altLang="en-US" sz="1400" dirty="0">
                <a:highlight>
                  <a:srgbClr val="FFFF00"/>
                </a:highlight>
              </a:rPr>
              <a:t>適切な利用者か判定する</a:t>
            </a:r>
          </a:p>
        </p:txBody>
      </p:sp>
    </p:spTree>
    <p:extLst>
      <p:ext uri="{BB962C8B-B14F-4D97-AF65-F5344CB8AC3E}">
        <p14:creationId xmlns:p14="http://schemas.microsoft.com/office/powerpoint/2010/main" val="366312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844970" y="1824962"/>
            <a:ext cx="3431728" cy="32451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654656" y="2534156"/>
            <a:ext cx="1758764" cy="17358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BC09D224-A2D1-6988-3F97-49F1D6BF085A}"/>
              </a:ext>
            </a:extLst>
          </p:cNvPr>
          <p:cNvSpPr/>
          <p:nvPr/>
        </p:nvSpPr>
        <p:spPr>
          <a:xfrm rot="10800000">
            <a:off x="4110810" y="390093"/>
            <a:ext cx="2211979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38E2AE4D-23AD-8D67-1D60-2AAC3FEFB9FF}"/>
              </a:ext>
            </a:extLst>
          </p:cNvPr>
          <p:cNvSpPr/>
          <p:nvPr/>
        </p:nvSpPr>
        <p:spPr>
          <a:xfrm rot="10800000">
            <a:off x="6575395" y="1802205"/>
            <a:ext cx="2211979" cy="1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5059147" y="2186323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認証ドメイン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5400000">
            <a:off x="1597615" y="3506217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 rot="1857908">
            <a:off x="6705132" y="650353"/>
            <a:ext cx="111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 API(REST)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9513899">
            <a:off x="6323189" y="5928766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052156" y="4435286"/>
            <a:ext cx="1173872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IAuthenticationContext</a:t>
            </a:r>
            <a:endParaRPr kumimoji="1" lang="ja-JP" altLang="en-US" sz="8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684470" y="3126669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30" idx="0"/>
            <a:endCxn id="62" idx="2"/>
          </p:cNvCxnSpPr>
          <p:nvPr/>
        </p:nvCxnSpPr>
        <p:spPr>
          <a:xfrm flipV="1">
            <a:off x="5639092" y="3330548"/>
            <a:ext cx="342025" cy="110473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905501" y="2696537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2EFC9-183D-3C63-481C-8497A94C18A0}"/>
              </a:ext>
            </a:extLst>
          </p:cNvPr>
          <p:cNvSpPr/>
          <p:nvPr/>
        </p:nvSpPr>
        <p:spPr>
          <a:xfrm>
            <a:off x="2817680" y="3532955"/>
            <a:ext cx="90565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UserRepository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CA5B248-1C30-C719-B7EE-5D6C0A06FC67}"/>
              </a:ext>
            </a:extLst>
          </p:cNvPr>
          <p:cNvSpPr/>
          <p:nvPr/>
        </p:nvSpPr>
        <p:spPr>
          <a:xfrm>
            <a:off x="5831046" y="1588133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UserSerializer</a:t>
            </a:r>
            <a:endParaRPr kumimoji="1" lang="ja-JP" altLang="en-US" sz="8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4207AB2-9412-0B87-DDC3-0784998AFC17}"/>
              </a:ext>
            </a:extLst>
          </p:cNvPr>
          <p:cNvSpPr/>
          <p:nvPr/>
        </p:nvSpPr>
        <p:spPr>
          <a:xfrm>
            <a:off x="4730585" y="3542776"/>
            <a:ext cx="87957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IUserRepository</a:t>
            </a:r>
            <a:endParaRPr kumimoji="1" lang="ja-JP" altLang="en-US" sz="8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9C6D131-20C6-4918-79A2-C5E16B56AF7B}"/>
              </a:ext>
            </a:extLst>
          </p:cNvPr>
          <p:cNvSpPr/>
          <p:nvPr/>
        </p:nvSpPr>
        <p:spPr>
          <a:xfrm>
            <a:off x="4546165" y="937055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AuthenticationController</a:t>
            </a:r>
            <a:endParaRPr kumimoji="1" lang="ja-JP" altLang="en-US" sz="800" dirty="0"/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EFC8B9C-E904-64E1-4387-3C8466E48D32}"/>
              </a:ext>
            </a:extLst>
          </p:cNvPr>
          <p:cNvCxnSpPr>
            <a:cxnSpLocks/>
            <a:stCxn id="50" idx="3"/>
            <a:endCxn id="76" idx="1"/>
          </p:cNvCxnSpPr>
          <p:nvPr/>
        </p:nvCxnSpPr>
        <p:spPr>
          <a:xfrm>
            <a:off x="3723333" y="3644715"/>
            <a:ext cx="1007252" cy="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3388485-8D0F-ED69-DE14-CD3FEFD0C731}"/>
              </a:ext>
            </a:extLst>
          </p:cNvPr>
          <p:cNvSpPr/>
          <p:nvPr/>
        </p:nvSpPr>
        <p:spPr>
          <a:xfrm>
            <a:off x="7126605" y="2662809"/>
            <a:ext cx="1109481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AuthenticationService</a:t>
            </a:r>
            <a:endParaRPr kumimoji="1" lang="ja-JP" altLang="en-US" sz="8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448070-692F-F4BD-703F-D517781532C7}"/>
              </a:ext>
            </a:extLst>
          </p:cNvPr>
          <p:cNvCxnSpPr>
            <a:cxnSpLocks/>
            <a:stCxn id="75" idx="2"/>
            <a:endCxn id="62" idx="0"/>
          </p:cNvCxnSpPr>
          <p:nvPr/>
        </p:nvCxnSpPr>
        <p:spPr>
          <a:xfrm flipH="1">
            <a:off x="5981117" y="1780264"/>
            <a:ext cx="549993" cy="134640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DA2BF0E5-F83D-2C34-E3F3-AFEF242ADA90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>
            <a:off x="5246229" y="1129186"/>
            <a:ext cx="1284881" cy="4589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96B900C-37CD-D52B-C127-C4E0142A279B}"/>
              </a:ext>
            </a:extLst>
          </p:cNvPr>
          <p:cNvCxnSpPr>
            <a:cxnSpLocks/>
            <a:stCxn id="80" idx="2"/>
            <a:endCxn id="76" idx="0"/>
          </p:cNvCxnSpPr>
          <p:nvPr/>
        </p:nvCxnSpPr>
        <p:spPr>
          <a:xfrm flipH="1">
            <a:off x="5170374" y="1129186"/>
            <a:ext cx="75855" cy="241359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D7FFDDC-C2B4-AEBE-B6E0-52FF2BC640F0}"/>
              </a:ext>
            </a:extLst>
          </p:cNvPr>
          <p:cNvCxnSpPr>
            <a:cxnSpLocks/>
            <a:stCxn id="108" idx="0"/>
            <a:endCxn id="75" idx="2"/>
          </p:cNvCxnSpPr>
          <p:nvPr/>
        </p:nvCxnSpPr>
        <p:spPr>
          <a:xfrm flipH="1" flipV="1">
            <a:off x="6531110" y="1780264"/>
            <a:ext cx="1150236" cy="88254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DC843DF-50F4-20F0-7469-5AD261B0C718}"/>
              </a:ext>
            </a:extLst>
          </p:cNvPr>
          <p:cNvCxnSpPr>
            <a:cxnSpLocks/>
          </p:cNvCxnSpPr>
          <p:nvPr/>
        </p:nvCxnSpPr>
        <p:spPr>
          <a:xfrm flipV="1">
            <a:off x="5380812" y="3323410"/>
            <a:ext cx="288856" cy="21101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FEB4A41-839C-DCAF-4AB2-B48668FFB88B}"/>
              </a:ext>
            </a:extLst>
          </p:cNvPr>
          <p:cNvSpPr/>
          <p:nvPr/>
        </p:nvSpPr>
        <p:spPr>
          <a:xfrm>
            <a:off x="9455782" y="1847763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E4572CD-59CB-C9A1-B432-53F93BD390B5}"/>
              </a:ext>
            </a:extLst>
          </p:cNvPr>
          <p:cNvSpPr txBox="1"/>
          <p:nvPr/>
        </p:nvSpPr>
        <p:spPr>
          <a:xfrm>
            <a:off x="4560014" y="598506"/>
            <a:ext cx="1393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4B32B0C-5823-0460-204C-8B6EA89B6BE7}"/>
              </a:ext>
            </a:extLst>
          </p:cNvPr>
          <p:cNvSpPr txBox="1"/>
          <p:nvPr/>
        </p:nvSpPr>
        <p:spPr>
          <a:xfrm>
            <a:off x="7126606" y="1964589"/>
            <a:ext cx="158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F6BA52-1CE8-445A-1730-2C31BFE3D0C5}"/>
              </a:ext>
            </a:extLst>
          </p:cNvPr>
          <p:cNvSpPr txBox="1"/>
          <p:nvPr/>
        </p:nvSpPr>
        <p:spPr>
          <a:xfrm>
            <a:off x="5235131" y="5974972"/>
            <a:ext cx="141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6E0049-8301-10EF-C136-7541C2575112}"/>
              </a:ext>
            </a:extLst>
          </p:cNvPr>
          <p:cNvSpPr/>
          <p:nvPr/>
        </p:nvSpPr>
        <p:spPr>
          <a:xfrm>
            <a:off x="10059389" y="265790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ViewModel</a:t>
            </a:r>
            <a:endParaRPr kumimoji="1" lang="ja-JP" altLang="en-US" sz="9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E5285-3105-482C-A447-21226EAB4BF6}"/>
              </a:ext>
            </a:extLst>
          </p:cNvPr>
          <p:cNvCxnSpPr>
            <a:cxnSpLocks/>
            <a:stCxn id="22" idx="1"/>
            <a:endCxn id="108" idx="3"/>
          </p:cNvCxnSpPr>
          <p:nvPr/>
        </p:nvCxnSpPr>
        <p:spPr>
          <a:xfrm flipH="1" flipV="1">
            <a:off x="8236086" y="2758875"/>
            <a:ext cx="1823303" cy="1079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1B7F8A6-8C53-BE0D-B31D-6C03C4D47644}"/>
              </a:ext>
            </a:extLst>
          </p:cNvPr>
          <p:cNvSpPr txBox="1"/>
          <p:nvPr/>
        </p:nvSpPr>
        <p:spPr>
          <a:xfrm>
            <a:off x="9996675" y="2053595"/>
            <a:ext cx="971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E78A7A-6047-7194-7228-066BCBD4EBFD}"/>
              </a:ext>
            </a:extLst>
          </p:cNvPr>
          <p:cNvSpPr/>
          <p:nvPr/>
        </p:nvSpPr>
        <p:spPr>
          <a:xfrm>
            <a:off x="6214695" y="3779784"/>
            <a:ext cx="1173872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IAuthenticationService</a:t>
            </a:r>
            <a:endParaRPr kumimoji="1" lang="ja-JP" altLang="en-US" sz="8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18D046-D2A1-E529-6A56-A8EEC2E67C9E}"/>
              </a:ext>
            </a:extLst>
          </p:cNvPr>
          <p:cNvCxnSpPr>
            <a:cxnSpLocks/>
            <a:stCxn id="108" idx="2"/>
            <a:endCxn id="21" idx="0"/>
          </p:cNvCxnSpPr>
          <p:nvPr/>
        </p:nvCxnSpPr>
        <p:spPr>
          <a:xfrm flipH="1">
            <a:off x="6801631" y="2854940"/>
            <a:ext cx="879715" cy="92484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5E44F7C-BD35-2530-DA8A-B4C1D10732B6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flipH="1">
            <a:off x="5639092" y="3983663"/>
            <a:ext cx="1162539" cy="45162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91B92022-F2A0-169C-60DA-CA3CE30E863F}"/>
              </a:ext>
            </a:extLst>
          </p:cNvPr>
          <p:cNvSpPr/>
          <p:nvPr/>
        </p:nvSpPr>
        <p:spPr>
          <a:xfrm>
            <a:off x="3733101" y="1088438"/>
            <a:ext cx="6333688" cy="2836104"/>
          </a:xfrm>
          <a:custGeom>
            <a:avLst/>
            <a:gdLst>
              <a:gd name="connsiteX0" fmla="*/ 6333688 w 6333688"/>
              <a:gd name="connsiteY0" fmla="*/ 1755430 h 2836104"/>
              <a:gd name="connsiteX1" fmla="*/ 3217178 w 6333688"/>
              <a:gd name="connsiteY1" fmla="*/ 2749525 h 2836104"/>
              <a:gd name="connsiteX2" fmla="*/ 3955409 w 6333688"/>
              <a:gd name="connsiteY2" fmla="*/ 1684123 h 2836104"/>
              <a:gd name="connsiteX3" fmla="*/ 1577130 w 6333688"/>
              <a:gd name="connsiteY3" fmla="*/ 10520 h 2836104"/>
              <a:gd name="connsiteX4" fmla="*/ 1426128 w 6333688"/>
              <a:gd name="connsiteY4" fmla="*/ 2543995 h 2836104"/>
              <a:gd name="connsiteX5" fmla="*/ 0 w 6333688"/>
              <a:gd name="connsiteY5" fmla="*/ 2678219 h 28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33688" h="2836104">
                <a:moveTo>
                  <a:pt x="6333688" y="1755430"/>
                </a:moveTo>
                <a:cubicBezTo>
                  <a:pt x="4973623" y="2258419"/>
                  <a:pt x="3613558" y="2761409"/>
                  <a:pt x="3217178" y="2749525"/>
                </a:cubicBezTo>
                <a:cubicBezTo>
                  <a:pt x="2820798" y="2737641"/>
                  <a:pt x="4228750" y="2140624"/>
                  <a:pt x="3955409" y="1684123"/>
                </a:cubicBezTo>
                <a:cubicBezTo>
                  <a:pt x="3682068" y="1227622"/>
                  <a:pt x="1998677" y="-132792"/>
                  <a:pt x="1577130" y="10520"/>
                </a:cubicBezTo>
                <a:cubicBezTo>
                  <a:pt x="1155583" y="153832"/>
                  <a:pt x="1688983" y="2099379"/>
                  <a:pt x="1426128" y="2543995"/>
                </a:cubicBezTo>
                <a:cubicBezTo>
                  <a:pt x="1163273" y="2988611"/>
                  <a:pt x="581636" y="2833415"/>
                  <a:pt x="0" y="2678219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E27D4C-F225-F02D-DE22-16BDF1BFBDC1}"/>
              </a:ext>
            </a:extLst>
          </p:cNvPr>
          <p:cNvSpPr txBox="1"/>
          <p:nvPr/>
        </p:nvSpPr>
        <p:spPr>
          <a:xfrm>
            <a:off x="6402233" y="1159015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5. JWT</a:t>
            </a:r>
            <a:r>
              <a:rPr kumimoji="1" lang="ja-JP" altLang="en-US" sz="1400" dirty="0">
                <a:highlight>
                  <a:srgbClr val="FFFF00"/>
                </a:highlight>
              </a:rPr>
              <a:t>トークンを暗号化する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47CEBD-F570-C8E1-10DD-5A10D7F2090C}"/>
              </a:ext>
            </a:extLst>
          </p:cNvPr>
          <p:cNvSpPr txBox="1"/>
          <p:nvPr/>
        </p:nvSpPr>
        <p:spPr>
          <a:xfrm>
            <a:off x="7528725" y="2299310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6. JWT</a:t>
            </a:r>
            <a:r>
              <a:rPr kumimoji="1" lang="ja-JP" altLang="en-US" sz="1400" dirty="0">
                <a:highlight>
                  <a:srgbClr val="FFFF00"/>
                </a:highlight>
              </a:rPr>
              <a:t>トークンを復号化する</a:t>
            </a:r>
          </a:p>
        </p:txBody>
      </p:sp>
    </p:spTree>
    <p:extLst>
      <p:ext uri="{BB962C8B-B14F-4D97-AF65-F5344CB8AC3E}">
        <p14:creationId xmlns:p14="http://schemas.microsoft.com/office/powerpoint/2010/main" val="348462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844970" y="1824962"/>
            <a:ext cx="3431728" cy="32451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654656" y="2534156"/>
            <a:ext cx="1758764" cy="17358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98303B1-6CAE-D4BA-048E-7CC9A9B37E87}"/>
              </a:ext>
            </a:extLst>
          </p:cNvPr>
          <p:cNvSpPr/>
          <p:nvPr/>
        </p:nvSpPr>
        <p:spPr>
          <a:xfrm rot="10800000">
            <a:off x="4752754" y="5077234"/>
            <a:ext cx="2211979" cy="134022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E9D4CB9-5959-1148-D829-74B9CE9F06EC}"/>
              </a:ext>
            </a:extLst>
          </p:cNvPr>
          <p:cNvSpPr/>
          <p:nvPr/>
        </p:nvSpPr>
        <p:spPr>
          <a:xfrm rot="10800000">
            <a:off x="6689648" y="4027158"/>
            <a:ext cx="2550761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5059147" y="2186323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認証ドメイン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5400000">
            <a:off x="1597615" y="3506217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 rot="1857908">
            <a:off x="6705132" y="650353"/>
            <a:ext cx="111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 API(REST)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9513899">
            <a:off x="6323189" y="5928766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052156" y="4435286"/>
            <a:ext cx="1173872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IAuthenticationContext</a:t>
            </a:r>
            <a:endParaRPr kumimoji="1" lang="ja-JP" altLang="en-US" sz="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948974" y="4444773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ClientAuthenticationContext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flipH="1" flipV="1">
            <a:off x="6226028" y="4537226"/>
            <a:ext cx="722946" cy="361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337873" y="3354044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30" idx="0"/>
            <a:endCxn id="62" idx="2"/>
          </p:cNvCxnSpPr>
          <p:nvPr/>
        </p:nvCxnSpPr>
        <p:spPr>
          <a:xfrm flipH="1" flipV="1">
            <a:off x="5634520" y="3557923"/>
            <a:ext cx="4572" cy="87736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905501" y="2696537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5425661" y="5819850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AuthenticationFilterAttribute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4946432" y="5277894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ServerAuthenticationContext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flipV="1">
            <a:off x="7643828" y="4636904"/>
            <a:ext cx="5210" cy="4207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639092" y="4639165"/>
            <a:ext cx="8224" cy="63872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3" idx="0"/>
            <a:endCxn id="144" idx="2"/>
          </p:cNvCxnSpPr>
          <p:nvPr/>
        </p:nvCxnSpPr>
        <p:spPr>
          <a:xfrm flipH="1" flipV="1">
            <a:off x="5647316" y="5470025"/>
            <a:ext cx="479229" cy="34982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31E460-E00E-64E1-23D7-B63E0E801A42}"/>
              </a:ext>
            </a:extLst>
          </p:cNvPr>
          <p:cNvSpPr/>
          <p:nvPr/>
        </p:nvSpPr>
        <p:spPr>
          <a:xfrm>
            <a:off x="7076848" y="5057608"/>
            <a:ext cx="1133959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</a:t>
            </a:r>
            <a:endParaRPr kumimoji="1" lang="ja-JP" altLang="en-US" sz="800" dirty="0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4FEB4A41-839C-DCAF-4AB2-B48668FFB88B}"/>
              </a:ext>
            </a:extLst>
          </p:cNvPr>
          <p:cNvSpPr/>
          <p:nvPr/>
        </p:nvSpPr>
        <p:spPr>
          <a:xfrm>
            <a:off x="9455782" y="1847763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E4572CD-59CB-C9A1-B432-53F93BD390B5}"/>
              </a:ext>
            </a:extLst>
          </p:cNvPr>
          <p:cNvSpPr txBox="1"/>
          <p:nvPr/>
        </p:nvSpPr>
        <p:spPr>
          <a:xfrm>
            <a:off x="4560014" y="598506"/>
            <a:ext cx="1393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4B32B0C-5823-0460-204C-8B6EA89B6BE7}"/>
              </a:ext>
            </a:extLst>
          </p:cNvPr>
          <p:cNvSpPr txBox="1"/>
          <p:nvPr/>
        </p:nvSpPr>
        <p:spPr>
          <a:xfrm>
            <a:off x="7126606" y="1964589"/>
            <a:ext cx="158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239456-9299-9BEA-61CC-095203476765}"/>
              </a:ext>
            </a:extLst>
          </p:cNvPr>
          <p:cNvSpPr txBox="1"/>
          <p:nvPr/>
        </p:nvSpPr>
        <p:spPr>
          <a:xfrm>
            <a:off x="7655310" y="4694141"/>
            <a:ext cx="1604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F6BA52-1CE8-445A-1730-2C31BFE3D0C5}"/>
              </a:ext>
            </a:extLst>
          </p:cNvPr>
          <p:cNvSpPr txBox="1"/>
          <p:nvPr/>
        </p:nvSpPr>
        <p:spPr>
          <a:xfrm>
            <a:off x="5235131" y="5974972"/>
            <a:ext cx="141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6E0049-8301-10EF-C136-7541C2575112}"/>
              </a:ext>
            </a:extLst>
          </p:cNvPr>
          <p:cNvSpPr/>
          <p:nvPr/>
        </p:nvSpPr>
        <p:spPr>
          <a:xfrm>
            <a:off x="10101728" y="2594385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ViewModel</a:t>
            </a:r>
            <a:endParaRPr kumimoji="1" lang="ja-JP" altLang="en-US" sz="9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3B7ECB3-2E85-61A4-FDF0-29DA80771D2E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8866859" y="2706145"/>
            <a:ext cx="1234869" cy="153226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1B7F8A6-8C53-BE0D-B31D-6C03C4D47644}"/>
              </a:ext>
            </a:extLst>
          </p:cNvPr>
          <p:cNvSpPr txBox="1"/>
          <p:nvPr/>
        </p:nvSpPr>
        <p:spPr>
          <a:xfrm>
            <a:off x="9996675" y="2053595"/>
            <a:ext cx="971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FA51075-5C33-71D9-1938-9CD8EA4DD0C2}"/>
              </a:ext>
            </a:extLst>
          </p:cNvPr>
          <p:cNvSpPr/>
          <p:nvPr/>
        </p:nvSpPr>
        <p:spPr>
          <a:xfrm>
            <a:off x="6336010" y="1441423"/>
            <a:ext cx="3915776" cy="4461005"/>
          </a:xfrm>
          <a:custGeom>
            <a:avLst/>
            <a:gdLst>
              <a:gd name="connsiteX0" fmla="*/ 3915776 w 3915776"/>
              <a:gd name="connsiteY0" fmla="*/ 1374753 h 4461005"/>
              <a:gd name="connsiteX1" fmla="*/ 396913 w 3915776"/>
              <a:gd name="connsiteY1" fmla="*/ 4439570 h 4461005"/>
              <a:gd name="connsiteX2" fmla="*/ 232951 w 3915776"/>
              <a:gd name="connsiteY2" fmla="*/ 0 h 446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5776" h="4461005">
                <a:moveTo>
                  <a:pt x="3915776" y="1374753"/>
                </a:moveTo>
                <a:cubicBezTo>
                  <a:pt x="2463246" y="3021724"/>
                  <a:pt x="1010717" y="4668695"/>
                  <a:pt x="396913" y="4439570"/>
                </a:cubicBezTo>
                <a:cubicBezTo>
                  <a:pt x="-216891" y="4210445"/>
                  <a:pt x="8030" y="2105222"/>
                  <a:pt x="232951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A962274-03F6-CF8B-D0E1-89CE4C9AB3A3}"/>
              </a:ext>
            </a:extLst>
          </p:cNvPr>
          <p:cNvSpPr/>
          <p:nvPr/>
        </p:nvSpPr>
        <p:spPr>
          <a:xfrm>
            <a:off x="6096000" y="1238144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UserSerializer</a:t>
            </a:r>
            <a:endParaRPr kumimoji="1" lang="ja-JP" altLang="en-US" sz="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6B3615-0630-FDF2-2F16-6BB27F405159}"/>
              </a:ext>
            </a:extLst>
          </p:cNvPr>
          <p:cNvSpPr txBox="1"/>
          <p:nvPr/>
        </p:nvSpPr>
        <p:spPr>
          <a:xfrm>
            <a:off x="6997474" y="5309308"/>
            <a:ext cx="299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2. </a:t>
            </a:r>
            <a:r>
              <a:rPr kumimoji="1" lang="ja-JP" altLang="en-US" sz="1400" dirty="0">
                <a:highlight>
                  <a:srgbClr val="FFFF00"/>
                </a:highlight>
              </a:rPr>
              <a:t>ヘッダーに</a:t>
            </a:r>
            <a:r>
              <a:rPr kumimoji="1" lang="en-US" altLang="ja-JP" sz="1400" dirty="0">
                <a:highlight>
                  <a:srgbClr val="FFFF00"/>
                </a:highlight>
              </a:rPr>
              <a:t>JWT</a:t>
            </a:r>
            <a:r>
              <a:rPr kumimoji="1" lang="ja-JP" altLang="en-US" sz="1400" dirty="0">
                <a:highlight>
                  <a:srgbClr val="FFFF00"/>
                </a:highlight>
              </a:rPr>
              <a:t>を付与して呼び出す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55417F-8DF5-B060-FBBD-8F1377992AA8}"/>
              </a:ext>
            </a:extLst>
          </p:cNvPr>
          <p:cNvSpPr txBox="1"/>
          <p:nvPr/>
        </p:nvSpPr>
        <p:spPr>
          <a:xfrm>
            <a:off x="6647698" y="1480575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3. JWT</a:t>
            </a:r>
            <a:r>
              <a:rPr kumimoji="1" lang="ja-JP" altLang="en-US" sz="1400" dirty="0">
                <a:highlight>
                  <a:srgbClr val="FFFF00"/>
                </a:highlight>
              </a:rPr>
              <a:t>を復号して検証する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CDA33A9-5433-9CB4-4DA5-BE0F0D4F72E6}"/>
              </a:ext>
            </a:extLst>
          </p:cNvPr>
          <p:cNvSpPr txBox="1"/>
          <p:nvPr/>
        </p:nvSpPr>
        <p:spPr>
          <a:xfrm>
            <a:off x="9788435" y="2953195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1. </a:t>
            </a:r>
            <a:r>
              <a:rPr kumimoji="1" lang="ja-JP" altLang="en-US" sz="1400" dirty="0">
                <a:highlight>
                  <a:srgbClr val="FFFF00"/>
                </a:highlight>
              </a:rPr>
              <a:t>何らかのユーザー操作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3CCB0E7-7574-B2FF-09EF-0AF5E271F4DF}"/>
              </a:ext>
            </a:extLst>
          </p:cNvPr>
          <p:cNvSpPr txBox="1"/>
          <p:nvPr/>
        </p:nvSpPr>
        <p:spPr>
          <a:xfrm>
            <a:off x="3380083" y="5526207"/>
            <a:ext cx="305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4. </a:t>
            </a:r>
            <a:r>
              <a:rPr kumimoji="1" lang="ja-JP" altLang="en-US" sz="1400" dirty="0">
                <a:highlight>
                  <a:srgbClr val="FFFF00"/>
                </a:highlight>
              </a:rPr>
              <a:t>コンテキストに認証情報をセットする</a:t>
            </a:r>
          </a:p>
        </p:txBody>
      </p:sp>
    </p:spTree>
    <p:extLst>
      <p:ext uri="{BB962C8B-B14F-4D97-AF65-F5344CB8AC3E}">
        <p14:creationId xmlns:p14="http://schemas.microsoft.com/office/powerpoint/2010/main" val="168269486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14435</TotalTime>
  <Words>924</Words>
  <Application>Microsoft Office PowerPoint</Application>
  <PresentationFormat>ワイド画面</PresentationFormat>
  <Paragraphs>410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44</vt:i4>
      </vt:variant>
    </vt:vector>
  </HeadingPairs>
  <TitlesOfParts>
    <vt:vector size="52" baseType="lpstr">
      <vt:lpstr>游ゴシック</vt:lpstr>
      <vt:lpstr>游ゴシック Light</vt:lpstr>
      <vt:lpstr>Arial</vt:lpstr>
      <vt:lpstr>Calibri</vt:lpstr>
      <vt:lpstr>Calibri Light</vt:lpstr>
      <vt:lpstr>Wingdings 2</vt:lpstr>
      <vt:lpstr>HDOfficeLightV0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中村充志</dc:creator>
  <cp:lastModifiedBy>Nakamura Atsushi A (中村 充志)</cp:lastModifiedBy>
  <cp:revision>119</cp:revision>
  <dcterms:created xsi:type="dcterms:W3CDTF">2022-07-28T20:39:41Z</dcterms:created>
  <dcterms:modified xsi:type="dcterms:W3CDTF">2023-04-16T00:07:46Z</dcterms:modified>
</cp:coreProperties>
</file>