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8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8" r:id="rId13"/>
    <p:sldId id="267" r:id="rId14"/>
    <p:sldId id="265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9" r:id="rId42"/>
    <p:sldId id="298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7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990DB1-66EE-D592-2109-444477A36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98849-ED66-7FCE-861C-533980E47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D1227C-7CC4-1E2F-001B-C37DCE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466E4-8D76-4591-6D3C-57336CE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EA434-F798-5AA4-32C6-5780125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61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3C30A-E066-A05B-C074-939508B4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D4AFB7-1EEC-2A4A-5D43-E524F9CF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2468D-3D24-4A3A-55DE-874A573E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7084A-9CA3-0452-D780-5794E668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944DE-E85B-F63F-5367-E5C90E21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07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F626A-42C3-3182-18FE-BCCD558A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02129-5904-DA8F-563F-F0A65FC63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CF07D6-D16E-DD07-5C26-548D18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8D3CE2-EB5D-D14B-E83A-CDDB7A17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D77C64-6655-6674-E3F8-F6C8253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1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2E2E0-8C5F-796D-0E25-615C065B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E14E3-ABB4-336D-0F47-814DBF53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AAF26-4F3B-7879-55EC-DA97DDB0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680C7-8129-56E2-8B1E-D2C3B39A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979DC2-E666-DB69-404F-1FBC1DA4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43159-9844-ED84-0D86-A6EB6BAC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945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E61FC-37F5-BBE9-DE53-8658B6B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393CB-5A4C-D9B4-DAF3-F102CE5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DFF9C-CD62-56AD-E725-47BD744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11BD0D-F656-DD2A-BA0E-64DF6196B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DC1627-F6B2-CD6A-8E12-544BF9580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481-34A3-A350-2674-EBECAB0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A8B67B-4837-00C9-8856-F5E8BC8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0B15C1-A6C6-D13C-4FBF-0803A5C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82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B83CD-7BE3-B5BF-3F52-502F1A44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FAE91-CB5A-D20B-7607-2478C6B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DAE9D-31AF-956A-4AB3-624D8F5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84EEE2-1A79-9AF9-CE86-C75F2F9A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08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0C94DD-C7E7-5B6B-28D8-53D3D90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BD4C1A-642F-9596-7AA9-3D132193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6437F6-1C24-6EE6-8C41-E96F267A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27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7F46-F109-2844-BDF1-562546F5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D22AC1-3019-4C39-EEE5-EE99F7E0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1DEDBA-8710-1740-15D4-181BAFA0C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4B92C0-54AB-CA22-4059-59567817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FE790C-4BEC-37FA-7DB2-921419B1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4FDB1-A6E0-C149-9444-5045AD3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92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597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8D2C8-2958-9F7F-BDAC-62AB4A39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E21623-613D-F3F5-645D-CF2B065C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33F78-FAFB-341F-1D46-242E8760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1C25A-5D7E-7A69-BA24-A6F6A1B1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20DD9-FF1D-D368-387E-CD67F63A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CF579-C9BB-59B8-473E-7F50AAC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12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83D21-3217-FFF7-BB5F-BF1BCA32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FD2AF-9C73-D6B0-0370-0E222CC1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4E4D1-9F4E-F447-AEBC-4854E4A0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C6C12-ED98-AB6F-FD67-5FB076F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CAD7D-AC3B-4C31-C0A4-7731300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259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62745B-FDA0-45BA-3452-4EB7B080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50E6A8-F87C-E096-18DF-976DB149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A53F7-E5AE-E40B-442C-D8C135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764A4-6DE4-BCB6-DFDA-C5532A6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7CB8-C92B-566B-A9B3-74D9BA6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8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7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1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26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5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8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BE702D-2B5D-4F5D-49FE-2FEFAE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40F20-9E90-5629-C7B7-EEEEF3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E47EA8-4FED-AF38-DA92-6C05292B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02AC-6BD8-4265-8194-254349EA603F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16BBB-FF1A-A0BE-AA37-760AA069E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58296-0EAA-6507-F8A4-90694E53A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EBB8-990F-4706-B659-40F7CCE39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3" y="3903426"/>
            <a:ext cx="3097857" cy="2323017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7680461" y="1873454"/>
            <a:ext cx="3064479" cy="2581710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311720B-33F5-C490-CFDB-EC85945570E7}"/>
              </a:ext>
            </a:extLst>
          </p:cNvPr>
          <p:cNvGrpSpPr/>
          <p:nvPr/>
        </p:nvGrpSpPr>
        <p:grpSpPr>
          <a:xfrm>
            <a:off x="2220562" y="790785"/>
            <a:ext cx="5483039" cy="3110986"/>
            <a:chOff x="2446696" y="817740"/>
            <a:chExt cx="5483039" cy="3110986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446696" y="817740"/>
              <a:ext cx="5483039" cy="31109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3842264" y="1566343"/>
              <a:ext cx="1411341" cy="107354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29E667C-6F4E-CE24-B45B-C371A6EC904D}"/>
                </a:ext>
              </a:extLst>
            </p:cNvPr>
            <p:cNvSpPr/>
            <p:nvPr/>
          </p:nvSpPr>
          <p:spPr>
            <a:xfrm>
              <a:off x="5643490" y="1566343"/>
              <a:ext cx="1625710" cy="12068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製品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4704774" y="2531746"/>
              <a:ext cx="1411341" cy="107354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5816072" y="4167330"/>
            <a:ext cx="3097857" cy="2323017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50255484-0853-A3C7-ECAA-11FF3FA6E3E4}"/>
              </a:ext>
            </a:extLst>
          </p:cNvPr>
          <p:cNvSpPr/>
          <p:nvPr/>
        </p:nvSpPr>
        <p:spPr>
          <a:xfrm>
            <a:off x="2545633" y="2308084"/>
            <a:ext cx="1411341" cy="1073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顧客</a:t>
            </a:r>
          </a:p>
        </p:txBody>
      </p:sp>
    </p:spTree>
    <p:extLst>
      <p:ext uri="{BB962C8B-B14F-4D97-AF65-F5344CB8AC3E}">
        <p14:creationId xmlns:p14="http://schemas.microsoft.com/office/powerpoint/2010/main" val="42724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59E3F72-0541-DC4A-7F8B-22C85F78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74" y="0"/>
            <a:ext cx="8562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5A3FA7-EFFF-14D8-B0BD-54B02B75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37" y="0"/>
            <a:ext cx="6628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F4AFC4-F3C0-D5FE-6D57-D79D7E4A2F5F}"/>
              </a:ext>
            </a:extLst>
          </p:cNvPr>
          <p:cNvSpPr/>
          <p:nvPr/>
        </p:nvSpPr>
        <p:spPr>
          <a:xfrm>
            <a:off x="3079856" y="1119808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BFB843-A9D0-399D-0663-28BC0BF86B03}"/>
              </a:ext>
            </a:extLst>
          </p:cNvPr>
          <p:cNvSpPr/>
          <p:nvPr/>
        </p:nvSpPr>
        <p:spPr>
          <a:xfrm>
            <a:off x="3079856" y="1773141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CAAAA9-2968-2358-2664-72F40970DC64}"/>
              </a:ext>
            </a:extLst>
          </p:cNvPr>
          <p:cNvSpPr/>
          <p:nvPr/>
        </p:nvSpPr>
        <p:spPr>
          <a:xfrm>
            <a:off x="3079856" y="2426474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8AB621-9C80-7B5B-397C-845DAC08584B}"/>
              </a:ext>
            </a:extLst>
          </p:cNvPr>
          <p:cNvSpPr/>
          <p:nvPr/>
        </p:nvSpPr>
        <p:spPr>
          <a:xfrm>
            <a:off x="3079856" y="3079807"/>
            <a:ext cx="3077155" cy="65333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リポジトリ実装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E6E29C7-0B90-1B59-F55D-D1F90E6BAB4D}"/>
              </a:ext>
            </a:extLst>
          </p:cNvPr>
          <p:cNvSpPr/>
          <p:nvPr/>
        </p:nvSpPr>
        <p:spPr>
          <a:xfrm>
            <a:off x="6225591" y="1160611"/>
            <a:ext cx="135172" cy="2531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7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3787140" y="2708910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3731215" y="324433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07457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858ED4-B230-F2A6-4C6B-2FD438794120}"/>
              </a:ext>
            </a:extLst>
          </p:cNvPr>
          <p:cNvGrpSpPr/>
          <p:nvPr/>
        </p:nvGrpSpPr>
        <p:grpSpPr>
          <a:xfrm>
            <a:off x="8200596" y="5696761"/>
            <a:ext cx="3298772" cy="388882"/>
            <a:chOff x="8200596" y="5696761"/>
            <a:chExt cx="3298772" cy="38888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242B47-E089-BCE8-790F-B3327391815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BC02200-F44A-6B11-9D10-083A9DC2754D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4B6F1C-5B17-AE0D-F989-BDF14826D32B}"/>
              </a:ext>
            </a:extLst>
          </p:cNvPr>
          <p:cNvGrpSpPr/>
          <p:nvPr/>
        </p:nvGrpSpPr>
        <p:grpSpPr>
          <a:xfrm>
            <a:off x="8207395" y="5118326"/>
            <a:ext cx="3346861" cy="388882"/>
            <a:chOff x="8200596" y="5696761"/>
            <a:chExt cx="3346861" cy="388882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8F05F9E-B22F-49A2-CC8C-2FC492B640E8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E51B1EC-9544-3311-2EF0-B0F68784567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C1DC670-EC93-7925-403A-1E34B6CA55D9}"/>
              </a:ext>
            </a:extLst>
          </p:cNvPr>
          <p:cNvGrpSpPr/>
          <p:nvPr/>
        </p:nvGrpSpPr>
        <p:grpSpPr>
          <a:xfrm>
            <a:off x="8200596" y="4539891"/>
            <a:ext cx="3755628" cy="388882"/>
            <a:chOff x="8200596" y="5696761"/>
            <a:chExt cx="3755628" cy="388882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91B7C70-FB8D-5B8C-E1A6-DA039DF6767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A1428AA-3C7F-63B7-D0C8-3F0B2070BB8F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133ED2-308C-9AA0-3749-2F645A48406E}"/>
              </a:ext>
            </a:extLst>
          </p:cNvPr>
          <p:cNvGrpSpPr/>
          <p:nvPr/>
        </p:nvGrpSpPr>
        <p:grpSpPr>
          <a:xfrm>
            <a:off x="8200596" y="3941906"/>
            <a:ext cx="3656242" cy="388882"/>
            <a:chOff x="8200596" y="5696761"/>
            <a:chExt cx="3656242" cy="38888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A69BB8-F2BE-04A7-5CC9-21F97CF7420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E0C51E-5B58-BAD6-381C-1AF7F398C017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EB72E91-8E6A-64C2-347E-C76580344182}"/>
              </a:ext>
            </a:extLst>
          </p:cNvPr>
          <p:cNvSpPr/>
          <p:nvPr/>
        </p:nvSpPr>
        <p:spPr>
          <a:xfrm>
            <a:off x="8529656" y="3941906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035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3535680" y="1511555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40A39A3-9F67-7359-C350-707FD74EAB6B}"/>
              </a:ext>
            </a:extLst>
          </p:cNvPr>
          <p:cNvSpPr/>
          <p:nvPr/>
        </p:nvSpPr>
        <p:spPr>
          <a:xfrm>
            <a:off x="4754880" y="2730755"/>
            <a:ext cx="1440180" cy="14401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690140" y="23085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690140" y="1698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3AC8EA1-0935-B644-D4E0-3927D0CCD72B}"/>
              </a:ext>
            </a:extLst>
          </p:cNvPr>
          <p:cNvSpPr/>
          <p:nvPr/>
        </p:nvSpPr>
        <p:spPr>
          <a:xfrm>
            <a:off x="3006467" y="174995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376ECC-CA6A-C86A-904E-127A59836356}"/>
              </a:ext>
            </a:extLst>
          </p:cNvPr>
          <p:cNvSpPr txBox="1"/>
          <p:nvPr/>
        </p:nvSpPr>
        <p:spPr>
          <a:xfrm>
            <a:off x="4698955" y="326617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AdventureWorks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E5A339-5BBF-1F2F-70E8-BC52F85DEDF0}"/>
              </a:ext>
            </a:extLst>
          </p:cNvPr>
          <p:cNvSpPr txBox="1"/>
          <p:nvPr/>
        </p:nvSpPr>
        <p:spPr>
          <a:xfrm rot="18838972">
            <a:off x="6357892" y="513114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38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18360" y="94235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815590" y="794202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18610" y="2094485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920972" y="23254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260825" y="532250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779106" y="315392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700131" y="51311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343891" y="1025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3042318" y="482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295770" y="4720294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139902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1031F-AF0B-7FAA-DD0C-7206AA576EAD}"/>
              </a:ext>
            </a:extLst>
          </p:cNvPr>
          <p:cNvSpPr/>
          <p:nvPr/>
        </p:nvSpPr>
        <p:spPr>
          <a:xfrm>
            <a:off x="2272136" y="1001864"/>
            <a:ext cx="3544398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クライアント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1EDC33-1B87-4933-6954-4E205ECBB653}"/>
              </a:ext>
            </a:extLst>
          </p:cNvPr>
          <p:cNvSpPr/>
          <p:nvPr/>
        </p:nvSpPr>
        <p:spPr>
          <a:xfrm>
            <a:off x="6232845" y="1001864"/>
            <a:ext cx="3411532" cy="4854272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algn="ctr"/>
            <a:r>
              <a:rPr kumimoji="1" lang="ja-JP" altLang="en-US" dirty="0"/>
              <a:t>サーバー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E1C5E-AFD3-B5A1-C5D3-A086681D7B7A}"/>
              </a:ext>
            </a:extLst>
          </p:cNvPr>
          <p:cNvSpPr/>
          <p:nvPr/>
        </p:nvSpPr>
        <p:spPr>
          <a:xfrm>
            <a:off x="3573299" y="1546860"/>
            <a:ext cx="696864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90F382-8437-AF50-8EEF-E329B93D1CEF}"/>
              </a:ext>
            </a:extLst>
          </p:cNvPr>
          <p:cNvSpPr/>
          <p:nvPr/>
        </p:nvSpPr>
        <p:spPr>
          <a:xfrm>
            <a:off x="3269233" y="2466322"/>
            <a:ext cx="1304996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ViewModel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F9470-313A-1B20-9BFF-AD7AC34C4149}"/>
              </a:ext>
            </a:extLst>
          </p:cNvPr>
          <p:cNvSpPr/>
          <p:nvPr/>
        </p:nvSpPr>
        <p:spPr>
          <a:xfrm>
            <a:off x="4617851" y="2967680"/>
            <a:ext cx="1029828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DD8FF-619B-07A5-C89D-18A7852414B9}"/>
              </a:ext>
            </a:extLst>
          </p:cNvPr>
          <p:cNvSpPr/>
          <p:nvPr/>
        </p:nvSpPr>
        <p:spPr>
          <a:xfrm>
            <a:off x="2939907" y="3385784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09089-154C-1CD5-8EC5-ADB0EEB4B805}"/>
              </a:ext>
            </a:extLst>
          </p:cNvPr>
          <p:cNvSpPr/>
          <p:nvPr/>
        </p:nvSpPr>
        <p:spPr>
          <a:xfrm>
            <a:off x="6956786" y="3385783"/>
            <a:ext cx="1963649" cy="352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44BF10C-1B4A-08C1-3329-55709D3EE6A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21731" y="1898969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3E7EC2-1D3A-3379-9EB2-86231D5AC8C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21731" y="2818431"/>
            <a:ext cx="1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9146337-14CB-7764-B27A-793B5B18E9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21731" y="2818431"/>
            <a:ext cx="696120" cy="17605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69510EB-E004-0784-9EC5-3508B321CFE2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4903556" y="3561838"/>
            <a:ext cx="2053230" cy="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FD8443-E7A4-7DFF-E725-D19B54AE679D}"/>
              </a:ext>
            </a:extLst>
          </p:cNvPr>
          <p:cNvSpPr/>
          <p:nvPr/>
        </p:nvSpPr>
        <p:spPr>
          <a:xfrm>
            <a:off x="2607715" y="4305246"/>
            <a:ext cx="2628033" cy="2976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ProductRepositoryClient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FD02408-1B17-83F6-1C61-280D30BCE04F}"/>
              </a:ext>
            </a:extLst>
          </p:cNvPr>
          <p:cNvSpPr/>
          <p:nvPr/>
        </p:nvSpPr>
        <p:spPr>
          <a:xfrm>
            <a:off x="2511560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IProductRepositoryService</a:t>
            </a:r>
            <a:endParaRPr kumimoji="1" lang="ja-JP" altLang="en-US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61A882C-4DE9-7059-A194-93690DFE4F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921731" y="4602866"/>
            <a:ext cx="1" cy="56735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34C3B8-F4BE-6934-2787-FCBE1225126C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3921732" y="3737893"/>
            <a:ext cx="0" cy="56735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BBFCDA-57DB-16AA-7D26-8CB3AEFB0512}"/>
              </a:ext>
            </a:extLst>
          </p:cNvPr>
          <p:cNvSpPr/>
          <p:nvPr/>
        </p:nvSpPr>
        <p:spPr>
          <a:xfrm>
            <a:off x="6528439" y="5170218"/>
            <a:ext cx="2820342" cy="2976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ProductRepositoryServer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E84155A-F851-F8B0-F232-73EBC45EAF5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903556" y="3737892"/>
            <a:ext cx="3035054" cy="14323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0B697D-51BF-FABB-F6CE-954B1AB628DA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5331902" y="5319027"/>
            <a:ext cx="1196537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55448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25171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55473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CE0B2-840C-7721-12DD-AB16E39E97C8}"/>
              </a:ext>
            </a:extLst>
          </p:cNvPr>
          <p:cNvSpPr txBox="1"/>
          <p:nvPr/>
        </p:nvSpPr>
        <p:spPr>
          <a:xfrm>
            <a:off x="4357092" y="2303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69694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421522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136251" y="510929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gRPC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780011" y="8698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2478438" y="47994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FA7F81-6C88-AE36-7EB0-37D5E989D629}"/>
              </a:ext>
            </a:extLst>
          </p:cNvPr>
          <p:cNvSpPr/>
          <p:nvPr/>
        </p:nvSpPr>
        <p:spPr>
          <a:xfrm>
            <a:off x="4718498" y="1186377"/>
            <a:ext cx="508822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2BE109-1BB9-C108-F35F-E7BD28F19E77}"/>
              </a:ext>
            </a:extLst>
          </p:cNvPr>
          <p:cNvSpPr/>
          <p:nvPr/>
        </p:nvSpPr>
        <p:spPr>
          <a:xfrm>
            <a:off x="4357092" y="1721425"/>
            <a:ext cx="952856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ViewModel</a:t>
            </a:r>
            <a:endParaRPr kumimoji="1" lang="ja-JP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494B4F-429C-2C19-0BD5-7A8A0113A910}"/>
              </a:ext>
            </a:extLst>
          </p:cNvPr>
          <p:cNvSpPr/>
          <p:nvPr/>
        </p:nvSpPr>
        <p:spPr>
          <a:xfrm>
            <a:off x="3809269" y="283330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</a:t>
            </a:r>
            <a:endParaRPr kumimoji="1" lang="ja-JP" altLang="en-US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56F47C-63B6-5F8D-A609-9A8876193315}"/>
              </a:ext>
            </a:extLst>
          </p:cNvPr>
          <p:cNvSpPr/>
          <p:nvPr/>
        </p:nvSpPr>
        <p:spPr>
          <a:xfrm>
            <a:off x="4013075" y="3500518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</a:t>
            </a:r>
            <a:endParaRPr kumimoji="1" lang="ja-JP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E40C38-4784-2AFD-97FB-964DC8E5C233}"/>
              </a:ext>
            </a:extLst>
          </p:cNvPr>
          <p:cNvSpPr/>
          <p:nvPr/>
        </p:nvSpPr>
        <p:spPr>
          <a:xfrm rot="2134353">
            <a:off x="2515571" y="4199673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</a:t>
            </a:r>
            <a:endParaRPr kumimoji="1" lang="ja-JP" altLang="en-US" sz="11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1DA6B-ED23-D121-E6CE-83826C064A05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4833520" y="1468862"/>
            <a:ext cx="139389" cy="25256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CCD0A8-EDC4-A5E2-EE22-3BCB1EFF4B8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729964" y="2003910"/>
            <a:ext cx="103556" cy="149660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C1A8237-7D0C-F31E-B3E5-5F46D85BD75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185239" y="2003910"/>
            <a:ext cx="648281" cy="82939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D7F6556-23FD-4A50-D890-346A649B6283}"/>
              </a:ext>
            </a:extLst>
          </p:cNvPr>
          <p:cNvCxnSpPr>
            <a:cxnSpLocks/>
            <a:stCxn id="17" idx="0"/>
            <a:endCxn id="10" idx="1"/>
          </p:cNvCxnSpPr>
          <p:nvPr/>
        </p:nvCxnSpPr>
        <p:spPr>
          <a:xfrm flipV="1">
            <a:off x="3314625" y="3641761"/>
            <a:ext cx="698450" cy="584271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E4F5A167-376B-F94B-C289-2859F3017079}"/>
              </a:ext>
            </a:extLst>
          </p:cNvPr>
          <p:cNvSpPr/>
          <p:nvPr/>
        </p:nvSpPr>
        <p:spPr>
          <a:xfrm rot="19015793">
            <a:off x="5669955" y="2966271"/>
            <a:ext cx="2644128" cy="17825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069B4BF-40D4-9876-B773-81BA8E1AC6D6}"/>
              </a:ext>
            </a:extLst>
          </p:cNvPr>
          <p:cNvSpPr/>
          <p:nvPr/>
        </p:nvSpPr>
        <p:spPr>
          <a:xfrm rot="18713940">
            <a:off x="5700438" y="3583008"/>
            <a:ext cx="1918884" cy="238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ProductRepositoryClient</a:t>
            </a:r>
            <a:endParaRPr kumimoji="1" lang="ja-JP" altLang="en-US" sz="11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F5F060-D19D-9764-A7C3-56954277DF33}"/>
              </a:ext>
            </a:extLst>
          </p:cNvPr>
          <p:cNvSpPr/>
          <p:nvPr/>
        </p:nvSpPr>
        <p:spPr>
          <a:xfrm rot="18713940">
            <a:off x="6068897" y="3917999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IProductRepositoryService</a:t>
            </a:r>
            <a:endParaRPr kumimoji="1" lang="ja-JP" altLang="en-US" sz="1100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A3000E9-EE01-F62C-A199-B4CADFFD102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48741" y="3782121"/>
            <a:ext cx="260945" cy="1755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7787E2B-4B29-6AFC-AD54-C80E39D0FA20}"/>
              </a:ext>
            </a:extLst>
          </p:cNvPr>
          <p:cNvCxnSpPr>
            <a:cxnSpLocks/>
            <a:stCxn id="26" idx="0"/>
            <a:endCxn id="10" idx="3"/>
          </p:cNvCxnSpPr>
          <p:nvPr/>
        </p:nvCxnSpPr>
        <p:spPr>
          <a:xfrm flipH="1">
            <a:off x="5446852" y="3622665"/>
            <a:ext cx="1124167" cy="1909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933FD0C3-06B1-5A19-5F55-0FD9615FCB9C}"/>
              </a:ext>
            </a:extLst>
          </p:cNvPr>
          <p:cNvSpPr/>
          <p:nvPr/>
        </p:nvSpPr>
        <p:spPr>
          <a:xfrm rot="19015793">
            <a:off x="4192813" y="5034092"/>
            <a:ext cx="2279040" cy="1623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FA38FB1-68CD-C76B-63FE-738715CA80EF}"/>
              </a:ext>
            </a:extLst>
          </p:cNvPr>
          <p:cNvSpPr/>
          <p:nvPr/>
        </p:nvSpPr>
        <p:spPr>
          <a:xfrm rot="18713940">
            <a:off x="4329248" y="5846816"/>
            <a:ext cx="2059300" cy="238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ProductRepositoryServer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62BC7DE-9839-A8F9-6153-E5640EBDA9D8}"/>
              </a:ext>
            </a:extLst>
          </p:cNvPr>
          <p:cNvCxnSpPr>
            <a:cxnSpLocks/>
            <a:stCxn id="28" idx="0"/>
            <a:endCxn id="10" idx="2"/>
          </p:cNvCxnSpPr>
          <p:nvPr/>
        </p:nvCxnSpPr>
        <p:spPr>
          <a:xfrm flipH="1" flipV="1">
            <a:off x="4729964" y="3783003"/>
            <a:ext cx="540073" cy="21034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508065E-5FB4-7679-3FB7-9CAD5190BCA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6046519" y="4803776"/>
            <a:ext cx="364408" cy="39603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83CC644-F057-EE3A-19B7-EB9972196C17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35355D9-0BA0-D2EE-3488-4619063F6DB2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BF7791F-708E-0116-0F74-AABD2F18D6EC}"/>
              </a:ext>
            </a:extLst>
          </p:cNvPr>
          <p:cNvSpPr txBox="1"/>
          <p:nvPr/>
        </p:nvSpPr>
        <p:spPr>
          <a:xfrm>
            <a:off x="8731227" y="12427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依存（呼出し）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D742CDD-551F-CE85-50FC-EC33C58DADF5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759941" y="4960706"/>
            <a:ext cx="168853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31D5561-9515-EE8B-B331-0835909AE0EC}"/>
              </a:ext>
            </a:extLst>
          </p:cNvPr>
          <p:cNvSpPr txBox="1"/>
          <p:nvPr/>
        </p:nvSpPr>
        <p:spPr>
          <a:xfrm rot="18712592">
            <a:off x="5115950" y="600786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サーバー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F075A3-585B-89B5-3D9A-8E80991DF9AC}"/>
              </a:ext>
            </a:extLst>
          </p:cNvPr>
          <p:cNvSpPr txBox="1"/>
          <p:nvPr/>
        </p:nvSpPr>
        <p:spPr>
          <a:xfrm rot="18712592">
            <a:off x="6969697" y="37464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クライアント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91AC1E5-CBD2-D343-3E07-0AAA6E5AE45F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7914B25-31AC-3048-EB54-C42A2FDA121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2EC3FDB-41ED-0878-1061-0CA0E633FDCC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400DE47-E1B2-9B0A-7043-2B5249F6B81F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D151DAB-FF70-6900-D4EB-5A2CEB77EBF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6AFBFD2-4C9A-3C71-C0F5-8388CA2C0C64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A3BF4A5-6538-B808-1FF5-AD4FDE84F997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1F0922E0-580B-5CB1-79C3-9C7CC5B3DCE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412E5D4-0576-5BF2-AA77-A6F20232BC6E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CC15F87-A867-FD22-0DC4-278721A3873B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DD5DA67-CAC4-31D6-D36E-EEC6068A511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FD44B76-E045-0DDD-2355-66C7DC3C04E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33AED2D-2BFE-5B1A-909A-C1EB58A4D128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50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50D393-DCC3-CD2B-4DF8-F81DDCEF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" y="1248047"/>
            <a:ext cx="12104762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676597EB-5929-F277-6BFD-6BDCAD8A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93" y="541020"/>
            <a:ext cx="5976282" cy="59817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5D9E6A4A-61BC-6943-0A66-43BDFEA3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" y="541020"/>
            <a:ext cx="5970989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E173B87-FBB9-8E2A-3B8C-11D8521306C4}"/>
              </a:ext>
            </a:extLst>
          </p:cNvPr>
          <p:cNvSpPr/>
          <p:nvPr/>
        </p:nvSpPr>
        <p:spPr>
          <a:xfrm>
            <a:off x="1447060" y="237392"/>
            <a:ext cx="9454719" cy="6518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FA214F-D0C3-BEC1-4ECE-F27F5D8131F0}"/>
              </a:ext>
            </a:extLst>
          </p:cNvPr>
          <p:cNvSpPr txBox="1"/>
          <p:nvPr/>
        </p:nvSpPr>
        <p:spPr>
          <a:xfrm>
            <a:off x="5094764" y="448408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Adventure Works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28CF32B-36E0-A44C-B89B-65635BD1F5B9}"/>
              </a:ext>
            </a:extLst>
          </p:cNvPr>
          <p:cNvGrpSpPr/>
          <p:nvPr/>
        </p:nvGrpSpPr>
        <p:grpSpPr>
          <a:xfrm>
            <a:off x="2545634" y="4173198"/>
            <a:ext cx="2647280" cy="2053245"/>
            <a:chOff x="3233613" y="4086575"/>
            <a:chExt cx="3097857" cy="2323017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BFB8EA3-C44D-6087-6ABD-09230505F4A4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支援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購買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7D94B29-8D6D-AB27-F08C-BC40ADC69353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購買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E38028-A1D6-FC4B-4284-670B2C9DB8AD}"/>
              </a:ext>
            </a:extLst>
          </p:cNvPr>
          <p:cNvGrpSpPr/>
          <p:nvPr/>
        </p:nvGrpSpPr>
        <p:grpSpPr>
          <a:xfrm>
            <a:off x="6869391" y="839158"/>
            <a:ext cx="2925243" cy="2189927"/>
            <a:chOff x="7447407" y="2522336"/>
            <a:chExt cx="3261820" cy="2687416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7F0D57-1F25-00CD-5333-69D43616D2B8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製造システム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7121125-E794-BFA7-53F1-FE9292E66999}"/>
                </a:ext>
              </a:extLst>
            </p:cNvPr>
            <p:cNvSpPr/>
            <p:nvPr/>
          </p:nvSpPr>
          <p:spPr>
            <a:xfrm>
              <a:off x="8192697" y="3356864"/>
              <a:ext cx="1771239" cy="12127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製造</a:t>
              </a:r>
              <a:endParaRPr kumimoji="1" lang="ja-JP" altLang="en-US" sz="1400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FAA6E6B-41E3-DFF9-F86B-0E285801FF7D}"/>
              </a:ext>
            </a:extLst>
          </p:cNvPr>
          <p:cNvGrpSpPr/>
          <p:nvPr/>
        </p:nvGrpSpPr>
        <p:grpSpPr>
          <a:xfrm>
            <a:off x="6892704" y="4177667"/>
            <a:ext cx="2664202" cy="2053245"/>
            <a:chOff x="3233613" y="4086575"/>
            <a:chExt cx="3097857" cy="2323017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91C74FC-9D27-5765-3E5C-45F42DC99378}"/>
                </a:ext>
              </a:extLst>
            </p:cNvPr>
            <p:cNvSpPr/>
            <p:nvPr/>
          </p:nvSpPr>
          <p:spPr>
            <a:xfrm>
              <a:off x="3233613" y="4086575"/>
              <a:ext cx="3097857" cy="23230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400" dirty="0"/>
                <a:t>&lt;</a:t>
              </a:r>
              <a:r>
                <a:rPr lang="ja-JP" altLang="en-US" sz="1400" dirty="0"/>
                <a:t>汎用</a:t>
              </a:r>
              <a:r>
                <a:rPr lang="en-US" altLang="ja-JP" sz="1400" dirty="0"/>
                <a:t>&gt;</a:t>
              </a:r>
              <a:r>
                <a:rPr lang="ja-JP" altLang="en-US" sz="1400" dirty="0"/>
                <a:t>人事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5B63DDF-90FA-6E67-50A0-E9470AFD9FA0}"/>
                </a:ext>
              </a:extLst>
            </p:cNvPr>
            <p:cNvSpPr/>
            <p:nvPr/>
          </p:nvSpPr>
          <p:spPr>
            <a:xfrm>
              <a:off x="4009338" y="4738884"/>
              <a:ext cx="1546409" cy="12068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組織・従業員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E244E92-A6EE-B718-A4D8-FA178CD05366}"/>
              </a:ext>
            </a:extLst>
          </p:cNvPr>
          <p:cNvGrpSpPr/>
          <p:nvPr/>
        </p:nvGrpSpPr>
        <p:grpSpPr>
          <a:xfrm>
            <a:off x="2545633" y="898634"/>
            <a:ext cx="3352278" cy="2739232"/>
            <a:chOff x="2545633" y="898634"/>
            <a:chExt cx="3352278" cy="2739232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0D718DA-75DC-B140-77EF-2F6020A5715E}"/>
                </a:ext>
              </a:extLst>
            </p:cNvPr>
            <p:cNvSpPr/>
            <p:nvPr/>
          </p:nvSpPr>
          <p:spPr>
            <a:xfrm>
              <a:off x="2545633" y="898634"/>
              <a:ext cx="3352278" cy="273923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コア</a:t>
              </a:r>
              <a:r>
                <a:rPr kumimoji="1" lang="en-US" altLang="ja-JP" sz="1400" dirty="0"/>
                <a:t>&gt;</a:t>
              </a:r>
              <a:r>
                <a:rPr kumimoji="1" lang="ja-JP" altLang="en-US" sz="1400" dirty="0"/>
                <a:t>販売システム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4341508-0FDE-D06F-4D72-515D8565D854}"/>
                </a:ext>
              </a:extLst>
            </p:cNvPr>
            <p:cNvSpPr/>
            <p:nvPr/>
          </p:nvSpPr>
          <p:spPr>
            <a:xfrm>
              <a:off x="4240567" y="1596569"/>
              <a:ext cx="1178739" cy="8345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販売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33E96A1B-5BF5-F13F-1B5C-AE260802C186}"/>
                </a:ext>
              </a:extLst>
            </p:cNvPr>
            <p:cNvSpPr/>
            <p:nvPr/>
          </p:nvSpPr>
          <p:spPr>
            <a:xfrm>
              <a:off x="3683449" y="2431080"/>
              <a:ext cx="1032921" cy="8020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在庫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50255484-0853-A3C7-ECAA-11FF3FA6E3E4}"/>
                </a:ext>
              </a:extLst>
            </p:cNvPr>
            <p:cNvSpPr/>
            <p:nvPr/>
          </p:nvSpPr>
          <p:spPr>
            <a:xfrm>
              <a:off x="2979301" y="1635103"/>
              <a:ext cx="1096086" cy="83451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顧客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070A3-65C7-96E9-4C42-7AD898140C1D}"/>
              </a:ext>
            </a:extLst>
          </p:cNvPr>
          <p:cNvGrpSpPr/>
          <p:nvPr/>
        </p:nvGrpSpPr>
        <p:grpSpPr>
          <a:xfrm>
            <a:off x="5094764" y="2535888"/>
            <a:ext cx="2711197" cy="2189926"/>
            <a:chOff x="7447407" y="2522336"/>
            <a:chExt cx="3261820" cy="2687416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109C74B-67CB-928A-9E46-C3D9824642FE}"/>
                </a:ext>
              </a:extLst>
            </p:cNvPr>
            <p:cNvSpPr/>
            <p:nvPr/>
          </p:nvSpPr>
          <p:spPr>
            <a:xfrm>
              <a:off x="7447407" y="2522336"/>
              <a:ext cx="3261820" cy="26874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/>
                <a:t>&lt;</a:t>
              </a:r>
              <a:r>
                <a:rPr kumimoji="1" lang="ja-JP" altLang="en-US" sz="1400" dirty="0"/>
                <a:t>支援</a:t>
              </a:r>
              <a:r>
                <a:rPr kumimoji="1" lang="en-US" altLang="ja-JP" sz="1400" dirty="0"/>
                <a:t>&gt;</a:t>
              </a:r>
              <a:r>
                <a:rPr lang="ja-JP" altLang="en-US" sz="1400" dirty="0"/>
                <a:t>製品</a:t>
              </a:r>
              <a:r>
                <a:rPr kumimoji="1" lang="ja-JP" altLang="en-US" sz="1400" dirty="0"/>
                <a:t>システム</a:t>
              </a: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B7BCCCF-F3B9-F29C-41D5-095F6C3314FA}"/>
                </a:ext>
              </a:extLst>
            </p:cNvPr>
            <p:cNvSpPr/>
            <p:nvPr/>
          </p:nvSpPr>
          <p:spPr>
            <a:xfrm>
              <a:off x="7776130" y="3391727"/>
              <a:ext cx="2668016" cy="15403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400" dirty="0"/>
                <a:t>製品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858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2728342" y="107309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2728341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6345506" y="10730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6345506" y="3481988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4600282" y="2277541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</p:spTree>
    <p:extLst>
      <p:ext uri="{BB962C8B-B14F-4D97-AF65-F5344CB8AC3E}">
        <p14:creationId xmlns:p14="http://schemas.microsoft.com/office/powerpoint/2010/main" val="1904100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33DDE6E-D331-61B4-6209-A4EC7D73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A36E27C-19C9-0739-B3A8-A198647C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8" y="0"/>
            <a:ext cx="1164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F9DB787-79C6-F94A-5086-34889420469F}"/>
              </a:ext>
            </a:extLst>
          </p:cNvPr>
          <p:cNvSpPr/>
          <p:nvPr/>
        </p:nvSpPr>
        <p:spPr>
          <a:xfrm>
            <a:off x="2567940" y="148971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3722400" y="1676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081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3842516-3A63-37E2-68BA-7CBF175F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37" y="-11343"/>
            <a:ext cx="7158893" cy="6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6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A94CE583-28EF-CA38-B1AB-170635DBD230}"/>
              </a:ext>
            </a:extLst>
          </p:cNvPr>
          <p:cNvSpPr/>
          <p:nvPr/>
        </p:nvSpPr>
        <p:spPr>
          <a:xfrm>
            <a:off x="2170453" y="153150"/>
            <a:ext cx="4658247" cy="6031557"/>
          </a:xfrm>
          <a:custGeom>
            <a:avLst/>
            <a:gdLst>
              <a:gd name="connsiteX0" fmla="*/ 2743200 w 4658247"/>
              <a:gd name="connsiteY0" fmla="*/ 0 h 6031557"/>
              <a:gd name="connsiteX1" fmla="*/ 2278380 w 4658247"/>
              <a:gd name="connsiteY1" fmla="*/ 3230880 h 6031557"/>
              <a:gd name="connsiteX2" fmla="*/ 4358640 w 4658247"/>
              <a:gd name="connsiteY2" fmla="*/ 4419600 h 6031557"/>
              <a:gd name="connsiteX3" fmla="*/ 4526280 w 4658247"/>
              <a:gd name="connsiteY3" fmla="*/ 5745480 h 6031557"/>
              <a:gd name="connsiteX4" fmla="*/ 3215640 w 4658247"/>
              <a:gd name="connsiteY4" fmla="*/ 5844540 h 6031557"/>
              <a:gd name="connsiteX5" fmla="*/ 2217420 w 4658247"/>
              <a:gd name="connsiteY5" fmla="*/ 3619500 h 6031557"/>
              <a:gd name="connsiteX6" fmla="*/ 0 w 4658247"/>
              <a:gd name="connsiteY6" fmla="*/ 4610100 h 60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8247" h="6031557">
                <a:moveTo>
                  <a:pt x="2743200" y="0"/>
                </a:moveTo>
                <a:cubicBezTo>
                  <a:pt x="2376170" y="1247140"/>
                  <a:pt x="2009140" y="2494280"/>
                  <a:pt x="2278380" y="3230880"/>
                </a:cubicBezTo>
                <a:cubicBezTo>
                  <a:pt x="2547620" y="3967480"/>
                  <a:pt x="3983990" y="4000500"/>
                  <a:pt x="4358640" y="4419600"/>
                </a:cubicBezTo>
                <a:cubicBezTo>
                  <a:pt x="4733290" y="4838700"/>
                  <a:pt x="4716780" y="5507990"/>
                  <a:pt x="4526280" y="5745480"/>
                </a:cubicBezTo>
                <a:cubicBezTo>
                  <a:pt x="4335780" y="5982970"/>
                  <a:pt x="3600450" y="6198870"/>
                  <a:pt x="3215640" y="5844540"/>
                </a:cubicBezTo>
                <a:cubicBezTo>
                  <a:pt x="2830830" y="5490210"/>
                  <a:pt x="2753360" y="3825240"/>
                  <a:pt x="2217420" y="3619500"/>
                </a:cubicBezTo>
                <a:cubicBezTo>
                  <a:pt x="1681480" y="3413760"/>
                  <a:pt x="840740" y="4011930"/>
                  <a:pt x="0" y="4610100"/>
                </a:cubicBezTo>
              </a:path>
            </a:pathLst>
          </a:custGeom>
          <a:noFill/>
          <a:ln w="5715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3462801" y="2849104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059978" y="3131589"/>
            <a:ext cx="426228" cy="45966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3376151" y="100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プレゼンテーション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</p:spTree>
    <p:extLst>
      <p:ext uri="{BB962C8B-B14F-4D97-AF65-F5344CB8AC3E}">
        <p14:creationId xmlns:p14="http://schemas.microsoft.com/office/powerpoint/2010/main" val="3917103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D0BD3F3-BB71-B0EA-9268-D6825112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7" y="0"/>
            <a:ext cx="11817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1150620" y="7239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1847850" y="772357"/>
            <a:ext cx="5318760" cy="53132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3150870" y="207264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3722400" y="22867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購買ドメイン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1293085" y="530066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3811366" y="293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WPF</a:t>
            </a:r>
            <a:r>
              <a:rPr kumimoji="1" lang="ja-JP" altLang="en-US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5390152" y="5109297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MagicOnion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C5522C-87C7-78DD-C60F-F263BB98C9A3}"/>
              </a:ext>
            </a:extLst>
          </p:cNvPr>
          <p:cNvSpPr txBox="1"/>
          <p:nvPr/>
        </p:nvSpPr>
        <p:spPr>
          <a:xfrm rot="2688152">
            <a:off x="1942416" y="48828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ゲートウェイ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5328030" y="469844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110366" y="2870118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</a:t>
            </a:r>
            <a:endParaRPr kumimoji="1" lang="ja-JP" altLang="en-US" sz="11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3769317" y="3591250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IVendorRepository</a:t>
            </a:r>
            <a:endParaRPr kumimoji="1" lang="ja-JP" altLang="en-US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 rot="2747665">
            <a:off x="2164373" y="4670549"/>
            <a:ext cx="1433777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VendorRepository</a:t>
            </a:r>
            <a:endParaRPr kumimoji="1" lang="ja-JP" altLang="en-US" sz="11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4486206" y="3152603"/>
            <a:ext cx="130" cy="43864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982510" y="3872026"/>
            <a:ext cx="960583" cy="84128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8187793" y="29354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8187793" y="61527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8731227" y="1242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8731227" y="45419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インターフェイスの実装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8202622" y="6111468"/>
            <a:ext cx="3298772" cy="388882"/>
            <a:chOff x="8200596" y="5696761"/>
            <a:chExt cx="3298772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06536"/>
              <a:ext cx="2614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Frameworks</a:t>
              </a:r>
              <a:r>
                <a:rPr kumimoji="1" lang="ja-JP" altLang="en-US" dirty="0"/>
                <a:t> ＆ </a:t>
              </a:r>
              <a:r>
                <a:rPr kumimoji="1" lang="en-US" altLang="ja-JP" dirty="0"/>
                <a:t>Drivers</a:t>
              </a:r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8209421" y="5533033"/>
            <a:ext cx="3346861" cy="388882"/>
            <a:chOff x="8200596" y="5696761"/>
            <a:chExt cx="3346861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06536"/>
              <a:ext cx="2662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Infrastructure Adapters</a:t>
              </a:r>
              <a:endParaRPr kumimoji="1" lang="ja-JP" altLang="en-US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8202622" y="4954598"/>
            <a:ext cx="3755628" cy="388882"/>
            <a:chOff x="8200596" y="5696761"/>
            <a:chExt cx="3755628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84549" y="5706536"/>
              <a:ext cx="307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Application Business Rules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8202622" y="4356613"/>
            <a:ext cx="3656242" cy="388882"/>
            <a:chOff x="8200596" y="5696761"/>
            <a:chExt cx="3656242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6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06536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Enterprise Business Rules</a:t>
              </a:r>
              <a:endParaRPr kumimoji="1" lang="ja-JP" altLang="en-US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8531682" y="435661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BAF5E2F-2CAB-0130-3DDF-7E0A83FBBE3A}"/>
              </a:ext>
            </a:extLst>
          </p:cNvPr>
          <p:cNvSpPr/>
          <p:nvPr/>
        </p:nvSpPr>
        <p:spPr>
          <a:xfrm>
            <a:off x="4184782" y="945364"/>
            <a:ext cx="1847168" cy="13220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1849A1-8E5A-8A1C-1667-1720357D652B}"/>
              </a:ext>
            </a:extLst>
          </p:cNvPr>
          <p:cNvSpPr/>
          <p:nvPr/>
        </p:nvSpPr>
        <p:spPr>
          <a:xfrm>
            <a:off x="4663149" y="126255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5F6C1A-0E53-1949-5F3B-675382BEEC61}"/>
              </a:ext>
            </a:extLst>
          </p:cNvPr>
          <p:cNvSpPr/>
          <p:nvPr/>
        </p:nvSpPr>
        <p:spPr>
          <a:xfrm>
            <a:off x="4679755" y="171727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C619AF-0C20-59CC-3CE4-DA920C62949D}"/>
              </a:ext>
            </a:extLst>
          </p:cNvPr>
          <p:cNvSpPr txBox="1"/>
          <p:nvPr/>
        </p:nvSpPr>
        <p:spPr>
          <a:xfrm>
            <a:off x="4839445" y="961653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View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DEB4DF74-E7F0-BDC5-838D-72AA5E6704B3}"/>
              </a:ext>
            </a:extLst>
          </p:cNvPr>
          <p:cNvSpPr/>
          <p:nvPr/>
        </p:nvSpPr>
        <p:spPr>
          <a:xfrm>
            <a:off x="2812088" y="1269561"/>
            <a:ext cx="1323360" cy="9390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A0FD102-9480-EA64-45AE-7AC134DEB8A4}"/>
              </a:ext>
            </a:extLst>
          </p:cNvPr>
          <p:cNvSpPr/>
          <p:nvPr/>
        </p:nvSpPr>
        <p:spPr>
          <a:xfrm>
            <a:off x="3108890" y="1623380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85A9CD2-84B3-2E49-E2AC-8D0E1BC68EB6}"/>
              </a:ext>
            </a:extLst>
          </p:cNvPr>
          <p:cNvSpPr txBox="1"/>
          <p:nvPr/>
        </p:nvSpPr>
        <p:spPr>
          <a:xfrm>
            <a:off x="3190366" y="1318709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App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FEA1D3E-83BA-46ED-8D36-EE4B29F00B95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3860829" y="1403798"/>
            <a:ext cx="802320" cy="36082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E9BADCB-7474-6F25-1C10-6FA8F6BDF68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860829" y="1764623"/>
            <a:ext cx="818926" cy="9389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4260A2E-2EFF-75FD-78A3-54FC579E97F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484860" y="1905865"/>
            <a:ext cx="640701" cy="16980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60F0AC2-BC97-4D52-9EB9-B8AF859A5BFF}"/>
              </a:ext>
            </a:extLst>
          </p:cNvPr>
          <p:cNvCxnSpPr>
            <a:cxnSpLocks/>
          </p:cNvCxnSpPr>
          <p:nvPr/>
        </p:nvCxnSpPr>
        <p:spPr>
          <a:xfrm flipH="1">
            <a:off x="2673085" y="1905865"/>
            <a:ext cx="809265" cy="247755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0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F94CBFC4-33B3-A23B-55E8-CDC471EA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5" y="0"/>
            <a:ext cx="115758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49457" y="89648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</p:spTree>
    <p:extLst>
      <p:ext uri="{BB962C8B-B14F-4D97-AF65-F5344CB8AC3E}">
        <p14:creationId xmlns:p14="http://schemas.microsoft.com/office/powerpoint/2010/main" val="26874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355468-9D81-C2A5-41D8-6308C522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8" y="0"/>
            <a:ext cx="7281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7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DD2ECEC-9A6E-0288-FAF8-FAD5C55A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34" y="0"/>
            <a:ext cx="7101504" cy="68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32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828864-C106-D724-28D5-8221CB68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0"/>
            <a:ext cx="10087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2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8F6393-D128-058A-CE82-27493D67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757"/>
            <a:ext cx="12192000" cy="6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04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04F549-0ADE-E55C-0C72-7EE893D59D2B}"/>
              </a:ext>
            </a:extLst>
          </p:cNvPr>
          <p:cNvSpPr txBox="1"/>
          <p:nvPr/>
        </p:nvSpPr>
        <p:spPr>
          <a:xfrm>
            <a:off x="4734776" y="49382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プレゼンテーション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5E25D1-F818-CB37-329C-DE36F1A7BFA7}"/>
              </a:ext>
            </a:extLst>
          </p:cNvPr>
          <p:cNvSpPr txBox="1"/>
          <p:nvPr/>
        </p:nvSpPr>
        <p:spPr>
          <a:xfrm rot="18712592">
            <a:off x="6722564" y="50361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コントローラー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5148155" y="2959563"/>
            <a:ext cx="560693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</a:t>
            </a:r>
            <a:endParaRPr kumimoji="1" lang="ja-JP" altLang="en-US" sz="9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4847496" y="3673383"/>
            <a:ext cx="11620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IVendorRepository</a:t>
            </a:r>
            <a:endParaRPr kumimoji="1" lang="ja-JP" altLang="en-US" sz="9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21751" y="5420712"/>
            <a:ext cx="1128194" cy="210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VendorRepository</a:t>
            </a:r>
            <a:endParaRPr kumimoji="1" lang="ja-JP" altLang="en-US" sz="9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428502" y="3183083"/>
            <a:ext cx="0" cy="4903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848" y="3896903"/>
            <a:ext cx="1142654" cy="152380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31D6DC95-3074-1EB3-BFBE-CB043A84ECBF}"/>
              </a:ext>
            </a:extLst>
          </p:cNvPr>
          <p:cNvSpPr/>
          <p:nvPr/>
        </p:nvSpPr>
        <p:spPr>
          <a:xfrm>
            <a:off x="52296" y="280253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6ADEB5-38A0-B67C-A385-EFE0EF895275}"/>
              </a:ext>
            </a:extLst>
          </p:cNvPr>
          <p:cNvSpPr/>
          <p:nvPr/>
        </p:nvSpPr>
        <p:spPr>
          <a:xfrm>
            <a:off x="698555" y="389477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6FFE8C-3DAE-F752-6627-2E199CBE3ACD}"/>
              </a:ext>
            </a:extLst>
          </p:cNvPr>
          <p:cNvSpPr/>
          <p:nvPr/>
        </p:nvSpPr>
        <p:spPr>
          <a:xfrm>
            <a:off x="650362" y="345066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A086907-41AB-3156-EB30-03A9A1AC4BDC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H="1" flipV="1">
            <a:off x="1073518" y="367418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519E1A0-06D2-EDAA-5D5A-4665B04DC462}"/>
              </a:ext>
            </a:extLst>
          </p:cNvPr>
          <p:cNvSpPr txBox="1"/>
          <p:nvPr/>
        </p:nvSpPr>
        <p:spPr>
          <a:xfrm>
            <a:off x="219204" y="2886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8EB1549-B605-71AE-FA25-2EF2BD95F2F2}"/>
              </a:ext>
            </a:extLst>
          </p:cNvPr>
          <p:cNvSpPr/>
          <p:nvPr/>
        </p:nvSpPr>
        <p:spPr>
          <a:xfrm>
            <a:off x="698555" y="432005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D5630AAD-420D-ACB6-C9A9-66B0475BF628}"/>
              </a:ext>
            </a:extLst>
          </p:cNvPr>
          <p:cNvCxnSpPr>
            <a:cxnSpLocks/>
            <a:stCxn id="73" idx="0"/>
            <a:endCxn id="36" idx="2"/>
          </p:cNvCxnSpPr>
          <p:nvPr/>
        </p:nvCxnSpPr>
        <p:spPr>
          <a:xfrm flipV="1">
            <a:off x="1073519" y="411829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683ACE6-4725-5A23-8DD5-764BE2EBFFD1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205EBF-496D-6022-BE74-BFE7355FC80E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 flipV="1">
            <a:off x="1448482" y="4431818"/>
            <a:ext cx="1349417" cy="3815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3A894A-8520-F0F1-2021-CEE265DFDB50}"/>
              </a:ext>
            </a:extLst>
          </p:cNvPr>
          <p:cNvCxnSpPr>
            <a:cxnSpLocks/>
            <a:stCxn id="31" idx="0"/>
            <a:endCxn id="78" idx="2"/>
          </p:cNvCxnSpPr>
          <p:nvPr/>
        </p:nvCxnSpPr>
        <p:spPr>
          <a:xfrm flipH="1" flipV="1">
            <a:off x="3466705" y="4925163"/>
            <a:ext cx="819143" cy="495549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9AB537-386E-C3C2-D259-CFA390C36FA8}"/>
              </a:ext>
            </a:extLst>
          </p:cNvPr>
          <p:cNvSpPr/>
          <p:nvPr/>
        </p:nvSpPr>
        <p:spPr>
          <a:xfrm>
            <a:off x="5227968" y="728725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App</a:t>
            </a:r>
            <a:endParaRPr kumimoji="1" lang="ja-JP" altLang="en-US" sz="11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A2E4F8-E6AF-5E10-3330-4B1C498E52CE}"/>
              </a:ext>
            </a:extLst>
          </p:cNvPr>
          <p:cNvSpPr/>
          <p:nvPr/>
        </p:nvSpPr>
        <p:spPr>
          <a:xfrm>
            <a:off x="5244574" y="1183445"/>
            <a:ext cx="943805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Window</a:t>
            </a:r>
            <a:endParaRPr kumimoji="1" lang="ja-JP" altLang="en-US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BE4B99B-417B-522B-6BA8-FB56E5FCD8C6}"/>
              </a:ext>
            </a:extLst>
          </p:cNvPr>
          <p:cNvSpPr/>
          <p:nvPr/>
        </p:nvSpPr>
        <p:spPr>
          <a:xfrm>
            <a:off x="3869829" y="994989"/>
            <a:ext cx="751939" cy="282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Program</a:t>
            </a:r>
            <a:endParaRPr kumimoji="1" lang="ja-JP" altLang="en-US" sz="11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6B978F5-91CA-E0D6-C6FD-A58638735DCF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4621768" y="869968"/>
            <a:ext cx="606200" cy="26626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F5F563-D2E5-9F4C-2702-135F5AA2B15C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621768" y="1136232"/>
            <a:ext cx="622806" cy="18845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724B325-9056-F87B-2C5A-7B8BEB01B4F7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245799" y="1277474"/>
            <a:ext cx="1098476" cy="22931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80D09DD-5FAC-B3DF-63C8-D888B9D42DDA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>
          <a:xfrm>
            <a:off x="4245799" y="1277474"/>
            <a:ext cx="40049" cy="414323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B036B7B-4521-06ED-BF7A-199EA0A0D1CF}"/>
              </a:ext>
            </a:extLst>
          </p:cNvPr>
          <p:cNvCxnSpPr>
            <a:cxnSpLocks/>
            <a:stCxn id="39" idx="2"/>
            <a:endCxn id="78" idx="0"/>
          </p:cNvCxnSpPr>
          <p:nvPr/>
        </p:nvCxnSpPr>
        <p:spPr>
          <a:xfrm flipH="1">
            <a:off x="3466705" y="1277474"/>
            <a:ext cx="779094" cy="342416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43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742F994E-66C6-7F5C-406C-29A06A4E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64" y="0"/>
            <a:ext cx="10259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DFF45D3-C94D-FEAA-ADBC-E4993261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455"/>
            <a:ext cx="12192000" cy="594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2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408894" y="5307337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109778" y="4992652"/>
            <a:ext cx="393540" cy="3146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499468"/>
            <a:ext cx="700884" cy="4450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39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F35C2FC-8440-D656-936A-B50CD2EF9548}"/>
              </a:ext>
            </a:extLst>
          </p:cNvPr>
          <p:cNvSpPr/>
          <p:nvPr/>
        </p:nvSpPr>
        <p:spPr>
          <a:xfrm>
            <a:off x="3638550" y="118110"/>
            <a:ext cx="4081940" cy="6211644"/>
          </a:xfrm>
          <a:custGeom>
            <a:avLst/>
            <a:gdLst>
              <a:gd name="connsiteX0" fmla="*/ 2697480 w 4081940"/>
              <a:gd name="connsiteY0" fmla="*/ 0 h 6211644"/>
              <a:gd name="connsiteX1" fmla="*/ 2023110 w 4081940"/>
              <a:gd name="connsiteY1" fmla="*/ 3154680 h 6211644"/>
              <a:gd name="connsiteX2" fmla="*/ 2381250 w 4081940"/>
              <a:gd name="connsiteY2" fmla="*/ 4362450 h 6211644"/>
              <a:gd name="connsiteX3" fmla="*/ 3851910 w 4081940"/>
              <a:gd name="connsiteY3" fmla="*/ 4652010 h 6211644"/>
              <a:gd name="connsiteX4" fmla="*/ 3970020 w 4081940"/>
              <a:gd name="connsiteY4" fmla="*/ 5787390 h 6211644"/>
              <a:gd name="connsiteX5" fmla="*/ 2781300 w 4081940"/>
              <a:gd name="connsiteY5" fmla="*/ 6122670 h 6211644"/>
              <a:gd name="connsiteX6" fmla="*/ 2019300 w 4081940"/>
              <a:gd name="connsiteY6" fmla="*/ 4267200 h 6211644"/>
              <a:gd name="connsiteX7" fmla="*/ 0 w 4081940"/>
              <a:gd name="connsiteY7" fmla="*/ 5791200 h 621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1940" h="6211644">
                <a:moveTo>
                  <a:pt x="2697480" y="0"/>
                </a:moveTo>
                <a:cubicBezTo>
                  <a:pt x="2386647" y="1213802"/>
                  <a:pt x="2075815" y="2427605"/>
                  <a:pt x="2023110" y="3154680"/>
                </a:cubicBezTo>
                <a:cubicBezTo>
                  <a:pt x="1970405" y="3881755"/>
                  <a:pt x="2076450" y="4112895"/>
                  <a:pt x="2381250" y="4362450"/>
                </a:cubicBezTo>
                <a:cubicBezTo>
                  <a:pt x="2686050" y="4612005"/>
                  <a:pt x="3587115" y="4414520"/>
                  <a:pt x="3851910" y="4652010"/>
                </a:cubicBezTo>
                <a:cubicBezTo>
                  <a:pt x="4116705" y="4889500"/>
                  <a:pt x="4148455" y="5542280"/>
                  <a:pt x="3970020" y="5787390"/>
                </a:cubicBezTo>
                <a:cubicBezTo>
                  <a:pt x="3791585" y="6032500"/>
                  <a:pt x="3106420" y="6376035"/>
                  <a:pt x="2781300" y="6122670"/>
                </a:cubicBezTo>
                <a:cubicBezTo>
                  <a:pt x="2456180" y="5869305"/>
                  <a:pt x="2482850" y="4322445"/>
                  <a:pt x="2019300" y="4267200"/>
                </a:cubicBezTo>
                <a:cubicBezTo>
                  <a:pt x="1555750" y="4211955"/>
                  <a:pt x="777875" y="5001577"/>
                  <a:pt x="0" y="5791200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D9B2AD3-5955-0255-6EAD-C6325B89B686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00752DB-385E-816E-74F6-C86975CAB38A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39AAC-0537-9316-337E-66D25B7948B5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9DD35F-C7FD-3B3D-2ED1-3DDDA4D98BEE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3D6D13-7976-0FB1-5B4A-24D43E2EE71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C1CF807-4DAF-6649-3246-B8D61EC89C99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4AAF935-99E0-3F3E-CE77-DA03FA08B43F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7AA25D-64B6-63BD-35ED-8D1D6CE8EAF4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7DBFDDF-7431-1A7E-0465-E34102A2FE87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2D227C2-0B8A-14CA-F946-3079B389AB10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225EAFB-7951-5B55-40CC-F2AEF91B383E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CF72B8C-0B43-01C5-D62E-C5AB4E75796D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123E2-72AF-C86F-8005-3E552BB63494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4CBB834-F906-A1E0-3856-0F8FA6E60E15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18D5DD0-4F6A-D850-9907-59B468801B16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68EB53F-0F98-6A1D-DFD1-D4620DC8CA10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60ED00A-55A3-561B-0024-69CBFE31B2B7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11D15D1-FEF6-55C1-AF7F-686EFC1E1429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B1A7DE9-ADE4-EFE8-833E-D3A5C9AB5E12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3A4021A-FD8E-92DC-2DFB-7D70B038D8AF}"/>
              </a:ext>
            </a:extLst>
          </p:cNvPr>
          <p:cNvSpPr txBox="1"/>
          <p:nvPr/>
        </p:nvSpPr>
        <p:spPr>
          <a:xfrm>
            <a:off x="6238525" y="314714"/>
            <a:ext cx="1726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1. </a:t>
            </a:r>
            <a:r>
              <a:rPr kumimoji="1" lang="ja-JP" altLang="en-US" sz="900" dirty="0">
                <a:highlight>
                  <a:srgbClr val="FFFF00"/>
                </a:highlight>
              </a:rPr>
              <a:t>ユーザーが</a:t>
            </a:r>
            <a:r>
              <a:rPr kumimoji="1" lang="en-US" altLang="ja-JP" sz="900" dirty="0">
                <a:highlight>
                  <a:srgbClr val="FFFF00"/>
                </a:highlight>
              </a:rPr>
              <a:t>View</a:t>
            </a:r>
            <a:r>
              <a:rPr kumimoji="1" lang="ja-JP" altLang="en-US" sz="900" dirty="0">
                <a:highlight>
                  <a:srgbClr val="FFFF00"/>
                </a:highlight>
              </a:rPr>
              <a:t>を操作する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F3768F-E66A-DC39-9600-DD8923CD41EC}"/>
              </a:ext>
            </a:extLst>
          </p:cNvPr>
          <p:cNvSpPr txBox="1"/>
          <p:nvPr/>
        </p:nvSpPr>
        <p:spPr>
          <a:xfrm>
            <a:off x="6201790" y="946592"/>
            <a:ext cx="16257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2. View</a:t>
            </a:r>
            <a:r>
              <a:rPr kumimoji="1" lang="ja-JP" altLang="en-US" sz="900" dirty="0">
                <a:highlight>
                  <a:srgbClr val="FFFF00"/>
                </a:highlight>
              </a:rPr>
              <a:t>は</a:t>
            </a:r>
            <a:r>
              <a:rPr kumimoji="1" lang="en-US" altLang="ja-JP" sz="900" dirty="0">
                <a:highlight>
                  <a:srgbClr val="FFFF00"/>
                </a:highlight>
              </a:rPr>
              <a:t>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を呼ぶ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3B7F709-6543-773A-E04B-13FD3336641F}"/>
              </a:ext>
            </a:extLst>
          </p:cNvPr>
          <p:cNvSpPr txBox="1"/>
          <p:nvPr/>
        </p:nvSpPr>
        <p:spPr>
          <a:xfrm>
            <a:off x="5649356" y="3794005"/>
            <a:ext cx="3905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3. ViewModel</a:t>
            </a:r>
            <a:r>
              <a:rPr kumimoji="1" lang="ja-JP" altLang="en-US" sz="900" dirty="0">
                <a:highlight>
                  <a:srgbClr val="FFFF00"/>
                </a:highlight>
              </a:rPr>
              <a:t>はリポジトリーを呼び出してエンティティの取得を試みる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2188DF-2013-25C5-A063-B37976BD4F81}"/>
              </a:ext>
            </a:extLst>
          </p:cNvPr>
          <p:cNvSpPr txBox="1"/>
          <p:nvPr/>
        </p:nvSpPr>
        <p:spPr>
          <a:xfrm>
            <a:off x="6858506" y="5051342"/>
            <a:ext cx="3493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4. </a:t>
            </a:r>
            <a:r>
              <a:rPr kumimoji="1" lang="ja-JP" altLang="en-US" sz="900" dirty="0">
                <a:highlight>
                  <a:srgbClr val="FFFF00"/>
                </a:highlight>
              </a:rPr>
              <a:t>クライアントから</a:t>
            </a:r>
            <a:r>
              <a:rPr kumimoji="1" lang="en-US" altLang="ja-JP" sz="900" dirty="0">
                <a:highlight>
                  <a:srgbClr val="FFFF00"/>
                </a:highlight>
              </a:rPr>
              <a:t>gRPC</a:t>
            </a:r>
            <a:r>
              <a:rPr kumimoji="1" lang="ja-JP" altLang="en-US" sz="900" dirty="0">
                <a:highlight>
                  <a:srgbClr val="FFFF00"/>
                </a:highlight>
              </a:rPr>
              <a:t>を利用してサーバーサイドを呼び出す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3E2BDB3-B078-785A-0624-E7BA95B9FD85}"/>
              </a:ext>
            </a:extLst>
          </p:cNvPr>
          <p:cNvSpPr txBox="1"/>
          <p:nvPr/>
        </p:nvSpPr>
        <p:spPr>
          <a:xfrm>
            <a:off x="3497027" y="466327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highlight>
                  <a:srgbClr val="FFFF00"/>
                </a:highlight>
              </a:rPr>
              <a:t>5. </a:t>
            </a:r>
            <a:r>
              <a:rPr kumimoji="1" lang="ja-JP" altLang="en-US" sz="900" dirty="0">
                <a:highlight>
                  <a:srgbClr val="FFFF00"/>
                </a:highlight>
              </a:rPr>
              <a:t>サーバーサイドはリポジトリーの実装を</a:t>
            </a:r>
            <a:endParaRPr kumimoji="1" lang="en-US" altLang="ja-JP" sz="900" dirty="0">
              <a:highlight>
                <a:srgbClr val="FFFF00"/>
              </a:highlight>
            </a:endParaRPr>
          </a:p>
          <a:p>
            <a:r>
              <a:rPr kumimoji="1" lang="ja-JP" altLang="en-US" sz="900" dirty="0">
                <a:highlight>
                  <a:srgbClr val="FFFF00"/>
                </a:highlight>
              </a:rPr>
              <a:t>　 呼び出してエンティティを取得する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52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6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50A219-AD2A-8C6B-712B-BD0EF6652B5F}"/>
              </a:ext>
            </a:extLst>
          </p:cNvPr>
          <p:cNvSpPr/>
          <p:nvPr/>
        </p:nvSpPr>
        <p:spPr>
          <a:xfrm>
            <a:off x="1811708" y="660400"/>
            <a:ext cx="8785078" cy="584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/>
              <a:t>Adventure Works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FC06124-A541-9708-D4AD-E807A586D82A}"/>
              </a:ext>
            </a:extLst>
          </p:cNvPr>
          <p:cNvSpPr/>
          <p:nvPr/>
        </p:nvSpPr>
        <p:spPr>
          <a:xfrm>
            <a:off x="2530783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＜汎用＞人事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D0947A-4DAF-31DE-B858-A1D445CE014B}"/>
              </a:ext>
            </a:extLst>
          </p:cNvPr>
          <p:cNvSpPr/>
          <p:nvPr/>
        </p:nvSpPr>
        <p:spPr>
          <a:xfrm>
            <a:off x="5038457" y="2718275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7FA36E6-6E00-5D22-6835-8A3FC5BD7C4F}"/>
              </a:ext>
            </a:extLst>
          </p:cNvPr>
          <p:cNvSpPr/>
          <p:nvPr/>
        </p:nvSpPr>
        <p:spPr>
          <a:xfrm>
            <a:off x="2535252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3008077-0BBC-98A5-C572-17DE43620FE9}"/>
              </a:ext>
            </a:extLst>
          </p:cNvPr>
          <p:cNvSpPr/>
          <p:nvPr/>
        </p:nvSpPr>
        <p:spPr>
          <a:xfrm>
            <a:off x="7541663" y="4177469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417442-845C-EB8A-33F6-4D1B785DE11D}"/>
              </a:ext>
            </a:extLst>
          </p:cNvPr>
          <p:cNvSpPr/>
          <p:nvPr/>
        </p:nvSpPr>
        <p:spPr>
          <a:xfrm>
            <a:off x="7586341" y="1461331"/>
            <a:ext cx="2298819" cy="17262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852B9B6-2E30-1158-DC3D-AB500CFC4B44}"/>
              </a:ext>
            </a:extLst>
          </p:cNvPr>
          <p:cNvSpPr/>
          <p:nvPr/>
        </p:nvSpPr>
        <p:spPr>
          <a:xfrm>
            <a:off x="3067940" y="1965533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898D4E3-C391-F10E-DB7C-F8918424767C}"/>
              </a:ext>
            </a:extLst>
          </p:cNvPr>
          <p:cNvSpPr/>
          <p:nvPr/>
        </p:nvSpPr>
        <p:spPr>
          <a:xfrm>
            <a:off x="5609517" y="3187581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E28EE2-DB5A-2307-FDB3-8657642F8834}"/>
              </a:ext>
            </a:extLst>
          </p:cNvPr>
          <p:cNvSpPr/>
          <p:nvPr/>
        </p:nvSpPr>
        <p:spPr>
          <a:xfrm>
            <a:off x="3058591" y="4690455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購買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EE6F39-4FAB-EFF0-FF4B-46EFD03E0041}"/>
              </a:ext>
            </a:extLst>
          </p:cNvPr>
          <p:cNvSpPr/>
          <p:nvPr/>
        </p:nvSpPr>
        <p:spPr>
          <a:xfrm>
            <a:off x="8154799" y="1974317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販売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7BB7101-16DE-E4F1-26ED-714BC53DA568}"/>
              </a:ext>
            </a:extLst>
          </p:cNvPr>
          <p:cNvSpPr/>
          <p:nvPr/>
        </p:nvSpPr>
        <p:spPr>
          <a:xfrm>
            <a:off x="8118319" y="4690574"/>
            <a:ext cx="1234861" cy="100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製造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DE5EEB9-5B00-F5C4-655C-0541C01C6CEA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H="1" flipV="1">
            <a:off x="4302801" y="2469735"/>
            <a:ext cx="3851998" cy="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3F30B5A-CA3D-7912-2DD7-F53D07DF64C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76022" y="2982720"/>
            <a:ext cx="0" cy="170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F8663EE-E10C-DC9E-49EE-06E25743E9F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663537" y="4048307"/>
            <a:ext cx="1635623" cy="789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E5EFB5-A3EC-AF46-BFEF-68613BD06C8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6663537" y="2809693"/>
            <a:ext cx="1643662" cy="525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458459-0D82-8736-DB63-D03A8818DDB0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4112611" y="4048307"/>
            <a:ext cx="1677747" cy="789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13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CC355F5-CAA3-ACE3-284D-2A3741AA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4" y="0"/>
            <a:ext cx="10777952" cy="6858000"/>
          </a:xfrm>
          <a:prstGeom prst="rect">
            <a:avLst/>
          </a:prstGeom>
        </p:spPr>
      </p:pic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4D250D1F-64FF-8554-E4E8-DE4D30899028}"/>
              </a:ext>
            </a:extLst>
          </p:cNvPr>
          <p:cNvSpPr/>
          <p:nvPr/>
        </p:nvSpPr>
        <p:spPr>
          <a:xfrm>
            <a:off x="5935862" y="421054"/>
            <a:ext cx="4563925" cy="5939692"/>
          </a:xfrm>
          <a:custGeom>
            <a:avLst/>
            <a:gdLst>
              <a:gd name="connsiteX0" fmla="*/ 329634 w 4563925"/>
              <a:gd name="connsiteY0" fmla="*/ 0 h 5939692"/>
              <a:gd name="connsiteX1" fmla="*/ 368711 w 4563925"/>
              <a:gd name="connsiteY1" fmla="*/ 3634154 h 5939692"/>
              <a:gd name="connsiteX2" fmla="*/ 4065388 w 4563925"/>
              <a:gd name="connsiteY2" fmla="*/ 4243754 h 5939692"/>
              <a:gd name="connsiteX3" fmla="*/ 4166988 w 4563925"/>
              <a:gd name="connsiteY3" fmla="*/ 5838092 h 5939692"/>
              <a:gd name="connsiteX4" fmla="*/ 720403 w 4563925"/>
              <a:gd name="connsiteY4" fmla="*/ 4314092 h 5939692"/>
              <a:gd name="connsiteX5" fmla="*/ 110803 w 4563925"/>
              <a:gd name="connsiteY5" fmla="*/ 5939692 h 593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63925" h="5939692">
                <a:moveTo>
                  <a:pt x="329634" y="0"/>
                </a:moveTo>
                <a:cubicBezTo>
                  <a:pt x="37859" y="1463431"/>
                  <a:pt x="-253915" y="2926862"/>
                  <a:pt x="368711" y="3634154"/>
                </a:cubicBezTo>
                <a:cubicBezTo>
                  <a:pt x="991337" y="4341446"/>
                  <a:pt x="3432342" y="3876431"/>
                  <a:pt x="4065388" y="4243754"/>
                </a:cubicBezTo>
                <a:cubicBezTo>
                  <a:pt x="4698434" y="4611077"/>
                  <a:pt x="4724485" y="5826369"/>
                  <a:pt x="4166988" y="5838092"/>
                </a:cubicBezTo>
                <a:cubicBezTo>
                  <a:pt x="3609491" y="5849815"/>
                  <a:pt x="1396434" y="4297159"/>
                  <a:pt x="720403" y="4314092"/>
                </a:cubicBezTo>
                <a:cubicBezTo>
                  <a:pt x="44372" y="4331025"/>
                  <a:pt x="77587" y="5135358"/>
                  <a:pt x="110803" y="5939692"/>
                </a:cubicBezTo>
              </a:path>
            </a:pathLst>
          </a:custGeom>
          <a:noFill/>
          <a:ln w="5715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7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61F6DF7D-A748-EE48-3EDD-9DD5FF2C9BD6}"/>
              </a:ext>
            </a:extLst>
          </p:cNvPr>
          <p:cNvSpPr/>
          <p:nvPr/>
        </p:nvSpPr>
        <p:spPr>
          <a:xfrm>
            <a:off x="2188408" y="102870"/>
            <a:ext cx="6713220" cy="6713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B52D55-1ACB-79D8-60DE-A16C4075EF0A}"/>
              </a:ext>
            </a:extLst>
          </p:cNvPr>
          <p:cNvSpPr/>
          <p:nvPr/>
        </p:nvSpPr>
        <p:spPr>
          <a:xfrm>
            <a:off x="2489083" y="428957"/>
            <a:ext cx="6061046" cy="606104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B1A5908-B043-7189-0547-2A88C3D33D7C}"/>
              </a:ext>
            </a:extLst>
          </p:cNvPr>
          <p:cNvSpPr/>
          <p:nvPr/>
        </p:nvSpPr>
        <p:spPr>
          <a:xfrm>
            <a:off x="3605728" y="1520190"/>
            <a:ext cx="3878580" cy="3878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D5F7EEE-98CD-3F37-082F-E28F6540080E}"/>
              </a:ext>
            </a:extLst>
          </p:cNvPr>
          <p:cNvSpPr/>
          <p:nvPr/>
        </p:nvSpPr>
        <p:spPr>
          <a:xfrm>
            <a:off x="4188658" y="2103120"/>
            <a:ext cx="2712720" cy="27127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FE21E94-485A-C504-A486-1BA75B83CD04}"/>
              </a:ext>
            </a:extLst>
          </p:cNvPr>
          <p:cNvSpPr/>
          <p:nvPr/>
        </p:nvSpPr>
        <p:spPr>
          <a:xfrm>
            <a:off x="4880734" y="2803519"/>
            <a:ext cx="1277743" cy="12509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C21E71-31D6-3669-41F4-DA16D9DF5ADC}"/>
              </a:ext>
            </a:extLst>
          </p:cNvPr>
          <p:cNvSpPr txBox="1"/>
          <p:nvPr/>
        </p:nvSpPr>
        <p:spPr>
          <a:xfrm>
            <a:off x="4991020" y="231719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購買ドメイン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35DE73-44DD-9E74-441B-19CAE7799FA4}"/>
              </a:ext>
            </a:extLst>
          </p:cNvPr>
          <p:cNvSpPr txBox="1"/>
          <p:nvPr/>
        </p:nvSpPr>
        <p:spPr>
          <a:xfrm>
            <a:off x="4991020" y="170735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/>
              <a:t>ユースケース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A4408E-BAFB-5176-6604-E8A23E3A94FF}"/>
              </a:ext>
            </a:extLst>
          </p:cNvPr>
          <p:cNvSpPr txBox="1"/>
          <p:nvPr/>
        </p:nvSpPr>
        <p:spPr>
          <a:xfrm rot="2860399">
            <a:off x="2481656" y="54696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DB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SQL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Server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990C2C-0114-CB69-C9A5-F2BC15A6AE81}"/>
              </a:ext>
            </a:extLst>
          </p:cNvPr>
          <p:cNvSpPr txBox="1"/>
          <p:nvPr/>
        </p:nvSpPr>
        <p:spPr>
          <a:xfrm>
            <a:off x="5040402" y="103658"/>
            <a:ext cx="987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UI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WPF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6B2D26-80C0-618F-02ED-D175574E544B}"/>
              </a:ext>
            </a:extLst>
          </p:cNvPr>
          <p:cNvSpPr txBox="1"/>
          <p:nvPr/>
        </p:nvSpPr>
        <p:spPr>
          <a:xfrm rot="18838972">
            <a:off x="6956017" y="5366979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（</a:t>
            </a:r>
            <a:r>
              <a:rPr kumimoji="1" lang="en-US" altLang="ja-JP" sz="1200" dirty="0"/>
              <a:t>MagicOnion</a:t>
            </a:r>
            <a:r>
              <a:rPr kumimoji="1" lang="ja-JP" altLang="en-US" sz="1200" dirty="0"/>
              <a:t>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300987-8C66-D866-FD9B-7DE8F5A9242A}"/>
              </a:ext>
            </a:extLst>
          </p:cNvPr>
          <p:cNvSpPr/>
          <p:nvPr/>
        </p:nvSpPr>
        <p:spPr>
          <a:xfrm>
            <a:off x="4420170" y="3841337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</a:t>
            </a:r>
            <a:endParaRPr kumimoji="1" lang="ja-JP" altLang="en-US" sz="8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31D1CC2-2DD9-DD83-5AFE-6F5922CAD473}"/>
              </a:ext>
            </a:extLst>
          </p:cNvPr>
          <p:cNvSpPr/>
          <p:nvPr/>
        </p:nvSpPr>
        <p:spPr>
          <a:xfrm>
            <a:off x="5238293" y="4285153"/>
            <a:ext cx="1082889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</a:t>
            </a:r>
            <a:endParaRPr kumimoji="1" lang="ja-JP" altLang="en-US" sz="8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EBE216-8792-3469-315F-DDFD8F1C2193}"/>
              </a:ext>
            </a:extLst>
          </p:cNvPr>
          <p:cNvSpPr/>
          <p:nvPr/>
        </p:nvSpPr>
        <p:spPr>
          <a:xfrm>
            <a:off x="3759340" y="5450699"/>
            <a:ext cx="1051374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</a:t>
            </a:r>
            <a:endParaRPr kumimoji="1" lang="ja-JP" altLang="en-US" sz="800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CD3C585-B900-CC94-C843-D931DC59920A}"/>
              </a:ext>
            </a:extLst>
          </p:cNvPr>
          <p:cNvCxnSpPr>
            <a:cxnSpLocks/>
            <a:stCxn id="30" idx="1"/>
            <a:endCxn id="10" idx="2"/>
          </p:cNvCxnSpPr>
          <p:nvPr/>
        </p:nvCxnSpPr>
        <p:spPr>
          <a:xfrm flipH="1" flipV="1">
            <a:off x="4681428" y="4045216"/>
            <a:ext cx="556865" cy="34187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31F0C-DED6-9FEE-30FF-BFA9225DBCDC}"/>
              </a:ext>
            </a:extLst>
          </p:cNvPr>
          <p:cNvSpPr/>
          <p:nvPr/>
        </p:nvSpPr>
        <p:spPr>
          <a:xfrm>
            <a:off x="6849345" y="4800521"/>
            <a:ext cx="1307945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VendorRepositoryClient</a:t>
            </a:r>
            <a:endParaRPr kumimoji="1" lang="ja-JP" altLang="en-US" sz="8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34BBF9-93DD-9871-FFF8-C6FFE1AF24C9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H="1" flipV="1">
            <a:off x="6321182" y="4387093"/>
            <a:ext cx="1182136" cy="41342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907DB74-4CF6-D07C-44AD-CAF599C0D461}"/>
              </a:ext>
            </a:extLst>
          </p:cNvPr>
          <p:cNvSpPr/>
          <p:nvPr/>
        </p:nvSpPr>
        <p:spPr>
          <a:xfrm>
            <a:off x="5947629" y="668582"/>
            <a:ext cx="522515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</a:t>
            </a:r>
            <a:endParaRPr kumimoji="1" lang="ja-JP" altLang="en-US" sz="8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48D761A-C49F-F165-BBB0-05A62C3267A3}"/>
              </a:ext>
            </a:extLst>
          </p:cNvPr>
          <p:cNvSpPr/>
          <p:nvPr/>
        </p:nvSpPr>
        <p:spPr>
          <a:xfrm>
            <a:off x="5855049" y="1248370"/>
            <a:ext cx="730167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ViewModel</a:t>
            </a:r>
            <a:endParaRPr kumimoji="1" lang="ja-JP" altLang="en-US" sz="8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A2EC888-3B39-BAE5-ED8B-232F35AEDB1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6208887" y="872461"/>
            <a:ext cx="11246" cy="3759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98648DD-CA39-A44E-987B-867781F0F296}"/>
              </a:ext>
            </a:extLst>
          </p:cNvPr>
          <p:cNvSpPr/>
          <p:nvPr/>
        </p:nvSpPr>
        <p:spPr>
          <a:xfrm>
            <a:off x="5279232" y="3545375"/>
            <a:ext cx="593294" cy="203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TaxRate</a:t>
            </a:r>
            <a:endParaRPr kumimoji="1" lang="ja-JP" altLang="en-US" sz="8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8DDE0D9-A709-A24B-FFDC-A52EEE59F4B9}"/>
              </a:ext>
            </a:extLst>
          </p:cNvPr>
          <p:cNvCxnSpPr>
            <a:cxnSpLocks/>
            <a:stCxn id="10" idx="3"/>
            <a:endCxn id="62" idx="1"/>
          </p:cNvCxnSpPr>
          <p:nvPr/>
        </p:nvCxnSpPr>
        <p:spPr>
          <a:xfrm flipV="1">
            <a:off x="4942685" y="3647315"/>
            <a:ext cx="336547" cy="295962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5D5232-5BEE-A25B-45B1-13CD85F12513}"/>
              </a:ext>
            </a:extLst>
          </p:cNvPr>
          <p:cNvSpPr txBox="1"/>
          <p:nvPr/>
        </p:nvSpPr>
        <p:spPr>
          <a:xfrm>
            <a:off x="4885323" y="3050799"/>
            <a:ext cx="12570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AdventureWorks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ドメイン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911F935A-0D88-78F3-98CB-FF65845765DE}"/>
              </a:ext>
            </a:extLst>
          </p:cNvPr>
          <p:cNvSpPr/>
          <p:nvPr/>
        </p:nvSpPr>
        <p:spPr>
          <a:xfrm>
            <a:off x="6381991" y="5395909"/>
            <a:ext cx="140176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IVendorRepositoryService</a:t>
            </a:r>
            <a:endParaRPr kumimoji="1" lang="ja-JP" altLang="en-US" sz="800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F8FE543C-2B75-CE7A-8296-FEF7139D3CDA}"/>
              </a:ext>
            </a:extLst>
          </p:cNvPr>
          <p:cNvSpPr/>
          <p:nvPr/>
        </p:nvSpPr>
        <p:spPr>
          <a:xfrm>
            <a:off x="5726600" y="5944525"/>
            <a:ext cx="1364588" cy="192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VendorRepositoryService</a:t>
            </a:r>
            <a:endParaRPr kumimoji="1" lang="ja-JP" altLang="en-US" sz="8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F2AEEA68-0FB8-4DC0-DCBD-797E787F939D}"/>
              </a:ext>
            </a:extLst>
          </p:cNvPr>
          <p:cNvCxnSpPr>
            <a:cxnSpLocks/>
            <a:stCxn id="4" idx="2"/>
            <a:endCxn id="143" idx="0"/>
          </p:cNvCxnSpPr>
          <p:nvPr/>
        </p:nvCxnSpPr>
        <p:spPr>
          <a:xfrm flipH="1">
            <a:off x="7082875" y="4992652"/>
            <a:ext cx="420443" cy="40325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48FA136-FC6B-C86E-8662-6A5722464BC8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6408894" y="5588040"/>
            <a:ext cx="673981" cy="356485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F28BBDEA-4F70-4914-689F-9FF5F72D2C2A}"/>
              </a:ext>
            </a:extLst>
          </p:cNvPr>
          <p:cNvCxnSpPr>
            <a:cxnSpLocks/>
            <a:stCxn id="144" idx="0"/>
            <a:endCxn id="30" idx="2"/>
          </p:cNvCxnSpPr>
          <p:nvPr/>
        </p:nvCxnSpPr>
        <p:spPr>
          <a:xfrm flipH="1" flipV="1">
            <a:off x="5779738" y="4489032"/>
            <a:ext cx="629156" cy="1455493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CA23253-FB08-3D92-03CD-6B83A4575206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5779738" y="1452249"/>
            <a:ext cx="440395" cy="2832904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14900EF-3AF4-F268-B2C6-1188474FF171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4285027" y="4489032"/>
            <a:ext cx="1494711" cy="96166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41B99B1F-982C-9914-D4FD-0BF96ED3098F}"/>
              </a:ext>
            </a:extLst>
          </p:cNvPr>
          <p:cNvSpPr/>
          <p:nvPr/>
        </p:nvSpPr>
        <p:spPr>
          <a:xfrm>
            <a:off x="66488" y="2460390"/>
            <a:ext cx="2042444" cy="185627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DDDB001-54A2-785E-3901-CE0A0172AC03}"/>
              </a:ext>
            </a:extLst>
          </p:cNvPr>
          <p:cNvSpPr/>
          <p:nvPr/>
        </p:nvSpPr>
        <p:spPr>
          <a:xfrm>
            <a:off x="712747" y="355263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IDatabase</a:t>
            </a:r>
            <a:endParaRPr kumimoji="1" lang="ja-JP" altLang="en-US" sz="9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3409B24-3D40-E788-4C8B-9FD9BC48FB43}"/>
              </a:ext>
            </a:extLst>
          </p:cNvPr>
          <p:cNvSpPr/>
          <p:nvPr/>
        </p:nvSpPr>
        <p:spPr>
          <a:xfrm>
            <a:off x="664554" y="3108527"/>
            <a:ext cx="8463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ITransaction</a:t>
            </a:r>
            <a:endParaRPr kumimoji="1" lang="ja-JP" altLang="en-US" sz="900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179C7DF-1336-8E26-71F3-9C138FE80417}"/>
              </a:ext>
            </a:extLst>
          </p:cNvPr>
          <p:cNvCxnSpPr>
            <a:cxnSpLocks/>
            <a:stCxn id="40" idx="0"/>
            <a:endCxn id="43" idx="2"/>
          </p:cNvCxnSpPr>
          <p:nvPr/>
        </p:nvCxnSpPr>
        <p:spPr>
          <a:xfrm flipH="1" flipV="1">
            <a:off x="1087710" y="3332047"/>
            <a:ext cx="1" cy="22059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198647C-118E-D35C-1C9E-81088F591FF7}"/>
              </a:ext>
            </a:extLst>
          </p:cNvPr>
          <p:cNvSpPr txBox="1"/>
          <p:nvPr/>
        </p:nvSpPr>
        <p:spPr>
          <a:xfrm>
            <a:off x="233396" y="25443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&lt;</a:t>
            </a:r>
            <a:r>
              <a:rPr kumimoji="1" lang="ja-JP" altLang="en-US" sz="1200" dirty="0"/>
              <a:t>サプライヤー</a:t>
            </a:r>
            <a:r>
              <a:rPr kumimoji="1" lang="en-US" altLang="ja-JP" sz="1200" dirty="0"/>
              <a:t>&gt;</a:t>
            </a:r>
          </a:p>
          <a:p>
            <a:pPr algn="ctr"/>
            <a:r>
              <a:rPr kumimoji="1" lang="ja-JP" altLang="en-US" sz="1200" dirty="0"/>
              <a:t>データベースドメイン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06ACCB0-E2F8-46B3-15D6-10061969B446}"/>
              </a:ext>
            </a:extLst>
          </p:cNvPr>
          <p:cNvSpPr/>
          <p:nvPr/>
        </p:nvSpPr>
        <p:spPr>
          <a:xfrm>
            <a:off x="712747" y="3977918"/>
            <a:ext cx="749927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Database</a:t>
            </a:r>
            <a:endParaRPr kumimoji="1" lang="ja-JP" altLang="en-US" sz="900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285CED7-5F73-8E0A-2258-52EACF0A93FD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V="1">
            <a:off x="1087711" y="3776158"/>
            <a:ext cx="0" cy="20176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412EFC9-183D-3C63-481C-8497A94C18A0}"/>
              </a:ext>
            </a:extLst>
          </p:cNvPr>
          <p:cNvSpPr/>
          <p:nvPr/>
        </p:nvSpPr>
        <p:spPr>
          <a:xfrm>
            <a:off x="2797899" y="4701643"/>
            <a:ext cx="1337612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PurchasingDatabase</a:t>
            </a:r>
            <a:endParaRPr kumimoji="1" lang="ja-JP" altLang="en-US" sz="9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8F4FBF-7589-5550-B03B-00751DB9C6A9}"/>
              </a:ext>
            </a:extLst>
          </p:cNvPr>
          <p:cNvCxnSpPr>
            <a:cxnSpLocks/>
          </p:cNvCxnSpPr>
          <p:nvPr/>
        </p:nvCxnSpPr>
        <p:spPr>
          <a:xfrm flipH="1">
            <a:off x="9225581" y="324027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CFCCD8F-0A01-2D2E-8F15-33FB21CD8BC8}"/>
              </a:ext>
            </a:extLst>
          </p:cNvPr>
          <p:cNvCxnSpPr>
            <a:cxnSpLocks/>
          </p:cNvCxnSpPr>
          <p:nvPr/>
        </p:nvCxnSpPr>
        <p:spPr>
          <a:xfrm flipH="1">
            <a:off x="9225581" y="645752"/>
            <a:ext cx="543434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3FCBB33-7C8C-2282-D71D-3EE106C9F76E}"/>
              </a:ext>
            </a:extLst>
          </p:cNvPr>
          <p:cNvSpPr txBox="1"/>
          <p:nvPr/>
        </p:nvSpPr>
        <p:spPr>
          <a:xfrm>
            <a:off x="9775445" y="19301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依存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B51D49-7F0D-8EB5-88A1-D7AD077A4D2F}"/>
              </a:ext>
            </a:extLst>
          </p:cNvPr>
          <p:cNvSpPr txBox="1"/>
          <p:nvPr/>
        </p:nvSpPr>
        <p:spPr>
          <a:xfrm>
            <a:off x="9773544" y="50921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実現・継承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7515E68-A98B-00B2-EDA0-CD7DAECE2BA1}"/>
              </a:ext>
            </a:extLst>
          </p:cNvPr>
          <p:cNvGrpSpPr/>
          <p:nvPr/>
        </p:nvGrpSpPr>
        <p:grpSpPr>
          <a:xfrm>
            <a:off x="9240410" y="6141948"/>
            <a:ext cx="2494064" cy="388882"/>
            <a:chOff x="8200596" y="5696761"/>
            <a:chExt cx="2494064" cy="38888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2039C824-807A-0DC2-BCB0-12D14BC2E29A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2A268E7-9042-D6FA-308B-C7D8B9D3D2BD}"/>
                </a:ext>
              </a:extLst>
            </p:cNvPr>
            <p:cNvSpPr txBox="1"/>
            <p:nvPr/>
          </p:nvSpPr>
          <p:spPr>
            <a:xfrm>
              <a:off x="8884549" y="575129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Frameworks</a:t>
              </a:r>
              <a:r>
                <a:rPr kumimoji="1" lang="ja-JP" altLang="en-US" sz="1200" dirty="0"/>
                <a:t> ＆ </a:t>
              </a:r>
              <a:r>
                <a:rPr kumimoji="1" lang="en-US" altLang="ja-JP" sz="1200" dirty="0"/>
                <a:t>Drivers</a:t>
              </a:r>
              <a:endParaRPr kumimoji="1" lang="ja-JP" altLang="en-US" sz="1200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0B90672-2FB8-4805-89D5-8C0B4389A97C}"/>
              </a:ext>
            </a:extLst>
          </p:cNvPr>
          <p:cNvGrpSpPr/>
          <p:nvPr/>
        </p:nvGrpSpPr>
        <p:grpSpPr>
          <a:xfrm>
            <a:off x="9247209" y="5563513"/>
            <a:ext cx="2529330" cy="388882"/>
            <a:chOff x="8200596" y="5696761"/>
            <a:chExt cx="2529330" cy="38888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7E92ED9-0E21-DED0-29F2-FE27770305F2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0A2275A-0130-2092-0D31-2FCEC3552163}"/>
                </a:ext>
              </a:extLst>
            </p:cNvPr>
            <p:cNvSpPr txBox="1"/>
            <p:nvPr/>
          </p:nvSpPr>
          <p:spPr>
            <a:xfrm>
              <a:off x="8884549" y="5752702"/>
              <a:ext cx="1845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Infrastructure Adapters</a:t>
              </a:r>
              <a:endParaRPr kumimoji="1" lang="ja-JP" altLang="en-US" sz="1200" dirty="0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704E3067-887D-5F2A-9F5C-325EF0EAE0FB}"/>
              </a:ext>
            </a:extLst>
          </p:cNvPr>
          <p:cNvGrpSpPr/>
          <p:nvPr/>
        </p:nvGrpSpPr>
        <p:grpSpPr>
          <a:xfrm>
            <a:off x="9240410" y="4985078"/>
            <a:ext cx="2802227" cy="388882"/>
            <a:chOff x="8200596" y="5696761"/>
            <a:chExt cx="2802227" cy="388882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7E8185B8-D17A-2A85-8D85-E6CD2C6213A4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30EA470-A2EA-F4C5-C585-7881695D08FE}"/>
                </a:ext>
              </a:extLst>
            </p:cNvPr>
            <p:cNvSpPr txBox="1"/>
            <p:nvPr/>
          </p:nvSpPr>
          <p:spPr>
            <a:xfrm>
              <a:off x="8891348" y="5747815"/>
              <a:ext cx="2111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Application Business Rules</a:t>
              </a:r>
              <a:endParaRPr kumimoji="1" lang="ja-JP" altLang="en-US" sz="1200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E94B87E-897A-7216-3DF6-C0ED2471F926}"/>
              </a:ext>
            </a:extLst>
          </p:cNvPr>
          <p:cNvGrpSpPr/>
          <p:nvPr/>
        </p:nvGrpSpPr>
        <p:grpSpPr>
          <a:xfrm>
            <a:off x="9240410" y="4387093"/>
            <a:ext cx="2731308" cy="388882"/>
            <a:chOff x="8200596" y="5696761"/>
            <a:chExt cx="2731308" cy="388882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80ED7EC9-AE2E-D90E-12A3-F8B0D24A1000}"/>
                </a:ext>
              </a:extLst>
            </p:cNvPr>
            <p:cNvSpPr/>
            <p:nvPr/>
          </p:nvSpPr>
          <p:spPr>
            <a:xfrm>
              <a:off x="8200596" y="5696761"/>
              <a:ext cx="683953" cy="388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t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EA3F8B82-A81B-5434-36EA-A95867238C82}"/>
                </a:ext>
              </a:extLst>
            </p:cNvPr>
            <p:cNvSpPr txBox="1"/>
            <p:nvPr/>
          </p:nvSpPr>
          <p:spPr>
            <a:xfrm>
              <a:off x="8884549" y="5751073"/>
              <a:ext cx="2047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Enterprise Business Rules</a:t>
              </a:r>
              <a:endParaRPr kumimoji="1" lang="ja-JP" altLang="en-US" sz="1200" dirty="0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0314780-4F17-A06A-7223-B296B009172D}"/>
              </a:ext>
            </a:extLst>
          </p:cNvPr>
          <p:cNvSpPr/>
          <p:nvPr/>
        </p:nvSpPr>
        <p:spPr>
          <a:xfrm>
            <a:off x="9569470" y="4387093"/>
            <a:ext cx="355827" cy="388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ctr"/>
            <a:endParaRPr kumimoji="1" lang="ja-JP" altLang="en-US" sz="11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16DFB80-B758-E183-910A-E465FB0EC362}"/>
              </a:ext>
            </a:extLst>
          </p:cNvPr>
          <p:cNvCxnSpPr>
            <a:cxnSpLocks/>
          </p:cNvCxnSpPr>
          <p:nvPr/>
        </p:nvCxnSpPr>
        <p:spPr>
          <a:xfrm flipH="1">
            <a:off x="9225581" y="964712"/>
            <a:ext cx="533852" cy="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07778CC-6F4F-6BDC-556A-B7181E6379DE}"/>
              </a:ext>
            </a:extLst>
          </p:cNvPr>
          <p:cNvSpPr txBox="1"/>
          <p:nvPr/>
        </p:nvSpPr>
        <p:spPr>
          <a:xfrm>
            <a:off x="9775445" y="8279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関連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DBC564B-2012-49D5-F206-C2678EC1C529}"/>
              </a:ext>
            </a:extLst>
          </p:cNvPr>
          <p:cNvCxnSpPr>
            <a:cxnSpLocks/>
            <a:stCxn id="31" idx="0"/>
            <a:endCxn id="50" idx="2"/>
          </p:cNvCxnSpPr>
          <p:nvPr/>
        </p:nvCxnSpPr>
        <p:spPr>
          <a:xfrm flipH="1" flipV="1">
            <a:off x="3466705" y="4925163"/>
            <a:ext cx="818322" cy="52553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88D8AFF-1878-BED8-8181-AF6D02261B2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1462674" y="4176737"/>
            <a:ext cx="1335225" cy="636666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D39F71D-ACB7-EE64-A0E3-0EF078916E60}"/>
              </a:ext>
            </a:extLst>
          </p:cNvPr>
          <p:cNvSpPr/>
          <p:nvPr/>
        </p:nvSpPr>
        <p:spPr>
          <a:xfrm>
            <a:off x="2449787" y="3982055"/>
            <a:ext cx="1433701" cy="223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RePurchasingDatabase</a:t>
            </a:r>
            <a:endParaRPr kumimoji="1" lang="ja-JP" altLang="en-US" sz="900" dirty="0"/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906C520-0CC9-5269-B46E-1D676C89052E}"/>
              </a:ext>
            </a:extLst>
          </p:cNvPr>
          <p:cNvCxnSpPr>
            <a:cxnSpLocks/>
            <a:stCxn id="81" idx="1"/>
            <a:endCxn id="48" idx="3"/>
          </p:cNvCxnSpPr>
          <p:nvPr/>
        </p:nvCxnSpPr>
        <p:spPr>
          <a:xfrm flipH="1" flipV="1">
            <a:off x="1462674" y="4089678"/>
            <a:ext cx="987113" cy="4137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740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7D62A7E-FB91-E8FC-9E9A-292066F0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2" y="808061"/>
            <a:ext cx="5050171" cy="493714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599395C-AC9C-2E2D-281E-0F8E0816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85" y="1063859"/>
            <a:ext cx="6886043" cy="4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3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BD75D2F-385F-4C52-3101-8B5CC44F4514}"/>
              </a:ext>
            </a:extLst>
          </p:cNvPr>
          <p:cNvSpPr/>
          <p:nvPr/>
        </p:nvSpPr>
        <p:spPr>
          <a:xfrm>
            <a:off x="1308410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C72AEC0-9A6F-A470-01A8-BDCD583565D5}"/>
              </a:ext>
            </a:extLst>
          </p:cNvPr>
          <p:cNvSpPr/>
          <p:nvPr/>
        </p:nvSpPr>
        <p:spPr>
          <a:xfrm>
            <a:off x="3780263" y="460917"/>
            <a:ext cx="4497658" cy="4185424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BFD85-283E-0D19-E86F-76E312018EB7}"/>
              </a:ext>
            </a:extLst>
          </p:cNvPr>
          <p:cNvSpPr txBox="1"/>
          <p:nvPr/>
        </p:nvSpPr>
        <p:spPr>
          <a:xfrm>
            <a:off x="3234073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8E440B-3347-90E9-1D66-03A44DACE116}"/>
              </a:ext>
            </a:extLst>
          </p:cNvPr>
          <p:cNvSpPr txBox="1"/>
          <p:nvPr/>
        </p:nvSpPr>
        <p:spPr>
          <a:xfrm>
            <a:off x="5772834" y="572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配送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E2510A8-D036-B31B-7B45-082F887C18FF}"/>
              </a:ext>
            </a:extLst>
          </p:cNvPr>
          <p:cNvSpPr/>
          <p:nvPr/>
        </p:nvSpPr>
        <p:spPr>
          <a:xfrm>
            <a:off x="4230029" y="20964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</p:spTree>
    <p:extLst>
      <p:ext uri="{BB962C8B-B14F-4D97-AF65-F5344CB8AC3E}">
        <p14:creationId xmlns:p14="http://schemas.microsoft.com/office/powerpoint/2010/main" val="23857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861F88-5F9C-E66A-F08A-C307C54D6BB3}"/>
              </a:ext>
            </a:extLst>
          </p:cNvPr>
          <p:cNvSpPr/>
          <p:nvPr/>
        </p:nvSpPr>
        <p:spPr>
          <a:xfrm>
            <a:off x="3486615" y="1107688"/>
            <a:ext cx="4497658" cy="4185424"/>
          </a:xfrm>
          <a:prstGeom prst="roundRect">
            <a:avLst>
              <a:gd name="adj" fmla="val 6543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7D1042C-F079-9181-E77B-AD1E2605C434}"/>
              </a:ext>
            </a:extLst>
          </p:cNvPr>
          <p:cNvSpPr/>
          <p:nvPr/>
        </p:nvSpPr>
        <p:spPr>
          <a:xfrm>
            <a:off x="4821043" y="2066692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製品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02339D-2A78-1607-C17C-3D5318710E73}"/>
              </a:ext>
            </a:extLst>
          </p:cNvPr>
          <p:cNvSpPr txBox="1"/>
          <p:nvPr/>
        </p:nvSpPr>
        <p:spPr>
          <a:xfrm>
            <a:off x="4722185" y="1195556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Adventure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Works</a:t>
            </a:r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EFFFF01-0905-7382-7D61-4ADF7C7FDFCB}"/>
              </a:ext>
            </a:extLst>
          </p:cNvPr>
          <p:cNvGrpSpPr/>
          <p:nvPr/>
        </p:nvGrpSpPr>
        <p:grpSpPr>
          <a:xfrm>
            <a:off x="1497230" y="1564888"/>
            <a:ext cx="914400" cy="1283732"/>
            <a:chOff x="1721005" y="1462668"/>
            <a:chExt cx="914400" cy="1283732"/>
          </a:xfrm>
        </p:grpSpPr>
        <p:pic>
          <p:nvPicPr>
            <p:cNvPr id="6" name="グラフィックス 5" descr="歯車 単色塗りつぶし">
              <a:extLst>
                <a:ext uri="{FF2B5EF4-FFF2-40B4-BE49-F238E27FC236}">
                  <a16:creationId xmlns:a16="http://schemas.microsoft.com/office/drawing/2014/main" id="{06F43685-593F-D731-9A29-5CD9C4392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8602C31-C4EB-8369-43F0-7B5758675AA6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販売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7B30DD-EF47-2ED5-2AD9-550637C6D1AF}"/>
              </a:ext>
            </a:extLst>
          </p:cNvPr>
          <p:cNvGrpSpPr/>
          <p:nvPr/>
        </p:nvGrpSpPr>
        <p:grpSpPr>
          <a:xfrm>
            <a:off x="1497229" y="3612995"/>
            <a:ext cx="914400" cy="1283732"/>
            <a:chOff x="1721005" y="1462668"/>
            <a:chExt cx="914400" cy="1283732"/>
          </a:xfrm>
        </p:grpSpPr>
        <p:pic>
          <p:nvPicPr>
            <p:cNvPr id="10" name="グラフィックス 9" descr="歯車 単色塗りつぶし">
              <a:extLst>
                <a:ext uri="{FF2B5EF4-FFF2-40B4-BE49-F238E27FC236}">
                  <a16:creationId xmlns:a16="http://schemas.microsoft.com/office/drawing/2014/main" id="{0B45117F-483F-E206-04A3-30184A96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9DCACA0-9B07-B0B1-921C-38E2BD59B189}"/>
                </a:ext>
              </a:extLst>
            </p:cNvPr>
            <p:cNvSpPr txBox="1"/>
            <p:nvPr/>
          </p:nvSpPr>
          <p:spPr>
            <a:xfrm>
              <a:off x="1855040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製造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270AB18-E32E-73E3-6A7F-998145BA5A4F}"/>
              </a:ext>
            </a:extLst>
          </p:cNvPr>
          <p:cNvGrpSpPr/>
          <p:nvPr/>
        </p:nvGrpSpPr>
        <p:grpSpPr>
          <a:xfrm>
            <a:off x="8838449" y="1380222"/>
            <a:ext cx="914400" cy="1283732"/>
            <a:chOff x="1721005" y="1462668"/>
            <a:chExt cx="914400" cy="1283732"/>
          </a:xfrm>
        </p:grpSpPr>
        <p:pic>
          <p:nvPicPr>
            <p:cNvPr id="13" name="グラフィックス 12" descr="歯車 単色塗りつぶし">
              <a:extLst>
                <a:ext uri="{FF2B5EF4-FFF2-40B4-BE49-F238E27FC236}">
                  <a16:creationId xmlns:a16="http://schemas.microsoft.com/office/drawing/2014/main" id="{FE5935BF-3367-C8E9-7E66-AD5DAC6A8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F3879FB-9197-4BF9-00AA-CB89EA736B71}"/>
                </a:ext>
              </a:extLst>
            </p:cNvPr>
            <p:cNvSpPr txBox="1"/>
            <p:nvPr/>
          </p:nvSpPr>
          <p:spPr>
            <a:xfrm>
              <a:off x="1855039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配送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27D1242-32DB-EE22-73BC-6E231457DEC6}"/>
              </a:ext>
            </a:extLst>
          </p:cNvPr>
          <p:cNvGrpSpPr/>
          <p:nvPr/>
        </p:nvGrpSpPr>
        <p:grpSpPr>
          <a:xfrm>
            <a:off x="8838448" y="3612995"/>
            <a:ext cx="914400" cy="1283732"/>
            <a:chOff x="1721005" y="1462668"/>
            <a:chExt cx="914400" cy="1283732"/>
          </a:xfrm>
        </p:grpSpPr>
        <p:pic>
          <p:nvPicPr>
            <p:cNvPr id="16" name="グラフィックス 15" descr="歯車 単色塗りつぶし">
              <a:extLst>
                <a:ext uri="{FF2B5EF4-FFF2-40B4-BE49-F238E27FC236}">
                  <a16:creationId xmlns:a16="http://schemas.microsoft.com/office/drawing/2014/main" id="{0810D91C-FFBE-CA63-A54F-18F9C029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1005" y="1462668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1F8AD2-DD71-8A1B-6A39-6B6908416D57}"/>
                </a:ext>
              </a:extLst>
            </p:cNvPr>
            <p:cNvSpPr txBox="1"/>
            <p:nvPr/>
          </p:nvSpPr>
          <p:spPr>
            <a:xfrm>
              <a:off x="1855041" y="23770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購買</a:t>
              </a: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C8639E-72A7-9625-5AB7-B8267D06ADE2}"/>
              </a:ext>
            </a:extLst>
          </p:cNvPr>
          <p:cNvCxnSpPr>
            <a:stCxn id="6" idx="3"/>
          </p:cNvCxnSpPr>
          <p:nvPr/>
        </p:nvCxnSpPr>
        <p:spPr>
          <a:xfrm>
            <a:off x="2411630" y="2022088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9370121-8B52-C9B6-29AE-AAA2BA93A904}"/>
              </a:ext>
            </a:extLst>
          </p:cNvPr>
          <p:cNvCxnSpPr/>
          <p:nvPr/>
        </p:nvCxnSpPr>
        <p:spPr>
          <a:xfrm>
            <a:off x="2398245" y="4137103"/>
            <a:ext cx="1074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CE4086B-C482-2EB0-BA28-8F590FE7E1F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97658" y="1837422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5501F88-DA97-2315-3C44-8156ACE56B53}"/>
              </a:ext>
            </a:extLst>
          </p:cNvPr>
          <p:cNvCxnSpPr>
            <a:cxnSpLocks/>
          </p:cNvCxnSpPr>
          <p:nvPr/>
        </p:nvCxnSpPr>
        <p:spPr>
          <a:xfrm flipH="1">
            <a:off x="7984273" y="4089968"/>
            <a:ext cx="8407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1F6292C-AE63-C236-EB51-75707340682B}"/>
              </a:ext>
            </a:extLst>
          </p:cNvPr>
          <p:cNvSpPr/>
          <p:nvPr/>
        </p:nvSpPr>
        <p:spPr>
          <a:xfrm>
            <a:off x="4545980" y="3886870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8AFB10-E4E6-09F2-857A-495F7B203EA8}"/>
              </a:ext>
            </a:extLst>
          </p:cNvPr>
          <p:cNvSpPr/>
          <p:nvPr/>
        </p:nvSpPr>
        <p:spPr>
          <a:xfrm>
            <a:off x="6285196" y="3355329"/>
            <a:ext cx="1189463" cy="82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・・・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535CA03-9A74-F49D-0C1F-E56BB428517E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V="1">
            <a:off x="5140712" y="2891883"/>
            <a:ext cx="275063" cy="99498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B36E-83F0-44F9-71D7-F38F8E9BAB80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H="1" flipV="1">
            <a:off x="5415775" y="2891883"/>
            <a:ext cx="1464153" cy="46344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3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400206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右 1">
            <a:extLst>
              <a:ext uri="{FF2B5EF4-FFF2-40B4-BE49-F238E27FC236}">
                <a16:creationId xmlns:a16="http://schemas.microsoft.com/office/drawing/2014/main" id="{31A01D16-28D6-721B-4B1D-E954C3DFC375}"/>
              </a:ext>
            </a:extLst>
          </p:cNvPr>
          <p:cNvSpPr/>
          <p:nvPr/>
        </p:nvSpPr>
        <p:spPr>
          <a:xfrm>
            <a:off x="2483005" y="1761893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4C0CAA0B-9254-20C1-D571-AFE937D3AC6B}"/>
              </a:ext>
            </a:extLst>
          </p:cNvPr>
          <p:cNvSpPr/>
          <p:nvPr/>
        </p:nvSpPr>
        <p:spPr>
          <a:xfrm>
            <a:off x="4337824" y="3445727"/>
            <a:ext cx="3954966" cy="1293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4C7770-22B7-09A2-C3DF-17F3318535E7}"/>
              </a:ext>
            </a:extLst>
          </p:cNvPr>
          <p:cNvCxnSpPr/>
          <p:nvPr/>
        </p:nvCxnSpPr>
        <p:spPr>
          <a:xfrm>
            <a:off x="2468137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BB50283-93EA-2F51-754A-EE9D0BCE0D2A}"/>
              </a:ext>
            </a:extLst>
          </p:cNvPr>
          <p:cNvCxnSpPr/>
          <p:nvPr/>
        </p:nvCxnSpPr>
        <p:spPr>
          <a:xfrm>
            <a:off x="4319239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DD13F4-9992-BAA5-150B-BEB4E3FFEAC4}"/>
              </a:ext>
            </a:extLst>
          </p:cNvPr>
          <p:cNvCxnSpPr/>
          <p:nvPr/>
        </p:nvCxnSpPr>
        <p:spPr>
          <a:xfrm>
            <a:off x="6437971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C6CC88-73EE-2B0B-3432-CEA905CFCFC1}"/>
              </a:ext>
            </a:extLst>
          </p:cNvPr>
          <p:cNvCxnSpPr/>
          <p:nvPr/>
        </p:nvCxnSpPr>
        <p:spPr>
          <a:xfrm>
            <a:off x="8274205" y="1005469"/>
            <a:ext cx="0" cy="4415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DFFDF1-D94B-AFB2-1861-8EDAA1B6A59A}"/>
              </a:ext>
            </a:extLst>
          </p:cNvPr>
          <p:cNvSpPr txBox="1"/>
          <p:nvPr/>
        </p:nvSpPr>
        <p:spPr>
          <a:xfrm>
            <a:off x="1333898" y="22239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販売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940FD1-B227-F179-A6E9-8C26ABEA8D7E}"/>
              </a:ext>
            </a:extLst>
          </p:cNvPr>
          <p:cNvSpPr txBox="1"/>
          <p:nvPr/>
        </p:nvSpPr>
        <p:spPr>
          <a:xfrm>
            <a:off x="1333899" y="39078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購買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2028E1-3F05-0419-6884-0A377A24F643}"/>
              </a:ext>
            </a:extLst>
          </p:cNvPr>
          <p:cNvSpPr txBox="1"/>
          <p:nvPr/>
        </p:nvSpPr>
        <p:spPr>
          <a:xfrm>
            <a:off x="1792312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4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1095C1-831F-4A9B-76D2-206BCC30CFED}"/>
              </a:ext>
            </a:extLst>
          </p:cNvPr>
          <p:cNvSpPr txBox="1"/>
          <p:nvPr/>
        </p:nvSpPr>
        <p:spPr>
          <a:xfrm>
            <a:off x="5568949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10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3E8A21-4748-120B-9534-8AD5599447A6}"/>
              </a:ext>
            </a:extLst>
          </p:cNvPr>
          <p:cNvSpPr txBox="1"/>
          <p:nvPr/>
        </p:nvSpPr>
        <p:spPr>
          <a:xfrm>
            <a:off x="3628545" y="63613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8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B71185-1B12-D75E-93ED-5C80E662426C}"/>
              </a:ext>
            </a:extLst>
          </p:cNvPr>
          <p:cNvSpPr txBox="1"/>
          <p:nvPr/>
        </p:nvSpPr>
        <p:spPr>
          <a:xfrm>
            <a:off x="7375447" y="63613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2022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</a:t>
            </a:r>
            <a:r>
              <a:rPr kumimoji="1"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12</a:t>
            </a:r>
            <a:r>
              <a: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746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08FA836-D815-EF0F-EC9B-C53EC621CE18}"/>
              </a:ext>
            </a:extLst>
          </p:cNvPr>
          <p:cNvSpPr/>
          <p:nvPr/>
        </p:nvSpPr>
        <p:spPr>
          <a:xfrm>
            <a:off x="1592962" y="54731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論理ビュー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000A35-28B8-3C3E-ABC3-E5733C4DB400}"/>
              </a:ext>
            </a:extLst>
          </p:cNvPr>
          <p:cNvSpPr/>
          <p:nvPr/>
        </p:nvSpPr>
        <p:spPr>
          <a:xfrm>
            <a:off x="1592962" y="4753204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実装ビュー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F6775E-B703-0937-683B-4A319274FFD8}"/>
              </a:ext>
            </a:extLst>
          </p:cNvPr>
          <p:cNvSpPr/>
          <p:nvPr/>
        </p:nvSpPr>
        <p:spPr>
          <a:xfrm>
            <a:off x="7130366" y="50689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配置ビュー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B07E03-B8D1-FBAB-1F7C-E63DCFDD174A}"/>
              </a:ext>
            </a:extLst>
          </p:cNvPr>
          <p:cNvSpPr/>
          <p:nvPr/>
        </p:nvSpPr>
        <p:spPr>
          <a:xfrm>
            <a:off x="7130366" y="4753203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プロセスビュー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44BBA71-AEA5-14C8-970F-30AF2B95F999}"/>
              </a:ext>
            </a:extLst>
          </p:cNvPr>
          <p:cNvSpPr/>
          <p:nvPr/>
        </p:nvSpPr>
        <p:spPr>
          <a:xfrm>
            <a:off x="5971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ユースケース ビュー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C64527-8A58-1C28-5C66-FAC015DD7B9D}"/>
              </a:ext>
            </a:extLst>
          </p:cNvPr>
          <p:cNvSpPr/>
          <p:nvPr/>
        </p:nvSpPr>
        <p:spPr>
          <a:xfrm>
            <a:off x="2748882" y="3429000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非機能要件ビュー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547B36-AEFC-573A-5EC7-73E9B98A0172}"/>
              </a:ext>
            </a:extLst>
          </p:cNvPr>
          <p:cNvSpPr/>
          <p:nvPr/>
        </p:nvSpPr>
        <p:spPr>
          <a:xfrm>
            <a:off x="4287459" y="1595562"/>
            <a:ext cx="3077155" cy="1796995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ドメイン・コンテキスト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ビュー</a:t>
            </a:r>
          </a:p>
        </p:txBody>
      </p:sp>
    </p:spTree>
    <p:extLst>
      <p:ext uri="{BB962C8B-B14F-4D97-AF65-F5344CB8AC3E}">
        <p14:creationId xmlns:p14="http://schemas.microsoft.com/office/powerpoint/2010/main" val="3311868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11843</TotalTime>
  <Words>703</Words>
  <Application>Microsoft Office PowerPoint</Application>
  <PresentationFormat>ワイド画面</PresentationFormat>
  <Paragraphs>332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42</vt:i4>
      </vt:variant>
    </vt:vector>
  </HeadingPairs>
  <TitlesOfParts>
    <vt:vector size="51" baseType="lpstr">
      <vt:lpstr>M+ 1c light</vt:lpstr>
      <vt:lpstr>游ゴシック</vt:lpstr>
      <vt:lpstr>游ゴシック Light</vt:lpstr>
      <vt:lpstr>Arial</vt:lpstr>
      <vt:lpstr>Calibri</vt:lpstr>
      <vt:lpstr>Calibri Light</vt:lpstr>
      <vt:lpstr>Wingdings 2</vt:lpstr>
      <vt:lpstr>HDOfficeLightV0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中村充志</dc:creator>
  <cp:lastModifiedBy>中村充志</cp:lastModifiedBy>
  <cp:revision>80</cp:revision>
  <dcterms:created xsi:type="dcterms:W3CDTF">2022-07-28T20:39:41Z</dcterms:created>
  <dcterms:modified xsi:type="dcterms:W3CDTF">2023-03-26T08:08:10Z</dcterms:modified>
</cp:coreProperties>
</file>