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86" r:id="rId3"/>
    <p:sldId id="304" r:id="rId4"/>
    <p:sldId id="302" r:id="rId5"/>
    <p:sldId id="303" r:id="rId6"/>
    <p:sldId id="306" r:id="rId7"/>
    <p:sldId id="307" r:id="rId8"/>
    <p:sldId id="308" r:id="rId9"/>
    <p:sldId id="309" r:id="rId10"/>
    <p:sldId id="310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9" r:id="rId40"/>
    <p:sldId id="298" r:id="rId41"/>
    <p:sldId id="297" r:id="rId42"/>
    <p:sldId id="300" r:id="rId43"/>
    <p:sldId id="287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6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355468-9D81-C2A5-41D8-6308C52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F40ABE-1C0F-A864-8736-A7299AF9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75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F94CBFC4-33B3-A23B-55E8-CDC471EA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5" y="0"/>
            <a:ext cx="115758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C93ECDB-9901-D9AC-8B4D-CA3F4725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65" y="0"/>
            <a:ext cx="7452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5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828864-C106-D724-28D5-8221CB68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0"/>
            <a:ext cx="1008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8F6393-D128-058A-CE82-27493D67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57"/>
            <a:ext cx="12192000" cy="6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8845AA48-31C6-C857-8DBE-43CFB2F7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4" y="0"/>
            <a:ext cx="1025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8982B4-444E-6826-F8A9-3910C404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55"/>
            <a:ext cx="12192000" cy="59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408894" y="5307337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109778" y="4992652"/>
            <a:ext cx="393540" cy="3146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499468"/>
            <a:ext cx="700884" cy="4450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39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F35C2FC-8440-D656-936A-B50CD2EF9548}"/>
              </a:ext>
            </a:extLst>
          </p:cNvPr>
          <p:cNvSpPr/>
          <p:nvPr/>
        </p:nvSpPr>
        <p:spPr>
          <a:xfrm>
            <a:off x="3638550" y="118110"/>
            <a:ext cx="4081940" cy="6211644"/>
          </a:xfrm>
          <a:custGeom>
            <a:avLst/>
            <a:gdLst>
              <a:gd name="connsiteX0" fmla="*/ 2697480 w 4081940"/>
              <a:gd name="connsiteY0" fmla="*/ 0 h 6211644"/>
              <a:gd name="connsiteX1" fmla="*/ 2023110 w 4081940"/>
              <a:gd name="connsiteY1" fmla="*/ 3154680 h 6211644"/>
              <a:gd name="connsiteX2" fmla="*/ 2381250 w 4081940"/>
              <a:gd name="connsiteY2" fmla="*/ 4362450 h 6211644"/>
              <a:gd name="connsiteX3" fmla="*/ 3851910 w 4081940"/>
              <a:gd name="connsiteY3" fmla="*/ 4652010 h 6211644"/>
              <a:gd name="connsiteX4" fmla="*/ 3970020 w 4081940"/>
              <a:gd name="connsiteY4" fmla="*/ 5787390 h 6211644"/>
              <a:gd name="connsiteX5" fmla="*/ 2781300 w 4081940"/>
              <a:gd name="connsiteY5" fmla="*/ 6122670 h 6211644"/>
              <a:gd name="connsiteX6" fmla="*/ 2019300 w 4081940"/>
              <a:gd name="connsiteY6" fmla="*/ 4267200 h 6211644"/>
              <a:gd name="connsiteX7" fmla="*/ 0 w 4081940"/>
              <a:gd name="connsiteY7" fmla="*/ 5791200 h 621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1940" h="6211644">
                <a:moveTo>
                  <a:pt x="2697480" y="0"/>
                </a:moveTo>
                <a:cubicBezTo>
                  <a:pt x="2386647" y="1213802"/>
                  <a:pt x="2075815" y="2427605"/>
                  <a:pt x="2023110" y="3154680"/>
                </a:cubicBezTo>
                <a:cubicBezTo>
                  <a:pt x="1970405" y="3881755"/>
                  <a:pt x="2076450" y="4112895"/>
                  <a:pt x="2381250" y="4362450"/>
                </a:cubicBezTo>
                <a:cubicBezTo>
                  <a:pt x="2686050" y="4612005"/>
                  <a:pt x="3587115" y="4414520"/>
                  <a:pt x="3851910" y="4652010"/>
                </a:cubicBezTo>
                <a:cubicBezTo>
                  <a:pt x="4116705" y="4889500"/>
                  <a:pt x="4148455" y="5542280"/>
                  <a:pt x="3970020" y="5787390"/>
                </a:cubicBezTo>
                <a:cubicBezTo>
                  <a:pt x="3791585" y="6032500"/>
                  <a:pt x="3106420" y="6376035"/>
                  <a:pt x="2781300" y="6122670"/>
                </a:cubicBezTo>
                <a:cubicBezTo>
                  <a:pt x="2456180" y="5869305"/>
                  <a:pt x="2482850" y="4322445"/>
                  <a:pt x="2019300" y="4267200"/>
                </a:cubicBezTo>
                <a:cubicBezTo>
                  <a:pt x="1555750" y="4211955"/>
                  <a:pt x="777875" y="5001577"/>
                  <a:pt x="0" y="5791200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3A4021A-FD8E-92DC-2DFB-7D70B038D8AF}"/>
              </a:ext>
            </a:extLst>
          </p:cNvPr>
          <p:cNvSpPr txBox="1"/>
          <p:nvPr/>
        </p:nvSpPr>
        <p:spPr>
          <a:xfrm>
            <a:off x="6238525" y="314714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1. </a:t>
            </a:r>
            <a:r>
              <a:rPr kumimoji="1" lang="ja-JP" altLang="en-US" sz="900" dirty="0">
                <a:highlight>
                  <a:srgbClr val="FFFF00"/>
                </a:highlight>
              </a:rPr>
              <a:t>ユーザーが</a:t>
            </a:r>
            <a:r>
              <a:rPr kumimoji="1" lang="en-US" altLang="ja-JP" sz="900" dirty="0">
                <a:highlight>
                  <a:srgbClr val="FFFF00"/>
                </a:highlight>
              </a:rPr>
              <a:t>View</a:t>
            </a:r>
            <a:r>
              <a:rPr kumimoji="1" lang="ja-JP" altLang="en-US" sz="900" dirty="0">
                <a:highlight>
                  <a:srgbClr val="FFFF00"/>
                </a:highlight>
              </a:rPr>
              <a:t>を操作する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F3768F-E66A-DC39-9600-DD8923CD41EC}"/>
              </a:ext>
            </a:extLst>
          </p:cNvPr>
          <p:cNvSpPr txBox="1"/>
          <p:nvPr/>
        </p:nvSpPr>
        <p:spPr>
          <a:xfrm>
            <a:off x="6201790" y="946592"/>
            <a:ext cx="16257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2. View</a:t>
            </a:r>
            <a:r>
              <a:rPr kumimoji="1" lang="ja-JP" altLang="en-US" sz="900" dirty="0">
                <a:highlight>
                  <a:srgbClr val="FFFF00"/>
                </a:highlight>
              </a:rPr>
              <a:t>は</a:t>
            </a:r>
            <a:r>
              <a:rPr kumimoji="1" lang="en-US" altLang="ja-JP" sz="900" dirty="0">
                <a:highlight>
                  <a:srgbClr val="FFFF00"/>
                </a:highlight>
              </a:rPr>
              <a:t>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を呼ぶ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B7F709-6543-773A-E04B-13FD3336641F}"/>
              </a:ext>
            </a:extLst>
          </p:cNvPr>
          <p:cNvSpPr txBox="1"/>
          <p:nvPr/>
        </p:nvSpPr>
        <p:spPr>
          <a:xfrm>
            <a:off x="5649356" y="3794005"/>
            <a:ext cx="3905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3. 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はリポジトリーを呼び出してエンティティの取得を試みる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2188DF-2013-25C5-A063-B37976BD4F81}"/>
              </a:ext>
            </a:extLst>
          </p:cNvPr>
          <p:cNvSpPr txBox="1"/>
          <p:nvPr/>
        </p:nvSpPr>
        <p:spPr>
          <a:xfrm>
            <a:off x="6858506" y="5051342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4. </a:t>
            </a:r>
            <a:r>
              <a:rPr kumimoji="1" lang="ja-JP" altLang="en-US" sz="900" dirty="0">
                <a:highlight>
                  <a:srgbClr val="FFFF00"/>
                </a:highlight>
              </a:rPr>
              <a:t>クライアントから</a:t>
            </a:r>
            <a:r>
              <a:rPr kumimoji="1" lang="en-US" altLang="ja-JP" sz="900" dirty="0">
                <a:highlight>
                  <a:srgbClr val="FFFF00"/>
                </a:highlight>
              </a:rPr>
              <a:t>gRPC</a:t>
            </a:r>
            <a:r>
              <a:rPr kumimoji="1" lang="ja-JP" altLang="en-US" sz="900" dirty="0">
                <a:highlight>
                  <a:srgbClr val="FFFF00"/>
                </a:highlight>
              </a:rPr>
              <a:t>を利用してサーバーサイドを呼び出す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E2BDB3-B078-785A-0624-E7BA95B9FD85}"/>
              </a:ext>
            </a:extLst>
          </p:cNvPr>
          <p:cNvSpPr txBox="1"/>
          <p:nvPr/>
        </p:nvSpPr>
        <p:spPr>
          <a:xfrm>
            <a:off x="3497027" y="46632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5. </a:t>
            </a:r>
            <a:r>
              <a:rPr kumimoji="1" lang="ja-JP" altLang="en-US" sz="900" dirty="0">
                <a:highlight>
                  <a:srgbClr val="FFFF00"/>
                </a:highlight>
              </a:rPr>
              <a:t>サーバーサイドはリポジトリーの実装を</a:t>
            </a:r>
            <a:endParaRPr kumimoji="1" lang="en-US" altLang="ja-JP" sz="900" dirty="0">
              <a:highlight>
                <a:srgbClr val="FFFF00"/>
              </a:highlight>
            </a:endParaRPr>
          </a:p>
          <a:p>
            <a:r>
              <a:rPr kumimoji="1" lang="ja-JP" altLang="en-US" sz="900" dirty="0">
                <a:highlight>
                  <a:srgbClr val="FFFF00"/>
                </a:highlight>
              </a:rPr>
              <a:t>　 呼び出してエンティティを取得する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52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1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4D250D1F-64FF-8554-E4E8-DE4D30899028}"/>
              </a:ext>
            </a:extLst>
          </p:cNvPr>
          <p:cNvSpPr/>
          <p:nvPr/>
        </p:nvSpPr>
        <p:spPr>
          <a:xfrm>
            <a:off x="5935862" y="421054"/>
            <a:ext cx="4563925" cy="5939692"/>
          </a:xfrm>
          <a:custGeom>
            <a:avLst/>
            <a:gdLst>
              <a:gd name="connsiteX0" fmla="*/ 329634 w 4563925"/>
              <a:gd name="connsiteY0" fmla="*/ 0 h 5939692"/>
              <a:gd name="connsiteX1" fmla="*/ 368711 w 4563925"/>
              <a:gd name="connsiteY1" fmla="*/ 3634154 h 5939692"/>
              <a:gd name="connsiteX2" fmla="*/ 4065388 w 4563925"/>
              <a:gd name="connsiteY2" fmla="*/ 4243754 h 5939692"/>
              <a:gd name="connsiteX3" fmla="*/ 4166988 w 4563925"/>
              <a:gd name="connsiteY3" fmla="*/ 5838092 h 5939692"/>
              <a:gd name="connsiteX4" fmla="*/ 720403 w 4563925"/>
              <a:gd name="connsiteY4" fmla="*/ 4314092 h 5939692"/>
              <a:gd name="connsiteX5" fmla="*/ 110803 w 4563925"/>
              <a:gd name="connsiteY5" fmla="*/ 5939692 h 593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63925" h="5939692">
                <a:moveTo>
                  <a:pt x="329634" y="0"/>
                </a:moveTo>
                <a:cubicBezTo>
                  <a:pt x="37859" y="1463431"/>
                  <a:pt x="-253915" y="2926862"/>
                  <a:pt x="368711" y="3634154"/>
                </a:cubicBezTo>
                <a:cubicBezTo>
                  <a:pt x="991337" y="4341446"/>
                  <a:pt x="3432342" y="3876431"/>
                  <a:pt x="4065388" y="4243754"/>
                </a:cubicBezTo>
                <a:cubicBezTo>
                  <a:pt x="4698434" y="4611077"/>
                  <a:pt x="4724485" y="5826369"/>
                  <a:pt x="4166988" y="5838092"/>
                </a:cubicBezTo>
                <a:cubicBezTo>
                  <a:pt x="3609491" y="5849815"/>
                  <a:pt x="1396434" y="4297159"/>
                  <a:pt x="720403" y="4314092"/>
                </a:cubicBezTo>
                <a:cubicBezTo>
                  <a:pt x="44372" y="4331025"/>
                  <a:pt x="77587" y="5135358"/>
                  <a:pt x="110803" y="5939692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41B99B1F-982C-9914-D4FD-0BF96ED3098F}"/>
              </a:ext>
            </a:extLst>
          </p:cNvPr>
          <p:cNvSpPr/>
          <p:nvPr/>
        </p:nvSpPr>
        <p:spPr>
          <a:xfrm>
            <a:off x="66488" y="246039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DDDB001-54A2-785E-3901-CE0A0172AC03}"/>
              </a:ext>
            </a:extLst>
          </p:cNvPr>
          <p:cNvSpPr/>
          <p:nvPr/>
        </p:nvSpPr>
        <p:spPr>
          <a:xfrm>
            <a:off x="712747" y="355263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409B24-3D40-E788-4C8B-9FD9BC48FB43}"/>
              </a:ext>
            </a:extLst>
          </p:cNvPr>
          <p:cNvSpPr/>
          <p:nvPr/>
        </p:nvSpPr>
        <p:spPr>
          <a:xfrm>
            <a:off x="664554" y="310852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179C7DF-1336-8E26-71F3-9C138FE80417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flipH="1" flipV="1">
            <a:off x="1087710" y="333204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198647C-118E-D35C-1C9E-81088F591FF7}"/>
              </a:ext>
            </a:extLst>
          </p:cNvPr>
          <p:cNvSpPr txBox="1"/>
          <p:nvPr/>
        </p:nvSpPr>
        <p:spPr>
          <a:xfrm>
            <a:off x="233396" y="25443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06ACCB0-E2F8-46B3-15D6-10061969B446}"/>
              </a:ext>
            </a:extLst>
          </p:cNvPr>
          <p:cNvSpPr/>
          <p:nvPr/>
        </p:nvSpPr>
        <p:spPr>
          <a:xfrm>
            <a:off x="712747" y="397791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285CED7-5F73-8E0A-2258-52EACF0A93FD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V="1">
            <a:off x="1087711" y="377615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DBC564B-2012-49D5-F206-C2678EC1C529}"/>
              </a:ext>
            </a:extLst>
          </p:cNvPr>
          <p:cNvCxnSpPr>
            <a:cxnSpLocks/>
            <a:stCxn id="31" idx="0"/>
            <a:endCxn id="50" idx="2"/>
          </p:cNvCxnSpPr>
          <p:nvPr/>
        </p:nvCxnSpPr>
        <p:spPr>
          <a:xfrm flipH="1" flipV="1">
            <a:off x="3466705" y="4925163"/>
            <a:ext cx="818322" cy="52553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8D8AFF-1878-BED8-8181-AF6D02261B2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1462674" y="4176737"/>
            <a:ext cx="1335225" cy="63666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D39F71D-ACB7-EE64-A0E3-0EF078916E60}"/>
              </a:ext>
            </a:extLst>
          </p:cNvPr>
          <p:cNvSpPr/>
          <p:nvPr/>
        </p:nvSpPr>
        <p:spPr>
          <a:xfrm>
            <a:off x="2449787" y="3982055"/>
            <a:ext cx="1433701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RePurchasingDatabase</a:t>
            </a:r>
            <a:endParaRPr kumimoji="1" lang="ja-JP" altLang="en-US" sz="90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906C520-0CC9-5269-B46E-1D676C89052E}"/>
              </a:ext>
            </a:extLst>
          </p:cNvPr>
          <p:cNvCxnSpPr>
            <a:cxnSpLocks/>
            <a:stCxn id="81" idx="1"/>
            <a:endCxn id="48" idx="3"/>
          </p:cNvCxnSpPr>
          <p:nvPr/>
        </p:nvCxnSpPr>
        <p:spPr>
          <a:xfrm flipH="1" flipV="1">
            <a:off x="1462674" y="4089678"/>
            <a:ext cx="987113" cy="413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6223EB-D5B7-8735-B646-1BF7C79C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6" y="0"/>
            <a:ext cx="11817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1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7D62A7E-FB91-E8FC-9E9A-292066F0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" y="808061"/>
            <a:ext cx="5050171" cy="49371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599395C-AC9C-2E2D-281E-0F8E0816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85" y="1063859"/>
            <a:ext cx="6886043" cy="4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6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5FE564B-74BE-6F7B-B98F-E2B130D3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4" y="0"/>
            <a:ext cx="11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32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DD2ECEC-9A6E-0288-FAF8-FAD5C55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34" y="0"/>
            <a:ext cx="7101504" cy="68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2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09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E40A382-F48F-9EEA-7B86-4DC1A06E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10" y="0"/>
            <a:ext cx="6930379" cy="6858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3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073008" y="2012619"/>
            <a:ext cx="2902978" cy="28897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576953" y="2455735"/>
            <a:ext cx="1929397" cy="1944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98303B1-6CAE-D4BA-048E-7CC9A9B37E87}"/>
              </a:ext>
            </a:extLst>
          </p:cNvPr>
          <p:cNvSpPr/>
          <p:nvPr/>
        </p:nvSpPr>
        <p:spPr>
          <a:xfrm rot="10800000">
            <a:off x="4752755" y="4974948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D4CB9-5959-1148-D829-74B9CE9F06EC}"/>
              </a:ext>
            </a:extLst>
          </p:cNvPr>
          <p:cNvSpPr/>
          <p:nvPr/>
        </p:nvSpPr>
        <p:spPr>
          <a:xfrm rot="10800000">
            <a:off x="6689648" y="4027158"/>
            <a:ext cx="2550761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948974" y="444477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IClientAuthenticationContext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 flipV="1">
            <a:off x="6226028" y="4537226"/>
            <a:ext cx="722946" cy="361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03278" y="3131138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5017"/>
            <a:ext cx="260833" cy="110026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72652" y="2657833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5394296" y="577139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AuthenticationFilterAttribute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4952043" y="5317470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ServerAuthenticationContext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7643828" y="4636904"/>
            <a:ext cx="5210" cy="4207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639092" y="4639165"/>
            <a:ext cx="13835" cy="67830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3" idx="0"/>
            <a:endCxn id="144" idx="2"/>
          </p:cNvCxnSpPr>
          <p:nvPr/>
        </p:nvCxnSpPr>
        <p:spPr>
          <a:xfrm flipH="1" flipV="1">
            <a:off x="5652927" y="5509601"/>
            <a:ext cx="442253" cy="26179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8825" y="3453882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31E460-E00E-64E1-23D7-B63E0E801A42}"/>
              </a:ext>
            </a:extLst>
          </p:cNvPr>
          <p:cNvSpPr/>
          <p:nvPr/>
        </p:nvSpPr>
        <p:spPr>
          <a:xfrm>
            <a:off x="7076848" y="5057608"/>
            <a:ext cx="1133959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</a:t>
            </a:r>
            <a:endParaRPr kumimoji="1" lang="ja-JP" altLang="en-US" sz="80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6096000" y="1561610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654655" y="3473523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56519" y="101614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04478" y="3565642"/>
            <a:ext cx="950177" cy="982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013554" y="2501881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AuthenticationServiceClient</a:t>
            </a:r>
            <a:endParaRPr kumimoji="1" lang="ja-JP" altLang="en-US" sz="8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0CED41C-D269-F11E-6CB7-46C49D0D91AE}"/>
              </a:ext>
            </a:extLst>
          </p:cNvPr>
          <p:cNvCxnSpPr>
            <a:cxnSpLocks/>
            <a:stCxn id="108" idx="2"/>
            <a:endCxn id="4" idx="0"/>
          </p:cNvCxnSpPr>
          <p:nvPr/>
        </p:nvCxnSpPr>
        <p:spPr>
          <a:xfrm flipH="1">
            <a:off x="7649038" y="2694012"/>
            <a:ext cx="64580" cy="17507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899925" y="1753741"/>
            <a:ext cx="896139" cy="13773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56583" y="1208276"/>
            <a:ext cx="1539481" cy="3533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 flipH="1">
            <a:off x="5094444" y="1208276"/>
            <a:ext cx="162139" cy="226524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796064" y="1753741"/>
            <a:ext cx="917554" cy="74814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  <a:stCxn id="76" idx="3"/>
            <a:endCxn id="62" idx="2"/>
          </p:cNvCxnSpPr>
          <p:nvPr/>
        </p:nvCxnSpPr>
        <p:spPr>
          <a:xfrm flipV="1">
            <a:off x="5534232" y="3335017"/>
            <a:ext cx="365693" cy="24044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BE2FBCF-C9EF-5C62-49BC-17BF2D27A84B}"/>
              </a:ext>
            </a:extLst>
          </p:cNvPr>
          <p:cNvCxnSpPr>
            <a:cxnSpLocks/>
            <a:stCxn id="143" idx="0"/>
            <a:endCxn id="75" idx="2"/>
          </p:cNvCxnSpPr>
          <p:nvPr/>
        </p:nvCxnSpPr>
        <p:spPr>
          <a:xfrm flipV="1">
            <a:off x="6095180" y="1753741"/>
            <a:ext cx="700884" cy="401765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61323" y="1877088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BAE2C19-12D1-249A-8D0C-B49993B962EC}"/>
              </a:ext>
            </a:extLst>
          </p:cNvPr>
          <p:cNvSpPr/>
          <p:nvPr/>
        </p:nvSpPr>
        <p:spPr>
          <a:xfrm>
            <a:off x="10035209" y="247921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Program</a:t>
            </a:r>
            <a:endParaRPr kumimoji="1" lang="ja-JP" altLang="en-US" sz="9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9456-9299-9BEA-61CC-095203476765}"/>
              </a:ext>
            </a:extLst>
          </p:cNvPr>
          <p:cNvSpPr txBox="1"/>
          <p:nvPr/>
        </p:nvSpPr>
        <p:spPr>
          <a:xfrm>
            <a:off x="7655310" y="4694141"/>
            <a:ext cx="1604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0301" y="2932608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157" idx="1"/>
            <a:endCxn id="108" idx="3"/>
          </p:cNvCxnSpPr>
          <p:nvPr/>
        </p:nvCxnSpPr>
        <p:spPr>
          <a:xfrm flipH="1">
            <a:off x="8413682" y="2590977"/>
            <a:ext cx="1621527" cy="69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7ECB3-2E85-61A4-FDF0-29DA80771D2E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8866859" y="3044368"/>
            <a:ext cx="1183442" cy="119404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</p:spTree>
    <p:extLst>
      <p:ext uri="{BB962C8B-B14F-4D97-AF65-F5344CB8AC3E}">
        <p14:creationId xmlns:p14="http://schemas.microsoft.com/office/powerpoint/2010/main" val="87010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073008" y="2012619"/>
            <a:ext cx="2902978" cy="28897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576953" y="2455735"/>
            <a:ext cx="1929397" cy="1944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98303B1-6CAE-D4BA-048E-7CC9A9B37E87}"/>
              </a:ext>
            </a:extLst>
          </p:cNvPr>
          <p:cNvSpPr/>
          <p:nvPr/>
        </p:nvSpPr>
        <p:spPr>
          <a:xfrm rot="10800000">
            <a:off x="4752755" y="4974948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D4CB9-5959-1148-D829-74B9CE9F06EC}"/>
              </a:ext>
            </a:extLst>
          </p:cNvPr>
          <p:cNvSpPr/>
          <p:nvPr/>
        </p:nvSpPr>
        <p:spPr>
          <a:xfrm rot="10800000">
            <a:off x="6689648" y="4027158"/>
            <a:ext cx="2550761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948974" y="444477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IClientAuthenticationContext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 flipV="1">
            <a:off x="6226028" y="4537226"/>
            <a:ext cx="722946" cy="361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03278" y="3131138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5017"/>
            <a:ext cx="260833" cy="110026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72652" y="2657833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5394296" y="577139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AuthenticationFilterAttribute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4952043" y="5317470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ServerAuthenticationContext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7643828" y="4636904"/>
            <a:ext cx="5210" cy="4207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639092" y="4639165"/>
            <a:ext cx="13835" cy="67830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3" idx="0"/>
            <a:endCxn id="144" idx="2"/>
          </p:cNvCxnSpPr>
          <p:nvPr/>
        </p:nvCxnSpPr>
        <p:spPr>
          <a:xfrm flipH="1" flipV="1">
            <a:off x="5652927" y="5509601"/>
            <a:ext cx="442253" cy="26179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8825" y="3453882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31E460-E00E-64E1-23D7-B63E0E801A42}"/>
              </a:ext>
            </a:extLst>
          </p:cNvPr>
          <p:cNvSpPr/>
          <p:nvPr/>
        </p:nvSpPr>
        <p:spPr>
          <a:xfrm>
            <a:off x="7076848" y="5057608"/>
            <a:ext cx="1133959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</a:t>
            </a:r>
            <a:endParaRPr kumimoji="1" lang="ja-JP" altLang="en-US" sz="80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6096000" y="1561610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654655" y="3473523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56519" y="101614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04478" y="3565642"/>
            <a:ext cx="950177" cy="982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013554" y="2501881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AuthenticationServiceClient</a:t>
            </a:r>
            <a:endParaRPr kumimoji="1" lang="ja-JP" altLang="en-US" sz="8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0CED41C-D269-F11E-6CB7-46C49D0D91AE}"/>
              </a:ext>
            </a:extLst>
          </p:cNvPr>
          <p:cNvCxnSpPr>
            <a:cxnSpLocks/>
            <a:stCxn id="108" idx="2"/>
            <a:endCxn id="4" idx="0"/>
          </p:cNvCxnSpPr>
          <p:nvPr/>
        </p:nvCxnSpPr>
        <p:spPr>
          <a:xfrm flipH="1">
            <a:off x="7649038" y="2694012"/>
            <a:ext cx="64580" cy="17507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899925" y="1753741"/>
            <a:ext cx="896139" cy="13773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56583" y="1208276"/>
            <a:ext cx="1539481" cy="3533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5103733" y="1208276"/>
            <a:ext cx="152850" cy="2316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796064" y="1753741"/>
            <a:ext cx="917554" cy="74814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  <a:stCxn id="76" idx="3"/>
            <a:endCxn id="62" idx="2"/>
          </p:cNvCxnSpPr>
          <p:nvPr/>
        </p:nvCxnSpPr>
        <p:spPr>
          <a:xfrm flipV="1">
            <a:off x="5534232" y="3335017"/>
            <a:ext cx="365693" cy="24044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BE2FBCF-C9EF-5C62-49BC-17BF2D27A84B}"/>
              </a:ext>
            </a:extLst>
          </p:cNvPr>
          <p:cNvCxnSpPr>
            <a:cxnSpLocks/>
            <a:stCxn id="143" idx="0"/>
            <a:endCxn id="75" idx="2"/>
          </p:cNvCxnSpPr>
          <p:nvPr/>
        </p:nvCxnSpPr>
        <p:spPr>
          <a:xfrm flipV="1">
            <a:off x="6095180" y="1753741"/>
            <a:ext cx="700884" cy="401765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61323" y="1877088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BAE2C19-12D1-249A-8D0C-B49993B962EC}"/>
              </a:ext>
            </a:extLst>
          </p:cNvPr>
          <p:cNvSpPr/>
          <p:nvPr/>
        </p:nvSpPr>
        <p:spPr>
          <a:xfrm>
            <a:off x="10035209" y="247921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Program</a:t>
            </a:r>
            <a:endParaRPr kumimoji="1" lang="ja-JP" altLang="en-US" sz="9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9456-9299-9BEA-61CC-095203476765}"/>
              </a:ext>
            </a:extLst>
          </p:cNvPr>
          <p:cNvSpPr txBox="1"/>
          <p:nvPr/>
        </p:nvSpPr>
        <p:spPr>
          <a:xfrm>
            <a:off x="7655310" y="4694141"/>
            <a:ext cx="1604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0301" y="2932608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157" idx="1"/>
            <a:endCxn id="108" idx="3"/>
          </p:cNvCxnSpPr>
          <p:nvPr/>
        </p:nvCxnSpPr>
        <p:spPr>
          <a:xfrm flipH="1">
            <a:off x="8413682" y="2590977"/>
            <a:ext cx="1621527" cy="69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7ECB3-2E85-61A4-FDF0-29DA80771D2E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8866859" y="3044368"/>
            <a:ext cx="1183442" cy="119404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1269C4-9393-7DFA-F99B-C6C3B5624337}"/>
              </a:ext>
            </a:extLst>
          </p:cNvPr>
          <p:cNvSpPr txBox="1"/>
          <p:nvPr/>
        </p:nvSpPr>
        <p:spPr>
          <a:xfrm>
            <a:off x="9589185" y="2739003"/>
            <a:ext cx="242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1. </a:t>
            </a:r>
            <a:r>
              <a:rPr kumimoji="1" lang="ja-JP" altLang="en-US" sz="1400" dirty="0">
                <a:highlight>
                  <a:srgbClr val="FFFF00"/>
                </a:highlight>
              </a:rPr>
              <a:t>アプリケーションを起動する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EB7F23-71F1-DF41-8468-3A2A1DA70A9F}"/>
              </a:ext>
            </a:extLst>
          </p:cNvPr>
          <p:cNvSpPr txBox="1"/>
          <p:nvPr/>
        </p:nvSpPr>
        <p:spPr>
          <a:xfrm>
            <a:off x="6947877" y="2883581"/>
            <a:ext cx="266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2. REST</a:t>
            </a:r>
            <a:r>
              <a:rPr kumimoji="1" lang="ja-JP" altLang="en-US" sz="1400" dirty="0">
                <a:highlight>
                  <a:srgbClr val="FFFF00"/>
                </a:highlight>
              </a:rPr>
              <a:t> </a:t>
            </a:r>
            <a:r>
              <a:rPr kumimoji="1" lang="en-US" altLang="ja-JP" sz="1400" dirty="0">
                <a:highlight>
                  <a:srgbClr val="FFFF00"/>
                </a:highlight>
              </a:rPr>
              <a:t>API</a:t>
            </a:r>
            <a:r>
              <a:rPr kumimoji="1" lang="ja-JP" altLang="en-US" sz="1400" dirty="0">
                <a:highlight>
                  <a:srgbClr val="FFFF00"/>
                </a:highlight>
              </a:rPr>
              <a:t>を呼び出して認証する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B446A3-4B67-9404-D38F-F1D69A0A0DB8}"/>
              </a:ext>
            </a:extLst>
          </p:cNvPr>
          <p:cNvSpPr txBox="1"/>
          <p:nvPr/>
        </p:nvSpPr>
        <p:spPr>
          <a:xfrm>
            <a:off x="5695343" y="709649"/>
            <a:ext cx="2994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3. Windows</a:t>
            </a:r>
            <a:r>
              <a:rPr kumimoji="1" lang="ja-JP" altLang="en-US" sz="1400" dirty="0">
                <a:highlight>
                  <a:srgbClr val="FFFF00"/>
                </a:highlight>
              </a:rPr>
              <a:t>認証アカウントを特定する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638B52-73FB-7F21-DB0A-85F352745DC4}"/>
              </a:ext>
            </a:extLst>
          </p:cNvPr>
          <p:cNvSpPr txBox="1"/>
          <p:nvPr/>
        </p:nvSpPr>
        <p:spPr>
          <a:xfrm>
            <a:off x="2889363" y="3037469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4. </a:t>
            </a:r>
            <a:r>
              <a:rPr kumimoji="1" lang="ja-JP" altLang="en-US" sz="1400" dirty="0">
                <a:highlight>
                  <a:srgbClr val="FFFF00"/>
                </a:highlight>
              </a:rPr>
              <a:t>適切な利用者か判定する</a:t>
            </a: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9BFECFD6-021D-5045-1A43-0A4B297DE14C}"/>
              </a:ext>
            </a:extLst>
          </p:cNvPr>
          <p:cNvSpPr/>
          <p:nvPr/>
        </p:nvSpPr>
        <p:spPr>
          <a:xfrm>
            <a:off x="3298146" y="890780"/>
            <a:ext cx="6728723" cy="3018318"/>
          </a:xfrm>
          <a:custGeom>
            <a:avLst/>
            <a:gdLst>
              <a:gd name="connsiteX0" fmla="*/ 6728723 w 6728723"/>
              <a:gd name="connsiteY0" fmla="*/ 1770439 h 3018318"/>
              <a:gd name="connsiteX1" fmla="*/ 4780105 w 6728723"/>
              <a:gd name="connsiteY1" fmla="*/ 1890257 h 3018318"/>
              <a:gd name="connsiteX2" fmla="*/ 2541402 w 6728723"/>
              <a:gd name="connsiteY2" fmla="*/ 313706 h 3018318"/>
              <a:gd name="connsiteX3" fmla="*/ 1595471 w 6728723"/>
              <a:gd name="connsiteY3" fmla="*/ 80376 h 3018318"/>
              <a:gd name="connsiteX4" fmla="*/ 1160342 w 6728723"/>
              <a:gd name="connsiteY4" fmla="*/ 1310086 h 3018318"/>
              <a:gd name="connsiteX5" fmla="*/ 1917087 w 6728723"/>
              <a:gd name="connsiteY5" fmla="*/ 2445203 h 3018318"/>
              <a:gd name="connsiteX6" fmla="*/ 876563 w 6728723"/>
              <a:gd name="connsiteY6" fmla="*/ 3000150 h 3018318"/>
              <a:gd name="connsiteX7" fmla="*/ 0 w 6728723"/>
              <a:gd name="connsiteY7" fmla="*/ 2829882 h 301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28723" h="3018318">
                <a:moveTo>
                  <a:pt x="6728723" y="1770439"/>
                </a:moveTo>
                <a:cubicBezTo>
                  <a:pt x="6103357" y="1951742"/>
                  <a:pt x="5477992" y="2133046"/>
                  <a:pt x="4780105" y="1890257"/>
                </a:cubicBezTo>
                <a:cubicBezTo>
                  <a:pt x="4082218" y="1647468"/>
                  <a:pt x="3072174" y="615353"/>
                  <a:pt x="2541402" y="313706"/>
                </a:cubicBezTo>
                <a:cubicBezTo>
                  <a:pt x="2010630" y="12059"/>
                  <a:pt x="1825648" y="-85687"/>
                  <a:pt x="1595471" y="80376"/>
                </a:cubicBezTo>
                <a:cubicBezTo>
                  <a:pt x="1365294" y="246439"/>
                  <a:pt x="1106739" y="915948"/>
                  <a:pt x="1160342" y="1310086"/>
                </a:cubicBezTo>
                <a:cubicBezTo>
                  <a:pt x="1213945" y="1704224"/>
                  <a:pt x="1964383" y="2163526"/>
                  <a:pt x="1917087" y="2445203"/>
                </a:cubicBezTo>
                <a:cubicBezTo>
                  <a:pt x="1869791" y="2726880"/>
                  <a:pt x="1196078" y="2936037"/>
                  <a:pt x="876563" y="3000150"/>
                </a:cubicBezTo>
                <a:cubicBezTo>
                  <a:pt x="557048" y="3064263"/>
                  <a:pt x="278524" y="2947072"/>
                  <a:pt x="0" y="282988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76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073008" y="2012619"/>
            <a:ext cx="2902978" cy="28897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576953" y="2455735"/>
            <a:ext cx="1929397" cy="1944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98303B1-6CAE-D4BA-048E-7CC9A9B37E87}"/>
              </a:ext>
            </a:extLst>
          </p:cNvPr>
          <p:cNvSpPr/>
          <p:nvPr/>
        </p:nvSpPr>
        <p:spPr>
          <a:xfrm rot="10800000">
            <a:off x="4752755" y="4974948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D4CB9-5959-1148-D829-74B9CE9F06EC}"/>
              </a:ext>
            </a:extLst>
          </p:cNvPr>
          <p:cNvSpPr/>
          <p:nvPr/>
        </p:nvSpPr>
        <p:spPr>
          <a:xfrm rot="10800000">
            <a:off x="6689648" y="4027158"/>
            <a:ext cx="2550761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948974" y="444477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IClientAuthenticationContext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 flipV="1">
            <a:off x="6226028" y="4537226"/>
            <a:ext cx="722946" cy="361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03278" y="3131138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5017"/>
            <a:ext cx="260833" cy="110026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72652" y="2657833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5394296" y="577139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AuthenticationFilterAttribute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4952043" y="5317470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ServerAuthenticationContext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7643828" y="4636904"/>
            <a:ext cx="5210" cy="4207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639092" y="4639165"/>
            <a:ext cx="13835" cy="67830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3" idx="0"/>
            <a:endCxn id="144" idx="2"/>
          </p:cNvCxnSpPr>
          <p:nvPr/>
        </p:nvCxnSpPr>
        <p:spPr>
          <a:xfrm flipH="1" flipV="1">
            <a:off x="5652927" y="5509601"/>
            <a:ext cx="442253" cy="26179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8825" y="3453882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31E460-E00E-64E1-23D7-B63E0E801A42}"/>
              </a:ext>
            </a:extLst>
          </p:cNvPr>
          <p:cNvSpPr/>
          <p:nvPr/>
        </p:nvSpPr>
        <p:spPr>
          <a:xfrm>
            <a:off x="7076848" y="5057608"/>
            <a:ext cx="1133959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</a:t>
            </a:r>
            <a:endParaRPr kumimoji="1" lang="ja-JP" altLang="en-US" sz="80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6096000" y="1561610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654655" y="3473523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56519" y="101614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04478" y="3565642"/>
            <a:ext cx="950177" cy="982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013554" y="2501881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AuthenticationServiceClient</a:t>
            </a:r>
            <a:endParaRPr kumimoji="1" lang="ja-JP" altLang="en-US" sz="8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0CED41C-D269-F11E-6CB7-46C49D0D91AE}"/>
              </a:ext>
            </a:extLst>
          </p:cNvPr>
          <p:cNvCxnSpPr>
            <a:cxnSpLocks/>
            <a:stCxn id="108" idx="2"/>
            <a:endCxn id="4" idx="0"/>
          </p:cNvCxnSpPr>
          <p:nvPr/>
        </p:nvCxnSpPr>
        <p:spPr>
          <a:xfrm flipH="1">
            <a:off x="7649038" y="2694012"/>
            <a:ext cx="64580" cy="17507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899925" y="1753741"/>
            <a:ext cx="896139" cy="13773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56583" y="1208276"/>
            <a:ext cx="1539481" cy="3533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5103733" y="1208276"/>
            <a:ext cx="152850" cy="2316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796064" y="1753741"/>
            <a:ext cx="917554" cy="74814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  <a:stCxn id="76" idx="3"/>
            <a:endCxn id="62" idx="2"/>
          </p:cNvCxnSpPr>
          <p:nvPr/>
        </p:nvCxnSpPr>
        <p:spPr>
          <a:xfrm flipV="1">
            <a:off x="5534232" y="3335017"/>
            <a:ext cx="365693" cy="24044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BE2FBCF-C9EF-5C62-49BC-17BF2D27A84B}"/>
              </a:ext>
            </a:extLst>
          </p:cNvPr>
          <p:cNvCxnSpPr>
            <a:cxnSpLocks/>
            <a:stCxn id="143" idx="0"/>
            <a:endCxn id="75" idx="2"/>
          </p:cNvCxnSpPr>
          <p:nvPr/>
        </p:nvCxnSpPr>
        <p:spPr>
          <a:xfrm flipV="1">
            <a:off x="6095180" y="1753741"/>
            <a:ext cx="700884" cy="401765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61323" y="1877088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BAE2C19-12D1-249A-8D0C-B49993B962EC}"/>
              </a:ext>
            </a:extLst>
          </p:cNvPr>
          <p:cNvSpPr/>
          <p:nvPr/>
        </p:nvSpPr>
        <p:spPr>
          <a:xfrm>
            <a:off x="10035209" y="247921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Program</a:t>
            </a:r>
            <a:endParaRPr kumimoji="1" lang="ja-JP" altLang="en-US" sz="9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9456-9299-9BEA-61CC-095203476765}"/>
              </a:ext>
            </a:extLst>
          </p:cNvPr>
          <p:cNvSpPr txBox="1"/>
          <p:nvPr/>
        </p:nvSpPr>
        <p:spPr>
          <a:xfrm>
            <a:off x="7655310" y="4694141"/>
            <a:ext cx="1604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0301" y="2932608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157" idx="1"/>
            <a:endCxn id="108" idx="3"/>
          </p:cNvCxnSpPr>
          <p:nvPr/>
        </p:nvCxnSpPr>
        <p:spPr>
          <a:xfrm flipH="1">
            <a:off x="8413682" y="2590977"/>
            <a:ext cx="1621527" cy="69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7ECB3-2E85-61A4-FDF0-29DA80771D2E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8866859" y="3044368"/>
            <a:ext cx="1183442" cy="119404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9BFECFD6-021D-5045-1A43-0A4B297DE14C}"/>
              </a:ext>
            </a:extLst>
          </p:cNvPr>
          <p:cNvSpPr/>
          <p:nvPr/>
        </p:nvSpPr>
        <p:spPr>
          <a:xfrm>
            <a:off x="3298146" y="890780"/>
            <a:ext cx="6728723" cy="3018318"/>
          </a:xfrm>
          <a:custGeom>
            <a:avLst/>
            <a:gdLst>
              <a:gd name="connsiteX0" fmla="*/ 6728723 w 6728723"/>
              <a:gd name="connsiteY0" fmla="*/ 1770439 h 3018318"/>
              <a:gd name="connsiteX1" fmla="*/ 4780105 w 6728723"/>
              <a:gd name="connsiteY1" fmla="*/ 1890257 h 3018318"/>
              <a:gd name="connsiteX2" fmla="*/ 2541402 w 6728723"/>
              <a:gd name="connsiteY2" fmla="*/ 313706 h 3018318"/>
              <a:gd name="connsiteX3" fmla="*/ 1595471 w 6728723"/>
              <a:gd name="connsiteY3" fmla="*/ 80376 h 3018318"/>
              <a:gd name="connsiteX4" fmla="*/ 1160342 w 6728723"/>
              <a:gd name="connsiteY4" fmla="*/ 1310086 h 3018318"/>
              <a:gd name="connsiteX5" fmla="*/ 1917087 w 6728723"/>
              <a:gd name="connsiteY5" fmla="*/ 2445203 h 3018318"/>
              <a:gd name="connsiteX6" fmla="*/ 876563 w 6728723"/>
              <a:gd name="connsiteY6" fmla="*/ 3000150 h 3018318"/>
              <a:gd name="connsiteX7" fmla="*/ 0 w 6728723"/>
              <a:gd name="connsiteY7" fmla="*/ 2829882 h 301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28723" h="3018318">
                <a:moveTo>
                  <a:pt x="6728723" y="1770439"/>
                </a:moveTo>
                <a:cubicBezTo>
                  <a:pt x="6103357" y="1951742"/>
                  <a:pt x="5477992" y="2133046"/>
                  <a:pt x="4780105" y="1890257"/>
                </a:cubicBezTo>
                <a:cubicBezTo>
                  <a:pt x="4082218" y="1647468"/>
                  <a:pt x="3072174" y="615353"/>
                  <a:pt x="2541402" y="313706"/>
                </a:cubicBezTo>
                <a:cubicBezTo>
                  <a:pt x="2010630" y="12059"/>
                  <a:pt x="1825648" y="-85687"/>
                  <a:pt x="1595471" y="80376"/>
                </a:cubicBezTo>
                <a:cubicBezTo>
                  <a:pt x="1365294" y="246439"/>
                  <a:pt x="1106739" y="915948"/>
                  <a:pt x="1160342" y="1310086"/>
                </a:cubicBezTo>
                <a:cubicBezTo>
                  <a:pt x="1213945" y="1704224"/>
                  <a:pt x="1964383" y="2163526"/>
                  <a:pt x="1917087" y="2445203"/>
                </a:cubicBezTo>
                <a:cubicBezTo>
                  <a:pt x="1869791" y="2726880"/>
                  <a:pt x="1196078" y="2936037"/>
                  <a:pt x="876563" y="3000150"/>
                </a:cubicBezTo>
                <a:cubicBezTo>
                  <a:pt x="557048" y="3064263"/>
                  <a:pt x="278524" y="2947072"/>
                  <a:pt x="0" y="2829882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A775EC-1963-0F79-1AA1-801C1AA7BAD3}"/>
              </a:ext>
            </a:extLst>
          </p:cNvPr>
          <p:cNvSpPr txBox="1"/>
          <p:nvPr/>
        </p:nvSpPr>
        <p:spPr>
          <a:xfrm>
            <a:off x="6402233" y="1159015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5. JWT</a:t>
            </a:r>
            <a:r>
              <a:rPr kumimoji="1" lang="ja-JP" altLang="en-US" sz="1400" dirty="0">
                <a:highlight>
                  <a:srgbClr val="FFFF00"/>
                </a:highlight>
              </a:rPr>
              <a:t>トークンを暗号化する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A8EFBC4-DDF6-404A-FD8A-92CD18ED2649}"/>
              </a:ext>
            </a:extLst>
          </p:cNvPr>
          <p:cNvSpPr txBox="1"/>
          <p:nvPr/>
        </p:nvSpPr>
        <p:spPr>
          <a:xfrm>
            <a:off x="6854521" y="2739914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6. JWT</a:t>
            </a:r>
            <a:r>
              <a:rPr kumimoji="1" lang="ja-JP" altLang="en-US" sz="1400" dirty="0">
                <a:highlight>
                  <a:srgbClr val="FFFF00"/>
                </a:highlight>
              </a:rPr>
              <a:t>トークンを復号化する</a:t>
            </a:r>
          </a:p>
        </p:txBody>
      </p:sp>
    </p:spTree>
    <p:extLst>
      <p:ext uri="{BB962C8B-B14F-4D97-AF65-F5344CB8AC3E}">
        <p14:creationId xmlns:p14="http://schemas.microsoft.com/office/powerpoint/2010/main" val="23386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073008" y="2012619"/>
            <a:ext cx="2902978" cy="28897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576953" y="2455735"/>
            <a:ext cx="1929397" cy="19449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BC09D224-A2D1-6988-3F97-49F1D6BF085A}"/>
              </a:ext>
            </a:extLst>
          </p:cNvPr>
          <p:cNvSpPr/>
          <p:nvPr/>
        </p:nvSpPr>
        <p:spPr>
          <a:xfrm rot="10800000">
            <a:off x="4110810" y="390093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38E2AE4D-23AD-8D67-1D60-2AAC3FEFB9FF}"/>
              </a:ext>
            </a:extLst>
          </p:cNvPr>
          <p:cNvSpPr/>
          <p:nvPr/>
        </p:nvSpPr>
        <p:spPr>
          <a:xfrm rot="10800000">
            <a:off x="6575395" y="1802205"/>
            <a:ext cx="2211979" cy="1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98303B1-6CAE-D4BA-048E-7CC9A9B37E87}"/>
              </a:ext>
            </a:extLst>
          </p:cNvPr>
          <p:cNvSpPr/>
          <p:nvPr/>
        </p:nvSpPr>
        <p:spPr>
          <a:xfrm rot="10800000">
            <a:off x="4752755" y="4974948"/>
            <a:ext cx="2211979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D4CB9-5959-1148-D829-74B9CE9F06EC}"/>
              </a:ext>
            </a:extLst>
          </p:cNvPr>
          <p:cNvSpPr/>
          <p:nvPr/>
        </p:nvSpPr>
        <p:spPr>
          <a:xfrm rot="10800000">
            <a:off x="6689648" y="4027158"/>
            <a:ext cx="2550761" cy="14425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5059147" y="2186323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認証ドメイン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5400000">
            <a:off x="1597615" y="350621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 rot="1857908">
            <a:off x="6705132" y="650353"/>
            <a:ext cx="11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 API(REST)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9513899">
            <a:off x="6323189" y="59287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052156" y="4435286"/>
            <a:ext cx="1173872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IAuthenticationContext</a:t>
            </a:r>
            <a:endParaRPr kumimoji="1" lang="ja-JP" altLang="en-US" sz="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948974" y="4444773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IClientAuthenticationContext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 flipV="1">
            <a:off x="6226028" y="4537226"/>
            <a:ext cx="722946" cy="361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603278" y="3131138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30" idx="0"/>
            <a:endCxn id="62" idx="2"/>
          </p:cNvCxnSpPr>
          <p:nvPr/>
        </p:nvCxnSpPr>
        <p:spPr>
          <a:xfrm flipV="1">
            <a:off x="5639092" y="3335017"/>
            <a:ext cx="260833" cy="110026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72652" y="2657833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5394296" y="577139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AuthenticationFilterAttribute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4952043" y="5317470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ServerAuthenticationContext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26" idx="0"/>
            <a:endCxn id="4" idx="2"/>
          </p:cNvCxnSpPr>
          <p:nvPr/>
        </p:nvCxnSpPr>
        <p:spPr>
          <a:xfrm flipV="1">
            <a:off x="7643828" y="4636904"/>
            <a:ext cx="5210" cy="4207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639092" y="4639165"/>
            <a:ext cx="13835" cy="67830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3" idx="0"/>
            <a:endCxn id="144" idx="2"/>
          </p:cNvCxnSpPr>
          <p:nvPr/>
        </p:nvCxnSpPr>
        <p:spPr>
          <a:xfrm flipH="1" flipV="1">
            <a:off x="5652927" y="5509601"/>
            <a:ext cx="442253" cy="26179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8825" y="3453882"/>
            <a:ext cx="90565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UserRepository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31E460-E00E-64E1-23D7-B63E0E801A42}"/>
              </a:ext>
            </a:extLst>
          </p:cNvPr>
          <p:cNvSpPr/>
          <p:nvPr/>
        </p:nvSpPr>
        <p:spPr>
          <a:xfrm>
            <a:off x="7076848" y="5057608"/>
            <a:ext cx="1133959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AuthenticationFilter</a:t>
            </a:r>
            <a:endParaRPr kumimoji="1" lang="ja-JP" altLang="en-US" sz="80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A5B248-1C30-C719-B7EE-5D6C0A06FC67}"/>
              </a:ext>
            </a:extLst>
          </p:cNvPr>
          <p:cNvSpPr/>
          <p:nvPr/>
        </p:nvSpPr>
        <p:spPr>
          <a:xfrm>
            <a:off x="6096000" y="1561610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UserSerializer</a:t>
            </a:r>
            <a:endParaRPr kumimoji="1" lang="ja-JP" altLang="en-US" sz="8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4207AB2-9412-0B87-DDC3-0784998AFC17}"/>
              </a:ext>
            </a:extLst>
          </p:cNvPr>
          <p:cNvSpPr/>
          <p:nvPr/>
        </p:nvSpPr>
        <p:spPr>
          <a:xfrm>
            <a:off x="4654655" y="3473523"/>
            <a:ext cx="87957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IUserRepository</a:t>
            </a:r>
            <a:endParaRPr kumimoji="1" lang="ja-JP" altLang="en-US" sz="8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9C6D131-20C6-4918-79A2-C5E16B56AF7B}"/>
              </a:ext>
            </a:extLst>
          </p:cNvPr>
          <p:cNvSpPr/>
          <p:nvPr/>
        </p:nvSpPr>
        <p:spPr>
          <a:xfrm>
            <a:off x="4556519" y="1016145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AuthenticationController</a:t>
            </a:r>
            <a:endParaRPr kumimoji="1" lang="ja-JP" altLang="en-US" sz="800" dirty="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EFC8B9C-E904-64E1-4387-3C8466E48D32}"/>
              </a:ext>
            </a:extLst>
          </p:cNvPr>
          <p:cNvCxnSpPr>
            <a:cxnSpLocks/>
            <a:stCxn id="50" idx="3"/>
            <a:endCxn id="76" idx="1"/>
          </p:cNvCxnSpPr>
          <p:nvPr/>
        </p:nvCxnSpPr>
        <p:spPr>
          <a:xfrm>
            <a:off x="3704478" y="3565642"/>
            <a:ext cx="950177" cy="982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3388485-8D0F-ED69-DE14-CD3FEFD0C731}"/>
              </a:ext>
            </a:extLst>
          </p:cNvPr>
          <p:cNvSpPr/>
          <p:nvPr/>
        </p:nvSpPr>
        <p:spPr>
          <a:xfrm>
            <a:off x="7013554" y="2501881"/>
            <a:ext cx="140012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AuthenticationServiceClient</a:t>
            </a:r>
            <a:endParaRPr kumimoji="1" lang="ja-JP" altLang="en-US" sz="8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0CED41C-D269-F11E-6CB7-46C49D0D91AE}"/>
              </a:ext>
            </a:extLst>
          </p:cNvPr>
          <p:cNvCxnSpPr>
            <a:cxnSpLocks/>
            <a:stCxn id="108" idx="2"/>
            <a:endCxn id="4" idx="0"/>
          </p:cNvCxnSpPr>
          <p:nvPr/>
        </p:nvCxnSpPr>
        <p:spPr>
          <a:xfrm flipH="1">
            <a:off x="7649038" y="2694012"/>
            <a:ext cx="64580" cy="17507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448070-692F-F4BD-703F-D517781532C7}"/>
              </a:ext>
            </a:extLst>
          </p:cNvPr>
          <p:cNvCxnSpPr>
            <a:cxnSpLocks/>
            <a:stCxn id="75" idx="2"/>
            <a:endCxn id="62" idx="0"/>
          </p:cNvCxnSpPr>
          <p:nvPr/>
        </p:nvCxnSpPr>
        <p:spPr>
          <a:xfrm flipH="1">
            <a:off x="5899925" y="1753741"/>
            <a:ext cx="896139" cy="137739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A2BF0E5-F83D-2C34-E3F3-AFEF242ADA90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>
            <a:off x="5256583" y="1208276"/>
            <a:ext cx="1539481" cy="3533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96B900C-37CD-D52B-C127-C4E0142A279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 flipH="1">
            <a:off x="5094444" y="1208276"/>
            <a:ext cx="162139" cy="226524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D7FFDDC-C2B4-AEBE-B6E0-52FF2BC640F0}"/>
              </a:ext>
            </a:extLst>
          </p:cNvPr>
          <p:cNvCxnSpPr>
            <a:cxnSpLocks/>
            <a:stCxn id="108" idx="0"/>
            <a:endCxn id="75" idx="2"/>
          </p:cNvCxnSpPr>
          <p:nvPr/>
        </p:nvCxnSpPr>
        <p:spPr>
          <a:xfrm flipH="1" flipV="1">
            <a:off x="6796064" y="1753741"/>
            <a:ext cx="917554" cy="74814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DC843DF-50F4-20F0-7469-5AD261B0C718}"/>
              </a:ext>
            </a:extLst>
          </p:cNvPr>
          <p:cNvCxnSpPr>
            <a:cxnSpLocks/>
            <a:stCxn id="76" idx="3"/>
            <a:endCxn id="62" idx="2"/>
          </p:cNvCxnSpPr>
          <p:nvPr/>
        </p:nvCxnSpPr>
        <p:spPr>
          <a:xfrm flipV="1">
            <a:off x="5534232" y="3335017"/>
            <a:ext cx="365693" cy="24044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BE2FBCF-C9EF-5C62-49BC-17BF2D27A84B}"/>
              </a:ext>
            </a:extLst>
          </p:cNvPr>
          <p:cNvCxnSpPr>
            <a:cxnSpLocks/>
            <a:stCxn id="143" idx="0"/>
            <a:endCxn id="75" idx="2"/>
          </p:cNvCxnSpPr>
          <p:nvPr/>
        </p:nvCxnSpPr>
        <p:spPr>
          <a:xfrm flipV="1">
            <a:off x="6095180" y="1753741"/>
            <a:ext cx="700884" cy="401765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FEB4A41-839C-DCAF-4AB2-B48668FFB88B}"/>
              </a:ext>
            </a:extLst>
          </p:cNvPr>
          <p:cNvSpPr/>
          <p:nvPr/>
        </p:nvSpPr>
        <p:spPr>
          <a:xfrm>
            <a:off x="9461323" y="1877088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BAE2C19-12D1-249A-8D0C-B49993B962EC}"/>
              </a:ext>
            </a:extLst>
          </p:cNvPr>
          <p:cNvSpPr/>
          <p:nvPr/>
        </p:nvSpPr>
        <p:spPr>
          <a:xfrm>
            <a:off x="10035209" y="247921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Program</a:t>
            </a:r>
            <a:endParaRPr kumimoji="1" lang="ja-JP" altLang="en-US" sz="9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E4572CD-59CB-C9A1-B432-53F93BD390B5}"/>
              </a:ext>
            </a:extLst>
          </p:cNvPr>
          <p:cNvSpPr txBox="1"/>
          <p:nvPr/>
        </p:nvSpPr>
        <p:spPr>
          <a:xfrm>
            <a:off x="4560014" y="598506"/>
            <a:ext cx="13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4B32B0C-5823-0460-204C-8B6EA89B6BE7}"/>
              </a:ext>
            </a:extLst>
          </p:cNvPr>
          <p:cNvSpPr txBox="1"/>
          <p:nvPr/>
        </p:nvSpPr>
        <p:spPr>
          <a:xfrm>
            <a:off x="7126606" y="1964589"/>
            <a:ext cx="158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REST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239456-9299-9BEA-61CC-095203476765}"/>
              </a:ext>
            </a:extLst>
          </p:cNvPr>
          <p:cNvSpPr txBox="1"/>
          <p:nvPr/>
        </p:nvSpPr>
        <p:spPr>
          <a:xfrm>
            <a:off x="7655310" y="4694141"/>
            <a:ext cx="1604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F6BA52-1CE8-445A-1730-2C31BFE3D0C5}"/>
              </a:ext>
            </a:extLst>
          </p:cNvPr>
          <p:cNvSpPr txBox="1"/>
          <p:nvPr/>
        </p:nvSpPr>
        <p:spPr>
          <a:xfrm>
            <a:off x="5235131" y="5974972"/>
            <a:ext cx="1412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gRPC</a:t>
            </a:r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76E0049-8301-10EF-C136-7541C2575112}"/>
              </a:ext>
            </a:extLst>
          </p:cNvPr>
          <p:cNvSpPr/>
          <p:nvPr/>
        </p:nvSpPr>
        <p:spPr>
          <a:xfrm>
            <a:off x="10050301" y="2932608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ViewModel</a:t>
            </a:r>
            <a:endParaRPr kumimoji="1" lang="ja-JP" altLang="en-US" sz="9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E5285-3105-482C-A447-21226EAB4BF6}"/>
              </a:ext>
            </a:extLst>
          </p:cNvPr>
          <p:cNvCxnSpPr>
            <a:cxnSpLocks/>
            <a:stCxn id="157" idx="1"/>
            <a:endCxn id="108" idx="3"/>
          </p:cNvCxnSpPr>
          <p:nvPr/>
        </p:nvCxnSpPr>
        <p:spPr>
          <a:xfrm flipH="1">
            <a:off x="8413682" y="2590977"/>
            <a:ext cx="1621527" cy="69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3B7ECB3-2E85-61A4-FDF0-29DA80771D2E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flipH="1">
            <a:off x="8866859" y="3044368"/>
            <a:ext cx="1183442" cy="119404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1B7F8A6-8C53-BE0D-B31D-6C03C4D47644}"/>
              </a:ext>
            </a:extLst>
          </p:cNvPr>
          <p:cNvSpPr txBox="1"/>
          <p:nvPr/>
        </p:nvSpPr>
        <p:spPr>
          <a:xfrm>
            <a:off x="9996675" y="2053595"/>
            <a:ext cx="97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8DA2342E-72CE-777F-C817-73A6A608B0C8}"/>
              </a:ext>
            </a:extLst>
          </p:cNvPr>
          <p:cNvSpPr/>
          <p:nvPr/>
        </p:nvSpPr>
        <p:spPr>
          <a:xfrm>
            <a:off x="6363341" y="1765738"/>
            <a:ext cx="3915776" cy="4461005"/>
          </a:xfrm>
          <a:custGeom>
            <a:avLst/>
            <a:gdLst>
              <a:gd name="connsiteX0" fmla="*/ 3915776 w 3915776"/>
              <a:gd name="connsiteY0" fmla="*/ 1374753 h 4461005"/>
              <a:gd name="connsiteX1" fmla="*/ 396913 w 3915776"/>
              <a:gd name="connsiteY1" fmla="*/ 4439570 h 4461005"/>
              <a:gd name="connsiteX2" fmla="*/ 232951 w 3915776"/>
              <a:gd name="connsiteY2" fmla="*/ 0 h 446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776" h="4461005">
                <a:moveTo>
                  <a:pt x="3915776" y="1374753"/>
                </a:moveTo>
                <a:cubicBezTo>
                  <a:pt x="2463246" y="3021724"/>
                  <a:pt x="1010717" y="4668695"/>
                  <a:pt x="396913" y="4439570"/>
                </a:cubicBezTo>
                <a:cubicBezTo>
                  <a:pt x="-216891" y="4210445"/>
                  <a:pt x="8030" y="2105222"/>
                  <a:pt x="232951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8155CB-65B6-283C-81BD-7E6AD8A677C3}"/>
              </a:ext>
            </a:extLst>
          </p:cNvPr>
          <p:cNvSpPr txBox="1"/>
          <p:nvPr/>
        </p:nvSpPr>
        <p:spPr>
          <a:xfrm>
            <a:off x="9702917" y="3196369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1. </a:t>
            </a:r>
            <a:r>
              <a:rPr kumimoji="1" lang="ja-JP" altLang="en-US" sz="1400" dirty="0">
                <a:highlight>
                  <a:srgbClr val="FFFF00"/>
                </a:highlight>
              </a:rPr>
              <a:t>何らかのユーザー操作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AABBDD1-24FC-644B-F1B8-26F398EB283C}"/>
              </a:ext>
            </a:extLst>
          </p:cNvPr>
          <p:cNvSpPr txBox="1"/>
          <p:nvPr/>
        </p:nvSpPr>
        <p:spPr>
          <a:xfrm>
            <a:off x="6997474" y="5309308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2. </a:t>
            </a:r>
            <a:r>
              <a:rPr kumimoji="1" lang="ja-JP" altLang="en-US" sz="1400" dirty="0">
                <a:highlight>
                  <a:srgbClr val="FFFF00"/>
                </a:highlight>
              </a:rPr>
              <a:t>ヘッダーに</a:t>
            </a:r>
            <a:r>
              <a:rPr kumimoji="1" lang="en-US" altLang="ja-JP" sz="1400" dirty="0">
                <a:highlight>
                  <a:srgbClr val="FFFF00"/>
                </a:highlight>
              </a:rPr>
              <a:t>JWT</a:t>
            </a:r>
            <a:r>
              <a:rPr kumimoji="1" lang="ja-JP" altLang="en-US" sz="1400" dirty="0">
                <a:highlight>
                  <a:srgbClr val="FFFF00"/>
                </a:highlight>
              </a:rPr>
              <a:t>を付与して呼び出す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2C9D289-944C-9435-32EE-26F76B71ADE7}"/>
              </a:ext>
            </a:extLst>
          </p:cNvPr>
          <p:cNvSpPr txBox="1"/>
          <p:nvPr/>
        </p:nvSpPr>
        <p:spPr>
          <a:xfrm>
            <a:off x="6452987" y="120472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ighlight>
                  <a:srgbClr val="FFFF00"/>
                </a:highlight>
              </a:rPr>
              <a:t>3. JWT</a:t>
            </a:r>
            <a:r>
              <a:rPr kumimoji="1" lang="ja-JP" altLang="en-US" sz="1400" dirty="0">
                <a:highlight>
                  <a:srgbClr val="FFFF00"/>
                </a:highlight>
              </a:rPr>
              <a:t>を復号して検証する</a:t>
            </a:r>
          </a:p>
        </p:txBody>
      </p:sp>
    </p:spTree>
    <p:extLst>
      <p:ext uri="{BB962C8B-B14F-4D97-AF65-F5344CB8AC3E}">
        <p14:creationId xmlns:p14="http://schemas.microsoft.com/office/powerpoint/2010/main" val="12369969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14357</TotalTime>
  <Words>847</Words>
  <Application>Microsoft Office PowerPoint</Application>
  <PresentationFormat>ワイド画面</PresentationFormat>
  <Paragraphs>390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1" baseType="lpstr"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106</cp:revision>
  <dcterms:created xsi:type="dcterms:W3CDTF">2022-07-28T20:39:41Z</dcterms:created>
  <dcterms:modified xsi:type="dcterms:W3CDTF">2023-04-11T22:46:06Z</dcterms:modified>
</cp:coreProperties>
</file>