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81" r:id="rId4"/>
    <p:sldId id="282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6" r:id="rId18"/>
    <p:sldId id="333" r:id="rId19"/>
    <p:sldId id="332" r:id="rId20"/>
    <p:sldId id="334" r:id="rId21"/>
    <p:sldId id="33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91CA-F722-4532-B98E-3BC1C8E4C08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CF342-2C3D-4EC5-AB57-819B61E8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7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thcom@yahoo.com" TargetMode="External"/><Relationship Id="rId2" Type="http://schemas.openxmlformats.org/officeDocument/2006/relationships/hyperlink" Target="mailto:s.Thoummaly@nuol.edu.l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by: Sommith THOUMMALY</a:t>
            </a:r>
          </a:p>
          <a:p>
            <a:r>
              <a:rPr lang="en-US" dirty="0" smtClean="0">
                <a:hlinkClick r:id="rId2"/>
              </a:rPr>
              <a:t>s.Thoummaly@nuol.edu.la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mithcom@yahoo.com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1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Filling a Data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800" dirty="0"/>
              <a:t>You can quickly fill adjacent cells with data that continues a formula or a series of numbers</a:t>
            </a:r>
            <a:r>
              <a:rPr lang="en-GB" sz="2800" dirty="0" smtClean="0"/>
              <a:t>, days</a:t>
            </a:r>
            <a:r>
              <a:rPr lang="en-GB" sz="2800" dirty="0"/>
              <a:t>, or dates, either manually from the Fill menu, or automatically by </a:t>
            </a:r>
            <a:r>
              <a:rPr lang="en-GB" sz="2800" dirty="0" smtClean="0"/>
              <a:t>dragging the </a:t>
            </a:r>
            <a:r>
              <a:rPr lang="en-GB" sz="2800" dirty="0"/>
              <a:t>fill handle. When copying or filling data by using the Fill menu commands, you </a:t>
            </a:r>
            <a:r>
              <a:rPr lang="en-GB" sz="2800" dirty="0" smtClean="0"/>
              <a:t>can set </a:t>
            </a:r>
            <a:r>
              <a:rPr lang="en-GB" sz="2800" dirty="0"/>
              <a:t>specific options for the pattern of the data sequence you want to create.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1619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of Filling </a:t>
            </a:r>
            <a:r>
              <a:rPr lang="en-GB" dirty="0"/>
              <a:t>a Data Series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50" y="2162175"/>
            <a:ext cx="8242663" cy="41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7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of Filling a Data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dirty="0"/>
              <a:t>When creating a series based on one or more selected cells (called </a:t>
            </a:r>
            <a:r>
              <a:rPr lang="en-GB" i="1" dirty="0"/>
              <a:t>filling a series</a:t>
            </a:r>
            <a:r>
              <a:rPr lang="en-GB" dirty="0"/>
              <a:t>), </a:t>
            </a:r>
            <a:r>
              <a:rPr lang="en-GB" dirty="0" smtClean="0"/>
              <a:t>you can </a:t>
            </a:r>
            <a:r>
              <a:rPr lang="en-GB" dirty="0"/>
              <a:t>select from the following series types: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● </a:t>
            </a:r>
            <a:r>
              <a:rPr lang="en-GB" b="1" dirty="0"/>
              <a:t>Linear</a:t>
            </a:r>
            <a:r>
              <a:rPr lang="en-GB" dirty="0"/>
              <a:t> Excel calculates the series values by adding the value you enter in the </a:t>
            </a:r>
            <a:r>
              <a:rPr lang="en-GB" dirty="0" smtClean="0"/>
              <a:t>Step Value </a:t>
            </a:r>
            <a:r>
              <a:rPr lang="en-GB" dirty="0"/>
              <a:t>box to each cell in the series.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● G</a:t>
            </a:r>
            <a:r>
              <a:rPr lang="en-GB" b="1" dirty="0"/>
              <a:t>rowth</a:t>
            </a:r>
            <a:r>
              <a:rPr lang="en-GB" dirty="0"/>
              <a:t> Excel calculates the series values by multiplying each cell in the series </a:t>
            </a:r>
            <a:r>
              <a:rPr lang="en-GB" dirty="0" smtClean="0"/>
              <a:t>by the </a:t>
            </a:r>
            <a:r>
              <a:rPr lang="en-GB" dirty="0"/>
              <a:t>step value.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● </a:t>
            </a:r>
            <a:r>
              <a:rPr lang="en-GB" b="1" dirty="0"/>
              <a:t>Date</a:t>
            </a:r>
            <a:r>
              <a:rPr lang="en-GB" dirty="0"/>
              <a:t> Excel calculates the series values by incrementing each cell in the series </a:t>
            </a:r>
            <a:r>
              <a:rPr lang="en-GB" dirty="0" smtClean="0"/>
              <a:t>of dates</a:t>
            </a:r>
            <a:r>
              <a:rPr lang="en-GB" dirty="0"/>
              <a:t>, designated by the Date Unit you select, by the step value.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● </a:t>
            </a:r>
            <a:r>
              <a:rPr lang="en-GB" b="1" dirty="0"/>
              <a:t>AutoFill</a:t>
            </a:r>
            <a:r>
              <a:rPr lang="en-GB" dirty="0"/>
              <a:t> This option creates a series that produces the same results as dragging </a:t>
            </a:r>
            <a:r>
              <a:rPr lang="en-GB" dirty="0" smtClean="0"/>
              <a:t>the fill </a:t>
            </a:r>
            <a:r>
              <a:rPr lang="en-GB" dirty="0"/>
              <a:t>handle.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8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of Filling a Data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380129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When you use the Auto Fill feature, either from the Fill menu or by dragging the </a:t>
            </a:r>
            <a:r>
              <a:rPr lang="en-GB" dirty="0" smtClean="0"/>
              <a:t>fill handle</a:t>
            </a:r>
            <a:r>
              <a:rPr lang="en-GB" dirty="0"/>
              <a:t>, the Auto Fill Options button appears in the lower-right corner of the fill range</a:t>
            </a:r>
            <a:r>
              <a:rPr lang="en-GB" dirty="0" smtClean="0"/>
              <a:t>. Clicking </a:t>
            </a:r>
            <a:r>
              <a:rPr lang="en-GB" dirty="0"/>
              <a:t>the button displays a menu of context-specific fill options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You can use the Auto Fill feature to create sequences of numbers, days, and dates; to apply</a:t>
            </a:r>
          </a:p>
          <a:p>
            <a:pPr marL="0" indent="0">
              <a:buNone/>
            </a:pPr>
            <a:r>
              <a:rPr lang="en-GB" dirty="0"/>
              <a:t>formatting from one cell to adjacent cells; or, if you use Excel for more sophisticated</a:t>
            </a:r>
          </a:p>
          <a:p>
            <a:pPr marL="0" indent="0">
              <a:buNone/>
            </a:pPr>
            <a:r>
              <a:rPr lang="en-GB" dirty="0"/>
              <a:t>purposes, to create sequences of data generated by formulas, or custom sequences</a:t>
            </a:r>
          </a:p>
          <a:p>
            <a:pPr marL="0" indent="0">
              <a:buNone/>
            </a:pPr>
            <a:r>
              <a:rPr lang="en-GB" dirty="0"/>
              <a:t>based on information you specify.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of Filling a Data Series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19" y="2174421"/>
            <a:ext cx="7518672" cy="40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4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of Filling a Data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If you want to fill a series of information that does not match the available series </a:t>
            </a:r>
            <a:r>
              <a:rPr lang="en-GB" sz="2400" dirty="0" smtClean="0"/>
              <a:t>type or </a:t>
            </a:r>
            <a:r>
              <a:rPr lang="en-GB" sz="2400" dirty="0"/>
              <a:t>unit, you can create a custom fill series consisting of a specific list of data you </a:t>
            </a:r>
            <a:r>
              <a:rPr lang="en-GB" sz="2400" dirty="0" smtClean="0"/>
              <a:t>want your </a:t>
            </a:r>
            <a:r>
              <a:rPr lang="en-GB" sz="2400" dirty="0"/>
              <a:t>series to conform to. For example, this could be a list of names, regions, or </a:t>
            </a:r>
            <a:r>
              <a:rPr lang="en-GB" sz="2400" dirty="0" smtClean="0"/>
              <a:t>industry-specific reference </a:t>
            </a:r>
            <a:r>
              <a:rPr lang="en-GB" sz="2400" dirty="0"/>
              <a:t>points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127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of Filling a Data Series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024062"/>
            <a:ext cx="9495561" cy="46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1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You can use the fill functionality to copy text data, numeric data, or cell formatting (</a:t>
            </a:r>
            <a:r>
              <a:rPr lang="en-GB" sz="2400" dirty="0" smtClean="0"/>
              <a:t>such as </a:t>
            </a:r>
            <a:r>
              <a:rPr lang="en-GB" sz="2400" dirty="0"/>
              <a:t>text </a:t>
            </a:r>
            <a:r>
              <a:rPr lang="en-GB" sz="2400" dirty="0" err="1"/>
              <a:t>color</a:t>
            </a:r>
            <a:r>
              <a:rPr lang="en-GB" sz="2400" dirty="0"/>
              <a:t>, background </a:t>
            </a:r>
            <a:r>
              <a:rPr lang="en-GB" sz="2400" dirty="0" err="1"/>
              <a:t>color</a:t>
            </a:r>
            <a:r>
              <a:rPr lang="en-GB" sz="2400" dirty="0"/>
              <a:t>, and alignment) to adjacent cells.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216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Apply and Manipulate Hyperlinks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Creating </a:t>
            </a:r>
            <a:r>
              <a:rPr lang="en-GB" sz="2800" dirty="0" smtClean="0"/>
              <a:t>Hyperlinks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Modifying Hyperlinks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7013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Hyperlinks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Excel worksheets can include hyperlinks that provide a quick way to connect to </a:t>
            </a:r>
            <a:r>
              <a:rPr lang="en-GB" sz="2000" dirty="0" smtClean="0"/>
              <a:t>related information </a:t>
            </a:r>
            <a:r>
              <a:rPr lang="en-GB" sz="2000" dirty="0"/>
              <a:t>or to create a prefilled email message. You can create a hyperlink from </a:t>
            </a:r>
            <a:r>
              <a:rPr lang="en-GB" sz="2000" dirty="0" smtClean="0"/>
              <a:t>any cell </a:t>
            </a:r>
            <a:r>
              <a:rPr lang="en-GB" sz="2000" dirty="0"/>
              <a:t>content to any of the hyperlink locations supported by the Office 2010 programs</a:t>
            </a:r>
            <a:r>
              <a:rPr lang="en-GB" sz="2000" dirty="0" smtClean="0"/>
              <a:t>— to </a:t>
            </a:r>
            <a:r>
              <a:rPr lang="en-GB" sz="2000" dirty="0"/>
              <a:t>another location on the worksheet, in the workbook, in an external document, or </a:t>
            </a:r>
            <a:r>
              <a:rPr lang="en-GB" sz="2000" dirty="0" smtClean="0"/>
              <a:t>on the </a:t>
            </a:r>
            <a:r>
              <a:rPr lang="en-GB" sz="2000" dirty="0"/>
              <a:t>web</a:t>
            </a:r>
            <a:r>
              <a:rPr lang="en-GB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Within the worksheet, an active hyperlink appears underlined and in the </a:t>
            </a:r>
            <a:r>
              <a:rPr lang="en-GB" sz="2000" dirty="0" err="1"/>
              <a:t>color</a:t>
            </a:r>
            <a:r>
              <a:rPr lang="en-GB" sz="2000" dirty="0"/>
              <a:t> </a:t>
            </a:r>
            <a:r>
              <a:rPr lang="en-GB" sz="2000" dirty="0" smtClean="0"/>
              <a:t>specified for </a:t>
            </a:r>
            <a:r>
              <a:rPr lang="en-GB" sz="2000" dirty="0"/>
              <a:t>hyperlinks by the applied theme. Pressing Ctrl and clicking the cell takes you to </a:t>
            </a:r>
            <a:r>
              <a:rPr lang="en-GB" sz="2000" dirty="0" smtClean="0"/>
              <a:t>the link’s </a:t>
            </a:r>
            <a:r>
              <a:rPr lang="en-GB" sz="2000" dirty="0"/>
              <a:t>target. After you click the hyperlink, it appears in the theme </a:t>
            </a:r>
            <a:r>
              <a:rPr lang="en-GB" sz="2000" dirty="0" err="1"/>
              <a:t>color</a:t>
            </a:r>
            <a:r>
              <a:rPr lang="en-GB" sz="2000" dirty="0"/>
              <a:t> specified </a:t>
            </a:r>
            <a:r>
              <a:rPr lang="en-GB" sz="2000" dirty="0" smtClean="0"/>
              <a:t>for followed </a:t>
            </a:r>
            <a:r>
              <a:rPr lang="en-GB" sz="2000" dirty="0"/>
              <a:t>hyperlinks.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0556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ບົດທີ 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2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creating cell data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ໃນບົດນີ້ນັກສຶກສາຈະໄດ້ຮຽນຮູ້ການກ່າຍຂໍ້ມູນຈາການສໍາເນົາ ໂດຍນໍາໃຊ້ຄໍາສັ່ງ 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Paste Special, 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ການ 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Filling data series 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ແລະ ການສໍາເນົາຂໍ້ມູນໂດຍນໍາໃຊ້ 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Auto Fill. 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ນອກຈາກນັ້ນຍັງຈະໄດ້ຮຽນຮູ້ການສ້າງ ແລະ ການຈັດການຄໍາສັ່ງ 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Hyperlinks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of Creating </a:t>
            </a:r>
            <a:r>
              <a:rPr lang="en-GB" dirty="0"/>
              <a:t>Hyperlinks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01" y="1975077"/>
            <a:ext cx="8488182" cy="459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Modifying Hyperlinks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After creating a hyperlink of any type, you can change the type or target, or remove </a:t>
            </a:r>
            <a:r>
              <a:rPr lang="en-GB" sz="2400" dirty="0" smtClean="0"/>
              <a:t>it without </a:t>
            </a:r>
            <a:r>
              <a:rPr lang="en-GB" sz="2400" dirty="0"/>
              <a:t>affecting the hyperlinked content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444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topic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Construct Cell Data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Apply Auto Fill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Apply and Manipulate Hyperlinks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1.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 Construct Cell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Pasting Structured Data</a:t>
            </a:r>
          </a:p>
          <a:p>
            <a:r>
              <a:rPr lang="en-US" sz="3200" dirty="0" smtClean="0"/>
              <a:t>Inserting and Deleting Data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18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Pasting Structured </a:t>
            </a:r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lo-LA" dirty="0" smtClean="0"/>
              <a:t>	</a:t>
            </a:r>
            <a:r>
              <a:rPr lang="en-GB" dirty="0" smtClean="0"/>
              <a:t>The </a:t>
            </a:r>
            <a:r>
              <a:rPr lang="en-GB" dirty="0"/>
              <a:t>cut, copy, and paste features are used by virtually everyone who uses Excel. However</a:t>
            </a:r>
            <a:r>
              <a:rPr lang="en-GB" dirty="0" smtClean="0"/>
              <a:t>,</a:t>
            </a:r>
            <a:r>
              <a:rPr lang="lo-LA" dirty="0" smtClean="0"/>
              <a:t> </a:t>
            </a:r>
            <a:r>
              <a:rPr lang="en-GB" dirty="0" smtClean="0"/>
              <a:t>Excel </a:t>
            </a:r>
            <a:r>
              <a:rPr lang="en-GB" dirty="0"/>
              <a:t>offers additional advanced techniques for pasting that a great many Excel users </a:t>
            </a:r>
            <a:r>
              <a:rPr lang="en-GB" dirty="0" smtClean="0"/>
              <a:t>are</a:t>
            </a:r>
            <a:r>
              <a:rPr lang="lo-LA" dirty="0" smtClean="0"/>
              <a:t> </a:t>
            </a:r>
            <a:r>
              <a:rPr lang="en-GB" dirty="0" smtClean="0"/>
              <a:t>unaware </a:t>
            </a:r>
            <a:r>
              <a:rPr lang="en-GB" dirty="0"/>
              <a:t>of or rarely use, even though they allow the user to do some very powerful </a:t>
            </a:r>
            <a:r>
              <a:rPr lang="en-GB" dirty="0" smtClean="0"/>
              <a:t>data</a:t>
            </a:r>
            <a:r>
              <a:rPr lang="lo-LA" dirty="0" smtClean="0"/>
              <a:t> </a:t>
            </a:r>
            <a:r>
              <a:rPr lang="en-GB" dirty="0" smtClean="0"/>
              <a:t>manipulation</a:t>
            </a:r>
            <a:r>
              <a:rPr lang="en-GB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lo-LA" dirty="0" smtClean="0"/>
              <a:t>	</a:t>
            </a:r>
            <a:r>
              <a:rPr lang="en-GB" dirty="0" smtClean="0"/>
              <a:t>Using </a:t>
            </a:r>
            <a:r>
              <a:rPr lang="en-GB" dirty="0"/>
              <a:t>the Paste Special feature, you can perform mathematical operations when you </a:t>
            </a:r>
            <a:r>
              <a:rPr lang="en-GB" dirty="0" smtClean="0"/>
              <a:t>paste</a:t>
            </a:r>
            <a:r>
              <a:rPr lang="lo-LA" dirty="0" smtClean="0"/>
              <a:t> </a:t>
            </a:r>
            <a:r>
              <a:rPr lang="en-GB" dirty="0" smtClean="0"/>
              <a:t>data </a:t>
            </a:r>
            <a:r>
              <a:rPr lang="en-GB" dirty="0"/>
              <a:t>over existing data, you can transpose columns to rows and rows to columns, and </a:t>
            </a:r>
            <a:r>
              <a:rPr lang="en-GB" dirty="0" smtClean="0"/>
              <a:t>you</a:t>
            </a:r>
            <a:r>
              <a:rPr lang="lo-LA" dirty="0" smtClean="0"/>
              <a:t> </a:t>
            </a:r>
            <a:r>
              <a:rPr lang="en-GB" dirty="0" smtClean="0"/>
              <a:t>can </a:t>
            </a:r>
            <a:r>
              <a:rPr lang="en-GB" dirty="0"/>
              <a:t>be selective about what you want to paste from the source cells. You have the </a:t>
            </a:r>
            <a:r>
              <a:rPr lang="en-GB" dirty="0" smtClean="0"/>
              <a:t>option</a:t>
            </a:r>
            <a:r>
              <a:rPr lang="lo-LA" dirty="0" smtClean="0"/>
              <a:t> </a:t>
            </a:r>
            <a:r>
              <a:rPr lang="en-GB" dirty="0" smtClean="0"/>
              <a:t>to </a:t>
            </a:r>
            <a:r>
              <a:rPr lang="en-GB" dirty="0"/>
              <a:t>paste only values, formulas, </a:t>
            </a:r>
            <a:r>
              <a:rPr lang="lo-LA" dirty="0" smtClean="0"/>
              <a:t> </a:t>
            </a:r>
            <a:r>
              <a:rPr lang="en-GB" dirty="0" smtClean="0"/>
              <a:t>formatting</a:t>
            </a:r>
            <a:r>
              <a:rPr lang="en-GB" dirty="0"/>
              <a:t>, data validation, comments, or column widths</a:t>
            </a:r>
            <a:r>
              <a:rPr lang="en-GB" dirty="0" smtClean="0"/>
              <a:t>.</a:t>
            </a:r>
            <a:r>
              <a:rPr lang="lo-LA" dirty="0" smtClean="0"/>
              <a:t> </a:t>
            </a:r>
            <a:r>
              <a:rPr lang="en-GB" dirty="0" smtClean="0"/>
              <a:t>You </a:t>
            </a:r>
            <a:r>
              <a:rPr lang="en-GB" dirty="0"/>
              <a:t>can choose to exclude borders when you paste. You can also link data that </a:t>
            </a:r>
            <a:r>
              <a:rPr lang="en-GB" dirty="0" smtClean="0"/>
              <a:t>you’ve</a:t>
            </a:r>
            <a:r>
              <a:rPr lang="lo-LA" dirty="0" smtClean="0"/>
              <a:t> </a:t>
            </a:r>
            <a:r>
              <a:rPr lang="en-GB" dirty="0" smtClean="0"/>
              <a:t>copied</a:t>
            </a:r>
            <a:r>
              <a:rPr lang="en-GB" dirty="0"/>
              <a:t>, so that if the source data changes, the copied data will also change</a:t>
            </a:r>
            <a:r>
              <a:rPr lang="en-GB" dirty="0" smtClean="0"/>
              <a:t>.</a:t>
            </a:r>
            <a:r>
              <a:rPr lang="lo-LA" dirty="0" smtClean="0"/>
              <a:t> </a:t>
            </a:r>
            <a:r>
              <a:rPr lang="en-GB" dirty="0" smtClean="0"/>
              <a:t>Strategy </a:t>
            </a:r>
            <a:r>
              <a:rPr lang="en-GB" dirty="0"/>
              <a:t>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37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Pasting Structured Data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09" y="1933304"/>
            <a:ext cx="7258731" cy="45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4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and Deleting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lo-LA" dirty="0" smtClean="0"/>
              <a:t>	</a:t>
            </a:r>
            <a:r>
              <a:rPr lang="en-GB" dirty="0" smtClean="0"/>
              <a:t>Inserting </a:t>
            </a:r>
            <a:r>
              <a:rPr lang="en-GB" dirty="0"/>
              <a:t>and deleting rows and columns is a natural part of worksheet development</a:t>
            </a:r>
            <a:r>
              <a:rPr lang="en-GB" dirty="0" smtClean="0"/>
              <a:t>,</a:t>
            </a:r>
            <a:r>
              <a:rPr lang="lo-LA" dirty="0" smtClean="0"/>
              <a:t> </a:t>
            </a:r>
            <a:r>
              <a:rPr lang="en-GB" dirty="0" smtClean="0"/>
              <a:t>and </a:t>
            </a:r>
            <a:r>
              <a:rPr lang="en-GB" dirty="0"/>
              <a:t>in Excel 2010, it couldn’t be easier. You can insert an entire row above the </a:t>
            </a:r>
            <a:r>
              <a:rPr lang="en-GB" dirty="0" smtClean="0"/>
              <a:t>selected</a:t>
            </a:r>
            <a:r>
              <a:rPr lang="lo-LA" dirty="0" smtClean="0"/>
              <a:t> </a:t>
            </a:r>
            <a:r>
              <a:rPr lang="en-GB" dirty="0" smtClean="0"/>
              <a:t>cell </a:t>
            </a:r>
            <a:r>
              <a:rPr lang="en-GB" dirty="0"/>
              <a:t>or an entire column to the left of it. If you want to insert a cell instead of a row </a:t>
            </a:r>
            <a:r>
              <a:rPr lang="en-GB" dirty="0" smtClean="0"/>
              <a:t>or</a:t>
            </a:r>
            <a:r>
              <a:rPr lang="lo-LA" dirty="0" smtClean="0"/>
              <a:t> </a:t>
            </a:r>
            <a:r>
              <a:rPr lang="en-GB" dirty="0" smtClean="0"/>
              <a:t>column</a:t>
            </a:r>
            <a:r>
              <a:rPr lang="en-GB" dirty="0"/>
              <a:t>, you are given the option of making room by moving cells down or to the right</a:t>
            </a:r>
            <a:r>
              <a:rPr lang="en-GB" dirty="0" smtClean="0"/>
              <a:t>.</a:t>
            </a:r>
            <a:endParaRPr lang="lo-LA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lo-LA" dirty="0" smtClean="0"/>
              <a:t>	</a:t>
            </a:r>
            <a:r>
              <a:rPr lang="en-GB" dirty="0" smtClean="0"/>
              <a:t>Similarly</a:t>
            </a:r>
            <a:r>
              <a:rPr lang="en-GB" dirty="0"/>
              <a:t>, you can delete a selected row or column, or you can delete only the </a:t>
            </a:r>
            <a:r>
              <a:rPr lang="en-GB" dirty="0" smtClean="0"/>
              <a:t>selected</a:t>
            </a:r>
            <a:r>
              <a:rPr lang="lo-LA" dirty="0" smtClean="0"/>
              <a:t> </a:t>
            </a:r>
            <a:r>
              <a:rPr lang="en-GB" dirty="0" smtClean="0"/>
              <a:t>cells</a:t>
            </a:r>
            <a:r>
              <a:rPr lang="en-GB" dirty="0"/>
              <a:t>, optionally specifying how the remaining cells should fill the space</a:t>
            </a:r>
            <a:r>
              <a:rPr lang="en-GB" dirty="0" smtClean="0"/>
              <a:t>.</a:t>
            </a:r>
            <a:endParaRPr lang="lo-LA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lo-LA" dirty="0" smtClean="0"/>
              <a:t>	</a:t>
            </a:r>
            <a:r>
              <a:rPr lang="en-GB" dirty="0" smtClean="0"/>
              <a:t>In </a:t>
            </a:r>
            <a:r>
              <a:rPr lang="en-GB" dirty="0"/>
              <a:t>addition to inserting empty rows, columns, or cells, you can insert cut or copied </a:t>
            </a:r>
            <a:r>
              <a:rPr lang="en-GB" dirty="0" smtClean="0"/>
              <a:t>cell</a:t>
            </a:r>
            <a:r>
              <a:rPr lang="lo-LA" dirty="0" smtClean="0"/>
              <a:t> </a:t>
            </a:r>
            <a:r>
              <a:rPr lang="en-GB" dirty="0" smtClean="0"/>
              <a:t>contents </a:t>
            </a:r>
            <a:r>
              <a:rPr lang="en-GB" dirty="0"/>
              <a:t>directly into an existing table or data range with one command. When you </a:t>
            </a:r>
            <a:r>
              <a:rPr lang="en-GB" dirty="0" smtClean="0"/>
              <a:t>insert</a:t>
            </a:r>
            <a:r>
              <a:rPr lang="lo-LA" dirty="0" smtClean="0"/>
              <a:t> </a:t>
            </a:r>
            <a:r>
              <a:rPr lang="en-GB" dirty="0" smtClean="0"/>
              <a:t>a </a:t>
            </a:r>
            <a:r>
              <a:rPr lang="en-GB" dirty="0"/>
              <a:t>range of cells rather than an entire row or column, Excel requests instructions for </a:t>
            </a:r>
            <a:r>
              <a:rPr lang="en-GB" dirty="0" smtClean="0"/>
              <a:t>making</a:t>
            </a:r>
            <a:r>
              <a:rPr lang="lo-LA" dirty="0" smtClean="0"/>
              <a:t> </a:t>
            </a:r>
            <a:r>
              <a:rPr lang="en-GB" dirty="0" smtClean="0"/>
              <a:t>room </a:t>
            </a:r>
            <a:r>
              <a:rPr lang="en-GB" dirty="0"/>
              <a:t>before inserting a similarly shaped range.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62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of Inserting </a:t>
            </a:r>
            <a:r>
              <a:rPr lang="en-US" dirty="0"/>
              <a:t>and Deleting Data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3" y="2313622"/>
            <a:ext cx="3965441" cy="308133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2361246"/>
            <a:ext cx="3570787" cy="303371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54" y="2361246"/>
            <a:ext cx="2468880" cy="23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0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2. Apply Auto Fill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Filling a Data </a:t>
            </a:r>
            <a:r>
              <a:rPr lang="en-GB" dirty="0" smtClean="0"/>
              <a:t>Series</a:t>
            </a:r>
          </a:p>
          <a:p>
            <a:r>
              <a:rPr lang="en-GB" dirty="0"/>
              <a:t>Copying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265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747</TotalTime>
  <Words>700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Corbel</vt:lpstr>
      <vt:lpstr>DokChampa</vt:lpstr>
      <vt:lpstr>Phetsarath OT</vt:lpstr>
      <vt:lpstr>Wingdings</vt:lpstr>
      <vt:lpstr>Banded</vt:lpstr>
      <vt:lpstr>Microsoft excel</vt:lpstr>
      <vt:lpstr>ບົດທີ 2 creating cell data</vt:lpstr>
      <vt:lpstr>topic</vt:lpstr>
      <vt:lpstr>1. Construct Cell Data</vt:lpstr>
      <vt:lpstr>Pasting Structured Data</vt:lpstr>
      <vt:lpstr>Pasting Structured Data</vt:lpstr>
      <vt:lpstr>Inserting and Deleting Data</vt:lpstr>
      <vt:lpstr>Step of Inserting and Deleting Data</vt:lpstr>
      <vt:lpstr>2. Apply Auto Fill</vt:lpstr>
      <vt:lpstr>Filling a Data Series</vt:lpstr>
      <vt:lpstr>Step of Filling a Data Series</vt:lpstr>
      <vt:lpstr>Step of Filling a Data Series</vt:lpstr>
      <vt:lpstr>Step of Filling a Data Series</vt:lpstr>
      <vt:lpstr>Step of Filling a Data Series</vt:lpstr>
      <vt:lpstr>Step of Filling a Data Series</vt:lpstr>
      <vt:lpstr>Step of Filling a Data Series</vt:lpstr>
      <vt:lpstr>Copying Data</vt:lpstr>
      <vt:lpstr>3. Apply and Manipulate Hyperlinks</vt:lpstr>
      <vt:lpstr>Creating Hyperlinks</vt:lpstr>
      <vt:lpstr>Step of Creating Hyperlinks</vt:lpstr>
      <vt:lpstr>Modifying Hyperlinks</vt:lpstr>
    </vt:vector>
  </TitlesOfParts>
  <Company>CS.FOS.NUOL, Dongdok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excel 2013</dc:title>
  <dc:creator>Sommith Thoummaly(s.thoummaly@nuol.edu.la)</dc:creator>
  <cp:lastModifiedBy>Sommith Thoummaly</cp:lastModifiedBy>
  <cp:revision>58</cp:revision>
  <dcterms:created xsi:type="dcterms:W3CDTF">2015-09-17T04:25:41Z</dcterms:created>
  <dcterms:modified xsi:type="dcterms:W3CDTF">2016-11-22T09:49:07Z</dcterms:modified>
</cp:coreProperties>
</file>