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80" r:id="rId3"/>
    <p:sldId id="281" r:id="rId4"/>
    <p:sldId id="282" r:id="rId5"/>
    <p:sldId id="283" r:id="rId6"/>
    <p:sldId id="285" r:id="rId7"/>
    <p:sldId id="286" r:id="rId8"/>
    <p:sldId id="288" r:id="rId9"/>
    <p:sldId id="289" r:id="rId10"/>
    <p:sldId id="290" r:id="rId11"/>
    <p:sldId id="291" r:id="rId12"/>
    <p:sldId id="292" r:id="rId13"/>
    <p:sldId id="293" r:id="rId14"/>
    <p:sldId id="29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A91CA-F722-4532-B98E-3BC1C8E4C084}" type="datetimeFigureOut">
              <a:rPr lang="en-US" smtClean="0"/>
              <a:t>12/27/2016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CF342-2C3D-4EC5-AB57-819B61E84349}" type="slidenum">
              <a:rPr lang="en-US" smtClean="0"/>
              <a:t>‹#›</a:t>
            </a:fld>
            <a:endParaRPr lang="en-US"/>
          </a:p>
        </p:txBody>
      </p:sp>
    </p:spTree>
    <p:extLst>
      <p:ext uri="{BB962C8B-B14F-4D97-AF65-F5344CB8AC3E}">
        <p14:creationId xmlns:p14="http://schemas.microsoft.com/office/powerpoint/2010/main" val="1532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12/27/2016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12/27/2016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12/27/2016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thcom@yahoo.com" TargetMode="External"/><Relationship Id="rId2" Type="http://schemas.openxmlformats.org/officeDocument/2006/relationships/hyperlink" Target="mailto:s.Thoummaly@nuol.edu.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excel 2013</a:t>
            </a:r>
          </a:p>
        </p:txBody>
      </p:sp>
      <p:sp>
        <p:nvSpPr>
          <p:cNvPr id="3" name="Subtitle 2"/>
          <p:cNvSpPr>
            <a:spLocks noGrp="1"/>
          </p:cNvSpPr>
          <p:nvPr>
            <p:ph type="subTitle" idx="1"/>
          </p:nvPr>
        </p:nvSpPr>
        <p:spPr/>
        <p:txBody>
          <a:bodyPr/>
          <a:lstStyle/>
          <a:p>
            <a:r>
              <a:rPr lang="en-US" dirty="0"/>
              <a:t>Present by: Sommith THOUMMALY</a:t>
            </a:r>
          </a:p>
          <a:p>
            <a:r>
              <a:rPr lang="en-US" dirty="0">
                <a:hlinkClick r:id="rId2"/>
              </a:rPr>
              <a:t>s.Thoummaly@nuol.edu.la</a:t>
            </a:r>
            <a:endParaRPr lang="en-US" dirty="0"/>
          </a:p>
          <a:p>
            <a:r>
              <a:rPr lang="en-US" dirty="0">
                <a:hlinkClick r:id="rId3"/>
              </a:rPr>
              <a:t>mithcom@yahoo.com</a:t>
            </a:r>
            <a:endParaRPr lang="en-US" dirty="0"/>
          </a:p>
          <a:p>
            <a:endParaRPr lang="en-US" dirty="0"/>
          </a:p>
        </p:txBody>
      </p:sp>
    </p:spTree>
    <p:extLst>
      <p:ext uri="{BB962C8B-B14F-4D97-AF65-F5344CB8AC3E}">
        <p14:creationId xmlns:p14="http://schemas.microsoft.com/office/powerpoint/2010/main" val="427311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Workbooks</a:t>
            </a:r>
          </a:p>
        </p:txBody>
      </p:sp>
      <p:sp>
        <p:nvSpPr>
          <p:cNvPr id="3" name="Content Placeholder 2"/>
          <p:cNvSpPr>
            <a:spLocks noGrp="1"/>
          </p:cNvSpPr>
          <p:nvPr>
            <p:ph idx="1"/>
          </p:nvPr>
        </p:nvSpPr>
        <p:spPr/>
        <p:txBody>
          <a:bodyPr/>
          <a:lstStyle/>
          <a:p>
            <a:pPr marL="0" indent="0">
              <a:lnSpc>
                <a:spcPct val="150000"/>
              </a:lnSpc>
              <a:buNone/>
            </a:pPr>
            <a:r>
              <a:rPr lang="en-US" dirty="0"/>
              <a:t>After you save a workbook to disk you can share it with other people by attaching it to an email message created in any program that supports attachments. Excel 2010 provides a simpler way of sharing workbooks, even without first saving them.</a:t>
            </a:r>
            <a:br>
              <a:rPr lang="en-US" dirty="0"/>
            </a:br>
            <a:r>
              <a:rPr lang="en-US" dirty="0"/>
              <a:t>From within Excel, you can send a workbook as an email attachment, or convert a</a:t>
            </a:r>
            <a:br>
              <a:rPr lang="en-US" dirty="0"/>
            </a:br>
            <a:r>
              <a:rPr lang="en-US" dirty="0"/>
              <a:t>workbook and send it as a PDF file or an XPS file.</a:t>
            </a:r>
            <a:br>
              <a:rPr lang="en-US" dirty="0"/>
            </a:br>
            <a:endParaRPr lang="en-US" dirty="0"/>
          </a:p>
        </p:txBody>
      </p:sp>
    </p:spTree>
    <p:extLst>
      <p:ext uri="{BB962C8B-B14F-4D97-AF65-F5344CB8AC3E}">
        <p14:creationId xmlns:p14="http://schemas.microsoft.com/office/powerpoint/2010/main" val="328360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Workbooks</a:t>
            </a:r>
          </a:p>
        </p:txBody>
      </p:sp>
      <p:pic>
        <p:nvPicPr>
          <p:cNvPr id="4" name="Picture 3"/>
          <p:cNvPicPr>
            <a:picLocks noChangeAspect="1"/>
          </p:cNvPicPr>
          <p:nvPr/>
        </p:nvPicPr>
        <p:blipFill>
          <a:blip r:embed="rId2"/>
          <a:stretch>
            <a:fillRect/>
          </a:stretch>
        </p:blipFill>
        <p:spPr>
          <a:xfrm>
            <a:off x="2986088" y="2015062"/>
            <a:ext cx="5985937" cy="4618695"/>
          </a:xfrm>
          <a:prstGeom prst="rect">
            <a:avLst/>
          </a:prstGeom>
        </p:spPr>
      </p:pic>
    </p:spTree>
    <p:extLst>
      <p:ext uri="{BB962C8B-B14F-4D97-AF65-F5344CB8AC3E}">
        <p14:creationId xmlns:p14="http://schemas.microsoft.com/office/powerpoint/2010/main" val="238270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Comments</a:t>
            </a:r>
          </a:p>
        </p:txBody>
      </p:sp>
      <p:sp>
        <p:nvSpPr>
          <p:cNvPr id="3" name="Content Placeholder 2"/>
          <p:cNvSpPr>
            <a:spLocks noGrp="1"/>
          </p:cNvSpPr>
          <p:nvPr>
            <p:ph idx="1"/>
          </p:nvPr>
        </p:nvSpPr>
        <p:spPr/>
        <p:txBody>
          <a:bodyPr>
            <a:noAutofit/>
          </a:bodyPr>
          <a:lstStyle/>
          <a:p>
            <a:pPr marL="0" indent="0">
              <a:lnSpc>
                <a:spcPct val="150000"/>
              </a:lnSpc>
              <a:buNone/>
            </a:pPr>
            <a:r>
              <a:rPr lang="en-US" sz="2400" dirty="0"/>
              <a:t>In addition to tracking the changes made to a worksheet, you can attach comments to cells without affecting the worksheet functionality. A cell with an attached comment is identified by a red triangle in its upper-right corner. The comment itself appears in a box attached  to the red triangle by an arrow. The text of the comment is preceded by the name of the person who added it. By default, comment boxes are hidden.</a:t>
            </a:r>
            <a:br>
              <a:rPr lang="en-US" sz="2400" dirty="0"/>
            </a:br>
            <a:endParaRPr lang="en-US" sz="2400" dirty="0"/>
          </a:p>
        </p:txBody>
      </p:sp>
    </p:spTree>
    <p:extLst>
      <p:ext uri="{BB962C8B-B14F-4D97-AF65-F5344CB8AC3E}">
        <p14:creationId xmlns:p14="http://schemas.microsoft.com/office/powerpoint/2010/main" val="185170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Comments</a:t>
            </a:r>
          </a:p>
        </p:txBody>
      </p:sp>
      <p:pic>
        <p:nvPicPr>
          <p:cNvPr id="4" name="Picture 3"/>
          <p:cNvPicPr>
            <a:picLocks noChangeAspect="1"/>
          </p:cNvPicPr>
          <p:nvPr/>
        </p:nvPicPr>
        <p:blipFill>
          <a:blip r:embed="rId2"/>
          <a:stretch>
            <a:fillRect/>
          </a:stretch>
        </p:blipFill>
        <p:spPr>
          <a:xfrm>
            <a:off x="1543542" y="2405255"/>
            <a:ext cx="9900847" cy="3866957"/>
          </a:xfrm>
          <a:prstGeom prst="rect">
            <a:avLst/>
          </a:prstGeom>
        </p:spPr>
      </p:pic>
    </p:spTree>
    <p:extLst>
      <p:ext uri="{BB962C8B-B14F-4D97-AF65-F5344CB8AC3E}">
        <p14:creationId xmlns:p14="http://schemas.microsoft.com/office/powerpoint/2010/main" val="2803762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Comments</a:t>
            </a:r>
          </a:p>
        </p:txBody>
      </p:sp>
      <p:sp>
        <p:nvSpPr>
          <p:cNvPr id="3" name="Content Placeholder 2"/>
          <p:cNvSpPr>
            <a:spLocks noGrp="1"/>
          </p:cNvSpPr>
          <p:nvPr>
            <p:ph idx="1"/>
          </p:nvPr>
        </p:nvSpPr>
        <p:spPr/>
        <p:txBody>
          <a:bodyPr/>
          <a:lstStyle/>
          <a:p>
            <a:pPr marL="0" indent="0">
              <a:lnSpc>
                <a:spcPct val="150000"/>
              </a:lnSpc>
              <a:buNone/>
            </a:pPr>
            <a:r>
              <a:rPr lang="en-US" dirty="0"/>
              <a:t>You can work with comments in the following ways:</a:t>
            </a:r>
          </a:p>
          <a:p>
            <a:pPr marL="0" indent="0">
              <a:lnSpc>
                <a:spcPct val="150000"/>
              </a:lnSpc>
              <a:buNone/>
            </a:pPr>
            <a:r>
              <a:rPr lang="en-US" dirty="0"/>
              <a:t>● Display one comment or all comments.</a:t>
            </a:r>
            <a:br>
              <a:rPr lang="en-US" dirty="0"/>
            </a:br>
            <a:r>
              <a:rPr lang="en-US" dirty="0"/>
              <a:t>● Move from comment to comment.</a:t>
            </a:r>
            <a:br>
              <a:rPr lang="en-US" dirty="0"/>
            </a:br>
            <a:r>
              <a:rPr lang="en-US" dirty="0"/>
              <a:t>● Edit the content of a displayed comment.</a:t>
            </a:r>
            <a:br>
              <a:rPr lang="en-US" dirty="0"/>
            </a:br>
            <a:r>
              <a:rPr lang="en-US" dirty="0"/>
              <a:t>● Resize or move a comment so that it does not obscure important information.</a:t>
            </a:r>
            <a:br>
              <a:rPr lang="en-US" dirty="0"/>
            </a:br>
            <a:br>
              <a:rPr lang="en-US" dirty="0"/>
            </a:br>
            <a:endParaRPr lang="en-US" dirty="0"/>
          </a:p>
        </p:txBody>
      </p:sp>
    </p:spTree>
    <p:extLst>
      <p:ext uri="{BB962C8B-B14F-4D97-AF65-F5344CB8AC3E}">
        <p14:creationId xmlns:p14="http://schemas.microsoft.com/office/powerpoint/2010/main" val="31179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o-LA" dirty="0">
                <a:latin typeface="Phetsarath OT" panose="02000500000000020004" pitchFamily="2" charset="0"/>
                <a:cs typeface="Phetsarath OT" panose="02000500000000020004" pitchFamily="2" charset="0"/>
              </a:rPr>
              <a:t>ບົດທີ </a:t>
            </a:r>
            <a:r>
              <a:rPr lang="en-US" dirty="0">
                <a:latin typeface="Phetsarath OT" panose="02000500000000020004" pitchFamily="2" charset="0"/>
                <a:cs typeface="Phetsarath OT" panose="02000500000000020004" pitchFamily="2" charset="0"/>
              </a:rPr>
              <a:t>7 </a:t>
            </a:r>
            <a:r>
              <a:rPr lang="en-US" dirty="0"/>
              <a:t>Sharing Worksheet Data with Other Users</a:t>
            </a:r>
            <a:endParaRPr lang="en-US" dirty="0">
              <a:latin typeface="Phetsarath OT" panose="02000500000000020004" pitchFamily="2" charset="0"/>
              <a:cs typeface="Phetsarath OT" panose="02000500000000020004" pitchFamily="2" charset="0"/>
            </a:endParaRPr>
          </a:p>
        </p:txBody>
      </p:sp>
      <p:sp>
        <p:nvSpPr>
          <p:cNvPr id="3" name="Content Placeholder 2"/>
          <p:cNvSpPr>
            <a:spLocks noGrp="1"/>
          </p:cNvSpPr>
          <p:nvPr>
            <p:ph idx="1"/>
          </p:nvPr>
        </p:nvSpPr>
        <p:spPr/>
        <p:txBody>
          <a:bodyPr>
            <a:noAutofit/>
          </a:bodyPr>
          <a:lstStyle/>
          <a:p>
            <a:pPr marL="0" indent="0">
              <a:lnSpc>
                <a:spcPct val="150000"/>
              </a:lnSpc>
              <a:buNone/>
            </a:pPr>
            <a:r>
              <a:rPr lang="en-US" sz="2400" dirty="0"/>
              <a:t>	Many of the workbooks you create will contain content intended for reference by other people, or content that you collaborate on with other people.</a:t>
            </a:r>
            <a:br>
              <a:rPr lang="en-US" sz="2400" dirty="0"/>
            </a:br>
            <a:r>
              <a:rPr lang="en-US" sz="2400" dirty="0"/>
              <a:t>	This chapter guides you in studying ways of saving workbooks in specific file formats for easy access by other people, sending workbooks to other  people, and entering comments in workbooks.</a:t>
            </a:r>
            <a:br>
              <a:rPr lang="en-US" sz="2400" dirty="0"/>
            </a:br>
            <a:endParaRPr lang="en-US" sz="2400" dirty="0">
              <a:latin typeface="Phetsarath OT" panose="02000500000000020004" pitchFamily="2" charset="0"/>
              <a:cs typeface="Phetsarath OT" panose="02000500000000020004" pitchFamily="2" charset="0"/>
            </a:endParaRPr>
          </a:p>
        </p:txBody>
      </p:sp>
    </p:spTree>
    <p:extLst>
      <p:ext uri="{BB962C8B-B14F-4D97-AF65-F5344CB8AC3E}">
        <p14:creationId xmlns:p14="http://schemas.microsoft.com/office/powerpoint/2010/main" val="359371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a:t>
            </a:r>
          </a:p>
        </p:txBody>
      </p:sp>
      <p:sp>
        <p:nvSpPr>
          <p:cNvPr id="3" name="Content Placeholder 2"/>
          <p:cNvSpPr>
            <a:spLocks noGrp="1"/>
          </p:cNvSpPr>
          <p:nvPr>
            <p:ph idx="1"/>
          </p:nvPr>
        </p:nvSpPr>
        <p:spPr/>
        <p:txBody>
          <a:bodyPr>
            <a:normAutofit/>
          </a:bodyPr>
          <a:lstStyle/>
          <a:p>
            <a:r>
              <a:rPr lang="en-US" sz="4800" dirty="0"/>
              <a:t>Share Spreadsheets </a:t>
            </a:r>
          </a:p>
          <a:p>
            <a:r>
              <a:rPr lang="en-US" sz="4800" dirty="0"/>
              <a:t>Manage Comments</a:t>
            </a:r>
            <a:br>
              <a:rPr lang="en-US" sz="4800" dirty="0"/>
            </a:br>
            <a:endParaRPr lang="en-US" sz="4800" dirty="0"/>
          </a:p>
        </p:txBody>
      </p:sp>
    </p:spTree>
    <p:extLst>
      <p:ext uri="{BB962C8B-B14F-4D97-AF65-F5344CB8AC3E}">
        <p14:creationId xmlns:p14="http://schemas.microsoft.com/office/powerpoint/2010/main" val="253801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Share Spreadsheets</a:t>
            </a:r>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dirty="0"/>
              <a:t>	The 2007 Microsoft Office system introduced a new set of file formats based on XML, called Microsoft Office Open XML Formats. By default, Excel 2010 (and Excel 2007) workbooks are saved in the .</a:t>
            </a:r>
            <a:r>
              <a:rPr lang="en-US" dirty="0" err="1"/>
              <a:t>xlsx</a:t>
            </a:r>
            <a:r>
              <a:rPr lang="en-US" dirty="0"/>
              <a:t> format, which is an Excel-specific Open XML format.   The .</a:t>
            </a:r>
            <a:r>
              <a:rPr lang="en-US" dirty="0" err="1"/>
              <a:t>xlsx</a:t>
            </a:r>
            <a:r>
              <a:rPr lang="en-US" dirty="0"/>
              <a:t> format provides the following benefits:</a:t>
            </a:r>
            <a:br>
              <a:rPr lang="en-US" dirty="0"/>
            </a:br>
            <a:r>
              <a:rPr lang="en-US" dirty="0"/>
              <a:t>● File sizes are smaller than with previous file formats.</a:t>
            </a:r>
            <a:br>
              <a:rPr lang="en-US" dirty="0"/>
            </a:br>
            <a:r>
              <a:rPr lang="en-US" dirty="0"/>
              <a:t>● It is simpler to recover damaged content because XML files can be opened in a</a:t>
            </a:r>
            <a:br>
              <a:rPr lang="en-US" dirty="0"/>
            </a:br>
            <a:r>
              <a:rPr lang="en-US" dirty="0"/>
              <a:t>variety of text editors.</a:t>
            </a:r>
            <a:br>
              <a:rPr lang="en-US" dirty="0"/>
            </a:br>
            <a:r>
              <a:rPr lang="en-US" dirty="0"/>
              <a:t>● Security is greater because .</a:t>
            </a:r>
            <a:r>
              <a:rPr lang="en-US" dirty="0" err="1"/>
              <a:t>xlsx</a:t>
            </a:r>
            <a:r>
              <a:rPr lang="en-US" dirty="0"/>
              <a:t> files cannot contain macros, and personal data</a:t>
            </a:r>
            <a:br>
              <a:rPr lang="en-US" dirty="0"/>
            </a:br>
            <a:r>
              <a:rPr lang="en-US" dirty="0"/>
              <a:t>can easily be identified and removed from files.</a:t>
            </a:r>
            <a:br>
              <a:rPr lang="en-US" dirty="0"/>
            </a:br>
            <a:endParaRPr lang="en-US" dirty="0"/>
          </a:p>
        </p:txBody>
      </p:sp>
    </p:spTree>
    <p:extLst>
      <p:ext uri="{BB962C8B-B14F-4D97-AF65-F5344CB8AC3E}">
        <p14:creationId xmlns:p14="http://schemas.microsoft.com/office/powerpoint/2010/main" val="277359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Workbooks in Specific Formats</a:t>
            </a:r>
          </a:p>
        </p:txBody>
      </p:sp>
      <p:sp>
        <p:nvSpPr>
          <p:cNvPr id="3" name="Content Placeholder 2"/>
          <p:cNvSpPr>
            <a:spLocks noGrp="1"/>
          </p:cNvSpPr>
          <p:nvPr>
            <p:ph idx="1"/>
          </p:nvPr>
        </p:nvSpPr>
        <p:spPr/>
        <p:txBody>
          <a:bodyPr>
            <a:noAutofit/>
          </a:bodyPr>
          <a:lstStyle/>
          <a:p>
            <a:pPr marL="0" indent="0">
              <a:lnSpc>
                <a:spcPct val="150000"/>
              </a:lnSpc>
              <a:buNone/>
            </a:pPr>
            <a:r>
              <a:rPr lang="en-US" sz="1800" dirty="0"/>
              <a:t>In addition to saving a workbook for use with Excel 2010, you can save it in other formats,  including the following:</a:t>
            </a:r>
            <a:br>
              <a:rPr lang="en-US" sz="1800" dirty="0"/>
            </a:br>
            <a:r>
              <a:rPr lang="en-US" sz="1800" dirty="0"/>
              <a:t>● </a:t>
            </a:r>
            <a:r>
              <a:rPr lang="en-US" sz="1800" b="1" dirty="0"/>
              <a:t>Excel Macro-Enabled Workbook </a:t>
            </a:r>
            <a:r>
              <a:rPr lang="en-US" sz="1800" dirty="0"/>
              <a:t>To be able to store Microsoft Visual Basic for Applications (VBA) macro code or Excel 4.0 macro sheets, use the XML-based  .</a:t>
            </a:r>
            <a:r>
              <a:rPr lang="en-US" sz="1800" dirty="0" err="1"/>
              <a:t>xlsm</a:t>
            </a:r>
            <a:r>
              <a:rPr lang="en-US" sz="1800" dirty="0"/>
              <a:t> format.</a:t>
            </a:r>
            <a:br>
              <a:rPr lang="en-US" sz="1800" dirty="0"/>
            </a:br>
            <a:r>
              <a:rPr lang="en-US" sz="1800" dirty="0"/>
              <a:t>● </a:t>
            </a:r>
            <a:r>
              <a:rPr lang="en-US" sz="1800" b="1" dirty="0"/>
              <a:t>Excel 97-2003 </a:t>
            </a:r>
            <a:r>
              <a:rPr lang="en-US" sz="1800" dirty="0"/>
              <a:t>To share an Excel workbook with users of an earlier version of Excel, you can save it in the .</a:t>
            </a:r>
            <a:r>
              <a:rPr lang="en-US" sz="1800" dirty="0" err="1"/>
              <a:t>xls</a:t>
            </a:r>
            <a:r>
              <a:rPr lang="en-US" sz="1800" dirty="0"/>
              <a:t> file format.</a:t>
            </a:r>
            <a:br>
              <a:rPr lang="en-US" sz="1800" dirty="0"/>
            </a:br>
            <a:r>
              <a:rPr lang="en-US" sz="1800" dirty="0"/>
              <a:t>● </a:t>
            </a:r>
            <a:r>
              <a:rPr lang="en-US" sz="1800" b="1" dirty="0"/>
              <a:t>Excel Template </a:t>
            </a:r>
            <a:r>
              <a:rPr lang="en-US" sz="1800" dirty="0"/>
              <a:t>To be able to use a workbook as the starting point for other workbooks, you can save the file as a template.</a:t>
            </a:r>
            <a:br>
              <a:rPr lang="en-US" sz="1800" dirty="0"/>
            </a:br>
            <a:r>
              <a:rPr lang="en-US" sz="1800" dirty="0"/>
              <a:t>● </a:t>
            </a:r>
            <a:r>
              <a:rPr lang="en-US" sz="1800" b="1" dirty="0"/>
              <a:t>Text (Tab delimited) or CSV (Comma delimited) </a:t>
            </a:r>
            <a:r>
              <a:rPr lang="en-US" sz="1800" dirty="0"/>
              <a:t>If you don't know what program will be used to open the file, you can save it as a delimited text file that can be opened by many programs.</a:t>
            </a:r>
            <a:br>
              <a:rPr lang="en-US" sz="1800" dirty="0"/>
            </a:br>
            <a:endParaRPr lang="en-US" sz="1800" dirty="0"/>
          </a:p>
          <a:p>
            <a:pPr marL="0" indent="0">
              <a:lnSpc>
                <a:spcPct val="150000"/>
              </a:lnSpc>
              <a:buNone/>
            </a:pPr>
            <a:endParaRPr lang="en-US" sz="1800" dirty="0"/>
          </a:p>
        </p:txBody>
      </p:sp>
    </p:spTree>
    <p:extLst>
      <p:ext uri="{BB962C8B-B14F-4D97-AF65-F5344CB8AC3E}">
        <p14:creationId xmlns:p14="http://schemas.microsoft.com/office/powerpoint/2010/main" val="8275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Workbooks in Specific Formats</a:t>
            </a:r>
          </a:p>
        </p:txBody>
      </p:sp>
      <p:sp>
        <p:nvSpPr>
          <p:cNvPr id="3" name="Content Placeholder 2"/>
          <p:cNvSpPr>
            <a:spLocks noGrp="1"/>
          </p:cNvSpPr>
          <p:nvPr>
            <p:ph idx="1"/>
          </p:nvPr>
        </p:nvSpPr>
        <p:spPr/>
        <p:txBody>
          <a:bodyPr>
            <a:noAutofit/>
          </a:bodyPr>
          <a:lstStyle/>
          <a:p>
            <a:pPr marL="0" indent="0">
              <a:lnSpc>
                <a:spcPct val="150000"/>
              </a:lnSpc>
              <a:buNone/>
            </a:pPr>
            <a:r>
              <a:rPr lang="en-US" sz="2400" dirty="0"/>
              <a:t>● </a:t>
            </a:r>
            <a:r>
              <a:rPr lang="en-US" sz="2400" b="1" dirty="0"/>
              <a:t>Single File Web Page or Web Page </a:t>
            </a:r>
            <a:r>
              <a:rPr lang="en-US" sz="2400" dirty="0"/>
              <a:t>You can convert a workbook into HTML so that it can be viewed in a web browser. Saving a workbook in the Single File Web Page format creates one .</a:t>
            </a:r>
            <a:r>
              <a:rPr lang="en-US" sz="2400" dirty="0" err="1"/>
              <a:t>mht</a:t>
            </a:r>
            <a:r>
              <a:rPr lang="en-US" sz="2400" dirty="0"/>
              <a:t> or .</a:t>
            </a:r>
            <a:r>
              <a:rPr lang="en-US" sz="2400" dirty="0" err="1"/>
              <a:t>mhtml</a:t>
            </a:r>
            <a:r>
              <a:rPr lang="en-US" sz="2400" dirty="0"/>
              <a:t> file that contains the content and supporting information, whereas saving a workbook in the Web Page format creates one .</a:t>
            </a:r>
            <a:r>
              <a:rPr lang="en-US" sz="2400" dirty="0" err="1"/>
              <a:t>htm</a:t>
            </a:r>
            <a:r>
              <a:rPr lang="en-US" sz="2400" dirty="0"/>
              <a:t> or .html file that sets up the display structure and a folder that contains separate content and supporting information files.</a:t>
            </a:r>
          </a:p>
        </p:txBody>
      </p:sp>
    </p:spTree>
    <p:extLst>
      <p:ext uri="{BB962C8B-B14F-4D97-AF65-F5344CB8AC3E}">
        <p14:creationId xmlns:p14="http://schemas.microsoft.com/office/powerpoint/2010/main" val="368609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Workbooks in Specific Formats</a:t>
            </a:r>
          </a:p>
        </p:txBody>
      </p:sp>
      <p:sp>
        <p:nvSpPr>
          <p:cNvPr id="3" name="Content Placeholder 2"/>
          <p:cNvSpPr>
            <a:spLocks noGrp="1"/>
          </p:cNvSpPr>
          <p:nvPr>
            <p:ph idx="1"/>
          </p:nvPr>
        </p:nvSpPr>
        <p:spPr/>
        <p:txBody>
          <a:bodyPr>
            <a:noAutofit/>
          </a:bodyPr>
          <a:lstStyle/>
          <a:p>
            <a:pPr marL="0" indent="0">
              <a:lnSpc>
                <a:spcPct val="150000"/>
              </a:lnSpc>
              <a:buNone/>
            </a:pPr>
            <a:r>
              <a:rPr lang="en-US" sz="1800" dirty="0"/>
              <a:t>	If you want to ensure that the appearance of the file content is the same no matter what computer or device it is displayed on, or if you want to ensure that other people can’t easily modify the file, you can save it in one of the following formats:</a:t>
            </a:r>
            <a:br>
              <a:rPr lang="en-US" sz="1800" dirty="0"/>
            </a:br>
            <a:r>
              <a:rPr lang="en-US" sz="1800" b="1" dirty="0"/>
              <a:t>Portable Document Format (PDF</a:t>
            </a:r>
            <a:r>
              <a:rPr lang="en-US" sz="1800" dirty="0"/>
              <a:t>) A fixed-layout document format created by Adobe Systems. A PDF file includes the text, fonts, images, and vector graphics that compose the document. The Adobe Reader or Adobe Acrobat software is required to view a PDF document.</a:t>
            </a:r>
          </a:p>
          <a:p>
            <a:pPr marL="0" indent="0">
              <a:lnSpc>
                <a:spcPct val="150000"/>
              </a:lnSpc>
              <a:buNone/>
            </a:pPr>
            <a:r>
              <a:rPr lang="en-US" sz="1800" b="1" dirty="0"/>
              <a:t>XML Paper Specification (XPS) </a:t>
            </a:r>
            <a:r>
              <a:rPr lang="en-US" sz="1800" dirty="0"/>
              <a:t>document format A fixed-layout document format created by Microsoft. The XPS document format consists of structured XML markup that defines the layout of a document and the visual appearance of each page, along with rendering rules for distributing, archiving, rendering, processing, and printing the documents. </a:t>
            </a:r>
            <a:br>
              <a:rPr lang="en-US" sz="1800" dirty="0"/>
            </a:br>
            <a:endParaRPr lang="en-US" sz="1800" dirty="0"/>
          </a:p>
        </p:txBody>
      </p:sp>
    </p:spTree>
    <p:extLst>
      <p:ext uri="{BB962C8B-B14F-4D97-AF65-F5344CB8AC3E}">
        <p14:creationId xmlns:p14="http://schemas.microsoft.com/office/powerpoint/2010/main" val="353893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save a workbook in a specific format</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3200" dirty="0"/>
              <a:t>1.In the left pane of the Backstage view, click Save As.</a:t>
            </a:r>
            <a:br>
              <a:rPr lang="en-US" sz="3200" dirty="0"/>
            </a:br>
            <a:r>
              <a:rPr lang="en-US" sz="3200" b="1" dirty="0"/>
              <a:t>2. </a:t>
            </a:r>
            <a:r>
              <a:rPr lang="en-US" sz="3200" dirty="0"/>
              <a:t>In the Save As dialog box, browse to the folder in which you want to save the workbook. Enter a file name and select a file format, and then click Save.</a:t>
            </a:r>
            <a:br>
              <a:rPr lang="en-US" sz="3200" dirty="0"/>
            </a:br>
            <a:endParaRPr lang="en-US" sz="3200" dirty="0"/>
          </a:p>
        </p:txBody>
      </p:sp>
    </p:spTree>
    <p:extLst>
      <p:ext uri="{BB962C8B-B14F-4D97-AF65-F5344CB8AC3E}">
        <p14:creationId xmlns:p14="http://schemas.microsoft.com/office/powerpoint/2010/main" val="45342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save a workbook as a PDF or XPS file</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10000"/>
              </a:lnSpc>
              <a:buNone/>
            </a:pPr>
            <a:r>
              <a:rPr lang="en-US" b="1" dirty="0"/>
              <a:t>1. </a:t>
            </a:r>
            <a:r>
              <a:rPr lang="en-US" dirty="0"/>
              <a:t>In the left pane of the Backstage view, click Save As. In the Save As dialog box, browse to the folder in which you want to save the workbook, and enter a file name. Then in the Save as type list, click PDF (* .pdf) or XPS Document (* .</a:t>
            </a:r>
            <a:r>
              <a:rPr lang="en-US" dirty="0" err="1"/>
              <a:t>xps</a:t>
            </a:r>
            <a:r>
              <a:rPr lang="en-US" dirty="0"/>
              <a:t>). </a:t>
            </a:r>
            <a:r>
              <a:rPr lang="en-US" i="1" dirty="0"/>
              <a:t>Or </a:t>
            </a:r>
            <a:r>
              <a:rPr lang="en-US" dirty="0"/>
              <a:t>In the left pane of the Export page of the Backstage view, click Create PDF/XPS Document. Then in the right pane, click the Create PDF/XPS button. In the Publish as PDF or XPS dialog box, browse to the folder in which you want to save the workbook, and enter a file name.</a:t>
            </a:r>
            <a:br>
              <a:rPr lang="en-US" dirty="0"/>
            </a:br>
            <a:r>
              <a:rPr lang="en-US" b="1" dirty="0"/>
              <a:t>2. </a:t>
            </a:r>
            <a:r>
              <a:rPr lang="en-US" dirty="0"/>
              <a:t>In the Optimize for area, click Standard to generate a larger, higher-quality file or</a:t>
            </a:r>
            <a:br>
              <a:rPr lang="en-US" dirty="0"/>
            </a:br>
            <a:r>
              <a:rPr lang="en-US" dirty="0"/>
              <a:t>Minimum size to generate a smaller, lower-quality file. Then click Options.</a:t>
            </a:r>
            <a:br>
              <a:rPr lang="en-US" dirty="0"/>
            </a:br>
            <a:r>
              <a:rPr lang="en-US" b="1" dirty="0"/>
              <a:t>3. </a:t>
            </a:r>
            <a:r>
              <a:rPr lang="en-US" dirty="0"/>
              <a:t>In the Options dialog box, select the workbook content you want to include in the</a:t>
            </a:r>
            <a:br>
              <a:rPr lang="en-US" dirty="0"/>
            </a:br>
            <a:r>
              <a:rPr lang="en-US" dirty="0"/>
              <a:t>file, and then click OK.</a:t>
            </a:r>
            <a:br>
              <a:rPr lang="en-US" dirty="0"/>
            </a:br>
            <a:r>
              <a:rPr lang="en-US" b="1" dirty="0"/>
              <a:t>4. </a:t>
            </a:r>
            <a:r>
              <a:rPr lang="en-US" dirty="0"/>
              <a:t>In the Save As dialog box, click Save.  </a:t>
            </a:r>
            <a:r>
              <a:rPr lang="en-US" i="1" dirty="0"/>
              <a:t>Or  </a:t>
            </a:r>
            <a:r>
              <a:rPr lang="en-US" dirty="0"/>
              <a:t>In the Publish as PDF or XPS dialog box, click Publish</a:t>
            </a:r>
            <a:br>
              <a:rPr lang="en-US" dirty="0"/>
            </a:br>
            <a:endParaRPr lang="en-US" dirty="0"/>
          </a:p>
        </p:txBody>
      </p:sp>
    </p:spTree>
    <p:extLst>
      <p:ext uri="{BB962C8B-B14F-4D97-AF65-F5344CB8AC3E}">
        <p14:creationId xmlns:p14="http://schemas.microsoft.com/office/powerpoint/2010/main" val="2819848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1606</TotalTime>
  <Words>477</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Corbel</vt:lpstr>
      <vt:lpstr>Phetsarath OT</vt:lpstr>
      <vt:lpstr>Wingdings</vt:lpstr>
      <vt:lpstr>Banded</vt:lpstr>
      <vt:lpstr>Microsoft excel 2013</vt:lpstr>
      <vt:lpstr>ບົດທີ 7 Sharing Worksheet Data with Other Users</vt:lpstr>
      <vt:lpstr>Topic</vt:lpstr>
      <vt:lpstr>Share Spreadsheets</vt:lpstr>
      <vt:lpstr>Saving Workbooks in Specific Formats</vt:lpstr>
      <vt:lpstr>Saving Workbooks in Specific Formats</vt:lpstr>
      <vt:lpstr>Saving Workbooks in Specific Formats</vt:lpstr>
      <vt:lpstr>To save a workbook in a specific format</vt:lpstr>
      <vt:lpstr>To save a workbook as a PDF or XPS file</vt:lpstr>
      <vt:lpstr>Sending Workbooks</vt:lpstr>
      <vt:lpstr>Sending Workbooks</vt:lpstr>
      <vt:lpstr>Manage Comments</vt:lpstr>
      <vt:lpstr>Manage Comments</vt:lpstr>
      <vt:lpstr>Manage Comments</vt:lpstr>
    </vt:vector>
  </TitlesOfParts>
  <Company>CS.FOS.NUOL, Dongdok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excel 2013</dc:title>
  <dc:creator>Sommith Thoummaly(s.thoummaly@nuol.edu.la)</dc:creator>
  <cp:lastModifiedBy>Sommith Thoummaly</cp:lastModifiedBy>
  <cp:revision>105</cp:revision>
  <dcterms:created xsi:type="dcterms:W3CDTF">2015-09-17T04:25:41Z</dcterms:created>
  <dcterms:modified xsi:type="dcterms:W3CDTF">2016-12-27T04:05:56Z</dcterms:modified>
</cp:coreProperties>
</file>