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0" r:id="rId23"/>
    <p:sldId id="293" r:id="rId24"/>
    <p:sldId id="294" r:id="rId25"/>
    <p:sldId id="283" r:id="rId26"/>
    <p:sldId id="285" r:id="rId27"/>
    <p:sldId id="286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yeng her" initials="kh" lastIdx="1" clrIdx="0">
    <p:extLst>
      <p:ext uri="{19B8F6BF-5375-455C-9EA6-DF929625EA0E}">
        <p15:presenceInfo xmlns:p15="http://schemas.microsoft.com/office/powerpoint/2012/main" userId="35c5de4bba875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D8"/>
    <a:srgbClr val="1BD9ED"/>
    <a:srgbClr val="731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1985-27EF-4585-83A4-B4346C29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B6398-38BE-4792-936C-67106DFD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42EE-AC9D-457D-B70E-C506ABE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2A77-0E8B-42D3-B110-78AED5A8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609D-AB9C-4042-9018-DF2DA22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45DC-B84B-46B8-98AB-7ED2E270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7707-775C-4A6C-A299-510BA7BD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22A0-F46E-4872-997E-D3704A5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A05A-FDFB-44C5-AAB3-2EE74FAC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CF19-DE58-4D5D-B6A7-70AB6B8F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D16C-ED05-4D01-ABAB-6266382D2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38D5E-6960-49B4-9D5B-ABE76F07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8890-715F-4163-B694-C4E75B1F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B819-6823-48BB-9223-13C8F19C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A37A-7B25-4418-8F38-583273D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0FC-FA6B-45B5-98BF-F0527D0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C5ED-447E-44C0-8313-0CE0962C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A801-AAC6-4695-ACE7-0A81E093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4D10-7090-404B-9DE7-F42EA93E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4658-587A-4676-9C2B-3644892F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10EC-6D2C-440A-950F-2705A700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84C6-764E-4DB9-AE53-7CA54651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8ECE-9839-4261-823D-0030680A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70E72-BE30-45EE-B0B0-8D3B73D0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914F-3BCC-4BA6-BC30-4DDBC05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0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2FBC-63FF-45CB-8DBC-253039C8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E5C5-DB7D-41E9-A979-EB2D19977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0917-CCDF-4C50-AAD4-69566952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1172F-FB2D-4AC3-A1AB-49B934AB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B351-EDFE-463C-A20C-4FBC8293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0E1BB-54D2-4A1D-BCCF-E3192469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37B5-43CE-4F68-A304-693CA051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1BAC-325B-4DB8-8AA9-A24F1DA3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51FE2-68D4-4858-B312-0C7B2784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82315-D010-4DCB-BA93-A06883BFD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F3B7-FCC7-404C-B638-B3E32625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D7588-F0BA-48DF-A8CB-BB6B98B2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46EB-C537-4D78-85B7-8329460D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523CB-B0DE-4FF8-A9A5-E49C5088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69CB-A71F-47AD-AA85-C48B74D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F0DEB-6381-4E7F-AC20-8160CE6D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47C1A-3FD2-4F8E-A7BE-9FEE2692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74CD8-B80E-4FD3-B1A9-29DA0E0B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816B2-7BCE-4A6D-88B4-CF7BE92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57116-6A09-4667-9ED6-413C75A4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F6031-4C76-40FC-8826-B1052109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8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5829-AF96-4976-8119-F9E84A8D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C971-EF36-4BCF-8614-895E84CA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DA33-2F41-4AAB-9291-F0272E04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C0FF-4C67-4078-B5D2-69823D5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E3D7-A2F6-41DA-B43D-64883A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2896E-7731-4625-971D-07955C02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642C-978E-45E9-8B7A-C01E4E97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E909A-EACE-4315-9B0C-50F7BAE9B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8318-D4B8-4F19-8F16-B5F0509D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F1C1-19DA-4304-BFDB-1CAE08DC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C5E2-7CC8-43B9-BC44-2F99519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58F92-6508-4C85-809E-16A599AF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640F7-3F71-4BBE-A3E3-A9F47A36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542B-8D87-4158-9E6E-FBDEF58E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5300-6E3C-4E99-A30A-DF89C98D1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823E-1770-40BB-92D8-914A2329BE4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C373-AB1F-494F-9BC6-E944A9BC4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8724-3B88-472F-8945-3625091F4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AC95-BD14-4D44-B67F-BDE15B06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1031EA-D733-4C01-A14B-002212256B57}"/>
              </a:ext>
            </a:extLst>
          </p:cNvPr>
          <p:cNvSpPr/>
          <p:nvPr/>
        </p:nvSpPr>
        <p:spPr>
          <a:xfrm>
            <a:off x="1837666" y="4240995"/>
            <a:ext cx="10354334" cy="2617005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54333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17005">
                <a:moveTo>
                  <a:pt x="3440917" y="1965841"/>
                </a:moveTo>
                <a:cubicBezTo>
                  <a:pt x="4138262" y="1746477"/>
                  <a:pt x="4664733" y="1788040"/>
                  <a:pt x="5131170" y="1300822"/>
                </a:cubicBezTo>
                <a:cubicBezTo>
                  <a:pt x="6899934" y="1464768"/>
                  <a:pt x="7472590" y="2226769"/>
                  <a:pt x="8747208" y="1951987"/>
                </a:cubicBezTo>
                <a:cubicBezTo>
                  <a:pt x="10021826" y="1677205"/>
                  <a:pt x="10035679" y="-167759"/>
                  <a:pt x="10354333" y="12350"/>
                </a:cubicBezTo>
                <a:cubicBezTo>
                  <a:pt x="10354333" y="880568"/>
                  <a:pt x="10354334" y="1748787"/>
                  <a:pt x="10354334" y="2617005"/>
                </a:cubicBezTo>
                <a:lnTo>
                  <a:pt x="947099" y="2617005"/>
                </a:lnTo>
                <a:cubicBezTo>
                  <a:pt x="-1978519" y="2023569"/>
                  <a:pt x="2743572" y="2185205"/>
                  <a:pt x="3440917" y="19658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6DBCE6-FFCC-4955-B55C-EEECB6910C4A}"/>
              </a:ext>
            </a:extLst>
          </p:cNvPr>
          <p:cNvSpPr/>
          <p:nvPr/>
        </p:nvSpPr>
        <p:spPr>
          <a:xfrm>
            <a:off x="-12150" y="-36552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13AAF-691D-4A91-A83B-87E7C1BC8B53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6858F-DE21-438B-B5C8-0384444994D9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053D0-2DE5-4BEC-AB87-3139F2534700}"/>
              </a:ext>
            </a:extLst>
          </p:cNvPr>
          <p:cNvSpPr/>
          <p:nvPr/>
        </p:nvSpPr>
        <p:spPr>
          <a:xfrm>
            <a:off x="3283527" y="387927"/>
            <a:ext cx="5902037" cy="817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400" b="1" u="sng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ວຽກກຸ່ມວິຊາ </a:t>
            </a:r>
            <a:r>
              <a:rPr lang="en-US" sz="2400" b="1" u="sng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Algorithm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23A77-3967-4A6A-91AC-98ACE2559984}"/>
              </a:ext>
            </a:extLst>
          </p:cNvPr>
          <p:cNvSpPr/>
          <p:nvPr/>
        </p:nvSpPr>
        <p:spPr>
          <a:xfrm>
            <a:off x="5334866" y="1316182"/>
            <a:ext cx="20089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ກຸ່ມທີ່ 4 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111D6-BB3B-42E8-B797-AEE59C573BA1}"/>
              </a:ext>
            </a:extLst>
          </p:cNvPr>
          <p:cNvSpPr/>
          <p:nvPr/>
        </p:nvSpPr>
        <p:spPr>
          <a:xfrm>
            <a:off x="3394364" y="2216727"/>
            <a:ext cx="4021010" cy="332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ກະເຢັ້ງເຮີ  ຈົ່ງລື </a:t>
            </a: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ສີນໄຊ  ໄຊບຸນມີ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ກູ່  ວົງພະຈັນ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ຄອນສະຫວັນ  ແສງເລກ</a:t>
            </a: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ຄອນສະຫວັນ ພົນອາສາ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ສອນພາວັນ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ກູ້ວ່າງ  ຊົວເຍ່ຍວື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ຄອນທະລາ ແພງດາວົງ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ກໍລະກົດ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734FEB1-E005-4AAD-9D4B-E5B42D730D67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AECFD4F-ECA7-44EE-A830-9480AA9E23D1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B52569F-2E7D-41DB-B5A4-FD5E7AE4215E}"/>
              </a:ext>
            </a:extLst>
          </p:cNvPr>
          <p:cNvSpPr/>
          <p:nvPr/>
        </p:nvSpPr>
        <p:spPr>
          <a:xfrm>
            <a:off x="1" y="-41563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A42077-491B-4736-AE85-03CFA81E0047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58FEBA-864D-4913-A3E3-585C321FCD03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1AE10C-CCFB-4397-A67D-BB3DBC502433}"/>
              </a:ext>
            </a:extLst>
          </p:cNvPr>
          <p:cNvSpPr/>
          <p:nvPr/>
        </p:nvSpPr>
        <p:spPr>
          <a:xfrm>
            <a:off x="4314623" y="134430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AD07D-3EE0-487C-8BC4-83C3F2CF27B4}"/>
              </a:ext>
            </a:extLst>
          </p:cNvPr>
          <p:cNvCxnSpPr>
            <a:cxnSpLocks/>
          </p:cNvCxnSpPr>
          <p:nvPr/>
        </p:nvCxnSpPr>
        <p:spPr>
          <a:xfrm flipH="1">
            <a:off x="4036292" y="2062714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92D4E0E-F202-4DC3-BD85-8758A5BE25A3}"/>
              </a:ext>
            </a:extLst>
          </p:cNvPr>
          <p:cNvSpPr/>
          <p:nvPr/>
        </p:nvSpPr>
        <p:spPr>
          <a:xfrm>
            <a:off x="2620536" y="450609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F70D89-5A98-424B-947A-35191CC45E7C}"/>
              </a:ext>
            </a:extLst>
          </p:cNvPr>
          <p:cNvSpPr/>
          <p:nvPr/>
        </p:nvSpPr>
        <p:spPr>
          <a:xfrm>
            <a:off x="3336759" y="278643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AB4C28-5C0E-471E-A320-493C15195785}"/>
              </a:ext>
            </a:extLst>
          </p:cNvPr>
          <p:cNvCxnSpPr>
            <a:cxnSpLocks/>
          </p:cNvCxnSpPr>
          <p:nvPr/>
        </p:nvCxnSpPr>
        <p:spPr>
          <a:xfrm flipH="1">
            <a:off x="3320069" y="3628094"/>
            <a:ext cx="426467" cy="10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7009967-590D-4093-885C-7008987E4991}"/>
              </a:ext>
            </a:extLst>
          </p:cNvPr>
          <p:cNvSpPr/>
          <p:nvPr/>
        </p:nvSpPr>
        <p:spPr>
          <a:xfrm>
            <a:off x="5242682" y="275442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E5275-21A9-4BA1-9AE9-60A22A28FE7D}"/>
              </a:ext>
            </a:extLst>
          </p:cNvPr>
          <p:cNvCxnSpPr>
            <a:cxnSpLocks/>
          </p:cNvCxnSpPr>
          <p:nvPr/>
        </p:nvCxnSpPr>
        <p:spPr>
          <a:xfrm>
            <a:off x="5014156" y="2062714"/>
            <a:ext cx="348547" cy="81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85D1C-D657-4C93-9BC9-73961D83F55B}"/>
              </a:ext>
            </a:extLst>
          </p:cNvPr>
          <p:cNvSpPr/>
          <p:nvPr/>
        </p:nvSpPr>
        <p:spPr>
          <a:xfrm>
            <a:off x="6913418" y="904010"/>
            <a:ext cx="3685573" cy="633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ຄ່າໃນ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ຄື: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AB64A-DEBA-444D-8479-FB09EC9948FF}"/>
              </a:ext>
            </a:extLst>
          </p:cNvPr>
          <p:cNvSpPr/>
          <p:nvPr/>
        </p:nvSpPr>
        <p:spPr>
          <a:xfrm>
            <a:off x="7341386" y="1344309"/>
            <a:ext cx="3963923" cy="114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51328E-577D-4614-A6F8-D0279F080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13628"/>
              </p:ext>
            </p:extLst>
          </p:nvPr>
        </p:nvGraphicFramePr>
        <p:xfrm>
          <a:off x="7971315" y="1537855"/>
          <a:ext cx="2856202" cy="524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677">
                  <a:extLst>
                    <a:ext uri="{9D8B030D-6E8A-4147-A177-3AD203B41FA5}">
                      <a16:colId xmlns:a16="http://schemas.microsoft.com/office/drawing/2014/main" val="2308085601"/>
                    </a:ext>
                  </a:extLst>
                </a:gridCol>
                <a:gridCol w="725483">
                  <a:extLst>
                    <a:ext uri="{9D8B030D-6E8A-4147-A177-3AD203B41FA5}">
                      <a16:colId xmlns:a16="http://schemas.microsoft.com/office/drawing/2014/main" val="466237724"/>
                    </a:ext>
                  </a:extLst>
                </a:gridCol>
                <a:gridCol w="767338">
                  <a:extLst>
                    <a:ext uri="{9D8B030D-6E8A-4147-A177-3AD203B41FA5}">
                      <a16:colId xmlns:a16="http://schemas.microsoft.com/office/drawing/2014/main" val="2682501298"/>
                    </a:ext>
                  </a:extLst>
                </a:gridCol>
                <a:gridCol w="693704">
                  <a:extLst>
                    <a:ext uri="{9D8B030D-6E8A-4147-A177-3AD203B41FA5}">
                      <a16:colId xmlns:a16="http://schemas.microsoft.com/office/drawing/2014/main" val="599821476"/>
                    </a:ext>
                  </a:extLst>
                </a:gridCol>
              </a:tblGrid>
              <a:tr h="524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48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2000" dirty="0">
                          <a:effectLst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474886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8F96BA1D-FF1F-442B-AC85-BEF457B78AB6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1AA5D17-73CA-411C-AB7D-94AB09287FC6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CDF1433-F277-4290-985F-9767F3A70849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45D6AD-0209-4292-8F38-718E1CE2E771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EDE90A-1294-403D-8319-61F3602423D9}"/>
              </a:ext>
            </a:extLst>
          </p:cNvPr>
          <p:cNvSpPr/>
          <p:nvPr/>
        </p:nvSpPr>
        <p:spPr>
          <a:xfrm>
            <a:off x="9837140" y="300251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E010F-29B7-44B3-AC77-B5306D505B34}"/>
              </a:ext>
            </a:extLst>
          </p:cNvPr>
          <p:cNvSpPr/>
          <p:nvPr/>
        </p:nvSpPr>
        <p:spPr>
          <a:xfrm>
            <a:off x="1906938" y="281744"/>
            <a:ext cx="5860472" cy="56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4.1.2 </a:t>
            </a:r>
            <a:r>
              <a:rPr lang="lo-LA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ການສ້າງ </a:t>
            </a:r>
            <a:r>
              <a:rPr lang="en-US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D79FE-2078-46DA-BBD5-E18F8233104B}"/>
              </a:ext>
            </a:extLst>
          </p:cNvPr>
          <p:cNvSpPr/>
          <p:nvPr/>
        </p:nvSpPr>
        <p:spPr>
          <a:xfrm>
            <a:off x="3122403" y="1131524"/>
            <a:ext cx="8326582" cy="476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ມີຂັ້ນຕອນດັ່ງນິ້: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ເພີ່ມໂໜດທຳອີດເຂົ້າໄປຊື່ງຈະເຮັດໃຫ້ເກີດ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ຂຶ້ນມາ.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ເພີ່ມໂໜດໃໝ່ເຂົ້າໄປໃນຕຳແໜ່ງຈາກເທີງລົງລຸ່ມ, ຈາກຊ້າຍຫາຂວາ.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arenR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ປຽບທຽບຄ່າຂອງໂໜດທີ່ເພີ່ມເຂົ້າໄປໃໝ່ກັບຄ່າຂອງໂໜດພໍ່ແມ່ ແລະ ພີ່ນ້ອງຂອງມັນດ້ວຍພີຈາລະນາດັ່ງນີ້: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3.1) ຖ້າຕ້ອງການສ້າງ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ໃຫ້ປຽບທຽບຄ່າຂອງ 3 ໂໜດຕົວໃດມີຄ່າຫຼາຍກ່ວາໝູ່ໃຫ້ປ່ຽນເປັນໂໜດພໍ່ແມ່.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3.2) ຖ້າຕ້ອງການສ້າງ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ໃຫ້ປຽບທຽບຄ່າຂອງ 3 ໂໜດຕົວໃດມີຄ່ານ້ອຍກ່ວາໝູ່ໃຫ້ປ່ຽນເປັນໂໜດພໍ່ແມ່.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4)  ຖ້າບໍ່ມີການສັບປ່ຽນບ່ອນກັນໃຫ້ຂ້າມໄປເຮັດຂັ້ນຕອນທີ່ 5, ແຕ່ຖ້າມີ ແລະ ຕໍາແໜ່ງນັ້ນບໍ່ແມ່ນ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ໃຫ້ປຽບທຽບຂໍ້ມູນຂອງລູກກັບຕົວໂໜດໃໝ່ຕາມຫຼັກການຂໍ້ 3 ໂດຍການກວດສອບແບບນັ້ນຂືນໄປເລື້ອຍໆຕາມເບື້ອງທີ່ມີການສັບປ່ຽນຄ່າ.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5)  ເພີ່ມໂໜດເຂົ້າໄປແລ້ວເຮັດຕາມຂັ້ນຕອນ 2,3 ແລະ 4 ໄປເລື້ອຍໆຈົນກ່ວາເພີ່ມໂໜດເຂົ້າໝົດ.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2120DE-8548-4FA8-B741-FE450CDF0E19}"/>
              </a:ext>
            </a:extLst>
          </p:cNvPr>
          <p:cNvSpPr/>
          <p:nvPr/>
        </p:nvSpPr>
        <p:spPr>
          <a:xfrm>
            <a:off x="132247" y="3796555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CAE3FB7-2BFB-456E-A68E-B5AD79B24BF1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83BF2AE-F7DA-424B-9D34-32D9AB79B51C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CA93F4-806D-42AD-AAFB-8139BEAFBA24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D5519E-E947-475F-8993-908B9A2E8D6C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9C850-911C-4F32-9058-1124FE8E5CBA}"/>
              </a:ext>
            </a:extLst>
          </p:cNvPr>
          <p:cNvSpPr/>
          <p:nvPr/>
        </p:nvSpPr>
        <p:spPr>
          <a:xfrm>
            <a:off x="3452140" y="769701"/>
            <a:ext cx="5287719" cy="85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</a:t>
            </a: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ໃຫ້: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{4,9,3,12}</a:t>
            </a: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07A539-9EF0-417F-A076-D40F11C23EEE}"/>
              </a:ext>
            </a:extLst>
          </p:cNvPr>
          <p:cNvSpPr/>
          <p:nvPr/>
        </p:nvSpPr>
        <p:spPr>
          <a:xfrm>
            <a:off x="2737765" y="2402147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EC8740-5EB8-4BFC-9E39-20E846FF2DE6}"/>
              </a:ext>
            </a:extLst>
          </p:cNvPr>
          <p:cNvCxnSpPr>
            <a:cxnSpLocks/>
          </p:cNvCxnSpPr>
          <p:nvPr/>
        </p:nvCxnSpPr>
        <p:spPr>
          <a:xfrm flipV="1">
            <a:off x="3887614" y="2614266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EA96A3-9233-465C-AEDE-B85894F32665}"/>
              </a:ext>
            </a:extLst>
          </p:cNvPr>
          <p:cNvSpPr/>
          <p:nvPr/>
        </p:nvSpPr>
        <p:spPr>
          <a:xfrm>
            <a:off x="4878710" y="228248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E106C-E093-4E8E-A011-563475C3F3ED}"/>
              </a:ext>
            </a:extLst>
          </p:cNvPr>
          <p:cNvSpPr/>
          <p:nvPr/>
        </p:nvSpPr>
        <p:spPr>
          <a:xfrm>
            <a:off x="4059156" y="3838617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FC414-2532-48DE-A468-E3E3845A76D9}"/>
              </a:ext>
            </a:extLst>
          </p:cNvPr>
          <p:cNvCxnSpPr>
            <a:cxnSpLocks/>
          </p:cNvCxnSpPr>
          <p:nvPr/>
        </p:nvCxnSpPr>
        <p:spPr>
          <a:xfrm flipH="1">
            <a:off x="4648066" y="3041537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C39562-E654-46E4-8DDE-9202D9ECC4F9}"/>
              </a:ext>
            </a:extLst>
          </p:cNvPr>
          <p:cNvCxnSpPr>
            <a:cxnSpLocks/>
          </p:cNvCxnSpPr>
          <p:nvPr/>
        </p:nvCxnSpPr>
        <p:spPr>
          <a:xfrm flipH="1">
            <a:off x="4761003" y="3122493"/>
            <a:ext cx="361166" cy="7849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4248C-D64E-458D-A2C0-2220A10F6454}"/>
              </a:ext>
            </a:extLst>
          </p:cNvPr>
          <p:cNvCxnSpPr>
            <a:cxnSpLocks/>
          </p:cNvCxnSpPr>
          <p:nvPr/>
        </p:nvCxnSpPr>
        <p:spPr>
          <a:xfrm flipV="1">
            <a:off x="5933343" y="2614266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43ADC77-A69D-4F9C-A14D-D4ABFD5DA26D}"/>
              </a:ext>
            </a:extLst>
          </p:cNvPr>
          <p:cNvSpPr/>
          <p:nvPr/>
        </p:nvSpPr>
        <p:spPr>
          <a:xfrm>
            <a:off x="5890189" y="3838617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B97F2-036D-49B7-86BC-9BFE932F6029}"/>
              </a:ext>
            </a:extLst>
          </p:cNvPr>
          <p:cNvSpPr/>
          <p:nvPr/>
        </p:nvSpPr>
        <p:spPr>
          <a:xfrm>
            <a:off x="6733526" y="228248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7241F0-98A0-4A74-9C4E-393681A4CB0B}"/>
              </a:ext>
            </a:extLst>
          </p:cNvPr>
          <p:cNvCxnSpPr>
            <a:cxnSpLocks/>
          </p:cNvCxnSpPr>
          <p:nvPr/>
        </p:nvCxnSpPr>
        <p:spPr>
          <a:xfrm flipH="1">
            <a:off x="6499665" y="3041536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213737-63DD-4832-81DB-2D31EF0F0ACC}"/>
              </a:ext>
            </a:extLst>
          </p:cNvPr>
          <p:cNvCxnSpPr>
            <a:cxnSpLocks/>
          </p:cNvCxnSpPr>
          <p:nvPr/>
        </p:nvCxnSpPr>
        <p:spPr>
          <a:xfrm flipV="1">
            <a:off x="7684138" y="2637445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E64D3BE-E56A-4FBD-9B63-0B4930D74FEE}"/>
              </a:ext>
            </a:extLst>
          </p:cNvPr>
          <p:cNvSpPr/>
          <p:nvPr/>
        </p:nvSpPr>
        <p:spPr>
          <a:xfrm>
            <a:off x="8575175" y="2216613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26CC2-BADC-4570-972C-0C1D44995C30}"/>
              </a:ext>
            </a:extLst>
          </p:cNvPr>
          <p:cNvCxnSpPr>
            <a:cxnSpLocks/>
          </p:cNvCxnSpPr>
          <p:nvPr/>
        </p:nvCxnSpPr>
        <p:spPr>
          <a:xfrm flipH="1">
            <a:off x="8298954" y="2930082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8405CCE-764A-4552-BC90-3E775A3924D1}"/>
              </a:ext>
            </a:extLst>
          </p:cNvPr>
          <p:cNvSpPr/>
          <p:nvPr/>
        </p:nvSpPr>
        <p:spPr>
          <a:xfrm>
            <a:off x="7635031" y="370562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83DABE-78C5-4E70-B9A3-23C613C8051A}"/>
              </a:ext>
            </a:extLst>
          </p:cNvPr>
          <p:cNvSpPr/>
          <p:nvPr/>
        </p:nvSpPr>
        <p:spPr>
          <a:xfrm>
            <a:off x="9275072" y="369148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54DCFA-F619-43A0-8149-FAAEB65348DD}"/>
              </a:ext>
            </a:extLst>
          </p:cNvPr>
          <p:cNvCxnSpPr>
            <a:cxnSpLocks/>
          </p:cNvCxnSpPr>
          <p:nvPr/>
        </p:nvCxnSpPr>
        <p:spPr>
          <a:xfrm>
            <a:off x="9207005" y="3006981"/>
            <a:ext cx="330583" cy="72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4CE324-374F-4766-96A1-D329CA64CF09}"/>
              </a:ext>
            </a:extLst>
          </p:cNvPr>
          <p:cNvCxnSpPr>
            <a:cxnSpLocks/>
          </p:cNvCxnSpPr>
          <p:nvPr/>
        </p:nvCxnSpPr>
        <p:spPr>
          <a:xfrm flipV="1">
            <a:off x="9668477" y="2555349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>
            <a:extLst>
              <a:ext uri="{FF2B5EF4-FFF2-40B4-BE49-F238E27FC236}">
                <a16:creationId xmlns:a16="http://schemas.microsoft.com/office/drawing/2014/main" id="{8F5FDE96-6517-4D2A-A976-0492ADDC4856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8928FC8-3945-4D4F-8753-9EBFCF8B39EE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0E871DF-82E4-459C-B286-1D16852EEF2B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CBF4F3-DA73-43FD-A26A-053B3EF29573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DBE6D2-499F-4CD7-8D44-F8A4FC876619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F450D4-8C0F-4439-9C94-E9FA1119FC9C}"/>
              </a:ext>
            </a:extLst>
          </p:cNvPr>
          <p:cNvSpPr/>
          <p:nvPr/>
        </p:nvSpPr>
        <p:spPr>
          <a:xfrm>
            <a:off x="4002267" y="102866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B645F-C756-41B6-A71B-8566308DFE3E}"/>
              </a:ext>
            </a:extLst>
          </p:cNvPr>
          <p:cNvCxnSpPr>
            <a:cxnSpLocks/>
          </p:cNvCxnSpPr>
          <p:nvPr/>
        </p:nvCxnSpPr>
        <p:spPr>
          <a:xfrm flipH="1">
            <a:off x="3902365" y="1831234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496C388-4003-4246-87A8-16CA5151DA8E}"/>
              </a:ext>
            </a:extLst>
          </p:cNvPr>
          <p:cNvSpPr/>
          <p:nvPr/>
        </p:nvSpPr>
        <p:spPr>
          <a:xfrm>
            <a:off x="3276276" y="2591873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F6B52-8C4E-40DF-9CEE-8F36BF75053B}"/>
              </a:ext>
            </a:extLst>
          </p:cNvPr>
          <p:cNvSpPr/>
          <p:nvPr/>
        </p:nvSpPr>
        <p:spPr>
          <a:xfrm>
            <a:off x="4679598" y="264190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B2F62D-1B0D-4240-AE26-11EDE5A2BFEA}"/>
              </a:ext>
            </a:extLst>
          </p:cNvPr>
          <p:cNvCxnSpPr>
            <a:cxnSpLocks/>
          </p:cNvCxnSpPr>
          <p:nvPr/>
        </p:nvCxnSpPr>
        <p:spPr>
          <a:xfrm>
            <a:off x="4549322" y="1863583"/>
            <a:ext cx="360035" cy="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1765BA-5F7F-4F62-B1AC-BE7C86E64F1D}"/>
              </a:ext>
            </a:extLst>
          </p:cNvPr>
          <p:cNvSpPr/>
          <p:nvPr/>
        </p:nvSpPr>
        <p:spPr>
          <a:xfrm>
            <a:off x="2483538" y="413237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AA3A18-0B3C-4D59-B2D8-4B078F9C4304}"/>
              </a:ext>
            </a:extLst>
          </p:cNvPr>
          <p:cNvCxnSpPr>
            <a:cxnSpLocks/>
          </p:cNvCxnSpPr>
          <p:nvPr/>
        </p:nvCxnSpPr>
        <p:spPr>
          <a:xfrm flipH="1">
            <a:off x="3113544" y="3383497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739F46-4495-4D9B-8BD4-FBD533250093}"/>
              </a:ext>
            </a:extLst>
          </p:cNvPr>
          <p:cNvCxnSpPr>
            <a:cxnSpLocks/>
          </p:cNvCxnSpPr>
          <p:nvPr/>
        </p:nvCxnSpPr>
        <p:spPr>
          <a:xfrm flipH="1">
            <a:off x="3228505" y="3488682"/>
            <a:ext cx="361166" cy="7849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E3454A-1DAA-43D5-A46F-1AA9E1DA0069}"/>
              </a:ext>
            </a:extLst>
          </p:cNvPr>
          <p:cNvCxnSpPr>
            <a:cxnSpLocks/>
          </p:cNvCxnSpPr>
          <p:nvPr/>
        </p:nvCxnSpPr>
        <p:spPr>
          <a:xfrm flipV="1">
            <a:off x="5409028" y="1234794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7423A1-E432-4D45-8C9A-F9958E45D964}"/>
              </a:ext>
            </a:extLst>
          </p:cNvPr>
          <p:cNvSpPr/>
          <p:nvPr/>
        </p:nvSpPr>
        <p:spPr>
          <a:xfrm>
            <a:off x="6565375" y="1026734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53BCD1-6248-46F5-88B2-48425EE87820}"/>
              </a:ext>
            </a:extLst>
          </p:cNvPr>
          <p:cNvCxnSpPr>
            <a:cxnSpLocks/>
          </p:cNvCxnSpPr>
          <p:nvPr/>
        </p:nvCxnSpPr>
        <p:spPr>
          <a:xfrm flipH="1">
            <a:off x="6383484" y="1863583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020794-397D-422C-932C-DC35757706B7}"/>
              </a:ext>
            </a:extLst>
          </p:cNvPr>
          <p:cNvSpPr/>
          <p:nvPr/>
        </p:nvSpPr>
        <p:spPr>
          <a:xfrm>
            <a:off x="5015606" y="426972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1747FF-2087-466A-9241-EFDC860FE708}"/>
              </a:ext>
            </a:extLst>
          </p:cNvPr>
          <p:cNvSpPr/>
          <p:nvPr/>
        </p:nvSpPr>
        <p:spPr>
          <a:xfrm>
            <a:off x="5805304" y="2688633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B719EE-68C9-41CD-BAA2-85FF95B7BD96}"/>
              </a:ext>
            </a:extLst>
          </p:cNvPr>
          <p:cNvCxnSpPr>
            <a:cxnSpLocks/>
          </p:cNvCxnSpPr>
          <p:nvPr/>
        </p:nvCxnSpPr>
        <p:spPr>
          <a:xfrm flipH="1">
            <a:off x="5686091" y="3509846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4F745-BB60-459A-8188-E99376B4BD18}"/>
              </a:ext>
            </a:extLst>
          </p:cNvPr>
          <p:cNvCxnSpPr>
            <a:cxnSpLocks/>
          </p:cNvCxnSpPr>
          <p:nvPr/>
        </p:nvCxnSpPr>
        <p:spPr>
          <a:xfrm flipH="1">
            <a:off x="6515912" y="1949569"/>
            <a:ext cx="361166" cy="7849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C41EA05-232B-4A79-87F3-3619B16895B1}"/>
              </a:ext>
            </a:extLst>
          </p:cNvPr>
          <p:cNvSpPr/>
          <p:nvPr/>
        </p:nvSpPr>
        <p:spPr>
          <a:xfrm>
            <a:off x="7249105" y="263143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61878C-6392-447C-96A9-9C936D33D152}"/>
              </a:ext>
            </a:extLst>
          </p:cNvPr>
          <p:cNvCxnSpPr>
            <a:cxnSpLocks/>
          </p:cNvCxnSpPr>
          <p:nvPr/>
        </p:nvCxnSpPr>
        <p:spPr>
          <a:xfrm>
            <a:off x="7070806" y="1880426"/>
            <a:ext cx="360035" cy="83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36E18-21F0-4637-966D-F5E054E17864}"/>
              </a:ext>
            </a:extLst>
          </p:cNvPr>
          <p:cNvCxnSpPr>
            <a:cxnSpLocks/>
          </p:cNvCxnSpPr>
          <p:nvPr/>
        </p:nvCxnSpPr>
        <p:spPr>
          <a:xfrm flipV="1">
            <a:off x="7991265" y="1234759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EB79AE4-B362-433F-A6E4-B139DF4F338E}"/>
              </a:ext>
            </a:extLst>
          </p:cNvPr>
          <p:cNvSpPr/>
          <p:nvPr/>
        </p:nvSpPr>
        <p:spPr>
          <a:xfrm>
            <a:off x="9604142" y="98536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25693-B686-4E56-A39D-B5CB1C05E9F3}"/>
              </a:ext>
            </a:extLst>
          </p:cNvPr>
          <p:cNvSpPr/>
          <p:nvPr/>
        </p:nvSpPr>
        <p:spPr>
          <a:xfrm>
            <a:off x="8842055" y="258030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8EC39C-D97B-40BD-A207-7953877A1304}"/>
              </a:ext>
            </a:extLst>
          </p:cNvPr>
          <p:cNvCxnSpPr>
            <a:cxnSpLocks/>
          </p:cNvCxnSpPr>
          <p:nvPr/>
        </p:nvCxnSpPr>
        <p:spPr>
          <a:xfrm flipH="1">
            <a:off x="9404966" y="1784461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D05A4C-FD1D-45B0-B425-E6298AD0F91A}"/>
              </a:ext>
            </a:extLst>
          </p:cNvPr>
          <p:cNvCxnSpPr>
            <a:cxnSpLocks/>
          </p:cNvCxnSpPr>
          <p:nvPr/>
        </p:nvCxnSpPr>
        <p:spPr>
          <a:xfrm flipH="1">
            <a:off x="8700346" y="3391276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26F850D-BC53-4437-B75C-7EDCBD939AC5}"/>
              </a:ext>
            </a:extLst>
          </p:cNvPr>
          <p:cNvSpPr/>
          <p:nvPr/>
        </p:nvSpPr>
        <p:spPr>
          <a:xfrm>
            <a:off x="8062344" y="415874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22D766-AD56-4A1B-ACB5-3F4A47F67882}"/>
              </a:ext>
            </a:extLst>
          </p:cNvPr>
          <p:cNvSpPr/>
          <p:nvPr/>
        </p:nvSpPr>
        <p:spPr>
          <a:xfrm>
            <a:off x="10282012" y="258733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DF8019-9827-4848-962B-0E988B782C59}"/>
              </a:ext>
            </a:extLst>
          </p:cNvPr>
          <p:cNvCxnSpPr>
            <a:cxnSpLocks/>
          </p:cNvCxnSpPr>
          <p:nvPr/>
        </p:nvCxnSpPr>
        <p:spPr>
          <a:xfrm>
            <a:off x="10110109" y="1824197"/>
            <a:ext cx="360035" cy="83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33A8C5-3EB0-43EE-8505-B4BAF21D5B70}"/>
              </a:ext>
            </a:extLst>
          </p:cNvPr>
          <p:cNvSpPr/>
          <p:nvPr/>
        </p:nvSpPr>
        <p:spPr>
          <a:xfrm>
            <a:off x="1440873" y="5266708"/>
            <a:ext cx="3968156" cy="544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ທີ່ເກັບໄວ້ໃນ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ຄື: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6F159C-43A4-4AF9-A938-5C2F65B9DF97}"/>
              </a:ext>
            </a:extLst>
          </p:cNvPr>
          <p:cNvSpPr/>
          <p:nvPr/>
        </p:nvSpPr>
        <p:spPr>
          <a:xfrm>
            <a:off x="5409028" y="5266708"/>
            <a:ext cx="5342099" cy="816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0A3F110-F097-49E9-A108-B8ED96DD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85960"/>
              </p:ext>
            </p:extLst>
          </p:nvPr>
        </p:nvGraphicFramePr>
        <p:xfrm>
          <a:off x="5597194" y="5328415"/>
          <a:ext cx="3272820" cy="431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359">
                  <a:extLst>
                    <a:ext uri="{9D8B030D-6E8A-4147-A177-3AD203B41FA5}">
                      <a16:colId xmlns:a16="http://schemas.microsoft.com/office/drawing/2014/main" val="3286202224"/>
                    </a:ext>
                  </a:extLst>
                </a:gridCol>
                <a:gridCol w="831305">
                  <a:extLst>
                    <a:ext uri="{9D8B030D-6E8A-4147-A177-3AD203B41FA5}">
                      <a16:colId xmlns:a16="http://schemas.microsoft.com/office/drawing/2014/main" val="1856664054"/>
                    </a:ext>
                  </a:extLst>
                </a:gridCol>
                <a:gridCol w="879265">
                  <a:extLst>
                    <a:ext uri="{9D8B030D-6E8A-4147-A177-3AD203B41FA5}">
                      <a16:colId xmlns:a16="http://schemas.microsoft.com/office/drawing/2014/main" val="274615072"/>
                    </a:ext>
                  </a:extLst>
                </a:gridCol>
                <a:gridCol w="794891">
                  <a:extLst>
                    <a:ext uri="{9D8B030D-6E8A-4147-A177-3AD203B41FA5}">
                      <a16:colId xmlns:a16="http://schemas.microsoft.com/office/drawing/2014/main" val="2373450629"/>
                    </a:ext>
                  </a:extLst>
                </a:gridCol>
              </a:tblGrid>
              <a:tr h="431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lo-LA" sz="1200" dirty="0">
                          <a:effectLst/>
                        </a:rPr>
                        <a:t>  </a:t>
                      </a:r>
                      <a:r>
                        <a:rPr lang="en-US" sz="2000" dirty="0">
                          <a:effectLst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2000" dirty="0">
                          <a:effectLst/>
                        </a:rPr>
                        <a:t> 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lo-LA" sz="12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553379"/>
                  </a:ext>
                </a:extLst>
              </a:tr>
            </a:tbl>
          </a:graphicData>
        </a:graphic>
      </p:graphicFrame>
      <p:sp>
        <p:nvSpPr>
          <p:cNvPr id="37" name="Rectangle 4">
            <a:extLst>
              <a:ext uri="{FF2B5EF4-FFF2-40B4-BE49-F238E27FC236}">
                <a16:creationId xmlns:a16="http://schemas.microsoft.com/office/drawing/2014/main" id="{3F9DA8CC-8334-4D14-8C37-2B4569A5FBC8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393A0F5-9F68-4888-8788-B91C18804400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C136DC8-E22B-4A1C-A180-EADDA017ADB5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F27D52-83F3-4877-AAA2-F00016E3F906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5C4061-2C04-4BA2-B064-8D0D1FA9BDFD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B69D2-DDF9-4541-ADE7-DA98A7E4FE45}"/>
              </a:ext>
            </a:extLst>
          </p:cNvPr>
          <p:cNvSpPr/>
          <p:nvPr/>
        </p:nvSpPr>
        <p:spPr>
          <a:xfrm>
            <a:off x="1904343" y="198888"/>
            <a:ext cx="6179127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4.2 </a:t>
            </a: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ການເພີ່ມໂໜດເຂົ້າໃນ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51583-B82C-4B08-90C4-9E231747658B}"/>
              </a:ext>
            </a:extLst>
          </p:cNvPr>
          <p:cNvSpPr/>
          <p:nvPr/>
        </p:nvSpPr>
        <p:spPr>
          <a:xfrm>
            <a:off x="2605920" y="794530"/>
            <a:ext cx="8104909" cy="997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ໃຊ້ຫຼັກການດຽວກັນກັບການສ້າງ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ຈາກໂໜດດ້ວຍການເພີ່ມໂໜດທີ່ຕ້ອງການເຂົ້າໄປໃນລີບໂໜດຕົວສຸດທ້າຍແລ້ວສັບປ່ຽນບ່ອນໃຫ້ຮັກສາຄຸນລັກສະນະຂອງ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FACA0-9BAC-4573-A476-A7E293D50C80}"/>
              </a:ext>
            </a:extLst>
          </p:cNvPr>
          <p:cNvSpPr/>
          <p:nvPr/>
        </p:nvSpPr>
        <p:spPr>
          <a:xfrm>
            <a:off x="1136074" y="1745674"/>
            <a:ext cx="10418617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ການສ້າງ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Min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ໂໜດ ໃຫ້: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{4,9,3,12}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ຫຼັງຈາກນັ້ນໃຫ້ເພີ່ມ 5 ເຂົ້າໄປ.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D1D689-4CA8-4A25-9555-D4CDEE367BBA}"/>
              </a:ext>
            </a:extLst>
          </p:cNvPr>
          <p:cNvSpPr/>
          <p:nvPr/>
        </p:nvSpPr>
        <p:spPr>
          <a:xfrm>
            <a:off x="3202465" y="2409857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E9A00-E9A1-45C1-83B3-5DCD7A7F69CA}"/>
              </a:ext>
            </a:extLst>
          </p:cNvPr>
          <p:cNvSpPr/>
          <p:nvPr/>
        </p:nvSpPr>
        <p:spPr>
          <a:xfrm>
            <a:off x="4174353" y="396870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4288DE-E5A7-41B4-905B-43C1E12E8344}"/>
              </a:ext>
            </a:extLst>
          </p:cNvPr>
          <p:cNvCxnSpPr>
            <a:cxnSpLocks/>
          </p:cNvCxnSpPr>
          <p:nvPr/>
        </p:nvCxnSpPr>
        <p:spPr>
          <a:xfrm flipH="1">
            <a:off x="4794731" y="3197898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7AAE5-7E7A-40D4-A306-A32D41AE8460}"/>
              </a:ext>
            </a:extLst>
          </p:cNvPr>
          <p:cNvCxnSpPr>
            <a:cxnSpLocks/>
          </p:cNvCxnSpPr>
          <p:nvPr/>
        </p:nvCxnSpPr>
        <p:spPr>
          <a:xfrm flipH="1">
            <a:off x="8812863" y="4860748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71E66BE-6270-4FDF-A667-9CF777CED2F7}"/>
              </a:ext>
            </a:extLst>
          </p:cNvPr>
          <p:cNvSpPr/>
          <p:nvPr/>
        </p:nvSpPr>
        <p:spPr>
          <a:xfrm>
            <a:off x="8147934" y="562507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4AF99F-2283-4956-A292-CFEEDBDE645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81894" y="3208299"/>
            <a:ext cx="368397" cy="91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FD534C8-E783-4E43-89C2-AE8D59E110A4}"/>
              </a:ext>
            </a:extLst>
          </p:cNvPr>
          <p:cNvSpPr/>
          <p:nvPr/>
        </p:nvSpPr>
        <p:spPr>
          <a:xfrm>
            <a:off x="7630270" y="399722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0ED05-6DFD-4769-B564-99DBD9ED4D7F}"/>
              </a:ext>
            </a:extLst>
          </p:cNvPr>
          <p:cNvCxnSpPr>
            <a:cxnSpLocks/>
          </p:cNvCxnSpPr>
          <p:nvPr/>
        </p:nvCxnSpPr>
        <p:spPr>
          <a:xfrm flipV="1">
            <a:off x="4231827" y="2685270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E68341E-4F0B-46B8-9744-0EB4357E5A9E}"/>
              </a:ext>
            </a:extLst>
          </p:cNvPr>
          <p:cNvSpPr/>
          <p:nvPr/>
        </p:nvSpPr>
        <p:spPr>
          <a:xfrm>
            <a:off x="5043932" y="243582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22284-D145-4DC6-AE8E-EF2932510833}"/>
              </a:ext>
            </a:extLst>
          </p:cNvPr>
          <p:cNvCxnSpPr>
            <a:cxnSpLocks/>
          </p:cNvCxnSpPr>
          <p:nvPr/>
        </p:nvCxnSpPr>
        <p:spPr>
          <a:xfrm flipV="1">
            <a:off x="5985791" y="2629074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7FB8379-12C6-4E8A-95A7-850A48E56F9A}"/>
              </a:ext>
            </a:extLst>
          </p:cNvPr>
          <p:cNvSpPr/>
          <p:nvPr/>
        </p:nvSpPr>
        <p:spPr>
          <a:xfrm>
            <a:off x="6743946" y="242878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5DDFA-7615-401C-9A2A-BEE14FF94C4B}"/>
              </a:ext>
            </a:extLst>
          </p:cNvPr>
          <p:cNvCxnSpPr>
            <a:cxnSpLocks/>
          </p:cNvCxnSpPr>
          <p:nvPr/>
        </p:nvCxnSpPr>
        <p:spPr>
          <a:xfrm flipH="1">
            <a:off x="6481945" y="3183050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B8D331E-D0F6-454D-A39E-B7C47CAAB6FD}"/>
              </a:ext>
            </a:extLst>
          </p:cNvPr>
          <p:cNvSpPr/>
          <p:nvPr/>
        </p:nvSpPr>
        <p:spPr>
          <a:xfrm>
            <a:off x="5894957" y="396870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E56129-BC35-4C64-984B-08BD7310375A}"/>
              </a:ext>
            </a:extLst>
          </p:cNvPr>
          <p:cNvCxnSpPr>
            <a:cxnSpLocks/>
          </p:cNvCxnSpPr>
          <p:nvPr/>
        </p:nvCxnSpPr>
        <p:spPr>
          <a:xfrm flipV="1">
            <a:off x="8147934" y="2621230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BA560F-3B0D-4AA5-9CE3-DDB9C7F2ADA8}"/>
              </a:ext>
            </a:extLst>
          </p:cNvPr>
          <p:cNvCxnSpPr>
            <a:cxnSpLocks/>
          </p:cNvCxnSpPr>
          <p:nvPr/>
        </p:nvCxnSpPr>
        <p:spPr>
          <a:xfrm>
            <a:off x="7496334" y="3214256"/>
            <a:ext cx="329167" cy="8149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BB395ED-72EA-4AA8-B005-B3273E484E63}"/>
              </a:ext>
            </a:extLst>
          </p:cNvPr>
          <p:cNvSpPr/>
          <p:nvPr/>
        </p:nvSpPr>
        <p:spPr>
          <a:xfrm>
            <a:off x="9587990" y="243122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4AACE5-F9D2-47EE-BEEF-43F753DA2B69}"/>
              </a:ext>
            </a:extLst>
          </p:cNvPr>
          <p:cNvSpPr/>
          <p:nvPr/>
        </p:nvSpPr>
        <p:spPr>
          <a:xfrm>
            <a:off x="10471505" y="400648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570C74-5D65-4F7A-AD37-B328F4B0A27E}"/>
              </a:ext>
            </a:extLst>
          </p:cNvPr>
          <p:cNvCxnSpPr>
            <a:cxnSpLocks/>
          </p:cNvCxnSpPr>
          <p:nvPr/>
        </p:nvCxnSpPr>
        <p:spPr>
          <a:xfrm>
            <a:off x="10242583" y="3193746"/>
            <a:ext cx="368397" cy="91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57795A-36FE-43A4-8E53-3715C95889A0}"/>
              </a:ext>
            </a:extLst>
          </p:cNvPr>
          <p:cNvCxnSpPr>
            <a:cxnSpLocks/>
          </p:cNvCxnSpPr>
          <p:nvPr/>
        </p:nvCxnSpPr>
        <p:spPr>
          <a:xfrm flipH="1">
            <a:off x="9489429" y="3265920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63B9FF3-2DCB-4A8B-8127-355C9F292729}"/>
              </a:ext>
            </a:extLst>
          </p:cNvPr>
          <p:cNvSpPr/>
          <p:nvPr/>
        </p:nvSpPr>
        <p:spPr>
          <a:xfrm>
            <a:off x="8849705" y="4050314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98A503EE-CAD1-46F4-A37E-392ABAAEB668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7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9AFDF77-6D34-4FFA-A593-3CF842025C7D}"/>
              </a:ext>
            </a:extLst>
          </p:cNvPr>
          <p:cNvSpPr/>
          <p:nvPr/>
        </p:nvSpPr>
        <p:spPr>
          <a:xfrm>
            <a:off x="1934387" y="439524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704CCE7-F4C5-4572-9138-A44712208A07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29442-A8A3-4A9D-AAD9-4F46CC014143}"/>
              </a:ext>
            </a:extLst>
          </p:cNvPr>
          <p:cNvSpPr/>
          <p:nvPr/>
        </p:nvSpPr>
        <p:spPr>
          <a:xfrm>
            <a:off x="9408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66E73F-DF1E-4F69-80A1-0C73D47383C1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81262-78C9-4767-9ADF-ACC26C094F52}"/>
              </a:ext>
            </a:extLst>
          </p:cNvPr>
          <p:cNvSpPr/>
          <p:nvPr/>
        </p:nvSpPr>
        <p:spPr>
          <a:xfrm>
            <a:off x="4849735" y="27074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EE5BE6-218A-40D0-A2C5-E901278F9DDB}"/>
              </a:ext>
            </a:extLst>
          </p:cNvPr>
          <p:cNvCxnSpPr>
            <a:cxnSpLocks/>
          </p:cNvCxnSpPr>
          <p:nvPr/>
        </p:nvCxnSpPr>
        <p:spPr>
          <a:xfrm flipH="1">
            <a:off x="4650559" y="1020364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B5FFE-8D13-4DB7-979A-0185B49C6648}"/>
              </a:ext>
            </a:extLst>
          </p:cNvPr>
          <p:cNvCxnSpPr>
            <a:cxnSpLocks/>
          </p:cNvCxnSpPr>
          <p:nvPr/>
        </p:nvCxnSpPr>
        <p:spPr>
          <a:xfrm>
            <a:off x="5470485" y="1051059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B1EB58-4B9A-4C8C-A5D8-64076779D2D1}"/>
              </a:ext>
            </a:extLst>
          </p:cNvPr>
          <p:cNvSpPr/>
          <p:nvPr/>
        </p:nvSpPr>
        <p:spPr>
          <a:xfrm>
            <a:off x="4060984" y="181382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AC5E7D-8573-4E5D-9CFD-0B696BFB8C29}"/>
              </a:ext>
            </a:extLst>
          </p:cNvPr>
          <p:cNvSpPr/>
          <p:nvPr/>
        </p:nvSpPr>
        <p:spPr>
          <a:xfrm>
            <a:off x="5536346" y="186569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003BEA-961F-4A68-9D6E-0CC16F3F3A82}"/>
              </a:ext>
            </a:extLst>
          </p:cNvPr>
          <p:cNvCxnSpPr>
            <a:cxnSpLocks/>
          </p:cNvCxnSpPr>
          <p:nvPr/>
        </p:nvCxnSpPr>
        <p:spPr>
          <a:xfrm flipH="1">
            <a:off x="3897950" y="2601965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EAEA8F3-B7E9-4CFC-A7B5-734EC2B3654B}"/>
              </a:ext>
            </a:extLst>
          </p:cNvPr>
          <p:cNvSpPr/>
          <p:nvPr/>
        </p:nvSpPr>
        <p:spPr>
          <a:xfrm>
            <a:off x="3296915" y="342900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71447F-B752-4E68-BB75-098C97733F63}"/>
              </a:ext>
            </a:extLst>
          </p:cNvPr>
          <p:cNvSpPr/>
          <p:nvPr/>
        </p:nvSpPr>
        <p:spPr>
          <a:xfrm>
            <a:off x="4653454" y="3457237"/>
            <a:ext cx="819554" cy="8416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A5CD47-D393-4214-BC69-A015B74962B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58512" y="2628725"/>
            <a:ext cx="404719" cy="82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8C23E-7A8A-484E-AEF5-55C288750DD1}"/>
              </a:ext>
            </a:extLst>
          </p:cNvPr>
          <p:cNvCxnSpPr>
            <a:cxnSpLocks/>
          </p:cNvCxnSpPr>
          <p:nvPr/>
        </p:nvCxnSpPr>
        <p:spPr>
          <a:xfrm>
            <a:off x="4807301" y="2617967"/>
            <a:ext cx="321791" cy="7389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A714A34-7FA0-42B3-9B64-9784F6A7E45E}"/>
              </a:ext>
            </a:extLst>
          </p:cNvPr>
          <p:cNvSpPr/>
          <p:nvPr/>
        </p:nvSpPr>
        <p:spPr>
          <a:xfrm>
            <a:off x="8345302" y="27074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ABB89-BD54-4815-AA7A-42099D9F0C80}"/>
              </a:ext>
            </a:extLst>
          </p:cNvPr>
          <p:cNvCxnSpPr>
            <a:cxnSpLocks/>
          </p:cNvCxnSpPr>
          <p:nvPr/>
        </p:nvCxnSpPr>
        <p:spPr>
          <a:xfrm flipH="1">
            <a:off x="8140047" y="1051059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FE9DB8-803F-4433-9C26-4B7440212B65}"/>
              </a:ext>
            </a:extLst>
          </p:cNvPr>
          <p:cNvSpPr/>
          <p:nvPr/>
        </p:nvSpPr>
        <p:spPr>
          <a:xfrm>
            <a:off x="8300566" y="3388984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AD6A33-DED3-4CF5-BC70-4C80A045B7A1}"/>
              </a:ext>
            </a:extLst>
          </p:cNvPr>
          <p:cNvCxnSpPr>
            <a:cxnSpLocks/>
          </p:cNvCxnSpPr>
          <p:nvPr/>
        </p:nvCxnSpPr>
        <p:spPr>
          <a:xfrm>
            <a:off x="8949513" y="1051059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2428FD-C216-4A7E-9F33-0C417399EB39}"/>
              </a:ext>
            </a:extLst>
          </p:cNvPr>
          <p:cNvSpPr/>
          <p:nvPr/>
        </p:nvSpPr>
        <p:spPr>
          <a:xfrm>
            <a:off x="9140715" y="184000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DAA44-4481-4CD1-BE8E-50D16E32A682}"/>
              </a:ext>
            </a:extLst>
          </p:cNvPr>
          <p:cNvCxnSpPr>
            <a:cxnSpLocks/>
          </p:cNvCxnSpPr>
          <p:nvPr/>
        </p:nvCxnSpPr>
        <p:spPr>
          <a:xfrm flipH="1">
            <a:off x="7323282" y="2601965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9891A67-3050-4C03-AD6F-0A4FAB09062A}"/>
              </a:ext>
            </a:extLst>
          </p:cNvPr>
          <p:cNvSpPr/>
          <p:nvPr/>
        </p:nvSpPr>
        <p:spPr>
          <a:xfrm>
            <a:off x="6747754" y="340111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E13E32-F0BF-4A76-AFFF-030F598A9077}"/>
              </a:ext>
            </a:extLst>
          </p:cNvPr>
          <p:cNvCxnSpPr>
            <a:cxnSpLocks/>
          </p:cNvCxnSpPr>
          <p:nvPr/>
        </p:nvCxnSpPr>
        <p:spPr>
          <a:xfrm>
            <a:off x="8100345" y="2628725"/>
            <a:ext cx="404719" cy="82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856EF7-2887-4751-821A-4F5782B867AE}"/>
              </a:ext>
            </a:extLst>
          </p:cNvPr>
          <p:cNvSpPr/>
          <p:nvPr/>
        </p:nvSpPr>
        <p:spPr>
          <a:xfrm>
            <a:off x="7526457" y="1836681"/>
            <a:ext cx="819554" cy="8416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42CEC-1D60-4E04-87C9-F1781F1F4C2A}"/>
              </a:ext>
            </a:extLst>
          </p:cNvPr>
          <p:cNvSpPr/>
          <p:nvPr/>
        </p:nvSpPr>
        <p:spPr>
          <a:xfrm>
            <a:off x="1482437" y="4618049"/>
            <a:ext cx="4519595" cy="51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ທີ່ເກັບໄວ້ໃນ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ຄື:  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38A57-D360-433B-9EEA-A12C31A8BF32}"/>
              </a:ext>
            </a:extLst>
          </p:cNvPr>
          <p:cNvSpPr/>
          <p:nvPr/>
        </p:nvSpPr>
        <p:spPr>
          <a:xfrm>
            <a:off x="5669289" y="4393567"/>
            <a:ext cx="5816129" cy="84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FFA6CB7-60B6-4E41-B604-1FB02876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96118"/>
              </p:ext>
            </p:extLst>
          </p:nvPr>
        </p:nvGraphicFramePr>
        <p:xfrm>
          <a:off x="5780335" y="4622602"/>
          <a:ext cx="4204075" cy="466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3290">
                  <a:extLst>
                    <a:ext uri="{9D8B030D-6E8A-4147-A177-3AD203B41FA5}">
                      <a16:colId xmlns:a16="http://schemas.microsoft.com/office/drawing/2014/main" val="592794028"/>
                    </a:ext>
                  </a:extLst>
                </a:gridCol>
                <a:gridCol w="859247">
                  <a:extLst>
                    <a:ext uri="{9D8B030D-6E8A-4147-A177-3AD203B41FA5}">
                      <a16:colId xmlns:a16="http://schemas.microsoft.com/office/drawing/2014/main" val="2480925186"/>
                    </a:ext>
                  </a:extLst>
                </a:gridCol>
                <a:gridCol w="908940">
                  <a:extLst>
                    <a:ext uri="{9D8B030D-6E8A-4147-A177-3AD203B41FA5}">
                      <a16:colId xmlns:a16="http://schemas.microsoft.com/office/drawing/2014/main" val="2735880417"/>
                    </a:ext>
                  </a:extLst>
                </a:gridCol>
                <a:gridCol w="821299">
                  <a:extLst>
                    <a:ext uri="{9D8B030D-6E8A-4147-A177-3AD203B41FA5}">
                      <a16:colId xmlns:a16="http://schemas.microsoft.com/office/drawing/2014/main" val="3509850746"/>
                    </a:ext>
                  </a:extLst>
                </a:gridCol>
                <a:gridCol w="821299">
                  <a:extLst>
                    <a:ext uri="{9D8B030D-6E8A-4147-A177-3AD203B41FA5}">
                      <a16:colId xmlns:a16="http://schemas.microsoft.com/office/drawing/2014/main" val="3827676012"/>
                    </a:ext>
                  </a:extLst>
                </a:gridCol>
              </a:tblGrid>
              <a:tr h="466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lo-LA" sz="1200" dirty="0">
                          <a:effectLst/>
                        </a:rPr>
                        <a:t> </a:t>
                      </a:r>
                      <a:r>
                        <a:rPr lang="lo-LA" sz="2000" dirty="0">
                          <a:effectLst/>
                        </a:rPr>
                        <a:t> 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lo-LA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lo-LA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lo-LA" sz="1200" dirty="0">
                          <a:effectLst/>
                        </a:rPr>
                        <a:t> </a:t>
                      </a:r>
                      <a:r>
                        <a:rPr lang="lo-LA" sz="2000" dirty="0">
                          <a:effectLst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200" dirty="0">
                          <a:effectLst/>
                        </a:rPr>
                        <a:t>     </a:t>
                      </a:r>
                      <a:r>
                        <a:rPr lang="lo-LA" sz="20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795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315135-E7D7-4406-BD01-0936358E7513}"/>
              </a:ext>
            </a:extLst>
          </p:cNvPr>
          <p:cNvCxnSpPr>
            <a:cxnSpLocks/>
          </p:cNvCxnSpPr>
          <p:nvPr/>
        </p:nvCxnSpPr>
        <p:spPr>
          <a:xfrm flipV="1">
            <a:off x="6492602" y="524019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4">
            <a:extLst>
              <a:ext uri="{FF2B5EF4-FFF2-40B4-BE49-F238E27FC236}">
                <a16:creationId xmlns:a16="http://schemas.microsoft.com/office/drawing/2014/main" id="{7A55B926-32D2-499A-952C-CF554D96B3E4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A604AB5-D947-4D67-957C-F79D0F40FB0A}"/>
              </a:ext>
            </a:extLst>
          </p:cNvPr>
          <p:cNvSpPr/>
          <p:nvPr/>
        </p:nvSpPr>
        <p:spPr>
          <a:xfrm>
            <a:off x="1934387" y="439524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C6AA09B-2C2F-45F7-9714-FAD689A22256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56FD5F-28FB-4FA7-98DE-FE2401B1D51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5C3208-534C-48A0-8B76-BB60E9CE6B5C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15874-E762-4D9A-923B-17F8F9DBF446}"/>
              </a:ext>
            </a:extLst>
          </p:cNvPr>
          <p:cNvSpPr/>
          <p:nvPr/>
        </p:nvSpPr>
        <p:spPr>
          <a:xfrm>
            <a:off x="3004299" y="221673"/>
            <a:ext cx="5843425" cy="554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4.3 ການລືບ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 </a:t>
            </a: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ອອກຈາກ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1A1A5-111C-46C4-B744-96DBC50CD580}"/>
              </a:ext>
            </a:extLst>
          </p:cNvPr>
          <p:cNvSpPr/>
          <p:nvPr/>
        </p:nvSpPr>
        <p:spPr>
          <a:xfrm>
            <a:off x="3283528" y="775855"/>
            <a:ext cx="8063346" cy="491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o-LA" sz="2000" dirty="0">
                <a:solidFill>
                  <a:schemeClr val="tx1"/>
                </a:solidFill>
                <a:latin typeface="Phetsarath" panose="02000500000000000000" pitchFamily="2" charset="0"/>
                <a:cs typeface="Phetsarath" panose="02000500000000000000" pitchFamily="2" charset="0"/>
              </a:rPr>
              <a:t>      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ມີຂັ້ນຕອນດັ່ງນີ້: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ລືບຄ່າ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ອອກໄປ.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ເອົາຄ່າໂໜດສຸດທ້າຍມາໃສ່ແທ່ນທີ່.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ປຽບທຽບຄ່າຂອງ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ໃໝ່ກັບລູກທາງສອງດ້ານດັ່ງນີ້: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3.1)  ຖ້າຕ້ອງ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ໃຫ້ປຽບທຽບຄ່າຂອງ 3 ໂໜດຕົວໃດມີຄ່າຫຼາຍກ່ວາໝູ່ຈະເປັນພໍ່ແມ່ຂອງກຸ່ມນັ້ນ.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3.2)  ຖ້າຕ້ອງ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ໃຫ້ປຽບທຽບຄ່າຂອງ 3 ໂໜດຕົວໃດມີຄ່ານ້ອຍກ່ວາໝູ່ຈະເປັນພໍ່ແມ່ຂອງກຸ່ມນັ້ນ.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 ຖ້າມີການສັບປ່ຽນບອ່ນກັນລະຫວ່າງໂໜດພໍ່ແມ່ ແລະ ໂໜດລູກດ້ານໃດໜື່ງໂໜດພໍ່ແມ່ເດີມຈະລົງມາເປັນໂໜດລູກແທນຖ້າຕຳແໜ່ງດັ່ງກ່າວຍັງບໍ່ແມ່ນລີບໂໜດໃຫ້ປຽບທຽບໂໜດພໍ່ແມ່ກັບໂໜດລູກຕາມວິທີໃນຂັ້ນຕອນ 3 ລົງມາເລື້ອຍໆຈົນເຖີງລີບໂໜດ.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2ED02E-ADA9-4742-B967-9997A38F54D7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087AA41-63F3-409F-8B3D-95F8C7D44166}"/>
              </a:ext>
            </a:extLst>
          </p:cNvPr>
          <p:cNvSpPr/>
          <p:nvPr/>
        </p:nvSpPr>
        <p:spPr>
          <a:xfrm>
            <a:off x="1934387" y="439524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AFCAFAC-EBB8-40FF-AA99-F45DB4D49E8A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529325-9805-41C7-85F3-5EF95F0A011B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52AAA5-1C2E-4361-8905-947F475152F7}"/>
              </a:ext>
            </a:extLst>
          </p:cNvPr>
          <p:cNvSpPr/>
          <p:nvPr/>
        </p:nvSpPr>
        <p:spPr>
          <a:xfrm>
            <a:off x="9984411" y="1181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9C2CA-BD71-4D27-891F-7A61E70AB6BB}"/>
              </a:ext>
            </a:extLst>
          </p:cNvPr>
          <p:cNvSpPr/>
          <p:nvPr/>
        </p:nvSpPr>
        <p:spPr>
          <a:xfrm>
            <a:off x="3094087" y="356978"/>
            <a:ext cx="5464815" cy="67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ການລືບ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ອອກຈາກ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Heap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0AA69E-C7A9-497C-A241-FB57183B0894}"/>
              </a:ext>
            </a:extLst>
          </p:cNvPr>
          <p:cNvSpPr/>
          <p:nvPr/>
        </p:nvSpPr>
        <p:spPr>
          <a:xfrm>
            <a:off x="3808732" y="1305143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68A3F-D13E-40B5-A4BD-F94D00B4D3E8}"/>
              </a:ext>
            </a:extLst>
          </p:cNvPr>
          <p:cNvCxnSpPr>
            <a:cxnSpLocks/>
          </p:cNvCxnSpPr>
          <p:nvPr/>
        </p:nvCxnSpPr>
        <p:spPr>
          <a:xfrm flipH="1">
            <a:off x="3666640" y="2106746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C32DBF5-028C-4ACC-B5E0-D3630D134FED}"/>
              </a:ext>
            </a:extLst>
          </p:cNvPr>
          <p:cNvSpPr/>
          <p:nvPr/>
        </p:nvSpPr>
        <p:spPr>
          <a:xfrm>
            <a:off x="3067508" y="290923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86EACF-E1C7-459E-BB03-CE77D75C3617}"/>
              </a:ext>
            </a:extLst>
          </p:cNvPr>
          <p:cNvCxnSpPr>
            <a:cxnSpLocks/>
          </p:cNvCxnSpPr>
          <p:nvPr/>
        </p:nvCxnSpPr>
        <p:spPr>
          <a:xfrm>
            <a:off x="4372398" y="2123163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EB7016F-E6B9-43AF-B244-1542D11234AB}"/>
              </a:ext>
            </a:extLst>
          </p:cNvPr>
          <p:cNvSpPr/>
          <p:nvPr/>
        </p:nvSpPr>
        <p:spPr>
          <a:xfrm>
            <a:off x="4591232" y="287066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4CE21-31ED-4C8E-96DF-DCE120EEB340}"/>
              </a:ext>
            </a:extLst>
          </p:cNvPr>
          <p:cNvCxnSpPr>
            <a:cxnSpLocks/>
          </p:cNvCxnSpPr>
          <p:nvPr/>
        </p:nvCxnSpPr>
        <p:spPr>
          <a:xfrm flipH="1">
            <a:off x="2902566" y="3706419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9F4A419-F9ED-465A-8E2D-9ED64AA40B08}"/>
              </a:ext>
            </a:extLst>
          </p:cNvPr>
          <p:cNvSpPr/>
          <p:nvPr/>
        </p:nvSpPr>
        <p:spPr>
          <a:xfrm>
            <a:off x="2247829" y="447604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ECF9C-3E98-40C8-BECA-A0E3C96A3A83}"/>
              </a:ext>
            </a:extLst>
          </p:cNvPr>
          <p:cNvCxnSpPr>
            <a:cxnSpLocks/>
          </p:cNvCxnSpPr>
          <p:nvPr/>
        </p:nvCxnSpPr>
        <p:spPr>
          <a:xfrm>
            <a:off x="3600109" y="3750902"/>
            <a:ext cx="404719" cy="82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FD1C6BC-8120-44F9-8491-03677125F888}"/>
              </a:ext>
            </a:extLst>
          </p:cNvPr>
          <p:cNvSpPr/>
          <p:nvPr/>
        </p:nvSpPr>
        <p:spPr>
          <a:xfrm>
            <a:off x="3802468" y="448843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05DB85-FF41-4B2F-8D81-0813D67716E3}"/>
              </a:ext>
            </a:extLst>
          </p:cNvPr>
          <p:cNvCxnSpPr>
            <a:cxnSpLocks/>
          </p:cNvCxnSpPr>
          <p:nvPr/>
        </p:nvCxnSpPr>
        <p:spPr>
          <a:xfrm flipV="1">
            <a:off x="5078321" y="1588142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5D4DDB1-A552-417D-AA87-D6EADE84E8D5}"/>
              </a:ext>
            </a:extLst>
          </p:cNvPr>
          <p:cNvSpPr/>
          <p:nvPr/>
        </p:nvSpPr>
        <p:spPr>
          <a:xfrm>
            <a:off x="6222680" y="1278920"/>
            <a:ext cx="819554" cy="84166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0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Phetsarath OT" panose="02000500000000020004" pitchFamily="2" charset="0"/>
              </a:rPr>
              <a:t> ລືບ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E30E94-C2E1-4B79-B613-6AEC8A89886E}"/>
              </a:ext>
            </a:extLst>
          </p:cNvPr>
          <p:cNvCxnSpPr>
            <a:cxnSpLocks/>
          </p:cNvCxnSpPr>
          <p:nvPr/>
        </p:nvCxnSpPr>
        <p:spPr>
          <a:xfrm flipH="1">
            <a:off x="6007797" y="2052512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5F8BE63-ADC6-420D-86B2-E7138BFB8C60}"/>
              </a:ext>
            </a:extLst>
          </p:cNvPr>
          <p:cNvSpPr/>
          <p:nvPr/>
        </p:nvSpPr>
        <p:spPr>
          <a:xfrm>
            <a:off x="5476455" y="2875543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361DC-2AAB-4263-8D3F-5AFEF2C750E4}"/>
              </a:ext>
            </a:extLst>
          </p:cNvPr>
          <p:cNvCxnSpPr>
            <a:cxnSpLocks/>
          </p:cNvCxnSpPr>
          <p:nvPr/>
        </p:nvCxnSpPr>
        <p:spPr>
          <a:xfrm>
            <a:off x="6824718" y="2081558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0AC3B1E-84D7-48CC-B0C6-5436F85E6EC1}"/>
              </a:ext>
            </a:extLst>
          </p:cNvPr>
          <p:cNvSpPr/>
          <p:nvPr/>
        </p:nvSpPr>
        <p:spPr>
          <a:xfrm>
            <a:off x="6974219" y="285760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9B8827-E5EE-4898-A5E1-5DA855C056AA}"/>
              </a:ext>
            </a:extLst>
          </p:cNvPr>
          <p:cNvCxnSpPr>
            <a:cxnSpLocks/>
          </p:cNvCxnSpPr>
          <p:nvPr/>
        </p:nvCxnSpPr>
        <p:spPr>
          <a:xfrm flipH="1">
            <a:off x="5313204" y="3705694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158B192-9916-45E7-9D66-78B5D4FA955B}"/>
              </a:ext>
            </a:extLst>
          </p:cNvPr>
          <p:cNvSpPr/>
          <p:nvPr/>
        </p:nvSpPr>
        <p:spPr>
          <a:xfrm>
            <a:off x="4697981" y="449099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B4FABA-52D7-4D06-A721-4441C3326513}"/>
              </a:ext>
            </a:extLst>
          </p:cNvPr>
          <p:cNvCxnSpPr>
            <a:cxnSpLocks/>
          </p:cNvCxnSpPr>
          <p:nvPr/>
        </p:nvCxnSpPr>
        <p:spPr>
          <a:xfrm>
            <a:off x="6037147" y="3696393"/>
            <a:ext cx="404719" cy="82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4BBB140-D4C6-429E-B9DA-7E2439B6401B}"/>
              </a:ext>
            </a:extLst>
          </p:cNvPr>
          <p:cNvSpPr/>
          <p:nvPr/>
        </p:nvSpPr>
        <p:spPr>
          <a:xfrm>
            <a:off x="6178810" y="448843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0D40B8-AF94-40AA-BFF2-264C80B2F980}"/>
              </a:ext>
            </a:extLst>
          </p:cNvPr>
          <p:cNvCxnSpPr>
            <a:cxnSpLocks/>
          </p:cNvCxnSpPr>
          <p:nvPr/>
        </p:nvCxnSpPr>
        <p:spPr>
          <a:xfrm flipV="1">
            <a:off x="7646121" y="1548266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ACF67E6-8DB8-408B-92F3-DF6C51A20452}"/>
              </a:ext>
            </a:extLst>
          </p:cNvPr>
          <p:cNvSpPr/>
          <p:nvPr/>
        </p:nvSpPr>
        <p:spPr>
          <a:xfrm>
            <a:off x="9296849" y="127892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5CDCE0-98AA-4E32-83B5-F1E2C90E2DBA}"/>
              </a:ext>
            </a:extLst>
          </p:cNvPr>
          <p:cNvCxnSpPr>
            <a:cxnSpLocks/>
          </p:cNvCxnSpPr>
          <p:nvPr/>
        </p:nvCxnSpPr>
        <p:spPr>
          <a:xfrm flipH="1">
            <a:off x="9057896" y="2052512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159C9C-275A-4423-B00B-8720610C8C87}"/>
              </a:ext>
            </a:extLst>
          </p:cNvPr>
          <p:cNvCxnSpPr>
            <a:cxnSpLocks/>
          </p:cNvCxnSpPr>
          <p:nvPr/>
        </p:nvCxnSpPr>
        <p:spPr>
          <a:xfrm>
            <a:off x="9927383" y="2064618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6023EE5-6DD3-472A-AD7E-53BA9D0CBFA5}"/>
              </a:ext>
            </a:extLst>
          </p:cNvPr>
          <p:cNvSpPr/>
          <p:nvPr/>
        </p:nvSpPr>
        <p:spPr>
          <a:xfrm>
            <a:off x="10129354" y="281451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0C1437-67A0-4A8A-B606-E3F7E00095A1}"/>
              </a:ext>
            </a:extLst>
          </p:cNvPr>
          <p:cNvSpPr/>
          <p:nvPr/>
        </p:nvSpPr>
        <p:spPr>
          <a:xfrm>
            <a:off x="8457528" y="285472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9183B-C5FF-4BB6-AAC1-C44CB83D87E7}"/>
              </a:ext>
            </a:extLst>
          </p:cNvPr>
          <p:cNvCxnSpPr>
            <a:cxnSpLocks/>
          </p:cNvCxnSpPr>
          <p:nvPr/>
        </p:nvCxnSpPr>
        <p:spPr>
          <a:xfrm flipH="1">
            <a:off x="8326126" y="3693341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9EDA531-10D8-4103-A9D1-50921B0AABFA}"/>
              </a:ext>
            </a:extLst>
          </p:cNvPr>
          <p:cNvSpPr/>
          <p:nvPr/>
        </p:nvSpPr>
        <p:spPr>
          <a:xfrm>
            <a:off x="7739348" y="447604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A6FDC2-1351-463D-B420-BA9232418F86}"/>
              </a:ext>
            </a:extLst>
          </p:cNvPr>
          <p:cNvCxnSpPr>
            <a:cxnSpLocks/>
          </p:cNvCxnSpPr>
          <p:nvPr/>
        </p:nvCxnSpPr>
        <p:spPr>
          <a:xfrm flipH="1">
            <a:off x="8977962" y="2074662"/>
            <a:ext cx="373725" cy="7357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975FC3-1919-4158-9FF2-C492086E9B38}"/>
              </a:ext>
            </a:extLst>
          </p:cNvPr>
          <p:cNvCxnSpPr>
            <a:cxnSpLocks/>
          </p:cNvCxnSpPr>
          <p:nvPr/>
        </p:nvCxnSpPr>
        <p:spPr>
          <a:xfrm flipV="1">
            <a:off x="10296576" y="1476721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B0B120B4-7CAD-4B27-8F1E-B71F480E6CDE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4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E418B78-3B4C-4A75-B303-890407CB41FA}"/>
              </a:ext>
            </a:extLst>
          </p:cNvPr>
          <p:cNvSpPr/>
          <p:nvPr/>
        </p:nvSpPr>
        <p:spPr>
          <a:xfrm>
            <a:off x="1934387" y="439524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DE8D541-2C20-4B38-95E0-0C7CA315EEA0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6028F3-512A-408E-90A5-117979E1A068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5EEECA-FC7A-4BC4-9E35-BF7C1F16F02C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399DE-3768-49E1-8054-C673DB07161E}"/>
              </a:ext>
            </a:extLst>
          </p:cNvPr>
          <p:cNvSpPr/>
          <p:nvPr/>
        </p:nvSpPr>
        <p:spPr>
          <a:xfrm>
            <a:off x="3567886" y="233443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EF9CDC-7626-41B2-AAEC-90FE6F772DCE}"/>
              </a:ext>
            </a:extLst>
          </p:cNvPr>
          <p:cNvCxnSpPr>
            <a:cxnSpLocks/>
          </p:cNvCxnSpPr>
          <p:nvPr/>
        </p:nvCxnSpPr>
        <p:spPr>
          <a:xfrm>
            <a:off x="5161462" y="1625346"/>
            <a:ext cx="309182" cy="6380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29058-0B53-4317-8053-F1C64E158F75}"/>
              </a:ext>
            </a:extLst>
          </p:cNvPr>
          <p:cNvCxnSpPr>
            <a:cxnSpLocks/>
          </p:cNvCxnSpPr>
          <p:nvPr/>
        </p:nvCxnSpPr>
        <p:spPr>
          <a:xfrm flipH="1">
            <a:off x="4258922" y="1577834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0AD3A-A541-4B24-96EF-A4920DBD27E8}"/>
              </a:ext>
            </a:extLst>
          </p:cNvPr>
          <p:cNvCxnSpPr>
            <a:cxnSpLocks/>
          </p:cNvCxnSpPr>
          <p:nvPr/>
        </p:nvCxnSpPr>
        <p:spPr>
          <a:xfrm>
            <a:off x="5023783" y="1542918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F4DD472-53DC-4EF0-861E-FF1E8F38EC89}"/>
              </a:ext>
            </a:extLst>
          </p:cNvPr>
          <p:cNvSpPr/>
          <p:nvPr/>
        </p:nvSpPr>
        <p:spPr>
          <a:xfrm>
            <a:off x="4416787" y="77411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DBCEA9-A5A9-4130-BB7A-A65BA8B0E66C}"/>
              </a:ext>
            </a:extLst>
          </p:cNvPr>
          <p:cNvSpPr/>
          <p:nvPr/>
        </p:nvSpPr>
        <p:spPr>
          <a:xfrm>
            <a:off x="5161462" y="2304922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ADDD39-2F65-4A15-884B-832B38329DFB}"/>
              </a:ext>
            </a:extLst>
          </p:cNvPr>
          <p:cNvCxnSpPr>
            <a:cxnSpLocks/>
          </p:cNvCxnSpPr>
          <p:nvPr/>
        </p:nvCxnSpPr>
        <p:spPr>
          <a:xfrm flipH="1">
            <a:off x="3449425" y="3146586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9F9C3A6-5EB8-4945-9E21-84B7F6BFFCA4}"/>
              </a:ext>
            </a:extLst>
          </p:cNvPr>
          <p:cNvSpPr/>
          <p:nvPr/>
        </p:nvSpPr>
        <p:spPr>
          <a:xfrm>
            <a:off x="2829047" y="392038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F27E2-58A8-4F8E-8E27-9D7C3C274ACD}"/>
              </a:ext>
            </a:extLst>
          </p:cNvPr>
          <p:cNvSpPr/>
          <p:nvPr/>
        </p:nvSpPr>
        <p:spPr>
          <a:xfrm>
            <a:off x="8407507" y="222686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D428CC-8428-4F0A-B534-5661F5568ED9}"/>
              </a:ext>
            </a:extLst>
          </p:cNvPr>
          <p:cNvSpPr/>
          <p:nvPr/>
        </p:nvSpPr>
        <p:spPr>
          <a:xfrm>
            <a:off x="7587953" y="701255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6E0131-BFCC-4C32-A434-75711E63E8E4}"/>
              </a:ext>
            </a:extLst>
          </p:cNvPr>
          <p:cNvCxnSpPr>
            <a:cxnSpLocks/>
          </p:cNvCxnSpPr>
          <p:nvPr/>
        </p:nvCxnSpPr>
        <p:spPr>
          <a:xfrm flipV="1">
            <a:off x="6011050" y="1122087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D6E4F6-BF62-49C1-ABA6-05AD150EB47B}"/>
              </a:ext>
            </a:extLst>
          </p:cNvPr>
          <p:cNvCxnSpPr>
            <a:cxnSpLocks/>
          </p:cNvCxnSpPr>
          <p:nvPr/>
        </p:nvCxnSpPr>
        <p:spPr>
          <a:xfrm flipH="1">
            <a:off x="7375023" y="1487460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F35F63-CDBD-44DD-8D44-112A1AF68CDE}"/>
              </a:ext>
            </a:extLst>
          </p:cNvPr>
          <p:cNvCxnSpPr>
            <a:cxnSpLocks/>
          </p:cNvCxnSpPr>
          <p:nvPr/>
        </p:nvCxnSpPr>
        <p:spPr>
          <a:xfrm>
            <a:off x="8208517" y="1470053"/>
            <a:ext cx="397980" cy="83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783294-47F8-4BCE-815A-68D92F08458F}"/>
              </a:ext>
            </a:extLst>
          </p:cNvPr>
          <p:cNvSpPr/>
          <p:nvPr/>
        </p:nvSpPr>
        <p:spPr>
          <a:xfrm>
            <a:off x="6809039" y="2265713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B2C2DA-E708-429E-8859-DBE354C11367}"/>
              </a:ext>
            </a:extLst>
          </p:cNvPr>
          <p:cNvCxnSpPr>
            <a:cxnSpLocks/>
          </p:cNvCxnSpPr>
          <p:nvPr/>
        </p:nvCxnSpPr>
        <p:spPr>
          <a:xfrm flipH="1">
            <a:off x="6654474" y="3068525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B84419D-32E9-4678-A640-D348EFD8BBF6}"/>
              </a:ext>
            </a:extLst>
          </p:cNvPr>
          <p:cNvSpPr/>
          <p:nvPr/>
        </p:nvSpPr>
        <p:spPr>
          <a:xfrm>
            <a:off x="6061004" y="3862336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4DB37E-044F-4FCF-80A8-4314D47569CE}"/>
              </a:ext>
            </a:extLst>
          </p:cNvPr>
          <p:cNvSpPr/>
          <p:nvPr/>
        </p:nvSpPr>
        <p:spPr>
          <a:xfrm>
            <a:off x="1523999" y="5029200"/>
            <a:ext cx="3946645" cy="62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ທີ່ເກັບໄວ້ໃນ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ຄື: 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1CDE5-18CF-4471-BAF7-0A88C3B93981}"/>
              </a:ext>
            </a:extLst>
          </p:cNvPr>
          <p:cNvSpPr/>
          <p:nvPr/>
        </p:nvSpPr>
        <p:spPr>
          <a:xfrm>
            <a:off x="5421763" y="4762049"/>
            <a:ext cx="5246238" cy="1085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43D2EC-1C06-4544-AC02-C79606FD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07388"/>
              </p:ext>
            </p:extLst>
          </p:nvPr>
        </p:nvGraphicFramePr>
        <p:xfrm>
          <a:off x="5571239" y="5067022"/>
          <a:ext cx="3339567" cy="511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374">
                  <a:extLst>
                    <a:ext uri="{9D8B030D-6E8A-4147-A177-3AD203B41FA5}">
                      <a16:colId xmlns:a16="http://schemas.microsoft.com/office/drawing/2014/main" val="3167584468"/>
                    </a:ext>
                  </a:extLst>
                </a:gridCol>
                <a:gridCol w="661123">
                  <a:extLst>
                    <a:ext uri="{9D8B030D-6E8A-4147-A177-3AD203B41FA5}">
                      <a16:colId xmlns:a16="http://schemas.microsoft.com/office/drawing/2014/main" val="3006723461"/>
                    </a:ext>
                  </a:extLst>
                </a:gridCol>
                <a:gridCol w="699358">
                  <a:extLst>
                    <a:ext uri="{9D8B030D-6E8A-4147-A177-3AD203B41FA5}">
                      <a16:colId xmlns:a16="http://schemas.microsoft.com/office/drawing/2014/main" val="1003587204"/>
                    </a:ext>
                  </a:extLst>
                </a:gridCol>
                <a:gridCol w="631925">
                  <a:extLst>
                    <a:ext uri="{9D8B030D-6E8A-4147-A177-3AD203B41FA5}">
                      <a16:colId xmlns:a16="http://schemas.microsoft.com/office/drawing/2014/main" val="4131251834"/>
                    </a:ext>
                  </a:extLst>
                </a:gridCol>
                <a:gridCol w="736787">
                  <a:extLst>
                    <a:ext uri="{9D8B030D-6E8A-4147-A177-3AD203B41FA5}">
                      <a16:colId xmlns:a16="http://schemas.microsoft.com/office/drawing/2014/main" val="1110465232"/>
                    </a:ext>
                  </a:extLst>
                </a:gridCol>
              </a:tblGrid>
              <a:tr h="511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lo-LA" sz="1200" dirty="0">
                          <a:effectLst/>
                        </a:rPr>
                        <a:t> </a:t>
                      </a:r>
                      <a:r>
                        <a:rPr lang="lo-LA" sz="2000" dirty="0">
                          <a:effectLst/>
                        </a:rPr>
                        <a:t> 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lo-LA" sz="20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lo-LA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lo-LA" sz="1200" dirty="0">
                          <a:effectLst/>
                        </a:rPr>
                        <a:t> </a:t>
                      </a:r>
                      <a:r>
                        <a:rPr lang="lo-LA" sz="2000" dirty="0">
                          <a:effectLst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200" dirty="0">
                          <a:effectLst/>
                        </a:rPr>
                        <a:t>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331705"/>
                  </a:ext>
                </a:extLst>
              </a:tr>
            </a:tbl>
          </a:graphicData>
        </a:graphic>
      </p:graphicFrame>
      <p:sp>
        <p:nvSpPr>
          <p:cNvPr id="26" name="Rectangle 4">
            <a:extLst>
              <a:ext uri="{FF2B5EF4-FFF2-40B4-BE49-F238E27FC236}">
                <a16:creationId xmlns:a16="http://schemas.microsoft.com/office/drawing/2014/main" id="{922EFD08-9461-4D0D-AAB1-CA2C286F0A2C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D049C7B-98C3-4708-BE0F-B556AF6282AC}"/>
              </a:ext>
            </a:extLst>
          </p:cNvPr>
          <p:cNvSpPr/>
          <p:nvPr/>
        </p:nvSpPr>
        <p:spPr>
          <a:xfrm>
            <a:off x="1934387" y="439524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783FF-D21F-4A45-983E-B26E0DF000F8}"/>
              </a:ext>
            </a:extLst>
          </p:cNvPr>
          <p:cNvSpPr/>
          <p:nvPr/>
        </p:nvSpPr>
        <p:spPr>
          <a:xfrm>
            <a:off x="4807527" y="249382"/>
            <a:ext cx="4973782" cy="942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ບົດທີ 8 ການຄົ້ນຫາຂໍ້ມູນ (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Searching</a:t>
            </a:r>
            <a:r>
              <a:rPr lang="lo-LA" sz="2400" b="1" dirty="0">
                <a:solidFill>
                  <a:schemeClr val="tx1"/>
                </a:solidFill>
                <a:latin typeface="Phetsarath" panose="02000500000000000000" pitchFamily="2" charset="0"/>
                <a:cs typeface="Phetsarath" panose="02000500000000000000" pitchFamily="2" charset="0"/>
              </a:rPr>
              <a:t>)</a:t>
            </a:r>
            <a:endParaRPr lang="en-US" sz="2400" dirty="0">
              <a:solidFill>
                <a:schemeClr val="tx1"/>
              </a:solidFill>
              <a:latin typeface="Phetsarath" panose="02000500000000000000" pitchFamily="2" charset="0"/>
              <a:cs typeface="Phetsarath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65089-237E-490A-B8E3-9EDA9E08EB69}"/>
              </a:ext>
            </a:extLst>
          </p:cNvPr>
          <p:cNvSpPr txBox="1"/>
          <p:nvPr/>
        </p:nvSpPr>
        <p:spPr>
          <a:xfrm>
            <a:off x="3024025" y="1491711"/>
            <a:ext cx="4270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Phetsarath OT" panose="02000500000000000001" pitchFamily="2" charset="2"/>
              </a:rPr>
              <a:t>I. </a:t>
            </a:r>
            <a:r>
              <a:rPr lang="th-TH" sz="20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Phetsarath OT" panose="02000500000000000001" pitchFamily="2" charset="2"/>
              </a:rPr>
              <a:t>ນິຍາມການຄົ້ນຫາຂໍ້ມູນ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A9D77-6FF8-4782-831C-AD69318B73B2}"/>
              </a:ext>
            </a:extLst>
          </p:cNvPr>
          <p:cNvSpPr txBox="1"/>
          <p:nvPr/>
        </p:nvSpPr>
        <p:spPr>
          <a:xfrm>
            <a:off x="2550018" y="2000003"/>
            <a:ext cx="7163726" cy="146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ການຄົ້ນຫາຂໍ້ມູນແມ່ນການຊອກຫາຂໍ້ມູນຕົວທີຕອ້ງການ ໃນໂຄງສ້າງຂໍ້ມູນໃດຫນື່ງວ່າມີຫລືບໍ ໂດຍຄຳຕອບທີໃດ້ຮັບຈະມີຢູ່ 2 ແບບທີເປັນໄປໃດ້ຄື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:</a:t>
            </a:r>
          </a:p>
          <a:p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- </a:t>
            </a:r>
            <a:r>
              <a:rPr lang="th-TH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ສະເລັດ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(Successful)</a:t>
            </a:r>
          </a:p>
          <a:p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- </a:t>
            </a:r>
            <a:r>
              <a:rPr lang="th-TH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ບໍສຳເລັດ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(Unsuccessful) </a:t>
            </a:r>
            <a:endParaRPr lang="en-US" sz="2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C5DE-E18F-4F76-B1EF-4AFCAA4323D2}"/>
              </a:ext>
            </a:extLst>
          </p:cNvPr>
          <p:cNvSpPr txBox="1"/>
          <p:nvPr/>
        </p:nvSpPr>
        <p:spPr>
          <a:xfrm>
            <a:off x="3024025" y="3771856"/>
            <a:ext cx="44972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II. 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ປະເພດຂອງ </a:t>
            </a:r>
            <a:r>
              <a:rPr lang="en-US" sz="20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Algorithm 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ໃນການຄົ້ນຫາຂໍ້ມູນ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D6782-819A-463D-A097-6D157D24BA4E}"/>
              </a:ext>
            </a:extLst>
          </p:cNvPr>
          <p:cNvSpPr txBox="1"/>
          <p:nvPr/>
        </p:nvSpPr>
        <p:spPr>
          <a:xfrm>
            <a:off x="2550018" y="4378101"/>
            <a:ext cx="6757284" cy="146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Phetsarath" panose="02000500000000000000" pitchFamily="2" charset="0"/>
                <a:ea typeface="Calibri" panose="020F0502020204030204" pitchFamily="34" charset="0"/>
                <a:cs typeface="Phetsarath" panose="02000500000000000000" pitchFamily="2" charset="0"/>
              </a:rPr>
              <a:t>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ປະເພດຂອງ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Algorithm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ທີ່ໃຊ້ໃນການຄົ້ນຫາຂໍ້ມູນສາມາດຈຳແນກຕາມບ່ອນເກັບຂໍ້ມູນ ຫຼື ສື່ໃນການຈັດເກັບຂໍ້ມູນໄດ້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ປະເພດຄື:</a:t>
            </a: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just"/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ການຄົ້ນຫາພາຍໃນ (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Internal searching) </a:t>
            </a:r>
          </a:p>
          <a:p>
            <a:pPr algn="just"/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ການຄົ້ນຫາພາຍນອກ (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External Searching) </a:t>
            </a:r>
            <a:endParaRPr lang="en-US" sz="2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00E016-0A38-4E4A-8D6E-C6C969D04DB1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A9418E2-0D9B-4519-B810-CEA7FD310AB5}"/>
              </a:ext>
            </a:extLst>
          </p:cNvPr>
          <p:cNvSpPr/>
          <p:nvPr/>
        </p:nvSpPr>
        <p:spPr>
          <a:xfrm>
            <a:off x="1906938" y="4430731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F578DDB-03C8-44A4-864F-0EF754599B0A}"/>
              </a:ext>
            </a:extLst>
          </p:cNvPr>
          <p:cNvSpPr/>
          <p:nvPr/>
        </p:nvSpPr>
        <p:spPr>
          <a:xfrm>
            <a:off x="1" y="-13854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09289F-3F3A-43F7-8320-38D091E5C420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CE8300-D2C2-4753-B61D-C70D1B0F19DC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35676-4C25-43BD-8680-621FFDDECB63}"/>
              </a:ext>
            </a:extLst>
          </p:cNvPr>
          <p:cNvSpPr/>
          <p:nvPr/>
        </p:nvSpPr>
        <p:spPr>
          <a:xfrm>
            <a:off x="5210816" y="278836"/>
            <a:ext cx="3020291" cy="665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ບົດທີ 7 ການສ້າງ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89A-B038-44D1-996E-9F1608CFB2E8}"/>
              </a:ext>
            </a:extLst>
          </p:cNvPr>
          <p:cNvSpPr/>
          <p:nvPr/>
        </p:nvSpPr>
        <p:spPr>
          <a:xfrm>
            <a:off x="1773384" y="1069939"/>
            <a:ext cx="7232071" cy="5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/>
            </a:pP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ຄວາມໝາຍຂອງ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  </a:t>
            </a: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Priority queue.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EE6506-1503-4AC9-9158-F1B0EDAC24E8}"/>
              </a:ext>
            </a:extLst>
          </p:cNvPr>
          <p:cNvSpPr/>
          <p:nvPr/>
        </p:nvSpPr>
        <p:spPr>
          <a:xfrm>
            <a:off x="3164912" y="1623758"/>
            <a:ext cx="8174182" cy="2289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ເປັນໂຄງສ້າງຂໍ້ມູນທີ່ມີລັກສະນະພື້ນຖາມຂອງການເກັບມຽ້ນຂໍ້ມູນແບບ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Tree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ການເກັບມຽ້ນຂໍ້ມູນຕ້ອງລຽງໃຫ້ເຕັມແຕ່ລະຊັ້ນ.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ປະເພດຂອງ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 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ທີ່ທຸກໂໜດຈະມີຂໍ້ມູນໃນພໍ່ແມ່ມີຄ່າຫຼາຍກ່ວາຫຼືເທົ່າກັບຂໍ້ມູນໃນ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ທັງສອງຟາກ.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 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ທີ່ທຸກໂໜດຈະມີຂໍ້ມູນໃນພໍ່ແມ່ມີຄ່ານ້ອຍກ່ວາຫຼືເທົ່າກັບຂໍ້ມູນໃນ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ທັງສອງຟາກ.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52D5C-DE67-4F7B-AEAF-93CF5A774ED7}"/>
              </a:ext>
            </a:extLst>
          </p:cNvPr>
          <p:cNvSpPr/>
          <p:nvPr/>
        </p:nvSpPr>
        <p:spPr>
          <a:xfrm>
            <a:off x="2258292" y="4031673"/>
            <a:ext cx="2952524" cy="635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 startAt="2"/>
            </a:pP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ນິຍາມຂອງ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BB3F9-8573-4FE7-B3E1-C68901E18C54}"/>
              </a:ext>
            </a:extLst>
          </p:cNvPr>
          <p:cNvSpPr/>
          <p:nvPr/>
        </p:nvSpPr>
        <p:spPr>
          <a:xfrm>
            <a:off x="2531660" y="4512342"/>
            <a:ext cx="8174182" cy="1233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ເປັນໂຄງສ້າງຂໍ້ມູນແບບ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Tree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ທີ່ມີຄຸນລັກສະນະດັ່ງນີ້: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ຕ້ອງເປັນ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Complete Binary Tree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Nearly Complete Binary Tree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ເທົ່ານັ້ນ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ຕ້ອງມີລັກສະນະເປັນ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ຫຼື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1EF049D-6561-408D-A4DA-23122E2357AA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D049C7B-98C3-4708-BE0F-B556AF6282AC}"/>
              </a:ext>
            </a:extLst>
          </p:cNvPr>
          <p:cNvSpPr/>
          <p:nvPr/>
        </p:nvSpPr>
        <p:spPr>
          <a:xfrm>
            <a:off x="1934387" y="439524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-4029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1" y="-21012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65089-237E-490A-B8E3-9EDA9E08EB69}"/>
              </a:ext>
            </a:extLst>
          </p:cNvPr>
          <p:cNvSpPr txBox="1"/>
          <p:nvPr/>
        </p:nvSpPr>
        <p:spPr>
          <a:xfrm>
            <a:off x="3377361" y="646805"/>
            <a:ext cx="46719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III.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 ຫຼັກການຄົ້ນຫາຂໍ້ມູນ</a:t>
            </a:r>
            <a:r>
              <a:rPr lang="en-US" sz="20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 (Search principle)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A9D77-6FF8-4782-831C-AD69318B73B2}"/>
              </a:ext>
            </a:extLst>
          </p:cNvPr>
          <p:cNvSpPr txBox="1"/>
          <p:nvPr/>
        </p:nvSpPr>
        <p:spPr>
          <a:xfrm>
            <a:off x="2918568" y="1398355"/>
            <a:ext cx="696038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Phetsarath OT" panose="02000500000000000001" pitchFamily="2" charset="2"/>
              </a:rPr>
              <a:t>  </a:t>
            </a:r>
            <a:r>
              <a:rPr lang="lo-LA" sz="2000" dirty="0">
                <a:effectLst/>
                <a:ea typeface="Calibri" panose="020F0502020204030204" pitchFamily="34" charset="0"/>
                <a:cs typeface="Phetsarath OT" panose="02000500000000000001" pitchFamily="2" charset="2"/>
              </a:rPr>
              <a:t>ການຄົ້ນຫາເປັນການດຳເນີນການທີ່ສຳຄັນຢ່າງໜື່ງ ໃນລະບົບງານຄອມພີວເຕີ້ ບໍ່ວ່າຂໍ້ມູນຈະຢູ່ໃນໜ່ວຍຄວາມຈຳໂດຍມີໂຄງສ້າງເປັນເເຖວລຳດັບ ເເລະ ລາຍການເເບບເສັ້ນຊື່ ດັ່ງທີ່ໄດ້ຮຽນຜ່ານມາເເລ້ວ ຈະສາມາດນຳມາປະມວນຜົນໄດ້ ເມື່ອເຮົາຕ້ອງການຂໍ້ມູນຕົວໃດ ມາປະມວນຜົນ ເຮົາຈະສັ່ງໄຫ້ຄອມພີວເຕີໄປຄົ້ນຫາຂໍ້ມູນຕົວນັ້ນ 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C5DE-E18F-4F76-B1EF-4AFCAA4323D2}"/>
              </a:ext>
            </a:extLst>
          </p:cNvPr>
          <p:cNvSpPr txBox="1"/>
          <p:nvPr/>
        </p:nvSpPr>
        <p:spPr>
          <a:xfrm>
            <a:off x="3470701" y="3221509"/>
            <a:ext cx="5480116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IV. 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ການຄົ້ນຫາຂໍ້ມູນແບບ </a:t>
            </a:r>
            <a:r>
              <a:rPr lang="en-US" sz="20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Linear Searching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D6782-819A-463D-A097-6D157D24BA4E}"/>
              </a:ext>
            </a:extLst>
          </p:cNvPr>
          <p:cNvSpPr txBox="1"/>
          <p:nvPr/>
        </p:nvSpPr>
        <p:spPr>
          <a:xfrm>
            <a:off x="3024024" y="4418187"/>
            <a:ext cx="6960385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966A5E-E4AE-4FE5-BAFC-2CF87ED76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87403"/>
              </p:ext>
            </p:extLst>
          </p:nvPr>
        </p:nvGraphicFramePr>
        <p:xfrm>
          <a:off x="3482866" y="4109973"/>
          <a:ext cx="6042700" cy="476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270">
                  <a:extLst>
                    <a:ext uri="{9D8B030D-6E8A-4147-A177-3AD203B41FA5}">
                      <a16:colId xmlns:a16="http://schemas.microsoft.com/office/drawing/2014/main" val="2924325214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3620366974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1047557600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32647624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4129029399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407044786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2468820988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3560324799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3520812004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893390015"/>
                    </a:ext>
                  </a:extLst>
                </a:gridCol>
              </a:tblGrid>
              <a:tr h="476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686908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D1731B65-4912-4C21-9D01-AFF897CF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361" y="3693172"/>
            <a:ext cx="6960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o-L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okChampa" panose="020B0604020202020204" pitchFamily="34" charset="-34"/>
                <a:ea typeface="Calibri" panose="020F0502020204030204" pitchFamily="34" charset="0"/>
                <a:cs typeface="DokChampa" panose="020B0604020202020204" pitchFamily="34" charset="-34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[1]</a:t>
            </a:r>
            <a:r>
              <a:rPr kumimoji="0" lang="lo-L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[2]    [3]    [4]    [5]    [6]     [7]     [8]    [9]    [10]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E1CC530-349B-492B-A7C9-FB048B35C753}"/>
              </a:ext>
            </a:extLst>
          </p:cNvPr>
          <p:cNvSpPr/>
          <p:nvPr/>
        </p:nvSpPr>
        <p:spPr>
          <a:xfrm>
            <a:off x="3682836" y="13601959"/>
            <a:ext cx="212725" cy="450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F35E63-E454-48E5-A2F7-E6C704A4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023" y="48151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503095E-3C91-464E-AD43-06117ED41411}"/>
              </a:ext>
            </a:extLst>
          </p:cNvPr>
          <p:cNvSpPr/>
          <p:nvPr/>
        </p:nvSpPr>
        <p:spPr>
          <a:xfrm>
            <a:off x="3470701" y="4711642"/>
            <a:ext cx="213360" cy="450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0597B4C-DD07-43A9-92F1-AA4438ACF80C}"/>
              </a:ext>
            </a:extLst>
          </p:cNvPr>
          <p:cNvSpPr/>
          <p:nvPr/>
        </p:nvSpPr>
        <p:spPr>
          <a:xfrm>
            <a:off x="4163713" y="4695651"/>
            <a:ext cx="213360" cy="450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877F389-1135-4DDD-B270-5722DAC08976}"/>
              </a:ext>
            </a:extLst>
          </p:cNvPr>
          <p:cNvSpPr/>
          <p:nvPr/>
        </p:nvSpPr>
        <p:spPr>
          <a:xfrm>
            <a:off x="4837899" y="4711642"/>
            <a:ext cx="213360" cy="450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132DC8EE-9B72-4F0D-AFE2-8E05E44D5254}"/>
              </a:ext>
            </a:extLst>
          </p:cNvPr>
          <p:cNvSpPr/>
          <p:nvPr/>
        </p:nvSpPr>
        <p:spPr>
          <a:xfrm>
            <a:off x="223279" y="3809518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D049C7B-98C3-4708-BE0F-B556AF6282AC}"/>
              </a:ext>
            </a:extLst>
          </p:cNvPr>
          <p:cNvSpPr/>
          <p:nvPr/>
        </p:nvSpPr>
        <p:spPr>
          <a:xfrm>
            <a:off x="1984870" y="4390748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-4029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65089-237E-490A-B8E3-9EDA9E08EB69}"/>
              </a:ext>
            </a:extLst>
          </p:cNvPr>
          <p:cNvSpPr txBox="1"/>
          <p:nvPr/>
        </p:nvSpPr>
        <p:spPr>
          <a:xfrm>
            <a:off x="3143840" y="610682"/>
            <a:ext cx="5604820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V. 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 </a:t>
            </a:r>
            <a:r>
              <a:rPr lang="lo-L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ການຄົ້ນຫາເເບບລຽງຕາມລຳດັບ</a:t>
            </a:r>
            <a:r>
              <a:rPr lang="en-US" sz="2000" b="1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 (Sequential Search)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A9D77-6FF8-4782-831C-AD69318B73B2}"/>
              </a:ext>
            </a:extLst>
          </p:cNvPr>
          <p:cNvSpPr txBox="1"/>
          <p:nvPr/>
        </p:nvSpPr>
        <p:spPr>
          <a:xfrm>
            <a:off x="2975574" y="1167555"/>
            <a:ext cx="6960385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Sequential Search </a:t>
            </a: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ການຄົ້ນຫາຂໍ້ມູນ ເເບບລຳດັບຂັ້ນຕອນ ໂດຍຈະຄົ້ນຫາຕັ້ງເເຕ່ໂຕທຳອິດ ໄປເທື່ອລະໂຕ ຈົນກວ່າຈະພົບຂໍ້ມູນທີ່ຕ້ອງການ ຫຼືປຽບທຽບໄປຈົນເຖີງໂຕສຸດທ້າຍການຄົ້ນຫາດ້ວຍວິທີນີ້ເປັນວິທີທີ່ງ່າຍທີ່ສຸດ </a:t>
            </a:r>
            <a:r>
              <a:rPr lang="en-US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algorithm </a:t>
            </a: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ໃນການຄົ້ນຫາທີ່ບໍ່ຊັບຊ້ອນສາມາດໃຊ້ກັບທັງຂໍ້ມູນທີ່ລຽງລຳດັບເເລ້ວ ຫຼື ຂໍ້ມູນທີ່ຍັງບໍ່ໄດ້ລຽງລຳດັບກໍໄດ້ເຊັ່ນກັນໂດຍຜົນຈາກການຄົ້ນຫາຂໍ້ມູນຈະມີຄວາມເປັນໄປໄດ້ 2 ເເບບຄື:</a:t>
            </a: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ພົບຕຳເເຫນ່ງ</a:t>
            </a:r>
            <a:r>
              <a:rPr lang="th-TH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ຂອງຂໍ້ມູນ</a:t>
            </a: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ທີ່ຕ້ອງການ</a:t>
            </a:r>
            <a:r>
              <a:rPr lang="en-US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(Successful Search)</a:t>
            </a: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ບໍ່ພົບຂໍ້ມູນທີ່ຕ້ອງການ</a:t>
            </a:r>
            <a:r>
              <a:rPr lang="en-US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</a:t>
            </a:r>
            <a:r>
              <a:rPr lang="th-TH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Unsuccessful Search</a:t>
            </a:r>
            <a:r>
              <a:rPr lang="th-TH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  <a:endParaRPr lang="en-US" sz="2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D6782-819A-463D-A097-6D157D24BA4E}"/>
              </a:ext>
            </a:extLst>
          </p:cNvPr>
          <p:cNvSpPr txBox="1"/>
          <p:nvPr/>
        </p:nvSpPr>
        <p:spPr>
          <a:xfrm>
            <a:off x="2975574" y="4326995"/>
            <a:ext cx="6960385" cy="41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lo-L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Phetsarath OT" panose="02000500000000000001" pitchFamily="2" charset="2"/>
              </a:rPr>
              <a:t>ຕົວຢ່າງ</a:t>
            </a:r>
            <a:r>
              <a:rPr lang="en-US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Calibri" panose="020F0502020204030204" pitchFamily="34" charset="0"/>
              </a:rPr>
              <a:t>:</a:t>
            </a:r>
            <a:r>
              <a:rPr lang="lo-LA" sz="2000" dirty="0">
                <a:solidFill>
                  <a:srgbClr val="000000"/>
                </a:solidFill>
                <a:effectLst/>
                <a:latin typeface="Phetsarath OT" panose="02000500000000000001" pitchFamily="2" charset="2"/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F35E63-E454-48E5-A2F7-E6C704A4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428" y="4560255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2C61FE-8D31-43BA-AAFE-7662714C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15813"/>
              </p:ext>
            </p:extLst>
          </p:nvPr>
        </p:nvGraphicFramePr>
        <p:xfrm>
          <a:off x="5078010" y="4279322"/>
          <a:ext cx="2755515" cy="600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103">
                  <a:extLst>
                    <a:ext uri="{9D8B030D-6E8A-4147-A177-3AD203B41FA5}">
                      <a16:colId xmlns:a16="http://schemas.microsoft.com/office/drawing/2014/main" val="3843655277"/>
                    </a:ext>
                  </a:extLst>
                </a:gridCol>
                <a:gridCol w="551103">
                  <a:extLst>
                    <a:ext uri="{9D8B030D-6E8A-4147-A177-3AD203B41FA5}">
                      <a16:colId xmlns:a16="http://schemas.microsoft.com/office/drawing/2014/main" val="2540978803"/>
                    </a:ext>
                  </a:extLst>
                </a:gridCol>
                <a:gridCol w="551103">
                  <a:extLst>
                    <a:ext uri="{9D8B030D-6E8A-4147-A177-3AD203B41FA5}">
                      <a16:colId xmlns:a16="http://schemas.microsoft.com/office/drawing/2014/main" val="3577393864"/>
                    </a:ext>
                  </a:extLst>
                </a:gridCol>
                <a:gridCol w="506664">
                  <a:extLst>
                    <a:ext uri="{9D8B030D-6E8A-4147-A177-3AD203B41FA5}">
                      <a16:colId xmlns:a16="http://schemas.microsoft.com/office/drawing/2014/main" val="123956404"/>
                    </a:ext>
                  </a:extLst>
                </a:gridCol>
                <a:gridCol w="595542">
                  <a:extLst>
                    <a:ext uri="{9D8B030D-6E8A-4147-A177-3AD203B41FA5}">
                      <a16:colId xmlns:a16="http://schemas.microsoft.com/office/drawing/2014/main" val="2869945930"/>
                    </a:ext>
                  </a:extLst>
                </a:gridCol>
              </a:tblGrid>
              <a:tr h="6000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868367"/>
                  </a:ext>
                </a:extLst>
              </a:tr>
            </a:tbl>
          </a:graphicData>
        </a:graphic>
      </p:graphicFrame>
      <p:sp>
        <p:nvSpPr>
          <p:cNvPr id="48" name="Arrow: Up 47">
            <a:extLst>
              <a:ext uri="{FF2B5EF4-FFF2-40B4-BE49-F238E27FC236}">
                <a16:creationId xmlns:a16="http://schemas.microsoft.com/office/drawing/2014/main" id="{AD2BAAE0-4107-4672-8114-B0E1010791E4}"/>
              </a:ext>
            </a:extLst>
          </p:cNvPr>
          <p:cNvSpPr/>
          <p:nvPr/>
        </p:nvSpPr>
        <p:spPr>
          <a:xfrm>
            <a:off x="5191956" y="4929586"/>
            <a:ext cx="225425" cy="514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0744EB35-139A-4C0D-ADC3-4E2A2141CB98}"/>
              </a:ext>
            </a:extLst>
          </p:cNvPr>
          <p:cNvSpPr/>
          <p:nvPr/>
        </p:nvSpPr>
        <p:spPr>
          <a:xfrm>
            <a:off x="7402251" y="4925946"/>
            <a:ext cx="225425" cy="514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7CF4057A-5391-423F-8542-F67DE339B677}"/>
              </a:ext>
            </a:extLst>
          </p:cNvPr>
          <p:cNvSpPr/>
          <p:nvPr/>
        </p:nvSpPr>
        <p:spPr>
          <a:xfrm>
            <a:off x="5735943" y="4931088"/>
            <a:ext cx="225425" cy="514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18BCBEFC-AB4E-4AC5-9458-9B0ED8EC310E}"/>
              </a:ext>
            </a:extLst>
          </p:cNvPr>
          <p:cNvSpPr/>
          <p:nvPr/>
        </p:nvSpPr>
        <p:spPr>
          <a:xfrm>
            <a:off x="6300840" y="4929587"/>
            <a:ext cx="225425" cy="514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06F9BF3A-4D58-4EE4-B812-26304F07A197}"/>
              </a:ext>
            </a:extLst>
          </p:cNvPr>
          <p:cNvSpPr/>
          <p:nvPr/>
        </p:nvSpPr>
        <p:spPr>
          <a:xfrm>
            <a:off x="6855355" y="4925946"/>
            <a:ext cx="225425" cy="514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4E37CC4-4884-45AF-91FA-21429C3AECEE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D049C7B-98C3-4708-BE0F-B556AF6282AC}"/>
              </a:ext>
            </a:extLst>
          </p:cNvPr>
          <p:cNvSpPr/>
          <p:nvPr/>
        </p:nvSpPr>
        <p:spPr>
          <a:xfrm>
            <a:off x="1984870" y="4390748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-4029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65089-237E-490A-B8E3-9EDA9E08EB69}"/>
              </a:ext>
            </a:extLst>
          </p:cNvPr>
          <p:cNvSpPr txBox="1"/>
          <p:nvPr/>
        </p:nvSpPr>
        <p:spPr>
          <a:xfrm>
            <a:off x="2836064" y="709689"/>
            <a:ext cx="7329109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VI. 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ການຄົ້ນຫາແບບດັດສະນີແບບລຽງລຳດັບ </a:t>
            </a:r>
            <a:r>
              <a:rPr lang="en-US" sz="20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(Indexed Sequential Search).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A9D77-6FF8-4782-831C-AD69318B73B2}"/>
              </a:ext>
            </a:extLst>
          </p:cNvPr>
          <p:cNvSpPr txBox="1"/>
          <p:nvPr/>
        </p:nvSpPr>
        <p:spPr>
          <a:xfrm>
            <a:off x="2836064" y="1241312"/>
            <a:ext cx="6960385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ເປັນການຄົ້ນຫາຂໍ້ມູນ ທີ່ໃຊ້ກັບຂໍ້ມູນທີ່ ໄດ້ລຽງລຳດັບຂໍ້ມູນເເລ້ວ ເຊີ່ງມີລັກສະນະການເຮັດວຽກຄ້າຍຄືກັບເທັກນິກ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Sequential Searching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ມັກໃຊ້ກັບໂຄງສ້າງຂໍ້ມູນເເບບ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ເເລະ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Link List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ໂດຍເເບ່ງຂໍ້ມູນອອກເປັນຊ່ວງເເລ້ວສ້າງຕາຕະລາງ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Index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ຂື້ນມາເພື່ອເຮັດໜ້າທີ່ໃນການເກັບຂໍ້ມູນຕົວສຸດທ້າຍໃນເເຕ່ລະຊ່ວງ ເເລະ ມີ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Pointer </a:t>
            </a: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ຊີ້ໄປຫາຕຳເເໜ່ງຂອງຂໍ້ມູນເຫຼົ່ານັ້ນ ໃນໂຄງສ້າງຂໍ້ມູນເມື່ອຕ້ອງການຄົ້ນຫາຂໍ້ມູນກໍກວດສອບກ່ອນວ່າ ຂໍ້ມູນທີ່ຕ້ອງການຢູ່ໃນຊ່ວງໃດ ຈາກນັ້ນກໍປຽບທຽບຂໍ້ມູນທີ່ຕ້ອງການກັບຂໍ້ມູນໃນຊ່ວງນັ້ນເທົ່ານັ້ນ ບໍ່ໄດ້ປຽບທຽບທັງໝົດຄືກັບ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Sequential Searching.</a:t>
            </a:r>
            <a:endParaRPr lang="en-US" sz="2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F35E63-E454-48E5-A2F7-E6C704A4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428" y="4560255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2191F34-9796-4D27-A5A2-FBBC97337D7A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D049C7B-98C3-4708-BE0F-B556AF6282AC}"/>
              </a:ext>
            </a:extLst>
          </p:cNvPr>
          <p:cNvSpPr/>
          <p:nvPr/>
        </p:nvSpPr>
        <p:spPr>
          <a:xfrm>
            <a:off x="1984870" y="4390748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-40980" y="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+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E1CC530-349B-492B-A7C9-FB048B35C753}"/>
              </a:ext>
            </a:extLst>
          </p:cNvPr>
          <p:cNvSpPr/>
          <p:nvPr/>
        </p:nvSpPr>
        <p:spPr>
          <a:xfrm>
            <a:off x="3682836" y="13601959"/>
            <a:ext cx="212725" cy="450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F35E63-E454-48E5-A2F7-E6C704A4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428" y="4560255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6917BD1A-9E72-4E92-A77C-7AA1FA0E0AC5}"/>
              </a:ext>
            </a:extLst>
          </p:cNvPr>
          <p:cNvGraphicFramePr>
            <a:graphicFrameLocks noGrp="1"/>
          </p:cNvGraphicFramePr>
          <p:nvPr/>
        </p:nvGraphicFramePr>
        <p:xfrm>
          <a:off x="3438385" y="2670589"/>
          <a:ext cx="1376516" cy="1329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339">
                  <a:extLst>
                    <a:ext uri="{9D8B030D-6E8A-4147-A177-3AD203B41FA5}">
                      <a16:colId xmlns:a16="http://schemas.microsoft.com/office/drawing/2014/main" val="409907332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2355775652"/>
                    </a:ext>
                  </a:extLst>
                </a:gridCol>
              </a:tblGrid>
              <a:tr h="48473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70931"/>
                  </a:ext>
                </a:extLst>
              </a:tr>
              <a:tr h="378419">
                <a:tc>
                  <a:txBody>
                    <a:bodyPr/>
                    <a:lstStyle/>
                    <a:p>
                      <a:r>
                        <a:rPr lang="en-US" sz="2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84733"/>
                  </a:ext>
                </a:extLst>
              </a:tr>
              <a:tr h="448944"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1948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4E0122A-9A44-4041-8E01-64499F41EB7F}"/>
              </a:ext>
            </a:extLst>
          </p:cNvPr>
          <p:cNvGraphicFramePr>
            <a:graphicFrameLocks noGrp="1"/>
          </p:cNvGraphicFramePr>
          <p:nvPr/>
        </p:nvGraphicFramePr>
        <p:xfrm>
          <a:off x="6421714" y="839078"/>
          <a:ext cx="1575874" cy="4492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682">
                  <a:extLst>
                    <a:ext uri="{9D8B030D-6E8A-4147-A177-3AD203B41FA5}">
                      <a16:colId xmlns:a16="http://schemas.microsoft.com/office/drawing/2014/main" val="1326006969"/>
                    </a:ext>
                  </a:extLst>
                </a:gridCol>
                <a:gridCol w="706192">
                  <a:extLst>
                    <a:ext uri="{9D8B030D-6E8A-4147-A177-3AD203B41FA5}">
                      <a16:colId xmlns:a16="http://schemas.microsoft.com/office/drawing/2014/main" val="3715032066"/>
                    </a:ext>
                  </a:extLst>
                </a:gridCol>
              </a:tblGrid>
              <a:tr h="3857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76664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52133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0417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4737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33343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6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52643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7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68793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41184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9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498292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67744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79826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1656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DABC2E4-3E7D-4003-AFB0-D1F0F6F4880D}"/>
              </a:ext>
            </a:extLst>
          </p:cNvPr>
          <p:cNvSpPr txBox="1"/>
          <p:nvPr/>
        </p:nvSpPr>
        <p:spPr>
          <a:xfrm>
            <a:off x="6472788" y="398251"/>
            <a:ext cx="173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Data  /  Array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C891492-02B5-4134-91D1-4F29AED73797}"/>
              </a:ext>
            </a:extLst>
          </p:cNvPr>
          <p:cNvCxnSpPr>
            <a:cxnSpLocks/>
          </p:cNvCxnSpPr>
          <p:nvPr/>
        </p:nvCxnSpPr>
        <p:spPr>
          <a:xfrm flipV="1">
            <a:off x="4590718" y="1318094"/>
            <a:ext cx="1792185" cy="1498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18F022-6E41-4708-A03A-6DF956DC2E56}"/>
              </a:ext>
            </a:extLst>
          </p:cNvPr>
          <p:cNvCxnSpPr>
            <a:cxnSpLocks/>
          </p:cNvCxnSpPr>
          <p:nvPr/>
        </p:nvCxnSpPr>
        <p:spPr>
          <a:xfrm>
            <a:off x="4680603" y="3263342"/>
            <a:ext cx="1792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DCBB148-22F5-496D-BA26-6B839A69AEDF}"/>
              </a:ext>
            </a:extLst>
          </p:cNvPr>
          <p:cNvCxnSpPr>
            <a:cxnSpLocks/>
          </p:cNvCxnSpPr>
          <p:nvPr/>
        </p:nvCxnSpPr>
        <p:spPr>
          <a:xfrm>
            <a:off x="4606679" y="3686938"/>
            <a:ext cx="1792185" cy="137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3106870-A8A3-40F8-87C9-EE49F934FBBE}"/>
              </a:ext>
            </a:extLst>
          </p:cNvPr>
          <p:cNvSpPr txBox="1"/>
          <p:nvPr/>
        </p:nvSpPr>
        <p:spPr>
          <a:xfrm>
            <a:off x="3123409" y="5387210"/>
            <a:ext cx="5289244" cy="75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ຮຸບ: ລັກສະນະການຈັດການໂຄງສ້າງຂໍ້ມູນສຳລັບເທັກນິກເເບບ 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 Sequential Search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EF7D561-2746-458A-AE91-CF114AE6E17B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63FDD4B-C7D6-47FE-B7C3-519D3ACF2894}"/>
              </a:ext>
            </a:extLst>
          </p:cNvPr>
          <p:cNvSpPr/>
          <p:nvPr/>
        </p:nvSpPr>
        <p:spPr>
          <a:xfrm>
            <a:off x="8326002" y="839078"/>
            <a:ext cx="208222" cy="1139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4774B69-1B50-4EAD-B288-2614A97A303F}"/>
              </a:ext>
            </a:extLst>
          </p:cNvPr>
          <p:cNvSpPr/>
          <p:nvPr/>
        </p:nvSpPr>
        <p:spPr>
          <a:xfrm>
            <a:off x="8326002" y="1978925"/>
            <a:ext cx="208222" cy="996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C153B4-5BF9-4167-9AE5-18ADCC400003}"/>
              </a:ext>
            </a:extLst>
          </p:cNvPr>
          <p:cNvSpPr/>
          <p:nvPr/>
        </p:nvSpPr>
        <p:spPr>
          <a:xfrm>
            <a:off x="8341962" y="3004046"/>
            <a:ext cx="208222" cy="1111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D9962F5-1691-4922-8E9D-0F0A4435F522}"/>
              </a:ext>
            </a:extLst>
          </p:cNvPr>
          <p:cNvSpPr/>
          <p:nvPr/>
        </p:nvSpPr>
        <p:spPr>
          <a:xfrm>
            <a:off x="8350922" y="4178532"/>
            <a:ext cx="208222" cy="1111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68565-A377-42A9-8FEB-5542B8AB2CD6}"/>
              </a:ext>
            </a:extLst>
          </p:cNvPr>
          <p:cNvSpPr txBox="1"/>
          <p:nvPr/>
        </p:nvSpPr>
        <p:spPr>
          <a:xfrm>
            <a:off x="8701211" y="1214643"/>
            <a:ext cx="10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ຊ່ວງທີ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ED23A-684F-47EE-9959-69050EA33641}"/>
              </a:ext>
            </a:extLst>
          </p:cNvPr>
          <p:cNvSpPr txBox="1"/>
          <p:nvPr/>
        </p:nvSpPr>
        <p:spPr>
          <a:xfrm>
            <a:off x="8701211" y="2265211"/>
            <a:ext cx="10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ຊ່ວງທີ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4F668-404E-49F1-8F54-45B50C9A1A03}"/>
              </a:ext>
            </a:extLst>
          </p:cNvPr>
          <p:cNvSpPr txBox="1"/>
          <p:nvPr/>
        </p:nvSpPr>
        <p:spPr>
          <a:xfrm>
            <a:off x="8650143" y="3429000"/>
            <a:ext cx="95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ຊ່ວງທີ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706DE-F4FE-4EF6-B813-C6AC852C7C69}"/>
              </a:ext>
            </a:extLst>
          </p:cNvPr>
          <p:cNvSpPr txBox="1"/>
          <p:nvPr/>
        </p:nvSpPr>
        <p:spPr>
          <a:xfrm>
            <a:off x="8650143" y="4509379"/>
            <a:ext cx="95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ຊ່ວງທີ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88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D049C7B-98C3-4708-BE0F-B556AF6282AC}"/>
              </a:ext>
            </a:extLst>
          </p:cNvPr>
          <p:cNvSpPr/>
          <p:nvPr/>
        </p:nvSpPr>
        <p:spPr>
          <a:xfrm>
            <a:off x="1984870" y="4390748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-1606474" y="-410160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110F0-CC14-4EF9-A9C2-D61095B98FEE}"/>
              </a:ext>
            </a:extLst>
          </p:cNvPr>
          <p:cNvSpPr txBox="1"/>
          <p:nvPr/>
        </p:nvSpPr>
        <p:spPr>
          <a:xfrm>
            <a:off x="3323135" y="888223"/>
            <a:ext cx="6136782" cy="75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ໃນການໃຊ້ງານໂຕຈີງ  ຂໍ້ມູນອາດຈະບໍ່ເເມ່ນໂຕເລກສະເໝີໄປ ຈື່ງຈຳເປັນຕ້ອງກຳໜົດໂຕເລກເພື່ອອ້າງອີງເເທນຂໍ້ມູນເເຕ່ລະຕົວດັ່ງນີ້:</a:t>
            </a: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069BB1-8B86-46B5-AA62-57F165DA94F6}"/>
              </a:ext>
            </a:extLst>
          </p:cNvPr>
          <p:cNvGraphicFramePr>
            <a:graphicFrameLocks noGrp="1"/>
          </p:cNvGraphicFramePr>
          <p:nvPr/>
        </p:nvGraphicFramePr>
        <p:xfrm>
          <a:off x="6658118" y="2093635"/>
          <a:ext cx="2279176" cy="3358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912">
                  <a:extLst>
                    <a:ext uri="{9D8B030D-6E8A-4147-A177-3AD203B41FA5}">
                      <a16:colId xmlns:a16="http://schemas.microsoft.com/office/drawing/2014/main" val="696301364"/>
                    </a:ext>
                  </a:extLst>
                </a:gridCol>
                <a:gridCol w="1811264">
                  <a:extLst>
                    <a:ext uri="{9D8B030D-6E8A-4147-A177-3AD203B41FA5}">
                      <a16:colId xmlns:a16="http://schemas.microsoft.com/office/drawing/2014/main" val="3662006999"/>
                    </a:ext>
                  </a:extLst>
                </a:gridCol>
              </a:tblGrid>
              <a:tr h="5494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Phetsarath" panose="02000500000000000000" pitchFamily="2" charset="0"/>
                          <a:cs typeface="Phetsarath" panose="02000500000000000000" pitchFamily="2" charset="0"/>
                        </a:rPr>
                        <a:t>ທ ກອນ</a:t>
                      </a:r>
                      <a:endParaRPr lang="en-US" sz="2000" dirty="0">
                        <a:effectLst/>
                        <a:latin typeface="Phetsarath" panose="02000500000000000000" pitchFamily="2" charset="0"/>
                        <a:ea typeface="Calibri" panose="020F0502020204030204" pitchFamily="34" charset="0"/>
                        <a:cs typeface="Phetsarath" panose="02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35362"/>
                  </a:ext>
                </a:extLst>
              </a:tr>
              <a:tr h="5494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Phetsarath" panose="02000500000000000000" pitchFamily="2" charset="0"/>
                          <a:cs typeface="Phetsarath" panose="02000500000000000000" pitchFamily="2" charset="0"/>
                        </a:rPr>
                        <a:t>ນ ຂັນ</a:t>
                      </a:r>
                      <a:endParaRPr lang="en-US" sz="2000" dirty="0">
                        <a:effectLst/>
                        <a:latin typeface="Phetsarath" panose="02000500000000000000" pitchFamily="2" charset="0"/>
                        <a:ea typeface="Calibri" panose="020F0502020204030204" pitchFamily="34" charset="0"/>
                        <a:cs typeface="Phetsarath" panose="02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37673"/>
                  </a:ext>
                </a:extLst>
              </a:tr>
              <a:tr h="5494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Phetsarath" panose="02000500000000000000" pitchFamily="2" charset="0"/>
                          <a:cs typeface="Phetsarath" panose="02000500000000000000" pitchFamily="2" charset="0"/>
                        </a:rPr>
                        <a:t>ທ ຈິດ</a:t>
                      </a:r>
                      <a:endParaRPr lang="en-US" sz="2000" dirty="0">
                        <a:effectLst/>
                        <a:latin typeface="Phetsarath" panose="02000500000000000000" pitchFamily="2" charset="0"/>
                        <a:ea typeface="Calibri" panose="020F0502020204030204" pitchFamily="34" charset="0"/>
                        <a:cs typeface="Phetsarath" panose="02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03593"/>
                  </a:ext>
                </a:extLst>
              </a:tr>
              <a:tr h="5494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Phetsarath" panose="02000500000000000000" pitchFamily="2" charset="0"/>
                          <a:cs typeface="Phetsarath" panose="02000500000000000000" pitchFamily="2" charset="0"/>
                        </a:rPr>
                        <a:t>ທ ດາ</a:t>
                      </a:r>
                      <a:endParaRPr lang="en-US" sz="2000" dirty="0">
                        <a:effectLst/>
                        <a:latin typeface="Phetsarath" panose="02000500000000000000" pitchFamily="2" charset="0"/>
                        <a:ea typeface="Calibri" panose="020F0502020204030204" pitchFamily="34" charset="0"/>
                        <a:cs typeface="Phetsarath" panose="02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70695"/>
                  </a:ext>
                </a:extLst>
              </a:tr>
              <a:tr h="6115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Phetsarath" panose="02000500000000000000" pitchFamily="2" charset="0"/>
                          <a:cs typeface="Phetsarath" panose="02000500000000000000" pitchFamily="2" charset="0"/>
                        </a:rPr>
                        <a:t>ທ ພອນ</a:t>
                      </a:r>
                      <a:endParaRPr lang="en-US" sz="2000" dirty="0">
                        <a:effectLst/>
                        <a:latin typeface="Phetsarath" panose="02000500000000000000" pitchFamily="2" charset="0"/>
                        <a:ea typeface="Calibri" panose="020F0502020204030204" pitchFamily="34" charset="0"/>
                        <a:cs typeface="Phetsarath" panose="02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13425"/>
                  </a:ext>
                </a:extLst>
              </a:tr>
              <a:tr h="5494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Phetsarath" panose="02000500000000000000" pitchFamily="2" charset="0"/>
                          <a:cs typeface="Phetsarath" panose="02000500000000000000" pitchFamily="2" charset="0"/>
                        </a:rPr>
                        <a:t>ນ ສີ</a:t>
                      </a:r>
                      <a:endParaRPr lang="en-US" sz="2000" dirty="0">
                        <a:effectLst/>
                        <a:latin typeface="Phetsarath" panose="02000500000000000000" pitchFamily="2" charset="0"/>
                        <a:ea typeface="Calibri" panose="020F0502020204030204" pitchFamily="34" charset="0"/>
                        <a:cs typeface="Phetsarath" panose="02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24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198E406-360D-4B14-9CEB-17EF2D9BD010}"/>
              </a:ext>
            </a:extLst>
          </p:cNvPr>
          <p:cNvSpPr txBox="1"/>
          <p:nvPr/>
        </p:nvSpPr>
        <p:spPr>
          <a:xfrm>
            <a:off x="6541138" y="1724303"/>
            <a:ext cx="1633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Key / Data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96901D7-C80D-4A96-B653-67725FD87F9A}"/>
              </a:ext>
            </a:extLst>
          </p:cNvPr>
          <p:cNvSpPr/>
          <p:nvPr/>
        </p:nvSpPr>
        <p:spPr>
          <a:xfrm>
            <a:off x="-116268" y="4390748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0A01EFB-BFE5-4635-B1A4-0D0DD6E891CD}"/>
              </a:ext>
            </a:extLst>
          </p:cNvPr>
          <p:cNvGraphicFramePr>
            <a:graphicFrameLocks noGrp="1"/>
          </p:cNvGraphicFramePr>
          <p:nvPr/>
        </p:nvGraphicFramePr>
        <p:xfrm>
          <a:off x="2769549" y="3583367"/>
          <a:ext cx="2022326" cy="89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63">
                  <a:extLst>
                    <a:ext uri="{9D8B030D-6E8A-4147-A177-3AD203B41FA5}">
                      <a16:colId xmlns:a16="http://schemas.microsoft.com/office/drawing/2014/main" val="4033276623"/>
                    </a:ext>
                  </a:extLst>
                </a:gridCol>
                <a:gridCol w="1011163">
                  <a:extLst>
                    <a:ext uri="{9D8B030D-6E8A-4147-A177-3AD203B41FA5}">
                      <a16:colId xmlns:a16="http://schemas.microsoft.com/office/drawing/2014/main" val="2281706748"/>
                    </a:ext>
                  </a:extLst>
                </a:gridCol>
              </a:tblGrid>
              <a:tr h="448670">
                <a:tc>
                  <a:txBody>
                    <a:bodyPr/>
                    <a:lstStyle/>
                    <a:p>
                      <a:r>
                        <a:rPr lang="lo-LA" b="0" dirty="0">
                          <a:solidFill>
                            <a:schemeClr val="tx1"/>
                          </a:solidFill>
                        </a:rPr>
                        <a:t>ທ ຈິດ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112595"/>
                  </a:ext>
                </a:extLst>
              </a:tr>
              <a:tr h="448670">
                <a:tc>
                  <a:txBody>
                    <a:bodyPr/>
                    <a:lstStyle/>
                    <a:p>
                      <a:r>
                        <a:rPr lang="lo-LA" dirty="0"/>
                        <a:t>ທ ພອນ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79859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CE652A-500F-4275-8927-819E018E15FF}"/>
              </a:ext>
            </a:extLst>
          </p:cNvPr>
          <p:cNvCxnSpPr>
            <a:cxnSpLocks/>
          </p:cNvCxnSpPr>
          <p:nvPr/>
        </p:nvCxnSpPr>
        <p:spPr>
          <a:xfrm flipV="1">
            <a:off x="4612943" y="3429000"/>
            <a:ext cx="1898459" cy="3509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35AA73E-69E0-43D7-BCD6-DF26B3E1FD4A}"/>
              </a:ext>
            </a:extLst>
          </p:cNvPr>
          <p:cNvCxnSpPr>
            <a:cxnSpLocks/>
          </p:cNvCxnSpPr>
          <p:nvPr/>
        </p:nvCxnSpPr>
        <p:spPr>
          <a:xfrm>
            <a:off x="4583207" y="4196847"/>
            <a:ext cx="1928195" cy="4617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3376F4-E80E-4350-BD9E-39BA674F6B71}"/>
              </a:ext>
            </a:extLst>
          </p:cNvPr>
          <p:cNvSpPr txBox="1"/>
          <p:nvPr/>
        </p:nvSpPr>
        <p:spPr>
          <a:xfrm>
            <a:off x="4026090" y="3161641"/>
            <a:ext cx="63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Key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35A80B7-19C7-47FF-9B8D-07812DEC12D5}"/>
              </a:ext>
            </a:extLst>
          </p:cNvPr>
          <p:cNvSpPr/>
          <p:nvPr/>
        </p:nvSpPr>
        <p:spPr>
          <a:xfrm>
            <a:off x="9326930" y="2348099"/>
            <a:ext cx="208222" cy="1139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18ED6B6-6E41-44D8-928A-7BF5C3511699}"/>
              </a:ext>
            </a:extLst>
          </p:cNvPr>
          <p:cNvSpPr/>
          <p:nvPr/>
        </p:nvSpPr>
        <p:spPr>
          <a:xfrm>
            <a:off x="9348143" y="4016222"/>
            <a:ext cx="208222" cy="1139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E4260-5EED-4745-B3E1-67B8A767A299}"/>
              </a:ext>
            </a:extLst>
          </p:cNvPr>
          <p:cNvSpPr txBox="1"/>
          <p:nvPr/>
        </p:nvSpPr>
        <p:spPr>
          <a:xfrm>
            <a:off x="9737771" y="2733356"/>
            <a:ext cx="10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ຊ່ວງທີ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E91CC-862B-47E1-81E8-08EDC272371F}"/>
              </a:ext>
            </a:extLst>
          </p:cNvPr>
          <p:cNvSpPr txBox="1"/>
          <p:nvPr/>
        </p:nvSpPr>
        <p:spPr>
          <a:xfrm>
            <a:off x="9670618" y="4390748"/>
            <a:ext cx="10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ຊ່ວງທີ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219C2-4217-494E-86EB-FDB3CDAF8715}"/>
              </a:ext>
            </a:extLst>
          </p:cNvPr>
          <p:cNvSpPr txBox="1"/>
          <p:nvPr/>
        </p:nvSpPr>
        <p:spPr>
          <a:xfrm>
            <a:off x="8944433" y="2250035"/>
            <a:ext cx="5015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[1]</a:t>
            </a:r>
          </a:p>
          <a:p>
            <a:r>
              <a:rPr kumimoji="0" lang="lo-L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[2]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[3]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[4]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[5]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[6]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23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-21247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110F0-CC14-4EF9-A9C2-D61095B98FEE}"/>
              </a:ext>
            </a:extLst>
          </p:cNvPr>
          <p:cNvSpPr txBox="1"/>
          <p:nvPr/>
        </p:nvSpPr>
        <p:spPr>
          <a:xfrm>
            <a:off x="1159633" y="336923"/>
            <a:ext cx="7521577" cy="47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VII.</a:t>
            </a:r>
            <a:r>
              <a:rPr lang="lo-L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 ການຄົ້ນຫາແບບໄບນາຣີ</a:t>
            </a:r>
            <a:r>
              <a:rPr lang="en-US" sz="20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 (binary search)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384C7-9066-4827-8B30-8F1450523041}"/>
              </a:ext>
            </a:extLst>
          </p:cNvPr>
          <p:cNvSpPr txBox="1"/>
          <p:nvPr/>
        </p:nvSpPr>
        <p:spPr>
          <a:xfrm>
            <a:off x="1350133" y="1163974"/>
            <a:ext cx="101631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o-LA" sz="2000" dirty="0">
                <a:effectLst/>
                <a:cs typeface="Phetsarath OT" panose="02000500000000000001" pitchFamily="2" charset="2"/>
              </a:rPr>
              <a:t>ການຄົ້ນຫາຂໍ້ມູນດ້ອຍເທັກນີກ 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binary search</a:t>
            </a:r>
            <a:r>
              <a:rPr lang="lo-LA" sz="2000" b="1" dirty="0">
                <a:effectLst/>
                <a:cs typeface="Phetsarath OT" panose="02000500000000000001" pitchFamily="2" charset="2"/>
              </a:rPr>
              <a:t>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ເປັນເທັກທີ່ຄຸນນະພາບສູງ ແລະ ສາມາດໃຊ້ງານກັບໂຄງສ້າງຂໍ້ມູນໃດ້ຫຼາຍແບບເຊັ່ນ: 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array, link list, binary tree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ໂດຍທີ່ໂຄງສາ້ງຂໍ້ມຸນນັ້ນຈະຕອ້ງເກັບຂໍ້ມຸນໄວ້ແບບລຽງລຳດັບ ແລະ ສາມາດໃຊ້ງານໃດ້ກັບໂຄງສ້າງຂໍ້ມຸນທີ່ມີປະລິມານຂໍ້ມູນຫຼວງຫຼາຍດຽວກັນກັບເທັກນີກ 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indexed sequential search.</a:t>
            </a:r>
          </a:p>
          <a:p>
            <a:pPr algn="l"/>
            <a:r>
              <a:rPr lang="en-US" sz="2000" dirty="0">
                <a:effectLst/>
                <a:latin typeface="Phetsarath OT" panose="02000500000000000001" pitchFamily="2" charset="2"/>
              </a:rPr>
              <a:t>    </a:t>
            </a:r>
            <a:r>
              <a:rPr lang="lo-L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ການຄົ້ນຫາແບບໄບນາຣີ</a:t>
            </a:r>
            <a:r>
              <a:rPr lang="en-US" sz="20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 binary search </a:t>
            </a:r>
            <a:r>
              <a:rPr lang="lo-L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ເປັນການປຽບທຽບຂໍ້ມູນທີ່ຕອ້ງການກັບຄ່າເຄີ່ງກາງໃນໂຄງສາ້ງຂໍ້ມູນວ່າແມ່ນຕົວທີ່ຕອ້ງກັນ ຫຼື ບໍ ຖ້າບໍ່ແມ່ນຈະພິຈາລະນາວ່າ </a:t>
            </a:r>
            <a:r>
              <a:rPr lang="en-US" sz="20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target </a:t>
            </a:r>
            <a:r>
              <a:rPr lang="lo-L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ມີຄ່າໃຫຍ່ກວ່າຫຼື ນອ້ຍກວ່າ, ຖ້ານອ້ຍກວ່າຈະຕັດທັງຫຼັງຂື້ນຖີ້ນໄປ, ຖ້າໃຫຍ່ກວ່າຈະຕັດທັງໜ້າຂື້ນຖີ້ມໄປ, ແລ້ວປຽບທຽບກັບຕົວເຄີ່ງກາງຂອງສວ່ນໄໝ່ນັ້ນ ໄປເລື້ອຍໆຈົນພົບຕົວທີ່ຕອ້ງກັນ ຫຼື ຈົນໝົດຂໍ້ມູນ.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Phetsarath OT" panose="02000500000000000001" pitchFamily="2" charset="2"/>
            </a:endParaRPr>
          </a:p>
          <a:p>
            <a:pPr algn="l"/>
            <a:r>
              <a:rPr lang="en-US" sz="2000" dirty="0">
                <a:effectLst/>
                <a:cs typeface="Phetsarath OT" panose="02000500000000000001" pitchFamily="2" charset="2"/>
              </a:rPr>
              <a:t>         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ດັ່ງນັ້ນ ຕົວປຽ່ງທີ່ໃຊ້ໃນການເຮັດຈະມີຢູ່ 3 ຕົວປຽ່ນ, ປະກອດດວ້ຍຕົວປຽ່ນ 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low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ແມ່ນຄ່າຕຳ່ສຸດ, ຕົວປຽ່ນ</a:t>
            </a:r>
            <a:r>
              <a:rPr lang="en-US" sz="2000" dirty="0">
                <a:effectLst/>
                <a:cs typeface="Phetsarath OT" panose="02000500000000000001" pitchFamily="2" charset="2"/>
              </a:rPr>
              <a:t>Mid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ແມ່ນຄ່າເຄີ່ງກາງ ແລະ ຕົວປຽ່ນ 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high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ແມ່ນສູງສຸດເຊີ່ງທັງສາມຄ່ານີ້ເປັນຕົວແທນຄ່າຕຳແໜ່ງ 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index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ໃນ</a:t>
            </a:r>
            <a:r>
              <a:rPr lang="en-US" sz="2000" dirty="0">
                <a:effectLst/>
                <a:latin typeface="Phetsarath OT" panose="02000500000000000001" pitchFamily="2" charset="2"/>
              </a:rPr>
              <a:t> array </a:t>
            </a:r>
            <a:r>
              <a:rPr lang="lo-LA" sz="2000" dirty="0">
                <a:effectLst/>
                <a:cs typeface="Phetsarath OT" panose="02000500000000000001" pitchFamily="2" charset="2"/>
              </a:rPr>
              <a:t>ທີ່ຈະເອົາພິຈາລະນາ ດັ່ງຮູບ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lo-LA" dirty="0"/>
              <a:t>  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B7ADA82-34A9-4155-BD11-2B7A26568914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C14C0B-5CA0-443E-A6C6-BC361E1EE274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3872E-3061-4C7C-84E7-3BB1C1657775}"/>
              </a:ext>
            </a:extLst>
          </p:cNvPr>
          <p:cNvSpPr txBox="1"/>
          <p:nvPr/>
        </p:nvSpPr>
        <p:spPr>
          <a:xfrm>
            <a:off x="7865695" y="19518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0D6D7-ABE8-495D-A251-7AB1985603DF}"/>
              </a:ext>
            </a:extLst>
          </p:cNvPr>
          <p:cNvSpPr txBox="1"/>
          <p:nvPr/>
        </p:nvSpPr>
        <p:spPr>
          <a:xfrm>
            <a:off x="1943100" y="195189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61207-423F-4B09-80F0-42127E00D439}"/>
              </a:ext>
            </a:extLst>
          </p:cNvPr>
          <p:cNvSpPr txBox="1"/>
          <p:nvPr/>
        </p:nvSpPr>
        <p:spPr>
          <a:xfrm>
            <a:off x="790575" y="1492165"/>
            <a:ext cx="10610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cs typeface="Phetsarath OT" panose="02000500000000000001" pitchFamily="2" charset="2"/>
              </a:rPr>
              <a:t>     </a:t>
            </a:r>
            <a:r>
              <a:rPr lang="lo-LA" sz="1800" dirty="0">
                <a:effectLst/>
                <a:cs typeface="Phetsarath OT" panose="02000500000000000001" pitchFamily="2" charset="2"/>
              </a:rPr>
              <a:t>ສວ່ນການຄຳນວນຫາຄ່າ ໃນແຕ່ລະຮອບນັ້ນ ສາມາດຄຳນວນໃດ້ຈາກສູດຂັ້ນລຸ່ມ ແລະ ເນື່ອງຜົນທີ່ໃດ້ຈາກການຄຳນວນ ບາງຄັ້ງອາດຈະມີຄ່າເສດເກີດຂື້ນ(ເປັເລກເສດ) ຖ້າເປັນດັ່ງນັ້ນໃຫ້ປັດເສດຖີ້ມ ເອົາແຕ່ຖວ້ນ</a:t>
            </a:r>
            <a:endParaRPr lang="en-US" sz="1800" dirty="0">
              <a:effectLst/>
              <a:cs typeface="Phetsarath OT" panose="02000500000000000001" pitchFamily="2" charset="2"/>
            </a:endParaRPr>
          </a:p>
          <a:p>
            <a:pPr algn="l"/>
            <a:r>
              <a:rPr lang="en-US" sz="1800" dirty="0">
                <a:effectLst/>
                <a:cs typeface="Phetsarath OT" panose="02000500000000000001" pitchFamily="2" charset="2"/>
              </a:rPr>
              <a:t>            </a:t>
            </a:r>
            <a:r>
              <a:rPr lang="en-US" sz="1800" dirty="0">
                <a:effectLst/>
                <a:latin typeface="Phetsarath OT" panose="02000500000000000001" pitchFamily="2" charset="2"/>
              </a:rPr>
              <a:t>Mid= ( Low + high ) / 2</a:t>
            </a:r>
          </a:p>
          <a:p>
            <a:pPr algn="l"/>
            <a:endParaRPr lang="en-US" sz="1800" dirty="0">
              <a:effectLst/>
              <a:latin typeface="Phetsarath OT" panose="02000500000000000001" pitchFamily="2" charset="2"/>
            </a:endParaRPr>
          </a:p>
          <a:p>
            <a:pPr marL="285750" indent="-285750" algn="l">
              <a:buFont typeface="Phetsarath OT" panose="02000500000000000001" pitchFamily="2" charset="2"/>
              <a:buChar char=" "/>
            </a:pPr>
            <a:r>
              <a:rPr lang="en-US" sz="1800" dirty="0">
                <a:effectLst/>
                <a:cs typeface="Phetsarath OT" panose="02000500000000000001" pitchFamily="2" charset="2"/>
              </a:rPr>
              <a:t>      </a:t>
            </a:r>
            <a:r>
              <a:rPr lang="lo-LA" sz="1800" dirty="0">
                <a:effectLst/>
                <a:cs typeface="Phetsarath OT" panose="02000500000000000001" pitchFamily="2" charset="2"/>
              </a:rPr>
              <a:t>ຂັ້ນຕອນການເຮັດວຽກຂອງ </a:t>
            </a:r>
            <a:r>
              <a:rPr lang="en-US" sz="1800" dirty="0">
                <a:effectLst/>
                <a:latin typeface="Phetsarath OT" panose="02000500000000000001" pitchFamily="2" charset="2"/>
              </a:rPr>
              <a:t>binary search algorithm</a:t>
            </a: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ກຳນົດຄາ່ເລີ່ມຕົ້ນໃຫ້ກັບ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low </a:t>
            </a:r>
            <a:r>
              <a:rPr lang="lo-LA" sz="18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</a:t>
            </a:r>
            <a:r>
              <a:rPr lang="en-US" sz="18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high</a:t>
            </a:r>
            <a:r>
              <a:rPr lang="lo-LA" sz="18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ໂດຍ</a:t>
            </a:r>
            <a:r>
              <a:rPr lang="en-US" sz="18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low=1 and high=</a:t>
            </a:r>
            <a:r>
              <a:rPr lang="lo-LA" sz="18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ຂະໜາດຂອງໂຄງສ້າງຂໍ້ມູນ</a:t>
            </a: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ຄຳນວນຄ່າ </a:t>
            </a:r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Mid </a:t>
            </a:r>
            <a:r>
              <a:rPr lang="lo-LA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ຈາກ </a:t>
            </a:r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</a:t>
            </a:r>
            <a:r>
              <a:rPr lang="lo-LA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</a:t>
            </a:r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high</a:t>
            </a: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ປຽບທຽບຂໍ້ມູນໃນຕຳແແໜ່ງເຄີ່ງກາງຂອງໂຄງສ້າງຂໍ້ມູນກັບ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target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ວ່າເທົ່າກັນບໍ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cs typeface="Phetsarath OT" panose="02000500000000000001" pitchFamily="2" charset="2"/>
              </a:rPr>
              <a:t>ຖ້າເທົ່າກັນສະແດງວ່າສຳເລັບແລ້ວມີ </a:t>
            </a:r>
            <a:r>
              <a:rPr lang="en-US" sz="1800" dirty="0">
                <a:effectLst/>
                <a:latin typeface="Phetsarath OT" panose="02000500000000000001" pitchFamily="2" charset="2"/>
              </a:rPr>
              <a:t>target </a:t>
            </a:r>
            <a:r>
              <a:rPr lang="lo-LA" sz="1800" dirty="0">
                <a:effectLst/>
                <a:cs typeface="Phetsarath OT" panose="02000500000000000001" pitchFamily="2" charset="2"/>
              </a:rPr>
              <a:t>ຢູ່ໃນໂຄງສ້າງຂໍ້ມູນນີ້ ແລະ ສະແດງຜົນອອກມາວ່າພົບ </a:t>
            </a:r>
            <a:r>
              <a:rPr lang="en-US" sz="1800" dirty="0">
                <a:effectLst/>
                <a:latin typeface="Phetsarath OT" panose="02000500000000000001" pitchFamily="2" charset="2"/>
              </a:rPr>
              <a:t>target </a:t>
            </a:r>
            <a:r>
              <a:rPr lang="lo-LA" sz="1800" dirty="0">
                <a:effectLst/>
                <a:cs typeface="Phetsarath OT" panose="02000500000000000001" pitchFamily="2" charset="2"/>
              </a:rPr>
              <a:t>ແລ້ວເກັບຕຳແໜ່ງທີ່ພົບໄວ້ ແລະ ຈົບການຄົ້ນຫາ</a:t>
            </a: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ຖ້າບໍ່ເທົ່າກັນຈະປຽບທຽບວ່າຄ່າ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target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ມີຄ່າຫຼາຍກວ່າຫຼື ໜອ້ຍກວ່າ ຄ່າເຄີ່ງກາງ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ຖ້າໜອ້ຍກວ່າກຳນົດໃຫ້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high= mid-1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ສວ່ນ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low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ຮັກສາໄວ້ຄືເກົ່າ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ຖ້າຫຼາຍກວ່າກຳນົດໃຫ້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low=mid+1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ຮັກສາ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high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 ໄວ້ຄືເກົ່າ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ກວດສອບວ່າ </a:t>
            </a:r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</a:t>
            </a:r>
            <a:r>
              <a:rPr lang="lo-LA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ມີຄ່າ</a:t>
            </a:r>
            <a:r>
              <a:rPr lang="en-US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&gt;high</a:t>
            </a:r>
            <a:r>
              <a:rPr lang="lo-LA" sz="1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ບໍ</a:t>
            </a:r>
            <a:endParaRPr lang="en-US" sz="18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ຖ້າບໍແມ່ນກັບໄປເຮັດວຽກຂັ້ນຕອນທີ່ 2 ຄືນອີກ ເຮັດແນວນັ້ນເລື້ອຍໆຈົນກວ່າອອກຈາກ 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Cordia New" panose="020B0304020202020204" pitchFamily="34" charset="-34"/>
              </a:rPr>
              <a:t>algorithm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ໄດ້</a:t>
            </a:r>
          </a:p>
          <a:p>
            <a:pPr marL="342900" indent="-342900">
              <a:buFont typeface="+mj-lt"/>
              <a:buAutoNum type="arabicPeriod"/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ຖ້າແມ່ນສະແດງວ່າບໍ່ພົບ ບໍ່ສຳເລັດ ໃຫ້ສະແດງຜົນອອກມາວ່າ ບໍ</a:t>
            </a:r>
            <a:r>
              <a:rPr lang="lo-LA" dirty="0"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ມີ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ຂໍ້ມູນທີ່ຕອ້ງການຢູ່ໃນໂຄງສ້າງຂໍ້ມູນນນີ້ ແລ້ວຈົບການຄົ້ນຫາ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844F50-61C3-406A-90C3-F20CC83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84694"/>
              </p:ext>
            </p:extLst>
          </p:nvPr>
        </p:nvGraphicFramePr>
        <p:xfrm>
          <a:off x="1238481" y="564521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98217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0485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825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&lt;target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&gt;target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16421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FE3C5757-FE0B-4446-8DA9-C5087C756503}"/>
              </a:ext>
            </a:extLst>
          </p:cNvPr>
          <p:cNvSpPr/>
          <p:nvPr/>
        </p:nvSpPr>
        <p:spPr>
          <a:xfrm>
            <a:off x="1943100" y="4923232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A74FBE5-0BAA-49F4-801C-A127F096ABCC}"/>
              </a:ext>
            </a:extLst>
          </p:cNvPr>
          <p:cNvSpPr/>
          <p:nvPr/>
        </p:nvSpPr>
        <p:spPr>
          <a:xfrm>
            <a:off x="-13764" y="5111679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9D8C484-8738-49BF-AF99-BB994E7E020B}"/>
              </a:ext>
            </a:extLst>
          </p:cNvPr>
          <p:cNvSpPr/>
          <p:nvPr/>
        </p:nvSpPr>
        <p:spPr>
          <a:xfrm>
            <a:off x="-36162" y="-257645"/>
            <a:ext cx="1645887" cy="3305645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9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-9939" y="-309109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1" y="-149087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89D42-39B8-40AA-985F-DF6562FB5BCD}"/>
              </a:ext>
            </a:extLst>
          </p:cNvPr>
          <p:cNvSpPr txBox="1"/>
          <p:nvPr/>
        </p:nvSpPr>
        <p:spPr>
          <a:xfrm>
            <a:off x="934278" y="407504"/>
            <a:ext cx="83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800" dirty="0">
                <a:solidFill>
                  <a:srgbClr val="FF00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 2: </a:t>
            </a:r>
            <a:r>
              <a:rPr lang="lo-LA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ການຄົ້ນຫາຂໍ້ມູນມີຄ່າເທົ່າກັບ 23  ແບບ </a:t>
            </a:r>
            <a:r>
              <a:rPr lang="en-US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search </a:t>
            </a:r>
            <a:r>
              <a:rPr lang="lo-LA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ໃນໂຄງສ້າງຂໍ້ມ</a:t>
            </a:r>
            <a:r>
              <a:rPr lang="th-TH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</a:t>
            </a:r>
            <a:r>
              <a:rPr lang="lo-LA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ຕໍ່ໄປນີ້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E42CD-EF9D-4D7C-8371-2BA52E10D9CE}"/>
              </a:ext>
            </a:extLst>
          </p:cNvPr>
          <p:cNvSpPr/>
          <p:nvPr/>
        </p:nvSpPr>
        <p:spPr>
          <a:xfrm>
            <a:off x="2249858" y="1622249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A0137-B00F-416A-A680-A600C34BED96}"/>
              </a:ext>
            </a:extLst>
          </p:cNvPr>
          <p:cNvSpPr/>
          <p:nvPr/>
        </p:nvSpPr>
        <p:spPr>
          <a:xfrm>
            <a:off x="3071191" y="1622249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52C72-AC8C-48D2-A6C7-99323A2D0775}"/>
              </a:ext>
            </a:extLst>
          </p:cNvPr>
          <p:cNvSpPr/>
          <p:nvPr/>
        </p:nvSpPr>
        <p:spPr>
          <a:xfrm>
            <a:off x="3892524" y="1622249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427DC-81C5-4484-90FE-59A8411B31A8}"/>
              </a:ext>
            </a:extLst>
          </p:cNvPr>
          <p:cNvSpPr/>
          <p:nvPr/>
        </p:nvSpPr>
        <p:spPr>
          <a:xfrm>
            <a:off x="4713857" y="1622249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4C25C-6D97-43CF-92E1-A24C043E40A8}"/>
              </a:ext>
            </a:extLst>
          </p:cNvPr>
          <p:cNvSpPr/>
          <p:nvPr/>
        </p:nvSpPr>
        <p:spPr>
          <a:xfrm>
            <a:off x="5535190" y="1622249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205B4-8536-4F28-A614-CE641B6CBB15}"/>
              </a:ext>
            </a:extLst>
          </p:cNvPr>
          <p:cNvSpPr/>
          <p:nvPr/>
        </p:nvSpPr>
        <p:spPr>
          <a:xfrm>
            <a:off x="6351107" y="16194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9FFD04-DA9C-4BEF-BAA2-2FD2EDEEFBC8}"/>
              </a:ext>
            </a:extLst>
          </p:cNvPr>
          <p:cNvSpPr/>
          <p:nvPr/>
        </p:nvSpPr>
        <p:spPr>
          <a:xfrm>
            <a:off x="7180564" y="16194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F2DD7-5C0E-401E-B149-DE9049BFDF56}"/>
              </a:ext>
            </a:extLst>
          </p:cNvPr>
          <p:cNvSpPr/>
          <p:nvPr/>
        </p:nvSpPr>
        <p:spPr>
          <a:xfrm>
            <a:off x="1436156" y="1620917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E446B-B61B-453F-AADB-FF8D1E223930}"/>
              </a:ext>
            </a:extLst>
          </p:cNvPr>
          <p:cNvSpPr/>
          <p:nvPr/>
        </p:nvSpPr>
        <p:spPr>
          <a:xfrm>
            <a:off x="7999189" y="1620917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A3F4A-05B4-4B83-BDE4-D02C7E283A99}"/>
              </a:ext>
            </a:extLst>
          </p:cNvPr>
          <p:cNvSpPr/>
          <p:nvPr/>
        </p:nvSpPr>
        <p:spPr>
          <a:xfrm>
            <a:off x="8826338" y="16194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380E4-9978-4242-86E9-DED8C384AAA4}"/>
              </a:ext>
            </a:extLst>
          </p:cNvPr>
          <p:cNvSpPr txBox="1"/>
          <p:nvPr/>
        </p:nvSpPr>
        <p:spPr>
          <a:xfrm>
            <a:off x="1397154" y="1277882"/>
            <a:ext cx="98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  [2]          [3]            [4]          [5]          [6]           [ 7]         [8]         [9]              [10]      [11]       [12]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2AD23-45AB-46DD-AA9B-90844AAF6B3D}"/>
              </a:ext>
            </a:extLst>
          </p:cNvPr>
          <p:cNvSpPr/>
          <p:nvPr/>
        </p:nvSpPr>
        <p:spPr>
          <a:xfrm>
            <a:off x="9647271" y="16194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B0EB44-1D06-4FEE-BAE0-8C89C94B4D48}"/>
              </a:ext>
            </a:extLst>
          </p:cNvPr>
          <p:cNvSpPr/>
          <p:nvPr/>
        </p:nvSpPr>
        <p:spPr>
          <a:xfrm>
            <a:off x="10479882" y="16194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25546-2C1F-4311-BE2D-233C2368D580}"/>
              </a:ext>
            </a:extLst>
          </p:cNvPr>
          <p:cNvSpPr txBox="1"/>
          <p:nvPr/>
        </p:nvSpPr>
        <p:spPr>
          <a:xfrm>
            <a:off x="822558" y="2464866"/>
            <a:ext cx="12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lo-LA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ວີທີປະຕິບັດ: 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FD9E2-1ED7-4491-B7CF-71C6570ACB47}"/>
              </a:ext>
            </a:extLst>
          </p:cNvPr>
          <p:cNvSpPr txBox="1"/>
          <p:nvPr/>
        </p:nvSpPr>
        <p:spPr>
          <a:xfrm>
            <a:off x="917043" y="2937341"/>
            <a:ext cx="567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Phetsarath OT" panose="02000500000000000001" pitchFamily="2" charset="2"/>
              <a:buChar char=" "/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ຄັ້ງທີ່ 1                               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  array 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CCC6F7-E7F0-47C5-87F2-A9DF5D467CEC}"/>
              </a:ext>
            </a:extLst>
          </p:cNvPr>
          <p:cNvSpPr/>
          <p:nvPr/>
        </p:nvSpPr>
        <p:spPr>
          <a:xfrm>
            <a:off x="822558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7470C-8BDB-4431-BAF2-27075516B9EF}"/>
              </a:ext>
            </a:extLst>
          </p:cNvPr>
          <p:cNvSpPr/>
          <p:nvPr/>
        </p:nvSpPr>
        <p:spPr>
          <a:xfrm>
            <a:off x="1653830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02421D-A4DD-4847-82A1-2F73E695054A}"/>
              </a:ext>
            </a:extLst>
          </p:cNvPr>
          <p:cNvSpPr/>
          <p:nvPr/>
        </p:nvSpPr>
        <p:spPr>
          <a:xfrm>
            <a:off x="2466449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C3EAB9-F25F-43E3-9DAE-4ECA14444441}"/>
              </a:ext>
            </a:extLst>
          </p:cNvPr>
          <p:cNvSpPr/>
          <p:nvPr/>
        </p:nvSpPr>
        <p:spPr>
          <a:xfrm>
            <a:off x="3273702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1C71D3-98CB-42B3-BA97-E4F03C26F1C3}"/>
              </a:ext>
            </a:extLst>
          </p:cNvPr>
          <p:cNvSpPr/>
          <p:nvPr/>
        </p:nvSpPr>
        <p:spPr>
          <a:xfrm>
            <a:off x="4098989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12572-64B1-4EBB-B5F5-82C634B6AC29}"/>
              </a:ext>
            </a:extLst>
          </p:cNvPr>
          <p:cNvSpPr/>
          <p:nvPr/>
        </p:nvSpPr>
        <p:spPr>
          <a:xfrm>
            <a:off x="4920322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FC7850-DC2D-44AF-923E-1823F2821552}"/>
              </a:ext>
            </a:extLst>
          </p:cNvPr>
          <p:cNvSpPr/>
          <p:nvPr/>
        </p:nvSpPr>
        <p:spPr>
          <a:xfrm>
            <a:off x="5685333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4EDB0-2015-48FA-80AE-FF1B61349227}"/>
              </a:ext>
            </a:extLst>
          </p:cNvPr>
          <p:cNvSpPr/>
          <p:nvPr/>
        </p:nvSpPr>
        <p:spPr>
          <a:xfrm>
            <a:off x="6506666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14EA75-779F-466A-9950-9397B7FB5661}"/>
              </a:ext>
            </a:extLst>
          </p:cNvPr>
          <p:cNvSpPr/>
          <p:nvPr/>
        </p:nvSpPr>
        <p:spPr>
          <a:xfrm>
            <a:off x="7327999" y="4089758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49B53-851F-4E18-BEFD-B6B2F3D7F395}"/>
              </a:ext>
            </a:extLst>
          </p:cNvPr>
          <p:cNvSpPr/>
          <p:nvPr/>
        </p:nvSpPr>
        <p:spPr>
          <a:xfrm>
            <a:off x="8149332" y="4088291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76F6A6-B837-47C6-8725-8747C6089868}"/>
              </a:ext>
            </a:extLst>
          </p:cNvPr>
          <p:cNvSpPr/>
          <p:nvPr/>
        </p:nvSpPr>
        <p:spPr>
          <a:xfrm>
            <a:off x="8970665" y="4088291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277311-7F8C-49E7-BBED-6B48A3DE2693}"/>
              </a:ext>
            </a:extLst>
          </p:cNvPr>
          <p:cNvSpPr/>
          <p:nvPr/>
        </p:nvSpPr>
        <p:spPr>
          <a:xfrm>
            <a:off x="9791998" y="4088291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902AF-B845-421C-A19C-A2A61F007D3D}"/>
              </a:ext>
            </a:extLst>
          </p:cNvPr>
          <p:cNvSpPr txBox="1"/>
          <p:nvPr/>
        </p:nvSpPr>
        <p:spPr>
          <a:xfrm>
            <a:off x="822558" y="3735993"/>
            <a:ext cx="98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  [2]          [3]            [4]          [5]          [6]           [ 7]         [8]         [9]              [10]      [11]       [12]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13419-9EC6-4739-B156-BF287CC1AFD3}"/>
              </a:ext>
            </a:extLst>
          </p:cNvPr>
          <p:cNvCxnSpPr/>
          <p:nvPr/>
        </p:nvCxnSpPr>
        <p:spPr>
          <a:xfrm flipV="1">
            <a:off x="1233224" y="4618049"/>
            <a:ext cx="0" cy="53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4A8CBE-831E-4DC9-85B4-5D6D10B3C187}"/>
              </a:ext>
            </a:extLst>
          </p:cNvPr>
          <p:cNvCxnSpPr/>
          <p:nvPr/>
        </p:nvCxnSpPr>
        <p:spPr>
          <a:xfrm flipV="1">
            <a:off x="5330988" y="4541849"/>
            <a:ext cx="0" cy="53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C59EA-6EE1-42F1-951C-07DFB61FE706}"/>
              </a:ext>
            </a:extLst>
          </p:cNvPr>
          <p:cNvCxnSpPr/>
          <p:nvPr/>
        </p:nvCxnSpPr>
        <p:spPr>
          <a:xfrm flipV="1">
            <a:off x="10202664" y="4541849"/>
            <a:ext cx="0" cy="53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7578B1-30B1-40A1-B451-CD0A99DEA81E}"/>
              </a:ext>
            </a:extLst>
          </p:cNvPr>
          <p:cNvSpPr txBox="1"/>
          <p:nvPr/>
        </p:nvSpPr>
        <p:spPr>
          <a:xfrm>
            <a:off x="917043" y="5163542"/>
            <a:ext cx="103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DB7AC2-EBF1-47CF-BA08-E7F60DF5320E}"/>
              </a:ext>
            </a:extLst>
          </p:cNvPr>
          <p:cNvSpPr txBox="1"/>
          <p:nvPr/>
        </p:nvSpPr>
        <p:spPr>
          <a:xfrm>
            <a:off x="4811876" y="5275997"/>
            <a:ext cx="103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1F179-2B8A-4DA1-9393-B3A6C5C2FC7D}"/>
              </a:ext>
            </a:extLst>
          </p:cNvPr>
          <p:cNvSpPr txBox="1"/>
          <p:nvPr/>
        </p:nvSpPr>
        <p:spPr>
          <a:xfrm>
            <a:off x="9949492" y="5176807"/>
            <a:ext cx="103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32C93A58-8A61-4AB6-BE3F-97B949CAED93}"/>
              </a:ext>
            </a:extLst>
          </p:cNvPr>
          <p:cNvSpPr/>
          <p:nvPr/>
        </p:nvSpPr>
        <p:spPr>
          <a:xfrm>
            <a:off x="8934" y="3719622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-21247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110F0-CC14-4EF9-A9C2-D61095B98FEE}"/>
              </a:ext>
            </a:extLst>
          </p:cNvPr>
          <p:cNvSpPr txBox="1"/>
          <p:nvPr/>
        </p:nvSpPr>
        <p:spPr>
          <a:xfrm>
            <a:off x="1057275" y="287374"/>
            <a:ext cx="7521577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&lt;target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ດັ່ງນັ້ນຈື່ງໄປຄົ້ນຫາສວ່ນເທີງ ໂດຍກຳນົດ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= Mid + 1= 6+1 =7              Mid =(7+12)/2=9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CBDB287-7AA4-4EC1-8FA3-F62EB50572F9}"/>
              </a:ext>
            </a:extLst>
          </p:cNvPr>
          <p:cNvSpPr/>
          <p:nvPr/>
        </p:nvSpPr>
        <p:spPr>
          <a:xfrm>
            <a:off x="4270393" y="959866"/>
            <a:ext cx="549257" cy="221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3EBD8-4FFF-442C-B572-14C60A136B2E}"/>
              </a:ext>
            </a:extLst>
          </p:cNvPr>
          <p:cNvSpPr txBox="1"/>
          <p:nvPr/>
        </p:nvSpPr>
        <p:spPr>
          <a:xfrm>
            <a:off x="857250" y="2009775"/>
            <a:ext cx="75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ຄັ້ງທີ່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                  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       array 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35C76-3F8B-45E0-96C3-4B32B8D5BEE9}"/>
              </a:ext>
            </a:extLst>
          </p:cNvPr>
          <p:cNvSpPr txBox="1"/>
          <p:nvPr/>
        </p:nvSpPr>
        <p:spPr>
          <a:xfrm>
            <a:off x="942975" y="2969821"/>
            <a:ext cx="859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      [2]         [3]        [4]      [5]        [6]        [7]       [8]        [9]        [10]     [11]      [12]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D23B2-2C43-484D-9408-3BD5A7780B39}"/>
              </a:ext>
            </a:extLst>
          </p:cNvPr>
          <p:cNvSpPr/>
          <p:nvPr/>
        </p:nvSpPr>
        <p:spPr>
          <a:xfrm>
            <a:off x="942975" y="3314700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67F61-8B1B-4FC4-A62B-7704AAFBF7BA}"/>
              </a:ext>
            </a:extLst>
          </p:cNvPr>
          <p:cNvSpPr/>
          <p:nvPr/>
        </p:nvSpPr>
        <p:spPr>
          <a:xfrm>
            <a:off x="1602572" y="3314700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E5F3A-5D25-4A91-9417-E1FEFCDE3B7B}"/>
              </a:ext>
            </a:extLst>
          </p:cNvPr>
          <p:cNvSpPr/>
          <p:nvPr/>
        </p:nvSpPr>
        <p:spPr>
          <a:xfrm>
            <a:off x="2259797" y="3314700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67578-8775-4B91-97A8-172895F5369F}"/>
              </a:ext>
            </a:extLst>
          </p:cNvPr>
          <p:cNvSpPr/>
          <p:nvPr/>
        </p:nvSpPr>
        <p:spPr>
          <a:xfrm>
            <a:off x="2926182" y="3314700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705DA-2197-4E73-9982-9A8EFE4427A8}"/>
              </a:ext>
            </a:extLst>
          </p:cNvPr>
          <p:cNvSpPr/>
          <p:nvPr/>
        </p:nvSpPr>
        <p:spPr>
          <a:xfrm>
            <a:off x="3586007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B7D59E-E648-42A6-BB82-11BC24559DB1}"/>
              </a:ext>
            </a:extLst>
          </p:cNvPr>
          <p:cNvSpPr/>
          <p:nvPr/>
        </p:nvSpPr>
        <p:spPr>
          <a:xfrm>
            <a:off x="4243232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00E51-19CB-4B95-B909-B50270C68357}"/>
              </a:ext>
            </a:extLst>
          </p:cNvPr>
          <p:cNvSpPr/>
          <p:nvPr/>
        </p:nvSpPr>
        <p:spPr>
          <a:xfrm>
            <a:off x="4898678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22D21-0D27-4DA5-AEA0-5652A89A1837}"/>
              </a:ext>
            </a:extLst>
          </p:cNvPr>
          <p:cNvSpPr/>
          <p:nvPr/>
        </p:nvSpPr>
        <p:spPr>
          <a:xfrm>
            <a:off x="5563386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00DCC-4EAD-44F7-9A58-8D1B79C8EBED}"/>
              </a:ext>
            </a:extLst>
          </p:cNvPr>
          <p:cNvSpPr/>
          <p:nvPr/>
        </p:nvSpPr>
        <p:spPr>
          <a:xfrm>
            <a:off x="6220611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7E76F-D152-4284-AAF3-521F6D7D0340}"/>
              </a:ext>
            </a:extLst>
          </p:cNvPr>
          <p:cNvSpPr/>
          <p:nvPr/>
        </p:nvSpPr>
        <p:spPr>
          <a:xfrm>
            <a:off x="6885319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8A3E0-2A50-41F5-84BA-5471BE29B495}"/>
              </a:ext>
            </a:extLst>
          </p:cNvPr>
          <p:cNvSpPr/>
          <p:nvPr/>
        </p:nvSpPr>
        <p:spPr>
          <a:xfrm>
            <a:off x="7562963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D30480-E2E7-4FE6-AFE2-D2FFC13ACCC2}"/>
              </a:ext>
            </a:extLst>
          </p:cNvPr>
          <p:cNvSpPr/>
          <p:nvPr/>
        </p:nvSpPr>
        <p:spPr>
          <a:xfrm>
            <a:off x="8181608" y="3314081"/>
            <a:ext cx="657225" cy="3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1B41A-274C-47B8-BF74-6265AEDC6289}"/>
              </a:ext>
            </a:extLst>
          </p:cNvPr>
          <p:cNvCxnSpPr/>
          <p:nvPr/>
        </p:nvCxnSpPr>
        <p:spPr>
          <a:xfrm flipV="1">
            <a:off x="5227290" y="3688695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9DDDB7-070B-4DEF-90D2-2D1D3814E2B3}"/>
              </a:ext>
            </a:extLst>
          </p:cNvPr>
          <p:cNvCxnSpPr/>
          <p:nvPr/>
        </p:nvCxnSpPr>
        <p:spPr>
          <a:xfrm flipV="1">
            <a:off x="6627465" y="3688695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79F82-F1C9-4217-92AA-AEEF98BDF2F0}"/>
              </a:ext>
            </a:extLst>
          </p:cNvPr>
          <p:cNvCxnSpPr/>
          <p:nvPr/>
        </p:nvCxnSpPr>
        <p:spPr>
          <a:xfrm flipV="1">
            <a:off x="8510220" y="3688696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12542D-5594-45AD-8825-9D90E2EA7EF4}"/>
              </a:ext>
            </a:extLst>
          </p:cNvPr>
          <p:cNvSpPr txBox="1"/>
          <p:nvPr/>
        </p:nvSpPr>
        <p:spPr>
          <a:xfrm>
            <a:off x="4818063" y="4362450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44E8A-3645-4A29-9800-46C3F5693B28}"/>
              </a:ext>
            </a:extLst>
          </p:cNvPr>
          <p:cNvSpPr txBox="1"/>
          <p:nvPr/>
        </p:nvSpPr>
        <p:spPr>
          <a:xfrm>
            <a:off x="6388107" y="4362450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359D1-A7E3-4BF9-A086-24B1099F1DE0}"/>
              </a:ext>
            </a:extLst>
          </p:cNvPr>
          <p:cNvSpPr txBox="1"/>
          <p:nvPr/>
        </p:nvSpPr>
        <p:spPr>
          <a:xfrm>
            <a:off x="8153823" y="4330184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72412-140D-4752-854C-50870731410C}"/>
              </a:ext>
            </a:extLst>
          </p:cNvPr>
          <p:cNvSpPr txBox="1"/>
          <p:nvPr/>
        </p:nvSpPr>
        <p:spPr>
          <a:xfrm>
            <a:off x="845017" y="5088072"/>
            <a:ext cx="981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&gt;target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ດັ່ງນັ້ນຈື່ງໄປຄົ້ນຫາສວ່ນລຸ່ມ ໂດຍກຳນົດ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high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</a:t>
            </a:r>
          </a:p>
          <a:p>
            <a:pPr marL="0" indent="0">
              <a:buNone/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high = Mid - 1= 9-1 = 8           Mid =(7+8)/2=7</a:t>
            </a:r>
          </a:p>
          <a:p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C1E8B0-42B0-43AA-A351-EA04E5899CEF}"/>
              </a:ext>
            </a:extLst>
          </p:cNvPr>
          <p:cNvSpPr/>
          <p:nvPr/>
        </p:nvSpPr>
        <p:spPr>
          <a:xfrm>
            <a:off x="3623514" y="5477565"/>
            <a:ext cx="436143" cy="14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3DB51C2D-9F2C-4911-B757-4DB6F102A6AF}"/>
              </a:ext>
            </a:extLst>
          </p:cNvPr>
          <p:cNvSpPr/>
          <p:nvPr/>
        </p:nvSpPr>
        <p:spPr>
          <a:xfrm>
            <a:off x="261872" y="3082358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35727" y="-21247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BC0FA-066E-4315-94AF-4E0830CAEF44}"/>
              </a:ext>
            </a:extLst>
          </p:cNvPr>
          <p:cNvSpPr txBox="1"/>
          <p:nvPr/>
        </p:nvSpPr>
        <p:spPr>
          <a:xfrm>
            <a:off x="1011721" y="721998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ຄັ້ງທີ່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                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E783A-F9A0-4F6B-8308-AD749A75DB0E}"/>
              </a:ext>
            </a:extLst>
          </p:cNvPr>
          <p:cNvSpPr txBox="1"/>
          <p:nvPr/>
        </p:nvSpPr>
        <p:spPr>
          <a:xfrm>
            <a:off x="322758" y="1566336"/>
            <a:ext cx="966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[2]          [3]           [4]            [5]         [6]          [7]            [8]           [9]       </a:t>
            </a:r>
            <a:r>
              <a:rPr lang="lo-LA" dirty="0"/>
              <a:t> </a:t>
            </a:r>
            <a:r>
              <a:rPr lang="en-US" dirty="0"/>
              <a:t>[10]  </a:t>
            </a:r>
            <a:r>
              <a:rPr lang="lo-LA" dirty="0"/>
              <a:t> </a:t>
            </a:r>
            <a:r>
              <a:rPr lang="en-US" dirty="0"/>
              <a:t>      [11]  </a:t>
            </a:r>
            <a:r>
              <a:rPr lang="lo-LA" dirty="0"/>
              <a:t> </a:t>
            </a:r>
            <a:r>
              <a:rPr lang="en-US" dirty="0"/>
              <a:t>     [12]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2A78B7-7427-4D97-9D35-58E7816F2D7F}"/>
              </a:ext>
            </a:extLst>
          </p:cNvPr>
          <p:cNvSpPr/>
          <p:nvPr/>
        </p:nvSpPr>
        <p:spPr>
          <a:xfrm>
            <a:off x="1141383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D3E71-BE22-4B28-9B0C-B7B20DF6DEA9}"/>
              </a:ext>
            </a:extLst>
          </p:cNvPr>
          <p:cNvSpPr/>
          <p:nvPr/>
        </p:nvSpPr>
        <p:spPr>
          <a:xfrm>
            <a:off x="5153440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7CB18D-8FD7-41AC-91E1-FBB613934328}"/>
              </a:ext>
            </a:extLst>
          </p:cNvPr>
          <p:cNvSpPr/>
          <p:nvPr/>
        </p:nvSpPr>
        <p:spPr>
          <a:xfrm>
            <a:off x="5990502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8BEB96-2408-4D08-ADAB-D82554590C78}"/>
              </a:ext>
            </a:extLst>
          </p:cNvPr>
          <p:cNvSpPr/>
          <p:nvPr/>
        </p:nvSpPr>
        <p:spPr>
          <a:xfrm>
            <a:off x="6809415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2CD5-24F4-4605-9004-5A73B72BC25F}"/>
              </a:ext>
            </a:extLst>
          </p:cNvPr>
          <p:cNvSpPr/>
          <p:nvPr/>
        </p:nvSpPr>
        <p:spPr>
          <a:xfrm>
            <a:off x="7630748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54F3A-BFA8-40C4-A6B0-E93C72B9D815}"/>
              </a:ext>
            </a:extLst>
          </p:cNvPr>
          <p:cNvSpPr/>
          <p:nvPr/>
        </p:nvSpPr>
        <p:spPr>
          <a:xfrm>
            <a:off x="8449661" y="1962642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C4D51-B941-494B-B706-99F4ACDD8CE4}"/>
              </a:ext>
            </a:extLst>
          </p:cNvPr>
          <p:cNvSpPr/>
          <p:nvPr/>
        </p:nvSpPr>
        <p:spPr>
          <a:xfrm>
            <a:off x="9279928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5ABC60-F0D6-4C81-A1D5-0E870BC06F38}"/>
              </a:ext>
            </a:extLst>
          </p:cNvPr>
          <p:cNvSpPr/>
          <p:nvPr/>
        </p:nvSpPr>
        <p:spPr>
          <a:xfrm>
            <a:off x="3479316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984645-C6CC-41D3-99A2-04B0A6A6BEC9}"/>
              </a:ext>
            </a:extLst>
          </p:cNvPr>
          <p:cNvSpPr/>
          <p:nvPr/>
        </p:nvSpPr>
        <p:spPr>
          <a:xfrm>
            <a:off x="2756469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31D40-9915-4F5F-9EC1-18F7C9999CF8}"/>
              </a:ext>
            </a:extLst>
          </p:cNvPr>
          <p:cNvSpPr/>
          <p:nvPr/>
        </p:nvSpPr>
        <p:spPr>
          <a:xfrm>
            <a:off x="1937844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53E81C-5B30-4131-AD99-4038A29ABDC8}"/>
              </a:ext>
            </a:extLst>
          </p:cNvPr>
          <p:cNvSpPr/>
          <p:nvPr/>
        </p:nvSpPr>
        <p:spPr>
          <a:xfrm>
            <a:off x="322758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AFBE6-02F1-4191-91EB-E3E8079886FC}"/>
              </a:ext>
            </a:extLst>
          </p:cNvPr>
          <p:cNvSpPr/>
          <p:nvPr/>
        </p:nvSpPr>
        <p:spPr>
          <a:xfrm>
            <a:off x="4316378" y="1962350"/>
            <a:ext cx="82133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5EBF-259A-48B0-9E27-8BD195D431EC}"/>
              </a:ext>
            </a:extLst>
          </p:cNvPr>
          <p:cNvSpPr txBox="1"/>
          <p:nvPr/>
        </p:nvSpPr>
        <p:spPr>
          <a:xfrm>
            <a:off x="35727" y="4085451"/>
            <a:ext cx="117632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          successful  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ຢູ່ທີ່ຕຳແໜ່ງ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 = 7</a:t>
            </a:r>
          </a:p>
          <a:p>
            <a:pPr marL="0" indent="0">
              <a:buNone/>
            </a:pPr>
            <a:endParaRPr lang="en-US" sz="2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</a:t>
            </a:r>
          </a:p>
          <a:p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E9BB0C-0F42-426D-AE4D-586E8C903A86}"/>
              </a:ext>
            </a:extLst>
          </p:cNvPr>
          <p:cNvSpPr/>
          <p:nvPr/>
        </p:nvSpPr>
        <p:spPr>
          <a:xfrm>
            <a:off x="2126415" y="4319102"/>
            <a:ext cx="338217" cy="8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3B97D3D1-D79C-4CA8-BFC4-DBA96D8E8052}"/>
              </a:ext>
            </a:extLst>
          </p:cNvPr>
          <p:cNvSpPr/>
          <p:nvPr/>
        </p:nvSpPr>
        <p:spPr>
          <a:xfrm>
            <a:off x="428576" y="3156871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61FB0-F755-4C9E-B193-C3DCCCA47D7E}"/>
              </a:ext>
            </a:extLst>
          </p:cNvPr>
          <p:cNvSpPr txBox="1"/>
          <p:nvPr/>
        </p:nvSpPr>
        <p:spPr>
          <a:xfrm>
            <a:off x="4698969" y="3009176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06A7F-7C68-4073-85B1-443186CEA709}"/>
              </a:ext>
            </a:extLst>
          </p:cNvPr>
          <p:cNvSpPr txBox="1"/>
          <p:nvPr/>
        </p:nvSpPr>
        <p:spPr>
          <a:xfrm>
            <a:off x="5254830" y="3072703"/>
            <a:ext cx="55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93ED65-DCD6-433A-8D46-F0060C1CDD70}"/>
              </a:ext>
            </a:extLst>
          </p:cNvPr>
          <p:cNvSpPr txBox="1"/>
          <p:nvPr/>
        </p:nvSpPr>
        <p:spPr>
          <a:xfrm>
            <a:off x="5855920" y="3056447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A59CF-0641-4BD7-8D0F-640E77608CF1}"/>
              </a:ext>
            </a:extLst>
          </p:cNvPr>
          <p:cNvCxnSpPr/>
          <p:nvPr/>
        </p:nvCxnSpPr>
        <p:spPr>
          <a:xfrm flipV="1">
            <a:off x="5534231" y="2455826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8F403-2F1E-4E72-89F8-787912BC4F1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027580" y="2475424"/>
            <a:ext cx="317150" cy="53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D39A-050F-46BD-91FA-D89BA013CB91}"/>
              </a:ext>
            </a:extLst>
          </p:cNvPr>
          <p:cNvCxnSpPr>
            <a:cxnSpLocks/>
          </p:cNvCxnSpPr>
          <p:nvPr/>
        </p:nvCxnSpPr>
        <p:spPr>
          <a:xfrm flipH="1" flipV="1">
            <a:off x="5730354" y="2476172"/>
            <a:ext cx="318858" cy="5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BEFED53-B3BE-459E-AE13-558B59D8592D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4AA8DDF-0CE3-4029-9F92-A8C0F1E8D248}"/>
              </a:ext>
            </a:extLst>
          </p:cNvPr>
          <p:cNvSpPr/>
          <p:nvPr/>
        </p:nvSpPr>
        <p:spPr>
          <a:xfrm>
            <a:off x="1" y="-13854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260B42-A0C7-4752-839D-5D783BA43D88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84089D-A6E4-4CF5-A229-6AD756D039EF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8D6B9-1E4A-4F83-9117-EE3790E77128}"/>
              </a:ext>
            </a:extLst>
          </p:cNvPr>
          <p:cNvSpPr/>
          <p:nvPr/>
        </p:nvSpPr>
        <p:spPr>
          <a:xfrm>
            <a:off x="1607127" y="665018"/>
            <a:ext cx="9961418" cy="548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AF358B-5D7F-4DD5-9028-744B5AF62E88}"/>
              </a:ext>
            </a:extLst>
          </p:cNvPr>
          <p:cNvSpPr/>
          <p:nvPr/>
        </p:nvSpPr>
        <p:spPr>
          <a:xfrm>
            <a:off x="4528301" y="779318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DD069-D10C-4C63-B787-6E82EC957AE0}"/>
              </a:ext>
            </a:extLst>
          </p:cNvPr>
          <p:cNvSpPr/>
          <p:nvPr/>
        </p:nvSpPr>
        <p:spPr>
          <a:xfrm>
            <a:off x="9156151" y="810491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9372B-79C5-4DEF-B83F-84E0B34452DC}"/>
              </a:ext>
            </a:extLst>
          </p:cNvPr>
          <p:cNvSpPr/>
          <p:nvPr/>
        </p:nvSpPr>
        <p:spPr>
          <a:xfrm>
            <a:off x="5541792" y="2124047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E4DCC2-8B13-40C0-8EC7-CABC6DBC04F2}"/>
              </a:ext>
            </a:extLst>
          </p:cNvPr>
          <p:cNvSpPr/>
          <p:nvPr/>
        </p:nvSpPr>
        <p:spPr>
          <a:xfrm>
            <a:off x="3537094" y="2091747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ED27CF-EFD2-4101-BD2D-9998803913BD}"/>
              </a:ext>
            </a:extLst>
          </p:cNvPr>
          <p:cNvSpPr/>
          <p:nvPr/>
        </p:nvSpPr>
        <p:spPr>
          <a:xfrm>
            <a:off x="6226715" y="3919942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AEB87B-85C1-4161-B675-E9ADE7D75119}"/>
              </a:ext>
            </a:extLst>
          </p:cNvPr>
          <p:cNvSpPr/>
          <p:nvPr/>
        </p:nvSpPr>
        <p:spPr>
          <a:xfrm>
            <a:off x="5015332" y="3919943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1BD347-313A-4F35-BB99-521A48286365}"/>
              </a:ext>
            </a:extLst>
          </p:cNvPr>
          <p:cNvSpPr/>
          <p:nvPr/>
        </p:nvSpPr>
        <p:spPr>
          <a:xfrm>
            <a:off x="4051908" y="3919943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2369C4-63AF-478A-A885-9C8C99D35347}"/>
              </a:ext>
            </a:extLst>
          </p:cNvPr>
          <p:cNvSpPr/>
          <p:nvPr/>
        </p:nvSpPr>
        <p:spPr>
          <a:xfrm>
            <a:off x="2864606" y="3919943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254BCA-5553-491E-A010-3466C0FB96C0}"/>
              </a:ext>
            </a:extLst>
          </p:cNvPr>
          <p:cNvCxnSpPr>
            <a:cxnSpLocks/>
            <a:stCxn id="31" idx="3"/>
            <a:endCxn id="40" idx="7"/>
          </p:cNvCxnSpPr>
          <p:nvPr/>
        </p:nvCxnSpPr>
        <p:spPr>
          <a:xfrm flipH="1">
            <a:off x="4233903" y="1497723"/>
            <a:ext cx="414419" cy="71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3F0107-D0F1-467B-A602-20F809695A44}"/>
              </a:ext>
            </a:extLst>
          </p:cNvPr>
          <p:cNvCxnSpPr>
            <a:stCxn id="31" idx="5"/>
            <a:endCxn id="39" idx="1"/>
          </p:cNvCxnSpPr>
          <p:nvPr/>
        </p:nvCxnSpPr>
        <p:spPr>
          <a:xfrm>
            <a:off x="5227834" y="1497723"/>
            <a:ext cx="433511" cy="74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537C90-6C3A-4AC0-A93F-99BF9695A66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72787" y="2902238"/>
            <a:ext cx="526460" cy="10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4C43CF-EF02-48E7-B914-EE2763F23DB2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4096057" y="2846006"/>
            <a:ext cx="364032" cy="107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E14B45-94A2-4CAA-B87C-B935175A16F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423513" y="2934538"/>
            <a:ext cx="360320" cy="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289E9A-67B1-4250-91B9-C21B058FA8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112493" y="2934538"/>
            <a:ext cx="522403" cy="98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C175665-110E-4057-8DCE-EA016026B8DE}"/>
              </a:ext>
            </a:extLst>
          </p:cNvPr>
          <p:cNvSpPr/>
          <p:nvPr/>
        </p:nvSpPr>
        <p:spPr>
          <a:xfrm>
            <a:off x="7985161" y="2194502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11FAF6-6251-43D4-A650-10ECA25C8B7D}"/>
              </a:ext>
            </a:extLst>
          </p:cNvPr>
          <p:cNvSpPr/>
          <p:nvPr/>
        </p:nvSpPr>
        <p:spPr>
          <a:xfrm>
            <a:off x="10176891" y="2156031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B0718E-25C6-41F0-8131-5403DB1A5F65}"/>
              </a:ext>
            </a:extLst>
          </p:cNvPr>
          <p:cNvCxnSpPr>
            <a:cxnSpLocks/>
            <a:stCxn id="38" idx="3"/>
            <a:endCxn id="64" idx="7"/>
          </p:cNvCxnSpPr>
          <p:nvPr/>
        </p:nvCxnSpPr>
        <p:spPr>
          <a:xfrm flipH="1">
            <a:off x="8681970" y="1502288"/>
            <a:ext cx="593734" cy="81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C0CCCB-AA8B-464D-9EEE-4EE1D6E05524}"/>
              </a:ext>
            </a:extLst>
          </p:cNvPr>
          <p:cNvCxnSpPr>
            <a:cxnSpLocks/>
            <a:stCxn id="38" idx="5"/>
            <a:endCxn id="65" idx="1"/>
          </p:cNvCxnSpPr>
          <p:nvPr/>
        </p:nvCxnSpPr>
        <p:spPr>
          <a:xfrm>
            <a:off x="9852960" y="1502288"/>
            <a:ext cx="443484" cy="77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C6B0E8E-8B0A-4F41-BA3A-3097FEE2D76D}"/>
              </a:ext>
            </a:extLst>
          </p:cNvPr>
          <p:cNvSpPr/>
          <p:nvPr/>
        </p:nvSpPr>
        <p:spPr>
          <a:xfrm>
            <a:off x="7436237" y="3919941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F11D5C-3A2A-44F6-847C-924084949180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844418" y="2966522"/>
            <a:ext cx="397604" cy="95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BEC7F4A-5614-4619-894E-5AE4AB303CC3}"/>
              </a:ext>
            </a:extLst>
          </p:cNvPr>
          <p:cNvSpPr/>
          <p:nvPr/>
        </p:nvSpPr>
        <p:spPr>
          <a:xfrm>
            <a:off x="8513877" y="3908144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781C5C-343F-4DC1-BEB5-566F6187CA2D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8513877" y="2992068"/>
            <a:ext cx="408181" cy="916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EC074A9-067D-4641-86AC-ED2EC2CA609E}"/>
              </a:ext>
            </a:extLst>
          </p:cNvPr>
          <p:cNvSpPr/>
          <p:nvPr/>
        </p:nvSpPr>
        <p:spPr>
          <a:xfrm>
            <a:off x="9520728" y="3919941"/>
            <a:ext cx="816362" cy="810491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2FB886-C527-4E41-83D2-DB00C358347F}"/>
              </a:ext>
            </a:extLst>
          </p:cNvPr>
          <p:cNvCxnSpPr>
            <a:cxnSpLocks/>
            <a:stCxn id="83" idx="0"/>
            <a:endCxn id="65" idx="4"/>
          </p:cNvCxnSpPr>
          <p:nvPr/>
        </p:nvCxnSpPr>
        <p:spPr>
          <a:xfrm flipV="1">
            <a:off x="9928909" y="2966522"/>
            <a:ext cx="656163" cy="95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EDFAB18-D8D4-4033-9A82-D951A5BB82AF}"/>
              </a:ext>
            </a:extLst>
          </p:cNvPr>
          <p:cNvSpPr/>
          <p:nvPr/>
        </p:nvSpPr>
        <p:spPr>
          <a:xfrm>
            <a:off x="2864606" y="5153891"/>
            <a:ext cx="3965685" cy="561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Complete Binary Tree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A97FBC9-084C-4C00-B74A-77D7167772A9}"/>
              </a:ext>
            </a:extLst>
          </p:cNvPr>
          <p:cNvSpPr/>
          <p:nvPr/>
        </p:nvSpPr>
        <p:spPr>
          <a:xfrm>
            <a:off x="7844418" y="5278582"/>
            <a:ext cx="3148835" cy="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Nearly Complete Binary Tree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ACF8AD7-01D4-4257-A969-DA03D03F29BE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0" y="-342856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43628" y="2418027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EED1B-F0D1-495B-A8BD-82F4819DD8FF}"/>
              </a:ext>
            </a:extLst>
          </p:cNvPr>
          <p:cNvSpPr txBox="1"/>
          <p:nvPr/>
        </p:nvSpPr>
        <p:spPr>
          <a:xfrm>
            <a:off x="586409" y="624428"/>
            <a:ext cx="1119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3 ກໍລະນີຄົ້ນຫາຂໍ້ມູນດອ້ຍເທັກນີກແບບ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search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ແລ້ວບໍພົບຂໍ້ມູນທີ່ຕອ້ງການ ຄົ້ນຫາຂໍ້ມູນທີ່ມີຄ່າເທົ່າ 9 ແບບ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search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ຈາກໂຄງສ້າງຂໍ້ມູນແບບ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ຕໍ່ໄປນີ້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23477-E87C-4309-89DB-73C01A0ADE96}"/>
              </a:ext>
            </a:extLst>
          </p:cNvPr>
          <p:cNvSpPr txBox="1"/>
          <p:nvPr/>
        </p:nvSpPr>
        <p:spPr>
          <a:xfrm>
            <a:off x="688468" y="1850023"/>
            <a:ext cx="96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[2]        </a:t>
            </a:r>
            <a:r>
              <a:rPr lang="lo-LA" dirty="0"/>
              <a:t>  </a:t>
            </a:r>
            <a:r>
              <a:rPr lang="en-US" dirty="0"/>
              <a:t>  [3]        </a:t>
            </a:r>
            <a:r>
              <a:rPr lang="lo-LA" dirty="0"/>
              <a:t>   </a:t>
            </a:r>
            <a:r>
              <a:rPr lang="en-US" dirty="0"/>
              <a:t> [4]        </a:t>
            </a:r>
            <a:r>
              <a:rPr lang="lo-LA" dirty="0"/>
              <a:t>   </a:t>
            </a:r>
            <a:r>
              <a:rPr lang="en-US" dirty="0"/>
              <a:t> [5]        </a:t>
            </a:r>
            <a:r>
              <a:rPr lang="lo-LA" dirty="0"/>
              <a:t>    </a:t>
            </a:r>
            <a:r>
              <a:rPr lang="en-US" dirty="0"/>
              <a:t> [6]        </a:t>
            </a:r>
            <a:r>
              <a:rPr lang="lo-LA" dirty="0"/>
              <a:t>   </a:t>
            </a:r>
            <a:r>
              <a:rPr lang="en-US" dirty="0"/>
              <a:t>  [7]        </a:t>
            </a:r>
            <a:r>
              <a:rPr lang="lo-LA" dirty="0"/>
              <a:t> </a:t>
            </a:r>
            <a:r>
              <a:rPr lang="en-US" dirty="0"/>
              <a:t>[8]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6742F-4D4E-4133-81C9-80A9CD206AF5}"/>
              </a:ext>
            </a:extLst>
          </p:cNvPr>
          <p:cNvSpPr txBox="1"/>
          <p:nvPr/>
        </p:nvSpPr>
        <p:spPr>
          <a:xfrm>
            <a:off x="8174111" y="2193432"/>
            <a:ext cx="12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C8FBA-2C13-4914-9159-48B881EBE9D3}"/>
              </a:ext>
            </a:extLst>
          </p:cNvPr>
          <p:cNvSpPr txBox="1"/>
          <p:nvPr/>
        </p:nvSpPr>
        <p:spPr>
          <a:xfrm>
            <a:off x="427383" y="30811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ຄັ້ງທີ່ 1</a:t>
            </a:r>
            <a:endParaRPr lang="en-US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E66426-9A9A-4851-84EE-825ECF312875}"/>
              </a:ext>
            </a:extLst>
          </p:cNvPr>
          <p:cNvSpPr txBox="1"/>
          <p:nvPr/>
        </p:nvSpPr>
        <p:spPr>
          <a:xfrm>
            <a:off x="586409" y="3751353"/>
            <a:ext cx="96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</a:t>
            </a:r>
            <a:r>
              <a:rPr lang="lo-LA" dirty="0"/>
              <a:t> </a:t>
            </a:r>
            <a:r>
              <a:rPr lang="en-US" dirty="0"/>
              <a:t> [2]          [3]        </a:t>
            </a:r>
            <a:r>
              <a:rPr lang="lo-LA" dirty="0"/>
              <a:t>    </a:t>
            </a:r>
            <a:r>
              <a:rPr lang="en-US" dirty="0"/>
              <a:t> [4]         </a:t>
            </a:r>
            <a:r>
              <a:rPr lang="lo-LA" dirty="0"/>
              <a:t>     </a:t>
            </a:r>
            <a:r>
              <a:rPr lang="en-US" dirty="0"/>
              <a:t>[5]         [6]         </a:t>
            </a:r>
            <a:r>
              <a:rPr lang="lo-LA" dirty="0"/>
              <a:t>   </a:t>
            </a:r>
            <a:r>
              <a:rPr lang="en-US" dirty="0"/>
              <a:t> [7] </a:t>
            </a:r>
            <a:r>
              <a:rPr lang="lo-LA" dirty="0"/>
              <a:t>     </a:t>
            </a:r>
            <a:r>
              <a:rPr lang="en-US" dirty="0"/>
              <a:t>       [8]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9A856B-C284-49D0-84BD-26C56047B5C4}"/>
              </a:ext>
            </a:extLst>
          </p:cNvPr>
          <p:cNvSpPr txBox="1"/>
          <p:nvPr/>
        </p:nvSpPr>
        <p:spPr>
          <a:xfrm>
            <a:off x="436040" y="5358614"/>
            <a:ext cx="7521577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&gt;target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ຈະຕອ້ງໄປຄົ້ນຫາສວ່ນລຸ່ມ ໂດຍກຳນົດ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High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Mid = ( High+ Low )/2             Mid =(8+1)/2=4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29A56C8-FFF2-4ACE-AF65-7A3269FFFE44}"/>
              </a:ext>
            </a:extLst>
          </p:cNvPr>
          <p:cNvSpPr/>
          <p:nvPr/>
        </p:nvSpPr>
        <p:spPr>
          <a:xfrm>
            <a:off x="3498438" y="6112046"/>
            <a:ext cx="516971" cy="82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41">
            <a:extLst>
              <a:ext uri="{FF2B5EF4-FFF2-40B4-BE49-F238E27FC236}">
                <a16:creationId xmlns:a16="http://schemas.microsoft.com/office/drawing/2014/main" id="{44BFB1B0-384B-4D7F-A61B-603CDF563DA2}"/>
              </a:ext>
            </a:extLst>
          </p:cNvPr>
          <p:cNvGraphicFramePr>
            <a:graphicFrameLocks noGrp="1"/>
          </p:cNvGraphicFramePr>
          <p:nvPr/>
        </p:nvGraphicFramePr>
        <p:xfrm>
          <a:off x="400032" y="4176301"/>
          <a:ext cx="7444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1">
                  <a:extLst>
                    <a:ext uri="{9D8B030D-6E8A-4147-A177-3AD203B41FA5}">
                      <a16:colId xmlns:a16="http://schemas.microsoft.com/office/drawing/2014/main" val="567830895"/>
                    </a:ext>
                  </a:extLst>
                </a:gridCol>
                <a:gridCol w="912753">
                  <a:extLst>
                    <a:ext uri="{9D8B030D-6E8A-4147-A177-3AD203B41FA5}">
                      <a16:colId xmlns:a16="http://schemas.microsoft.com/office/drawing/2014/main" val="71097063"/>
                    </a:ext>
                  </a:extLst>
                </a:gridCol>
                <a:gridCol w="948329">
                  <a:extLst>
                    <a:ext uri="{9D8B030D-6E8A-4147-A177-3AD203B41FA5}">
                      <a16:colId xmlns:a16="http://schemas.microsoft.com/office/drawing/2014/main" val="77438789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9079146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0843687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176298910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101709994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48386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lo-L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73107"/>
                  </a:ext>
                </a:extLst>
              </a:tr>
            </a:tbl>
          </a:graphicData>
        </a:graphic>
      </p:graphicFrame>
      <p:graphicFrame>
        <p:nvGraphicFramePr>
          <p:cNvPr id="34" name="Table 41">
            <a:extLst>
              <a:ext uri="{FF2B5EF4-FFF2-40B4-BE49-F238E27FC236}">
                <a16:creationId xmlns:a16="http://schemas.microsoft.com/office/drawing/2014/main" id="{DDA08BB6-B379-41B9-8E5F-628C1780ADD0}"/>
              </a:ext>
            </a:extLst>
          </p:cNvPr>
          <p:cNvGraphicFramePr>
            <a:graphicFrameLocks noGrp="1"/>
          </p:cNvGraphicFramePr>
          <p:nvPr/>
        </p:nvGraphicFramePr>
        <p:xfrm>
          <a:off x="436040" y="2259250"/>
          <a:ext cx="7444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1">
                  <a:extLst>
                    <a:ext uri="{9D8B030D-6E8A-4147-A177-3AD203B41FA5}">
                      <a16:colId xmlns:a16="http://schemas.microsoft.com/office/drawing/2014/main" val="567830895"/>
                    </a:ext>
                  </a:extLst>
                </a:gridCol>
                <a:gridCol w="912753">
                  <a:extLst>
                    <a:ext uri="{9D8B030D-6E8A-4147-A177-3AD203B41FA5}">
                      <a16:colId xmlns:a16="http://schemas.microsoft.com/office/drawing/2014/main" val="71097063"/>
                    </a:ext>
                  </a:extLst>
                </a:gridCol>
                <a:gridCol w="948329">
                  <a:extLst>
                    <a:ext uri="{9D8B030D-6E8A-4147-A177-3AD203B41FA5}">
                      <a16:colId xmlns:a16="http://schemas.microsoft.com/office/drawing/2014/main" val="77438789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9079146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08436876"/>
                    </a:ext>
                  </a:extLst>
                </a:gridCol>
                <a:gridCol w="920662">
                  <a:extLst>
                    <a:ext uri="{9D8B030D-6E8A-4147-A177-3AD203B41FA5}">
                      <a16:colId xmlns:a16="http://schemas.microsoft.com/office/drawing/2014/main" val="3176298910"/>
                    </a:ext>
                  </a:extLst>
                </a:gridCol>
                <a:gridCol w="940420">
                  <a:extLst>
                    <a:ext uri="{9D8B030D-6E8A-4147-A177-3AD203B41FA5}">
                      <a16:colId xmlns:a16="http://schemas.microsoft.com/office/drawing/2014/main" val="3101709994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48386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7310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2EB615C-7543-44BE-B826-6F7C351E989A}"/>
              </a:ext>
            </a:extLst>
          </p:cNvPr>
          <p:cNvSpPr txBox="1"/>
          <p:nvPr/>
        </p:nvSpPr>
        <p:spPr>
          <a:xfrm>
            <a:off x="8059811" y="4094762"/>
            <a:ext cx="12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 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3DCB5-19FF-41E0-9694-1505809AD07B}"/>
              </a:ext>
            </a:extLst>
          </p:cNvPr>
          <p:cNvCxnSpPr>
            <a:cxnSpLocks/>
          </p:cNvCxnSpPr>
          <p:nvPr/>
        </p:nvCxnSpPr>
        <p:spPr>
          <a:xfrm flipV="1">
            <a:off x="998883" y="4547142"/>
            <a:ext cx="0" cy="3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137BBB-4E15-4B8F-B31B-E54305074035}"/>
              </a:ext>
            </a:extLst>
          </p:cNvPr>
          <p:cNvCxnSpPr>
            <a:cxnSpLocks/>
          </p:cNvCxnSpPr>
          <p:nvPr/>
        </p:nvCxnSpPr>
        <p:spPr>
          <a:xfrm flipV="1">
            <a:off x="7485408" y="4547142"/>
            <a:ext cx="0" cy="3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667D2B-C7AE-4A13-B65C-230BDE528998}"/>
              </a:ext>
            </a:extLst>
          </p:cNvPr>
          <p:cNvCxnSpPr>
            <a:cxnSpLocks/>
          </p:cNvCxnSpPr>
          <p:nvPr/>
        </p:nvCxnSpPr>
        <p:spPr>
          <a:xfrm flipV="1">
            <a:off x="3637308" y="4556920"/>
            <a:ext cx="0" cy="3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518180-1D8C-4136-8A19-2825A31D6955}"/>
              </a:ext>
            </a:extLst>
          </p:cNvPr>
          <p:cNvSpPr txBox="1"/>
          <p:nvPr/>
        </p:nvSpPr>
        <p:spPr>
          <a:xfrm>
            <a:off x="670272" y="4888753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D7FB5-C877-4920-AEED-1151071FAD0E}"/>
              </a:ext>
            </a:extLst>
          </p:cNvPr>
          <p:cNvSpPr txBox="1"/>
          <p:nvPr/>
        </p:nvSpPr>
        <p:spPr>
          <a:xfrm>
            <a:off x="3308697" y="4867275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B4D65-6D68-40D9-AA10-8DC46E3AA425}"/>
              </a:ext>
            </a:extLst>
          </p:cNvPr>
          <p:cNvSpPr txBox="1"/>
          <p:nvPr/>
        </p:nvSpPr>
        <p:spPr>
          <a:xfrm>
            <a:off x="7156797" y="4903648"/>
            <a:ext cx="6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37402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23477-E87C-4309-89DB-73C01A0ADE96}"/>
              </a:ext>
            </a:extLst>
          </p:cNvPr>
          <p:cNvSpPr txBox="1"/>
          <p:nvPr/>
        </p:nvSpPr>
        <p:spPr>
          <a:xfrm>
            <a:off x="478334" y="796878"/>
            <a:ext cx="96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[2]            [3]            [4]           [ 5]             [6]            [7]            [8]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6742F-4D4E-4133-81C9-80A9CD206AF5}"/>
              </a:ext>
            </a:extLst>
          </p:cNvPr>
          <p:cNvSpPr txBox="1"/>
          <p:nvPr/>
        </p:nvSpPr>
        <p:spPr>
          <a:xfrm>
            <a:off x="7762558" y="1166210"/>
            <a:ext cx="12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 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E66426-9A9A-4851-84EE-825ECF312875}"/>
              </a:ext>
            </a:extLst>
          </p:cNvPr>
          <p:cNvSpPr txBox="1"/>
          <p:nvPr/>
        </p:nvSpPr>
        <p:spPr>
          <a:xfrm>
            <a:off x="812481" y="4131184"/>
            <a:ext cx="96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[2]              [3]           [4]              [5]           [6]             [7]            [8]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9A856B-C284-49D0-84BD-26C56047B5C4}"/>
              </a:ext>
            </a:extLst>
          </p:cNvPr>
          <p:cNvSpPr txBox="1"/>
          <p:nvPr/>
        </p:nvSpPr>
        <p:spPr>
          <a:xfrm>
            <a:off x="240981" y="5613816"/>
            <a:ext cx="8941119" cy="103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&lt;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ຈະຕອ້ງໄປຄົ້ນຫາສວ່ນເທີງໂດຍກຳນົດ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= Mid + 1= 2+1 =3, high=3, Mid=( Low+ High)/2           Mid =(3+3)/2=3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29A56C8-FFF2-4ACE-AF65-7A3269FFFE44}"/>
              </a:ext>
            </a:extLst>
          </p:cNvPr>
          <p:cNvSpPr/>
          <p:nvPr/>
        </p:nvSpPr>
        <p:spPr>
          <a:xfrm>
            <a:off x="6576756" y="6020267"/>
            <a:ext cx="516971" cy="14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1EE68-F0AC-4C82-80C4-01A2FCFB8209}"/>
              </a:ext>
            </a:extLst>
          </p:cNvPr>
          <p:cNvSpPr txBox="1"/>
          <p:nvPr/>
        </p:nvSpPr>
        <p:spPr>
          <a:xfrm>
            <a:off x="333375" y="13335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ຄັ້ງທີ່ 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96E9F-7976-42B3-9515-7FF87F96F450}"/>
              </a:ext>
            </a:extLst>
          </p:cNvPr>
          <p:cNvSpPr txBox="1"/>
          <p:nvPr/>
        </p:nvSpPr>
        <p:spPr>
          <a:xfrm>
            <a:off x="478334" y="2497785"/>
            <a:ext cx="7521577" cy="196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&lt;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ຈະຕອ້ງໄປຄົ້ນຫາສວ່ນເທີງ ໂດຍກຳນົດ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high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</a:t>
            </a:r>
          </a:p>
          <a:p>
            <a:pPr marL="342900" indent="-342900">
              <a:buFont typeface="Phetsarath OT" panose="02000500000000000001" pitchFamily="2" charset="2"/>
              <a:buChar char=" "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High = Mid - 1= 4-1=3, Low=1, Mid=( Low+ High)/2           </a:t>
            </a:r>
          </a:p>
          <a:p>
            <a:pPr marL="342900" indent="-342900">
              <a:buFont typeface="Phetsarath OT" panose="02000500000000000001" pitchFamily="2" charset="2"/>
              <a:buChar char=" "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Mid =(1+3)/2=2</a:t>
            </a:r>
          </a:p>
          <a:p>
            <a:pPr marL="342900" indent="-342900">
              <a:buFont typeface="Phetsarath OT" panose="02000500000000000001" pitchFamily="2" charset="2"/>
              <a:buChar char=" "/>
            </a:pPr>
            <a:endParaRPr lang="en-US" sz="2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9063A-D3D2-4F75-85A8-4676792D25B0}"/>
              </a:ext>
            </a:extLst>
          </p:cNvPr>
          <p:cNvSpPr/>
          <p:nvPr/>
        </p:nvSpPr>
        <p:spPr>
          <a:xfrm>
            <a:off x="782322" y="3524963"/>
            <a:ext cx="573128" cy="1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C722BA-392A-4FA1-A313-7089F0406DE8}"/>
              </a:ext>
            </a:extLst>
          </p:cNvPr>
          <p:cNvCxnSpPr/>
          <p:nvPr/>
        </p:nvCxnSpPr>
        <p:spPr>
          <a:xfrm flipV="1">
            <a:off x="904875" y="1627065"/>
            <a:ext cx="0" cy="38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6F6351-BE82-487D-B372-1D87C65E4BE5}"/>
              </a:ext>
            </a:extLst>
          </p:cNvPr>
          <p:cNvCxnSpPr/>
          <p:nvPr/>
        </p:nvCxnSpPr>
        <p:spPr>
          <a:xfrm flipV="1">
            <a:off x="1625959" y="1613692"/>
            <a:ext cx="0" cy="38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9769E0-DA6F-4189-A24D-9EFB524539C5}"/>
              </a:ext>
            </a:extLst>
          </p:cNvPr>
          <p:cNvCxnSpPr/>
          <p:nvPr/>
        </p:nvCxnSpPr>
        <p:spPr>
          <a:xfrm flipV="1">
            <a:off x="2396324" y="1584476"/>
            <a:ext cx="0" cy="38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0531EE-D89C-4AE5-9DA2-19694D739158}"/>
              </a:ext>
            </a:extLst>
          </p:cNvPr>
          <p:cNvSpPr txBox="1"/>
          <p:nvPr/>
        </p:nvSpPr>
        <p:spPr>
          <a:xfrm>
            <a:off x="612502" y="2023279"/>
            <a:ext cx="7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364419-5754-4232-A857-81D09D030CF2}"/>
              </a:ext>
            </a:extLst>
          </p:cNvPr>
          <p:cNvSpPr txBox="1"/>
          <p:nvPr/>
        </p:nvSpPr>
        <p:spPr>
          <a:xfrm>
            <a:off x="1286600" y="2015898"/>
            <a:ext cx="7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8AFB-7A06-453E-8516-505AFA459519}"/>
              </a:ext>
            </a:extLst>
          </p:cNvPr>
          <p:cNvSpPr txBox="1"/>
          <p:nvPr/>
        </p:nvSpPr>
        <p:spPr>
          <a:xfrm>
            <a:off x="2085758" y="2066399"/>
            <a:ext cx="7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A0DF1006-57FA-4671-9BAF-95B5669A4AE5}"/>
              </a:ext>
            </a:extLst>
          </p:cNvPr>
          <p:cNvGraphicFramePr>
            <a:graphicFrameLocks noGrp="1"/>
          </p:cNvGraphicFramePr>
          <p:nvPr/>
        </p:nvGraphicFramePr>
        <p:xfrm>
          <a:off x="721002" y="4493933"/>
          <a:ext cx="7444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1">
                  <a:extLst>
                    <a:ext uri="{9D8B030D-6E8A-4147-A177-3AD203B41FA5}">
                      <a16:colId xmlns:a16="http://schemas.microsoft.com/office/drawing/2014/main" val="567830895"/>
                    </a:ext>
                  </a:extLst>
                </a:gridCol>
                <a:gridCol w="912753">
                  <a:extLst>
                    <a:ext uri="{9D8B030D-6E8A-4147-A177-3AD203B41FA5}">
                      <a16:colId xmlns:a16="http://schemas.microsoft.com/office/drawing/2014/main" val="71097063"/>
                    </a:ext>
                  </a:extLst>
                </a:gridCol>
                <a:gridCol w="948329">
                  <a:extLst>
                    <a:ext uri="{9D8B030D-6E8A-4147-A177-3AD203B41FA5}">
                      <a16:colId xmlns:a16="http://schemas.microsoft.com/office/drawing/2014/main" val="77438789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9079146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0843687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176298910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101709994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48386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7310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865B39C-A957-4D9E-88AE-48348B3D8CE3}"/>
              </a:ext>
            </a:extLst>
          </p:cNvPr>
          <p:cNvSpPr txBox="1"/>
          <p:nvPr/>
        </p:nvSpPr>
        <p:spPr>
          <a:xfrm>
            <a:off x="240981" y="38593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ຄັ້ງທີ່ 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F3A353-9002-4330-A892-D3D24C37FB8C}"/>
              </a:ext>
            </a:extLst>
          </p:cNvPr>
          <p:cNvCxnSpPr/>
          <p:nvPr/>
        </p:nvCxnSpPr>
        <p:spPr>
          <a:xfrm flipV="1">
            <a:off x="2258356" y="4949687"/>
            <a:ext cx="492464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A23175-3FA8-4FD8-978A-F04807812299}"/>
              </a:ext>
            </a:extLst>
          </p:cNvPr>
          <p:cNvCxnSpPr>
            <a:cxnSpLocks/>
          </p:cNvCxnSpPr>
          <p:nvPr/>
        </p:nvCxnSpPr>
        <p:spPr>
          <a:xfrm flipV="1">
            <a:off x="3032429" y="4939747"/>
            <a:ext cx="0" cy="33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3E76AB-EF3A-4C83-B498-A48BD617BABA}"/>
              </a:ext>
            </a:extLst>
          </p:cNvPr>
          <p:cNvCxnSpPr>
            <a:cxnSpLocks/>
          </p:cNvCxnSpPr>
          <p:nvPr/>
        </p:nvCxnSpPr>
        <p:spPr>
          <a:xfrm flipH="1" flipV="1">
            <a:off x="3286772" y="4930702"/>
            <a:ext cx="470151" cy="38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A37DBC-8605-4102-BDA8-1A4D8B968CE9}"/>
              </a:ext>
            </a:extLst>
          </p:cNvPr>
          <p:cNvSpPr txBox="1"/>
          <p:nvPr/>
        </p:nvSpPr>
        <p:spPr>
          <a:xfrm>
            <a:off x="1858617" y="5307496"/>
            <a:ext cx="53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0D5940-F7E4-43A2-B9A4-4B8410AE62B7}"/>
              </a:ext>
            </a:extLst>
          </p:cNvPr>
          <p:cNvSpPr txBox="1"/>
          <p:nvPr/>
        </p:nvSpPr>
        <p:spPr>
          <a:xfrm>
            <a:off x="2736308" y="5275230"/>
            <a:ext cx="63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AB22EC-006E-4320-9D1B-83A52E884BE0}"/>
              </a:ext>
            </a:extLst>
          </p:cNvPr>
          <p:cNvSpPr txBox="1"/>
          <p:nvPr/>
        </p:nvSpPr>
        <p:spPr>
          <a:xfrm>
            <a:off x="3631856" y="5259857"/>
            <a:ext cx="63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17C05-E547-4865-AA1C-B561DC618839}"/>
              </a:ext>
            </a:extLst>
          </p:cNvPr>
          <p:cNvSpPr txBox="1"/>
          <p:nvPr/>
        </p:nvSpPr>
        <p:spPr>
          <a:xfrm>
            <a:off x="8254453" y="4404159"/>
            <a:ext cx="12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 S</a:t>
            </a:r>
          </a:p>
        </p:txBody>
      </p:sp>
      <p:graphicFrame>
        <p:nvGraphicFramePr>
          <p:cNvPr id="55" name="Table 41">
            <a:extLst>
              <a:ext uri="{FF2B5EF4-FFF2-40B4-BE49-F238E27FC236}">
                <a16:creationId xmlns:a16="http://schemas.microsoft.com/office/drawing/2014/main" id="{AC8AB60E-DDA8-4F19-B66E-F91B01CBC22E}"/>
              </a:ext>
            </a:extLst>
          </p:cNvPr>
          <p:cNvGraphicFramePr>
            <a:graphicFrameLocks noGrp="1"/>
          </p:cNvGraphicFramePr>
          <p:nvPr/>
        </p:nvGraphicFramePr>
        <p:xfrm>
          <a:off x="228223" y="1216762"/>
          <a:ext cx="74443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41">
                  <a:extLst>
                    <a:ext uri="{9D8B030D-6E8A-4147-A177-3AD203B41FA5}">
                      <a16:colId xmlns:a16="http://schemas.microsoft.com/office/drawing/2014/main" val="567830895"/>
                    </a:ext>
                  </a:extLst>
                </a:gridCol>
                <a:gridCol w="912753">
                  <a:extLst>
                    <a:ext uri="{9D8B030D-6E8A-4147-A177-3AD203B41FA5}">
                      <a16:colId xmlns:a16="http://schemas.microsoft.com/office/drawing/2014/main" val="71097063"/>
                    </a:ext>
                  </a:extLst>
                </a:gridCol>
                <a:gridCol w="948329">
                  <a:extLst>
                    <a:ext uri="{9D8B030D-6E8A-4147-A177-3AD203B41FA5}">
                      <a16:colId xmlns:a16="http://schemas.microsoft.com/office/drawing/2014/main" val="77438789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9079146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4008436876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176298910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101709994"/>
                    </a:ext>
                  </a:extLst>
                </a:gridCol>
                <a:gridCol w="930541">
                  <a:extLst>
                    <a:ext uri="{9D8B030D-6E8A-4147-A177-3AD203B41FA5}">
                      <a16:colId xmlns:a16="http://schemas.microsoft.com/office/drawing/2014/main" val="3483866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A09B4-D639-4D54-B8DC-CF3002B0FF8A}"/>
              </a:ext>
            </a:extLst>
          </p:cNvPr>
          <p:cNvSpPr/>
          <p:nvPr/>
        </p:nvSpPr>
        <p:spPr>
          <a:xfrm>
            <a:off x="35727" y="-21247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11CB01-F566-4543-86A7-1D3FAD439974}"/>
              </a:ext>
            </a:extLst>
          </p:cNvPr>
          <p:cNvSpPr/>
          <p:nvPr/>
        </p:nvSpPr>
        <p:spPr>
          <a:xfrm>
            <a:off x="0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A54015-D137-44B0-AD13-96CBA0498FD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89A4-47B9-48D7-AD50-E9CCEBE1889F}"/>
              </a:ext>
            </a:extLst>
          </p:cNvPr>
          <p:cNvSpPr txBox="1"/>
          <p:nvPr/>
        </p:nvSpPr>
        <p:spPr>
          <a:xfrm>
            <a:off x="914400" y="437322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ຄັ້ງທີ່່</a:t>
            </a:r>
            <a:r>
              <a:rPr lang="lo-LA" dirty="0"/>
              <a:t>4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9A88821-8F09-456E-B388-D125401CE12B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265223"/>
          <a:ext cx="7454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794">
                  <a:extLst>
                    <a:ext uri="{9D8B030D-6E8A-4147-A177-3AD203B41FA5}">
                      <a16:colId xmlns:a16="http://schemas.microsoft.com/office/drawing/2014/main" val="1954716333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101864336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185721934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154411338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1432346508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2883875980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650797993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51213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19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291B02-BDBD-44AB-9B96-1A8A789B78D7}"/>
              </a:ext>
            </a:extLst>
          </p:cNvPr>
          <p:cNvSpPr txBox="1"/>
          <p:nvPr/>
        </p:nvSpPr>
        <p:spPr>
          <a:xfrm>
            <a:off x="1114438" y="895891"/>
            <a:ext cx="96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[1]         [2]            [3]            [4]           [ 5]             [6]            [7]            [8]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CA234-2398-402D-B6FE-13B66E5D67DD}"/>
              </a:ext>
            </a:extLst>
          </p:cNvPr>
          <p:cNvSpPr txBox="1"/>
          <p:nvPr/>
        </p:nvSpPr>
        <p:spPr>
          <a:xfrm>
            <a:off x="8449510" y="1214643"/>
            <a:ext cx="12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 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B518F-7985-4E75-9025-C2C34866F8C8}"/>
              </a:ext>
            </a:extLst>
          </p:cNvPr>
          <p:cNvCxnSpPr/>
          <p:nvPr/>
        </p:nvCxnSpPr>
        <p:spPr>
          <a:xfrm flipV="1">
            <a:off x="2852530" y="1719470"/>
            <a:ext cx="198783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72487-B0B4-4116-AB04-C8E466A6457E}"/>
              </a:ext>
            </a:extLst>
          </p:cNvPr>
          <p:cNvCxnSpPr>
            <a:cxnSpLocks/>
          </p:cNvCxnSpPr>
          <p:nvPr/>
        </p:nvCxnSpPr>
        <p:spPr>
          <a:xfrm flipH="1" flipV="1">
            <a:off x="3331820" y="1719472"/>
            <a:ext cx="260564" cy="43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3D6C1-3E2B-4047-BA53-EA98F048F4EF}"/>
              </a:ext>
            </a:extLst>
          </p:cNvPr>
          <p:cNvCxnSpPr>
            <a:cxnSpLocks/>
          </p:cNvCxnSpPr>
          <p:nvPr/>
        </p:nvCxnSpPr>
        <p:spPr>
          <a:xfrm flipV="1">
            <a:off x="4369784" y="1666515"/>
            <a:ext cx="0" cy="49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71B696-9162-47FE-9BD9-035F52022EF7}"/>
              </a:ext>
            </a:extLst>
          </p:cNvPr>
          <p:cNvSpPr txBox="1"/>
          <p:nvPr/>
        </p:nvSpPr>
        <p:spPr>
          <a:xfrm>
            <a:off x="2365513" y="2182361"/>
            <a:ext cx="966306" cy="36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875BB-3553-4001-8C8B-955D369099B5}"/>
              </a:ext>
            </a:extLst>
          </p:cNvPr>
          <p:cNvSpPr txBox="1"/>
          <p:nvPr/>
        </p:nvSpPr>
        <p:spPr>
          <a:xfrm>
            <a:off x="3299884" y="2134217"/>
            <a:ext cx="966306" cy="36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FAB3DD-916B-43B2-B749-B1AE82F4B866}"/>
              </a:ext>
            </a:extLst>
          </p:cNvPr>
          <p:cNvSpPr txBox="1"/>
          <p:nvPr/>
        </p:nvSpPr>
        <p:spPr>
          <a:xfrm>
            <a:off x="4063543" y="2196161"/>
            <a:ext cx="966306" cy="36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7AC94-8285-47BD-B452-81CE69C11DCD}"/>
              </a:ext>
            </a:extLst>
          </p:cNvPr>
          <p:cNvSpPr txBox="1"/>
          <p:nvPr/>
        </p:nvSpPr>
        <p:spPr>
          <a:xfrm>
            <a:off x="699052" y="4818635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ເນື່ອງຈາກ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&gt; High         Unsuccessful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63D28-CC2E-4FE8-AECD-049722247971}"/>
              </a:ext>
            </a:extLst>
          </p:cNvPr>
          <p:cNvSpPr txBox="1"/>
          <p:nvPr/>
        </p:nvSpPr>
        <p:spPr>
          <a:xfrm>
            <a:off x="607776" y="2964230"/>
            <a:ext cx="83696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=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S[Mid] &lt; target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ຈະຕອ້ງໄປຄົ້ນຫາສວ່ນເທີງໂດຍກຳນົດ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</a:t>
            </a: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ໃໝ່</a:t>
            </a:r>
          </a:p>
          <a:p>
            <a:pPr marL="0" indent="0">
              <a:buNone/>
            </a:pPr>
            <a:r>
              <a:rPr lang="lo-LA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  <a:r>
              <a:rPr lang="en-US" sz="2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low = Mid + 1= 3+1 = 4, High=3</a:t>
            </a:r>
            <a:r>
              <a:rPr lang="en-US" sz="20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C37C7E-40EE-436C-86B3-62CC04D79E21}"/>
              </a:ext>
            </a:extLst>
          </p:cNvPr>
          <p:cNvSpPr/>
          <p:nvPr/>
        </p:nvSpPr>
        <p:spPr>
          <a:xfrm>
            <a:off x="2981325" y="4943475"/>
            <a:ext cx="318559" cy="13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A9421DF-AE5F-456A-9B3E-8A2E347E373F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7D07517-C691-4EFC-8182-E865E1951CCA}"/>
              </a:ext>
            </a:extLst>
          </p:cNvPr>
          <p:cNvSpPr/>
          <p:nvPr/>
        </p:nvSpPr>
        <p:spPr>
          <a:xfrm>
            <a:off x="1" y="-13854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5F7ABF-C06F-4735-A89C-F84C02BEC6DD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205917-0E3F-45EE-8EA3-CF42CDF71B3C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FF83B-203F-431A-A50D-901807964228}"/>
              </a:ext>
            </a:extLst>
          </p:cNvPr>
          <p:cNvSpPr/>
          <p:nvPr/>
        </p:nvSpPr>
        <p:spPr>
          <a:xfrm>
            <a:off x="2632364" y="695138"/>
            <a:ext cx="3463635" cy="678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 startAt="3"/>
            </a:pP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ໂຄງສ້າງຂໍ້ມູນ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44726-04DA-4751-B4BB-B5811786ADB3}"/>
              </a:ext>
            </a:extLst>
          </p:cNvPr>
          <p:cNvSpPr/>
          <p:nvPr/>
        </p:nvSpPr>
        <p:spPr>
          <a:xfrm>
            <a:off x="2558102" y="1058165"/>
            <a:ext cx="8950035" cy="160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ສາມາດສ້າງມາຈາກ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ໜຶ່ງມິຕິ ໂດຍກຳໜົດຈຳນວນບ່ອນເກັບຂໍ້ມູນໃນ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ໃຫ້ເທົ່າກັບຈໍານວນຂໍ້ມຸນທີ່ຕ້ອງການເກັບໃນ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 ຈະສ້າງຈາກ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Link list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ກໍ່ໄດ້ ເຊິ່ງຈຳນວນໂໜດໃນ ກໍ່ຈະຕ້ອງມີຈຳນວນເທົ່າກັບຈຳນວນຂໍ້ມູນໃນ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ເຊັ່ນ: ການໃຊ້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Link list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ເຮັດໃຫ້ການຈັດເກັບຂໍ້ມູນຂອງ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ບໍ່ສິ້ນເບືອງເນື້ອທີ່ໃນໜ່ວຍຄວາມຈໍາ ເເລະ ປະມວນຜົນໄດ້ໄວ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AA8D9-3369-48EF-9CF9-5D1AF07A6AC4}"/>
              </a:ext>
            </a:extLst>
          </p:cNvPr>
          <p:cNvSpPr/>
          <p:nvPr/>
        </p:nvSpPr>
        <p:spPr>
          <a:xfrm>
            <a:off x="2558102" y="2765250"/>
            <a:ext cx="5105297" cy="678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ໜື່ງມີຕີ.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5506D-6EB0-4EFA-B6DE-1A1B23B9D53A}"/>
              </a:ext>
            </a:extLst>
          </p:cNvPr>
          <p:cNvSpPr/>
          <p:nvPr/>
        </p:nvSpPr>
        <p:spPr>
          <a:xfrm>
            <a:off x="2230582" y="3144984"/>
            <a:ext cx="6276109" cy="320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49B38-FDF6-48FB-A2B9-354D3F7CE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9212" y="3218827"/>
            <a:ext cx="3660630" cy="1859535"/>
          </a:xfrm>
          <a:prstGeom prst="rect">
            <a:avLst/>
          </a:prstGeom>
        </p:spPr>
      </p:pic>
      <p:pic>
        <p:nvPicPr>
          <p:cNvPr id="11" name="table" descr="Graphical user interface&#10;&#10;Description automatically generated">
            <a:extLst>
              <a:ext uri="{FF2B5EF4-FFF2-40B4-BE49-F238E27FC236}">
                <a16:creationId xmlns:a16="http://schemas.microsoft.com/office/drawing/2014/main" id="{07D7C8C8-C37E-4D20-8A06-D879B4180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3712" y="5352949"/>
            <a:ext cx="4107263" cy="42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684EE8-EF59-4B94-A775-0464D1C691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57880" y="5713928"/>
            <a:ext cx="4107262" cy="394335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03B237D4-CD59-4A06-8822-6472D2D2BC25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26F9691-075F-4250-B4EC-5A0D6B3455F5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064A7E-D682-4A88-B602-ED5B9313A89C}"/>
              </a:ext>
            </a:extLst>
          </p:cNvPr>
          <p:cNvSpPr/>
          <p:nvPr/>
        </p:nvSpPr>
        <p:spPr>
          <a:xfrm>
            <a:off x="1" y="-13854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791309-9E9E-440D-923C-7274DFD0A05E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68C202-81A1-4FB6-96CF-270E80D3A779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508A-ACA3-4F61-A2D2-A21C8C595D64}"/>
              </a:ext>
            </a:extLst>
          </p:cNvPr>
          <p:cNvSpPr/>
          <p:nvPr/>
        </p:nvSpPr>
        <p:spPr>
          <a:xfrm>
            <a:off x="2514701" y="585357"/>
            <a:ext cx="5646659" cy="59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ຄວາມສຳພັນຂອງ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ເເລະ ຕຳເເໜ່ງໃນ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E6886-7832-40E7-AFE3-EC0985BF76F4}"/>
              </a:ext>
            </a:extLst>
          </p:cNvPr>
          <p:cNvSpPr/>
          <p:nvPr/>
        </p:nvSpPr>
        <p:spPr>
          <a:xfrm>
            <a:off x="2692123" y="1498885"/>
            <a:ext cx="8063347" cy="367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ສຳຫຼັບໂໜດທີ່ມີຄ່າ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Array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ຕໍາເເໜ່ງທີ່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ໂໜດລູກດ້ານຊ້າຍຈະມີຕຳເເໜ່ງຢູ່ທີ່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 2i.</a:t>
            </a: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ໂໜດລຸກດ້ານຂວາຈະມີຕຳເເໜ່ງຢູ່ທີ່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 2i+1</a:t>
            </a: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ສຳລັບໂໜດທີ່ມີຄ່າ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ຕໍາເເໜ່ງ </a:t>
            </a:r>
            <a:r>
              <a:rPr lang="en-US" sz="2000" dirty="0" err="1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ຈະມີຕໍາເເໜ່ງໂໜດພໍ່ເເມ່ຢູ່ທີ່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index:(</a:t>
            </a:r>
            <a:r>
              <a:rPr lang="en-US" sz="2000" dirty="0" err="1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/2)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ສຳລັບໂໜດລູກທາງດ້ານຊ້າຍທີ່ມີຕຳເເໜ່ງ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 j,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ຖ້າໂໜດລູກທາງດ້ານຂວາມີຂໍ້ມູນຈະມີເເຫ່ງ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 j+1,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ໃນທາງກົງກັນຂ້າມ ຖ້າໂໜດລູກທາງດ້ານຂວາເກັບຢູ່ທີ່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 k,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ໂໜດລູກທາງດ້ານຊ້າຍຈະເກັບຕຳເເໜ່ງ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 k-1,</a:t>
            </a: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ດັ່ງກ່າວເປັນ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Complete Binary tree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ທີ່ມີຈໍານວນໂໜດທັງໝົດເທົ່າ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ໂໜດຕຳເເໜ່ງຂອງ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Leaf node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ຕົວທຳອິດຈະມີ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index:(n/2)+1.</a:t>
            </a: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ດັ່ງກ່າວເປັນ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Complete Binary tree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ທີ່ມີຈໍານວນໂໜດທັງໝົດເທົ່າ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ໂໜດຕຳເເໜ່ງຂອງໂໜດຕົວສຸດທ້າຍທ່ີ່ບໍ່ທັນເປັນ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Leaf node index:(n/2).</a:t>
            </a: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D221323-0D65-4793-A392-FA796C5260B6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D98F406-20B1-4E17-B3D6-9E789E7D47A7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D250AF-9E5F-434C-8878-F6A376563E3C}"/>
              </a:ext>
            </a:extLst>
          </p:cNvPr>
          <p:cNvSpPr/>
          <p:nvPr/>
        </p:nvSpPr>
        <p:spPr>
          <a:xfrm>
            <a:off x="1" y="-13854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67897D-7D2D-4E69-A33C-574D2BDBF1D2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BF7571-006A-4981-8175-A07A19CAA579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05A39-9D79-4047-9895-23C20EBA71A9}"/>
              </a:ext>
            </a:extLst>
          </p:cNvPr>
          <p:cNvSpPr/>
          <p:nvPr/>
        </p:nvSpPr>
        <p:spPr>
          <a:xfrm>
            <a:off x="3906982" y="678873"/>
            <a:ext cx="4519595" cy="67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ການຊອກຫາຄວາມສຳພັນ.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F388-94F6-4A52-8694-0E014694CF67}"/>
              </a:ext>
            </a:extLst>
          </p:cNvPr>
          <p:cNvSpPr/>
          <p:nvPr/>
        </p:nvSpPr>
        <p:spPr>
          <a:xfrm>
            <a:off x="3357233" y="1399309"/>
            <a:ext cx="6724444" cy="367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02277-FEFA-49E1-9C02-3EFED2920C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9605" y="1867879"/>
            <a:ext cx="5219700" cy="24003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1C9F0D8-3A00-40C2-B9E4-D936796B3CA0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DDBA557-1E30-4371-AC3F-8D857EE129C6}"/>
              </a:ext>
            </a:extLst>
          </p:cNvPr>
          <p:cNvSpPr/>
          <p:nvPr/>
        </p:nvSpPr>
        <p:spPr>
          <a:xfrm>
            <a:off x="1" y="-13854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FB674-2B74-44C2-B06D-C0189CAE383D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EC8AD3-26A1-4061-960F-166F5D1A9E1B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62DAA-CF31-41FF-9795-8273C32CFFD8}"/>
              </a:ext>
            </a:extLst>
          </p:cNvPr>
          <p:cNvSpPr/>
          <p:nvPr/>
        </p:nvSpPr>
        <p:spPr>
          <a:xfrm>
            <a:off x="4059382" y="152400"/>
            <a:ext cx="3613024" cy="90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romanUcPeriod" startAt="4"/>
            </a:pPr>
            <a:r>
              <a:rPr lang="lo-LA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ການສ້າງ </a:t>
            </a:r>
            <a:r>
              <a:rPr lang="en-US" sz="24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endParaRPr lang="en-US" sz="24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05F3F-1EDE-4942-9399-A1878C3C3F58}"/>
              </a:ext>
            </a:extLst>
          </p:cNvPr>
          <p:cNvSpPr/>
          <p:nvPr/>
        </p:nvSpPr>
        <p:spPr>
          <a:xfrm>
            <a:off x="4059382" y="748146"/>
            <a:ext cx="6497782" cy="171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ການດໍາເນີນການທີ່ສາມາດກະທໍາໄດ້ກັບໂຄງສ້າງຂໍ້ມູນຂອງ 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ປະກອບດ້ວຍ: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Build 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ການເພີ່ມໂໜດເຂົ້າໄປໃນ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Insert Node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 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ການລືບໂໜດອອກຈາກ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Delete Root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3CDA7-82AB-403E-ABC8-B0139B8AE3A0}"/>
              </a:ext>
            </a:extLst>
          </p:cNvPr>
          <p:cNvSpPr/>
          <p:nvPr/>
        </p:nvSpPr>
        <p:spPr>
          <a:xfrm>
            <a:off x="3255818" y="2464433"/>
            <a:ext cx="4270393" cy="635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4.1 </a:t>
            </a:r>
            <a:r>
              <a:rPr lang="lo-LA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ການສ້າງ </a:t>
            </a:r>
            <a:r>
              <a:rPr lang="en-US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</a:t>
            </a:r>
            <a:r>
              <a:rPr lang="en-US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Build Heap</a:t>
            </a:r>
            <a:r>
              <a:rPr lang="lo-LA" sz="2000" b="1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  <a:endParaRPr lang="en-US" sz="2000" b="1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DB55C-CA45-4461-8959-FFD31B081DF5}"/>
              </a:ext>
            </a:extLst>
          </p:cNvPr>
          <p:cNvSpPr/>
          <p:nvPr/>
        </p:nvSpPr>
        <p:spPr>
          <a:xfrm>
            <a:off x="3616036" y="2798620"/>
            <a:ext cx="7855528" cy="1045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ເຮົາສາມາດສ້າງ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ໄດ້ໂດຍ 2 ແບບຄື: 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Tree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Node.</a:t>
            </a: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90192-C983-47A1-9BEA-B86D8DC6A35B}"/>
              </a:ext>
            </a:extLst>
          </p:cNvPr>
          <p:cNvSpPr/>
          <p:nvPr/>
        </p:nvSpPr>
        <p:spPr>
          <a:xfrm>
            <a:off x="2701636" y="3649229"/>
            <a:ext cx="5070764" cy="529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4.1.1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Tree</a:t>
            </a: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7E69D-7FA9-427F-B06D-909EA88DE6A8}"/>
              </a:ext>
            </a:extLst>
          </p:cNvPr>
          <p:cNvSpPr/>
          <p:nvPr/>
        </p:nvSpPr>
        <p:spPr>
          <a:xfrm>
            <a:off x="3491345" y="4092189"/>
            <a:ext cx="8091056" cy="205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ຊອກຫາ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Index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ຂອງຕຳແໜ່ງສຸດທ້າຍເພື່ອທີ່ຈະຮູ້ວ່າຈຳນວນໂໜດທັງໜົດມີເທົ່າໃດ?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ຊອກຫາໂໜດພໍ່ແມ່ຂອງໂໜດສຸດທ້າຍ.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ປຽບທຽບຂໍ້ມູນຂອງໂໜດພໍ່ແມ່, ໂໜດລູກດ້ານຊ້າຍ ແລະ ດ້ານຂວາໂດຍພີຈາລະນາດັ່ງນີ້: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 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ໃຫ້ປຽບທຽບຄ່າຂອງສາມໂໜດ, ໂໜດໃດມີຄ່າຫຼາຍກ່ວາໝູ່ໃຫ້ປ່ຽນເປັນໂໜດພໍ່ແມ່ຂອງກຸ່ມນັ້ນ.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6379002-E07F-4DC3-8ADD-F2906E382F23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1FC61EF-D620-4D72-9498-A1B2DCF16811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EF1166E-6051-429E-880C-D3731C4C22D8}"/>
              </a:ext>
            </a:extLst>
          </p:cNvPr>
          <p:cNvSpPr/>
          <p:nvPr/>
        </p:nvSpPr>
        <p:spPr>
          <a:xfrm>
            <a:off x="1" y="-41563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0A799C-7B2D-4838-A8F4-7A76E6893C10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447230-D409-4C76-A084-8CE388E96DDA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82FAE-2066-4400-A5E2-81A9F3C9A2AE}"/>
              </a:ext>
            </a:extLst>
          </p:cNvPr>
          <p:cNvSpPr/>
          <p:nvPr/>
        </p:nvSpPr>
        <p:spPr>
          <a:xfrm>
            <a:off x="2530923" y="849336"/>
            <a:ext cx="8382000" cy="4100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Min Heap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ໃຫ້ປຽບທຽບຄ່າຂອງສາມໂໜດ, ໂໜດໃດມີຄ່ານ້ອຍກ່ວາໝູ່ໃຫ້ປ່ຽນເປັນໂໜດພໍ່ແມ່ຂອງກຸ່ມນັ້ນ.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ຖ້າມີການສັບປ່ຽນບ່ອນຂອງໂໜດພໍ່ແມ່ກັບໂນດລູກກັບດ້ານໃດດ້ານໜື່ງໃຫ້ຂ້າມໄປເຮັດຂ້າງຕອນທີ່ 5, ແຕ່ຖ້າມີການສັບປ່ຽນຈະປ່ຽນມາເປັນໂນດລູກແທນ.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ພີຈາລະນາໂໜດຖັດໄປໂດຍຫາຕຳແໜ່ງຈາກຂວາໄປຫາຊ້າຍຈາກລຸ່ມຂື້ນເທີງເມື່ອຫາຕຳແໜ່ງໄດ້ແລ້ວໃຫ້ກັບໄປເຮັດຂັ້ນຕອນ 3 ແລະ 4.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lvl="0" indent="-457200">
              <a:buFont typeface="+mj-lt"/>
              <a:buAutoNum type="arabicPeriod" startAt="6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ເຮັດຊໍ້າຂັ້ນຕອນ 3,4 ແລະ 5 ໄປເລື້ອຍໆຈົນເຖີງ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ໂໜດ.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ໂໜດມີການສັບປ່ຽນຄ່າກັບໂໜດລູກດ້ານໃດດ້ານໜື່ງໃຫ້ປຽບທຽບຄ່າຕາມຫຼັກການຂໍ້ 3 ລົງມາເລື້ອຍໆຕາມໂໜດລູກດ້ານນັ້ນຈົນເຖີງລີບໂໜດ.</a:t>
            </a:r>
            <a:endParaRPr lang="en-US" sz="2000" dirty="0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A4C57B-D842-49CE-99BD-49649360EE2F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0D807A-5995-4CD7-8ECE-52F1537FC382}"/>
              </a:ext>
            </a:extLst>
          </p:cNvPr>
          <p:cNvSpPr/>
          <p:nvPr/>
        </p:nvSpPr>
        <p:spPr>
          <a:xfrm>
            <a:off x="1906938" y="4393567"/>
            <a:ext cx="10285062" cy="2462758"/>
          </a:xfrm>
          <a:custGeom>
            <a:avLst/>
            <a:gdLst>
              <a:gd name="connsiteX0" fmla="*/ 0 w 9407235"/>
              <a:gd name="connsiteY0" fmla="*/ 0 h 983673"/>
              <a:gd name="connsiteX1" fmla="*/ 9407235 w 9407235"/>
              <a:gd name="connsiteY1" fmla="*/ 0 h 983673"/>
              <a:gd name="connsiteX2" fmla="*/ 9407235 w 9407235"/>
              <a:gd name="connsiteY2" fmla="*/ 983673 h 983673"/>
              <a:gd name="connsiteX3" fmla="*/ 0 w 9407235"/>
              <a:gd name="connsiteY3" fmla="*/ 983673 h 983673"/>
              <a:gd name="connsiteX4" fmla="*/ 0 w 9407235"/>
              <a:gd name="connsiteY4" fmla="*/ 0 h 983673"/>
              <a:gd name="connsiteX0" fmla="*/ 1175904 w 10583139"/>
              <a:gd name="connsiteY0" fmla="*/ 122958 h 1106631"/>
              <a:gd name="connsiteX1" fmla="*/ 10583139 w 10583139"/>
              <a:gd name="connsiteY1" fmla="*/ 122958 h 1106631"/>
              <a:gd name="connsiteX2" fmla="*/ 10583139 w 10583139"/>
              <a:gd name="connsiteY2" fmla="*/ 1106631 h 1106631"/>
              <a:gd name="connsiteX3" fmla="*/ 1175904 w 10583139"/>
              <a:gd name="connsiteY3" fmla="*/ 1106631 h 1106631"/>
              <a:gd name="connsiteX4" fmla="*/ 1175904 w 10583139"/>
              <a:gd name="connsiteY4" fmla="*/ 122958 h 1106631"/>
              <a:gd name="connsiteX0" fmla="*/ 1182854 w 10576235"/>
              <a:gd name="connsiteY0" fmla="*/ 122958 h 1106631"/>
              <a:gd name="connsiteX1" fmla="*/ 10576235 w 10576235"/>
              <a:gd name="connsiteY1" fmla="*/ 122958 h 1106631"/>
              <a:gd name="connsiteX2" fmla="*/ 10576235 w 10576235"/>
              <a:gd name="connsiteY2" fmla="*/ 1106631 h 1106631"/>
              <a:gd name="connsiteX3" fmla="*/ 1169000 w 10576235"/>
              <a:gd name="connsiteY3" fmla="*/ 1106631 h 1106631"/>
              <a:gd name="connsiteX4" fmla="*/ 1182854 w 10576235"/>
              <a:gd name="connsiteY4" fmla="*/ 122958 h 1106631"/>
              <a:gd name="connsiteX0" fmla="*/ 1182854 w 10576235"/>
              <a:gd name="connsiteY0" fmla="*/ 116135 h 1099808"/>
              <a:gd name="connsiteX1" fmla="*/ 8664309 w 10576235"/>
              <a:gd name="connsiteY1" fmla="*/ 19153 h 1099808"/>
              <a:gd name="connsiteX2" fmla="*/ 10576235 w 10576235"/>
              <a:gd name="connsiteY2" fmla="*/ 116135 h 1099808"/>
              <a:gd name="connsiteX3" fmla="*/ 10576235 w 10576235"/>
              <a:gd name="connsiteY3" fmla="*/ 1099808 h 1099808"/>
              <a:gd name="connsiteX4" fmla="*/ 1169000 w 10576235"/>
              <a:gd name="connsiteY4" fmla="*/ 1099808 h 1099808"/>
              <a:gd name="connsiteX5" fmla="*/ 1182854 w 10576235"/>
              <a:gd name="connsiteY5" fmla="*/ 116135 h 1099808"/>
              <a:gd name="connsiteX0" fmla="*/ 1168247 w 11012159"/>
              <a:gd name="connsiteY0" fmla="*/ 1856509 h 2840182"/>
              <a:gd name="connsiteX1" fmla="*/ 10326102 w 11012159"/>
              <a:gd name="connsiteY1" fmla="*/ 0 h 2840182"/>
              <a:gd name="connsiteX2" fmla="*/ 10561628 w 11012159"/>
              <a:gd name="connsiteY2" fmla="*/ 1856509 h 2840182"/>
              <a:gd name="connsiteX3" fmla="*/ 10561628 w 11012159"/>
              <a:gd name="connsiteY3" fmla="*/ 2840182 h 2840182"/>
              <a:gd name="connsiteX4" fmla="*/ 1154393 w 11012159"/>
              <a:gd name="connsiteY4" fmla="*/ 2840182 h 2840182"/>
              <a:gd name="connsiteX5" fmla="*/ 1168247 w 11012159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515890 w 10515890"/>
              <a:gd name="connsiteY2" fmla="*/ 1856509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122509 w 10571308"/>
              <a:gd name="connsiteY0" fmla="*/ 1856509 h 2840182"/>
              <a:gd name="connsiteX1" fmla="*/ 9532219 w 10571308"/>
              <a:gd name="connsiteY1" fmla="*/ 0 h 2840182"/>
              <a:gd name="connsiteX2" fmla="*/ 10571308 w 10571308"/>
              <a:gd name="connsiteY2" fmla="*/ 1870363 h 2840182"/>
              <a:gd name="connsiteX3" fmla="*/ 10515890 w 10571308"/>
              <a:gd name="connsiteY3" fmla="*/ 2840182 h 2840182"/>
              <a:gd name="connsiteX4" fmla="*/ 1108655 w 10571308"/>
              <a:gd name="connsiteY4" fmla="*/ 2840182 h 2840182"/>
              <a:gd name="connsiteX5" fmla="*/ 1122509 w 10571308"/>
              <a:gd name="connsiteY5" fmla="*/ 1856509 h 2840182"/>
              <a:gd name="connsiteX0" fmla="*/ 1122509 w 10515890"/>
              <a:gd name="connsiteY0" fmla="*/ 1856509 h 2840182"/>
              <a:gd name="connsiteX1" fmla="*/ 9532219 w 10515890"/>
              <a:gd name="connsiteY1" fmla="*/ 0 h 2840182"/>
              <a:gd name="connsiteX2" fmla="*/ 10474326 w 10515890"/>
              <a:gd name="connsiteY2" fmla="*/ 235527 h 2840182"/>
              <a:gd name="connsiteX3" fmla="*/ 10515890 w 10515890"/>
              <a:gd name="connsiteY3" fmla="*/ 2840182 h 2840182"/>
              <a:gd name="connsiteX4" fmla="*/ 1108655 w 10515890"/>
              <a:gd name="connsiteY4" fmla="*/ 2840182 h 2840182"/>
              <a:gd name="connsiteX5" fmla="*/ 1122509 w 10515890"/>
              <a:gd name="connsiteY5" fmla="*/ 1856509 h 2840182"/>
              <a:gd name="connsiteX0" fmla="*/ 1085228 w 10478609"/>
              <a:gd name="connsiteY0" fmla="*/ 1631843 h 2615516"/>
              <a:gd name="connsiteX1" fmla="*/ 8871483 w 10478609"/>
              <a:gd name="connsiteY1" fmla="*/ 1950498 h 2615516"/>
              <a:gd name="connsiteX2" fmla="*/ 10437045 w 10478609"/>
              <a:gd name="connsiteY2" fmla="*/ 10861 h 2615516"/>
              <a:gd name="connsiteX3" fmla="*/ 10478609 w 10478609"/>
              <a:gd name="connsiteY3" fmla="*/ 2615516 h 2615516"/>
              <a:gd name="connsiteX4" fmla="*/ 1071374 w 10478609"/>
              <a:gd name="connsiteY4" fmla="*/ 2615516 h 2615516"/>
              <a:gd name="connsiteX5" fmla="*/ 1085228 w 10478609"/>
              <a:gd name="connsiteY5" fmla="*/ 1631843 h 2615516"/>
              <a:gd name="connsiteX0" fmla="*/ 1085228 w 10478609"/>
              <a:gd name="connsiteY0" fmla="*/ 1633332 h 2617005"/>
              <a:gd name="connsiteX1" fmla="*/ 2789336 w 10478609"/>
              <a:gd name="connsiteY1" fmla="*/ 1661040 h 2617005"/>
              <a:gd name="connsiteX2" fmla="*/ 8871483 w 10478609"/>
              <a:gd name="connsiteY2" fmla="*/ 1951987 h 2617005"/>
              <a:gd name="connsiteX3" fmla="*/ 10437045 w 10478609"/>
              <a:gd name="connsiteY3" fmla="*/ 12350 h 2617005"/>
              <a:gd name="connsiteX4" fmla="*/ 10478609 w 10478609"/>
              <a:gd name="connsiteY4" fmla="*/ 2617005 h 2617005"/>
              <a:gd name="connsiteX5" fmla="*/ 1071374 w 10478609"/>
              <a:gd name="connsiteY5" fmla="*/ 2617005 h 2617005"/>
              <a:gd name="connsiteX6" fmla="*/ 1085228 w 10478609"/>
              <a:gd name="connsiteY6" fmla="*/ 1633332 h 2617005"/>
              <a:gd name="connsiteX0" fmla="*/ 863862 w 10257243"/>
              <a:gd name="connsiteY0" fmla="*/ 1633332 h 2617005"/>
              <a:gd name="connsiteX1" fmla="*/ 4549170 w 10257243"/>
              <a:gd name="connsiteY1" fmla="*/ 1425513 h 2617005"/>
              <a:gd name="connsiteX2" fmla="*/ 8650117 w 10257243"/>
              <a:gd name="connsiteY2" fmla="*/ 1951987 h 2617005"/>
              <a:gd name="connsiteX3" fmla="*/ 10215679 w 10257243"/>
              <a:gd name="connsiteY3" fmla="*/ 12350 h 2617005"/>
              <a:gd name="connsiteX4" fmla="*/ 10257243 w 10257243"/>
              <a:gd name="connsiteY4" fmla="*/ 2617005 h 2617005"/>
              <a:gd name="connsiteX5" fmla="*/ 850008 w 10257243"/>
              <a:gd name="connsiteY5" fmla="*/ 2617005 h 2617005"/>
              <a:gd name="connsiteX6" fmla="*/ 863862 w 10257243"/>
              <a:gd name="connsiteY6" fmla="*/ 1633332 h 2617005"/>
              <a:gd name="connsiteX0" fmla="*/ 1427216 w 10044743"/>
              <a:gd name="connsiteY0" fmla="*/ 2145950 h 2617005"/>
              <a:gd name="connsiteX1" fmla="*/ 4336670 w 10044743"/>
              <a:gd name="connsiteY1" fmla="*/ 1425513 h 2617005"/>
              <a:gd name="connsiteX2" fmla="*/ 8437617 w 10044743"/>
              <a:gd name="connsiteY2" fmla="*/ 1951987 h 2617005"/>
              <a:gd name="connsiteX3" fmla="*/ 10003179 w 10044743"/>
              <a:gd name="connsiteY3" fmla="*/ 12350 h 2617005"/>
              <a:gd name="connsiteX4" fmla="*/ 10044743 w 10044743"/>
              <a:gd name="connsiteY4" fmla="*/ 2617005 h 2617005"/>
              <a:gd name="connsiteX5" fmla="*/ 637508 w 10044743"/>
              <a:gd name="connsiteY5" fmla="*/ 2617005 h 2617005"/>
              <a:gd name="connsiteX6" fmla="*/ 1427216 w 10044743"/>
              <a:gd name="connsiteY6" fmla="*/ 2145950 h 2617005"/>
              <a:gd name="connsiteX0" fmla="*/ 1372820 w 10059619"/>
              <a:gd name="connsiteY0" fmla="*/ 1744168 h 2617005"/>
              <a:gd name="connsiteX1" fmla="*/ 4351546 w 10059619"/>
              <a:gd name="connsiteY1" fmla="*/ 1425513 h 2617005"/>
              <a:gd name="connsiteX2" fmla="*/ 8452493 w 10059619"/>
              <a:gd name="connsiteY2" fmla="*/ 1951987 h 2617005"/>
              <a:gd name="connsiteX3" fmla="*/ 10018055 w 10059619"/>
              <a:gd name="connsiteY3" fmla="*/ 12350 h 2617005"/>
              <a:gd name="connsiteX4" fmla="*/ 10059619 w 10059619"/>
              <a:gd name="connsiteY4" fmla="*/ 2617005 h 2617005"/>
              <a:gd name="connsiteX5" fmla="*/ 652384 w 10059619"/>
              <a:gd name="connsiteY5" fmla="*/ 2617005 h 2617005"/>
              <a:gd name="connsiteX6" fmla="*/ 1372820 w 10059619"/>
              <a:gd name="connsiteY6" fmla="*/ 1744168 h 2617005"/>
              <a:gd name="connsiteX0" fmla="*/ 1974004 w 10660803"/>
              <a:gd name="connsiteY0" fmla="*/ 1744168 h 2617005"/>
              <a:gd name="connsiteX1" fmla="*/ 4952730 w 10660803"/>
              <a:gd name="connsiteY1" fmla="*/ 1425513 h 2617005"/>
              <a:gd name="connsiteX2" fmla="*/ 9053677 w 10660803"/>
              <a:gd name="connsiteY2" fmla="*/ 1951987 h 2617005"/>
              <a:gd name="connsiteX3" fmla="*/ 10619239 w 10660803"/>
              <a:gd name="connsiteY3" fmla="*/ 12350 h 2617005"/>
              <a:gd name="connsiteX4" fmla="*/ 10660803 w 10660803"/>
              <a:gd name="connsiteY4" fmla="*/ 2617005 h 2617005"/>
              <a:gd name="connsiteX5" fmla="*/ 1253568 w 10660803"/>
              <a:gd name="connsiteY5" fmla="*/ 2617005 h 2617005"/>
              <a:gd name="connsiteX6" fmla="*/ 1974004 w 10660803"/>
              <a:gd name="connsiteY6" fmla="*/ 1744168 h 2617005"/>
              <a:gd name="connsiteX0" fmla="*/ 1989255 w 10676054"/>
              <a:gd name="connsiteY0" fmla="*/ 1744168 h 2617005"/>
              <a:gd name="connsiteX1" fmla="*/ 5411327 w 10676054"/>
              <a:gd name="connsiteY1" fmla="*/ 1273113 h 2617005"/>
              <a:gd name="connsiteX2" fmla="*/ 9068928 w 10676054"/>
              <a:gd name="connsiteY2" fmla="*/ 1951987 h 2617005"/>
              <a:gd name="connsiteX3" fmla="*/ 10634490 w 10676054"/>
              <a:gd name="connsiteY3" fmla="*/ 12350 h 2617005"/>
              <a:gd name="connsiteX4" fmla="*/ 10676054 w 10676054"/>
              <a:gd name="connsiteY4" fmla="*/ 2617005 h 2617005"/>
              <a:gd name="connsiteX5" fmla="*/ 1268819 w 10676054"/>
              <a:gd name="connsiteY5" fmla="*/ 2617005 h 2617005"/>
              <a:gd name="connsiteX6" fmla="*/ 1989255 w 10676054"/>
              <a:gd name="connsiteY6" fmla="*/ 1744168 h 2617005"/>
              <a:gd name="connsiteX0" fmla="*/ 3392282 w 10361117"/>
              <a:gd name="connsiteY0" fmla="*/ 2145950 h 2617005"/>
              <a:gd name="connsiteX1" fmla="*/ 5096390 w 10361117"/>
              <a:gd name="connsiteY1" fmla="*/ 1273113 h 2617005"/>
              <a:gd name="connsiteX2" fmla="*/ 8753991 w 10361117"/>
              <a:gd name="connsiteY2" fmla="*/ 1951987 h 2617005"/>
              <a:gd name="connsiteX3" fmla="*/ 10319553 w 10361117"/>
              <a:gd name="connsiteY3" fmla="*/ 12350 h 2617005"/>
              <a:gd name="connsiteX4" fmla="*/ 10361117 w 10361117"/>
              <a:gd name="connsiteY4" fmla="*/ 2617005 h 2617005"/>
              <a:gd name="connsiteX5" fmla="*/ 953882 w 10361117"/>
              <a:gd name="connsiteY5" fmla="*/ 2617005 h 2617005"/>
              <a:gd name="connsiteX6" fmla="*/ 3392282 w 10361117"/>
              <a:gd name="connsiteY6" fmla="*/ 2145950 h 2617005"/>
              <a:gd name="connsiteX0" fmla="*/ 3440056 w 10353473"/>
              <a:gd name="connsiteY0" fmla="*/ 1965841 h 2617005"/>
              <a:gd name="connsiteX1" fmla="*/ 5088746 w 10353473"/>
              <a:gd name="connsiteY1" fmla="*/ 1273113 h 2617005"/>
              <a:gd name="connsiteX2" fmla="*/ 8746347 w 10353473"/>
              <a:gd name="connsiteY2" fmla="*/ 1951987 h 2617005"/>
              <a:gd name="connsiteX3" fmla="*/ 10311909 w 10353473"/>
              <a:gd name="connsiteY3" fmla="*/ 12350 h 2617005"/>
              <a:gd name="connsiteX4" fmla="*/ 10353473 w 10353473"/>
              <a:gd name="connsiteY4" fmla="*/ 2617005 h 2617005"/>
              <a:gd name="connsiteX5" fmla="*/ 946238 w 10353473"/>
              <a:gd name="connsiteY5" fmla="*/ 2617005 h 2617005"/>
              <a:gd name="connsiteX6" fmla="*/ 3440056 w 10353473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65841 h 2617005"/>
              <a:gd name="connsiteX1" fmla="*/ 5131170 w 10354334"/>
              <a:gd name="connsiteY1" fmla="*/ 1300822 h 2617005"/>
              <a:gd name="connsiteX2" fmla="*/ 8747208 w 10354334"/>
              <a:gd name="connsiteY2" fmla="*/ 1951987 h 2617005"/>
              <a:gd name="connsiteX3" fmla="*/ 10312770 w 10354334"/>
              <a:gd name="connsiteY3" fmla="*/ 12350 h 2617005"/>
              <a:gd name="connsiteX4" fmla="*/ 10354334 w 10354334"/>
              <a:gd name="connsiteY4" fmla="*/ 2617005 h 2617005"/>
              <a:gd name="connsiteX5" fmla="*/ 947099 w 10354334"/>
              <a:gd name="connsiteY5" fmla="*/ 2617005 h 2617005"/>
              <a:gd name="connsiteX6" fmla="*/ 3440917 w 10354334"/>
              <a:gd name="connsiteY6" fmla="*/ 1965841 h 2617005"/>
              <a:gd name="connsiteX0" fmla="*/ 3440917 w 10354334"/>
              <a:gd name="connsiteY0" fmla="*/ 1993379 h 2644543"/>
              <a:gd name="connsiteX1" fmla="*/ 5131170 w 10354334"/>
              <a:gd name="connsiteY1" fmla="*/ 1328360 h 2644543"/>
              <a:gd name="connsiteX2" fmla="*/ 8747208 w 10354334"/>
              <a:gd name="connsiteY2" fmla="*/ 1979525 h 2644543"/>
              <a:gd name="connsiteX3" fmla="*/ 10340479 w 10354334"/>
              <a:gd name="connsiteY3" fmla="*/ 12179 h 2644543"/>
              <a:gd name="connsiteX4" fmla="*/ 10354334 w 10354334"/>
              <a:gd name="connsiteY4" fmla="*/ 2644543 h 2644543"/>
              <a:gd name="connsiteX5" fmla="*/ 947099 w 10354334"/>
              <a:gd name="connsiteY5" fmla="*/ 2644543 h 2644543"/>
              <a:gd name="connsiteX6" fmla="*/ 3440917 w 10354334"/>
              <a:gd name="connsiteY6" fmla="*/ 1993379 h 264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4334" h="2644543">
                <a:moveTo>
                  <a:pt x="3440917" y="1993379"/>
                </a:moveTo>
                <a:cubicBezTo>
                  <a:pt x="4138262" y="1774015"/>
                  <a:pt x="4664733" y="1815578"/>
                  <a:pt x="5131170" y="1328360"/>
                </a:cubicBezTo>
                <a:cubicBezTo>
                  <a:pt x="6899934" y="1492306"/>
                  <a:pt x="7472590" y="2254307"/>
                  <a:pt x="8747208" y="1979525"/>
                </a:cubicBezTo>
                <a:cubicBezTo>
                  <a:pt x="10021826" y="1704743"/>
                  <a:pt x="10021825" y="-167930"/>
                  <a:pt x="10340479" y="12179"/>
                </a:cubicBezTo>
                <a:cubicBezTo>
                  <a:pt x="10345097" y="889634"/>
                  <a:pt x="10349716" y="1767088"/>
                  <a:pt x="10354334" y="2644543"/>
                </a:cubicBezTo>
                <a:lnTo>
                  <a:pt x="947099" y="2644543"/>
                </a:lnTo>
                <a:cubicBezTo>
                  <a:pt x="-1978519" y="2051107"/>
                  <a:pt x="2743572" y="2212743"/>
                  <a:pt x="3440917" y="19933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0F70CCA-55BE-49E7-8486-B3430BBA8AC1}"/>
              </a:ext>
            </a:extLst>
          </p:cNvPr>
          <p:cNvSpPr/>
          <p:nvPr/>
        </p:nvSpPr>
        <p:spPr>
          <a:xfrm>
            <a:off x="1" y="-41563"/>
            <a:ext cx="4519595" cy="3771856"/>
          </a:xfrm>
          <a:custGeom>
            <a:avLst/>
            <a:gdLst>
              <a:gd name="connsiteX0" fmla="*/ 0 w 3934691"/>
              <a:gd name="connsiteY0" fmla="*/ 0 h 3429000"/>
              <a:gd name="connsiteX1" fmla="*/ 3934691 w 3934691"/>
              <a:gd name="connsiteY1" fmla="*/ 0 h 3429000"/>
              <a:gd name="connsiteX2" fmla="*/ 3934691 w 3934691"/>
              <a:gd name="connsiteY2" fmla="*/ 3429000 h 3429000"/>
              <a:gd name="connsiteX3" fmla="*/ 0 w 3934691"/>
              <a:gd name="connsiteY3" fmla="*/ 3429000 h 3429000"/>
              <a:gd name="connsiteX4" fmla="*/ 0 w 3934691"/>
              <a:gd name="connsiteY4" fmla="*/ 0 h 3429000"/>
              <a:gd name="connsiteX0" fmla="*/ 0 w 4426527"/>
              <a:gd name="connsiteY0" fmla="*/ 0 h 3857625"/>
              <a:gd name="connsiteX1" fmla="*/ 3934691 w 4426527"/>
              <a:gd name="connsiteY1" fmla="*/ 0 h 3857625"/>
              <a:gd name="connsiteX2" fmla="*/ 3934691 w 4426527"/>
              <a:gd name="connsiteY2" fmla="*/ 3429000 h 3857625"/>
              <a:gd name="connsiteX3" fmla="*/ 0 w 4426527"/>
              <a:gd name="connsiteY3" fmla="*/ 3429000 h 3857625"/>
              <a:gd name="connsiteX4" fmla="*/ 0 w 4426527"/>
              <a:gd name="connsiteY4" fmla="*/ 0 h 3857625"/>
              <a:gd name="connsiteX0" fmla="*/ 0 w 4470722"/>
              <a:gd name="connsiteY0" fmla="*/ 0 h 3768189"/>
              <a:gd name="connsiteX1" fmla="*/ 3934691 w 4470722"/>
              <a:gd name="connsiteY1" fmla="*/ 0 h 3768189"/>
              <a:gd name="connsiteX2" fmla="*/ 4433455 w 4470722"/>
              <a:gd name="connsiteY2" fmla="*/ 1537855 h 3768189"/>
              <a:gd name="connsiteX3" fmla="*/ 3934691 w 4470722"/>
              <a:gd name="connsiteY3" fmla="*/ 3429000 h 3768189"/>
              <a:gd name="connsiteX4" fmla="*/ 0 w 4470722"/>
              <a:gd name="connsiteY4" fmla="*/ 3429000 h 3768189"/>
              <a:gd name="connsiteX5" fmla="*/ 0 w 4470722"/>
              <a:gd name="connsiteY5" fmla="*/ 0 h 3768189"/>
              <a:gd name="connsiteX0" fmla="*/ 0 w 4089157"/>
              <a:gd name="connsiteY0" fmla="*/ 0 h 3786219"/>
              <a:gd name="connsiteX1" fmla="*/ 3934691 w 4089157"/>
              <a:gd name="connsiteY1" fmla="*/ 0 h 3786219"/>
              <a:gd name="connsiteX2" fmla="*/ 2521528 w 4089157"/>
              <a:gd name="connsiteY2" fmla="*/ 1205346 h 3786219"/>
              <a:gd name="connsiteX3" fmla="*/ 3934691 w 4089157"/>
              <a:gd name="connsiteY3" fmla="*/ 3429000 h 3786219"/>
              <a:gd name="connsiteX4" fmla="*/ 0 w 4089157"/>
              <a:gd name="connsiteY4" fmla="*/ 3429000 h 3786219"/>
              <a:gd name="connsiteX5" fmla="*/ 0 w 4089157"/>
              <a:gd name="connsiteY5" fmla="*/ 0 h 3786219"/>
              <a:gd name="connsiteX0" fmla="*/ 0 w 4089157"/>
              <a:gd name="connsiteY0" fmla="*/ 0 h 3823973"/>
              <a:gd name="connsiteX1" fmla="*/ 3934691 w 4089157"/>
              <a:gd name="connsiteY1" fmla="*/ 0 h 3823973"/>
              <a:gd name="connsiteX2" fmla="*/ 2521528 w 4089157"/>
              <a:gd name="connsiteY2" fmla="*/ 1205346 h 3823973"/>
              <a:gd name="connsiteX3" fmla="*/ 3131127 w 4089157"/>
              <a:gd name="connsiteY3" fmla="*/ 3512127 h 3823973"/>
              <a:gd name="connsiteX4" fmla="*/ 0 w 4089157"/>
              <a:gd name="connsiteY4" fmla="*/ 3429000 h 3823973"/>
              <a:gd name="connsiteX5" fmla="*/ 0 w 4089157"/>
              <a:gd name="connsiteY5" fmla="*/ 0 h 3823973"/>
              <a:gd name="connsiteX0" fmla="*/ 0 w 4071977"/>
              <a:gd name="connsiteY0" fmla="*/ 0 h 3829949"/>
              <a:gd name="connsiteX1" fmla="*/ 3934691 w 4071977"/>
              <a:gd name="connsiteY1" fmla="*/ 0 h 3829949"/>
              <a:gd name="connsiteX2" fmla="*/ 2189019 w 4071977"/>
              <a:gd name="connsiteY2" fmla="*/ 1108364 h 3829949"/>
              <a:gd name="connsiteX3" fmla="*/ 3131127 w 4071977"/>
              <a:gd name="connsiteY3" fmla="*/ 3512127 h 3829949"/>
              <a:gd name="connsiteX4" fmla="*/ 0 w 4071977"/>
              <a:gd name="connsiteY4" fmla="*/ 3429000 h 3829949"/>
              <a:gd name="connsiteX5" fmla="*/ 0 w 4071977"/>
              <a:gd name="connsiteY5" fmla="*/ 0 h 3829949"/>
              <a:gd name="connsiteX0" fmla="*/ 0 w 4045553"/>
              <a:gd name="connsiteY0" fmla="*/ 13854 h 3843803"/>
              <a:gd name="connsiteX1" fmla="*/ 3906982 w 4045553"/>
              <a:gd name="connsiteY1" fmla="*/ 0 h 3843803"/>
              <a:gd name="connsiteX2" fmla="*/ 2189019 w 4045553"/>
              <a:gd name="connsiteY2" fmla="*/ 1122218 h 3843803"/>
              <a:gd name="connsiteX3" fmla="*/ 3131127 w 4045553"/>
              <a:gd name="connsiteY3" fmla="*/ 3525981 h 3843803"/>
              <a:gd name="connsiteX4" fmla="*/ 0 w 4045553"/>
              <a:gd name="connsiteY4" fmla="*/ 3442854 h 3843803"/>
              <a:gd name="connsiteX5" fmla="*/ 0 w 4045553"/>
              <a:gd name="connsiteY5" fmla="*/ 13854 h 3843803"/>
              <a:gd name="connsiteX0" fmla="*/ 0 w 4352741"/>
              <a:gd name="connsiteY0" fmla="*/ 13854 h 3843803"/>
              <a:gd name="connsiteX1" fmla="*/ 3906982 w 4352741"/>
              <a:gd name="connsiteY1" fmla="*/ 0 h 3843803"/>
              <a:gd name="connsiteX2" fmla="*/ 2189019 w 4352741"/>
              <a:gd name="connsiteY2" fmla="*/ 1122218 h 3843803"/>
              <a:gd name="connsiteX3" fmla="*/ 3131127 w 4352741"/>
              <a:gd name="connsiteY3" fmla="*/ 3525981 h 3843803"/>
              <a:gd name="connsiteX4" fmla="*/ 0 w 4352741"/>
              <a:gd name="connsiteY4" fmla="*/ 3442854 h 3843803"/>
              <a:gd name="connsiteX5" fmla="*/ 0 w 4352741"/>
              <a:gd name="connsiteY5" fmla="*/ 13854 h 3843803"/>
              <a:gd name="connsiteX0" fmla="*/ 0 w 4352741"/>
              <a:gd name="connsiteY0" fmla="*/ 13854 h 3782269"/>
              <a:gd name="connsiteX1" fmla="*/ 3906982 w 4352741"/>
              <a:gd name="connsiteY1" fmla="*/ 0 h 3782269"/>
              <a:gd name="connsiteX2" fmla="*/ 2189019 w 4352741"/>
              <a:gd name="connsiteY2" fmla="*/ 1122218 h 3782269"/>
              <a:gd name="connsiteX3" fmla="*/ 2673927 w 4352741"/>
              <a:gd name="connsiteY3" fmla="*/ 2175163 h 3782269"/>
              <a:gd name="connsiteX4" fmla="*/ 3131127 w 4352741"/>
              <a:gd name="connsiteY4" fmla="*/ 3525981 h 3782269"/>
              <a:gd name="connsiteX5" fmla="*/ 0 w 4352741"/>
              <a:gd name="connsiteY5" fmla="*/ 3442854 h 3782269"/>
              <a:gd name="connsiteX6" fmla="*/ 0 w 4352741"/>
              <a:gd name="connsiteY6" fmla="*/ 13854 h 3782269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438400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3324"/>
              <a:gd name="connsiteX1" fmla="*/ 3906982 w 4352741"/>
              <a:gd name="connsiteY1" fmla="*/ 0 h 3773324"/>
              <a:gd name="connsiteX2" fmla="*/ 2189019 w 4352741"/>
              <a:gd name="connsiteY2" fmla="*/ 1122218 h 3773324"/>
              <a:gd name="connsiteX3" fmla="*/ 2355273 w 4352741"/>
              <a:gd name="connsiteY3" fmla="*/ 2341418 h 3773324"/>
              <a:gd name="connsiteX4" fmla="*/ 3131127 w 4352741"/>
              <a:gd name="connsiteY4" fmla="*/ 3525981 h 3773324"/>
              <a:gd name="connsiteX5" fmla="*/ 0 w 4352741"/>
              <a:gd name="connsiteY5" fmla="*/ 3442854 h 3773324"/>
              <a:gd name="connsiteX6" fmla="*/ 0 w 4352741"/>
              <a:gd name="connsiteY6" fmla="*/ 13854 h 3773324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52741"/>
              <a:gd name="connsiteY0" fmla="*/ 13854 h 3771856"/>
              <a:gd name="connsiteX1" fmla="*/ 3906982 w 4352741"/>
              <a:gd name="connsiteY1" fmla="*/ 0 h 3771856"/>
              <a:gd name="connsiteX2" fmla="*/ 2189019 w 4352741"/>
              <a:gd name="connsiteY2" fmla="*/ 1122218 h 3771856"/>
              <a:gd name="connsiteX3" fmla="*/ 2313710 w 4352741"/>
              <a:gd name="connsiteY3" fmla="*/ 2369127 h 3771856"/>
              <a:gd name="connsiteX4" fmla="*/ 3131127 w 4352741"/>
              <a:gd name="connsiteY4" fmla="*/ 3525981 h 3771856"/>
              <a:gd name="connsiteX5" fmla="*/ 0 w 4352741"/>
              <a:gd name="connsiteY5" fmla="*/ 3442854 h 3771856"/>
              <a:gd name="connsiteX6" fmla="*/ 0 w 4352741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369936"/>
              <a:gd name="connsiteY0" fmla="*/ 13854 h 3771856"/>
              <a:gd name="connsiteX1" fmla="*/ 3906982 w 4369936"/>
              <a:gd name="connsiteY1" fmla="*/ 0 h 3771856"/>
              <a:gd name="connsiteX2" fmla="*/ 2189019 w 4369936"/>
              <a:gd name="connsiteY2" fmla="*/ 1122218 h 3771856"/>
              <a:gd name="connsiteX3" fmla="*/ 2313710 w 4369936"/>
              <a:gd name="connsiteY3" fmla="*/ 2369127 h 3771856"/>
              <a:gd name="connsiteX4" fmla="*/ 3131127 w 4369936"/>
              <a:gd name="connsiteY4" fmla="*/ 3525981 h 3771856"/>
              <a:gd name="connsiteX5" fmla="*/ 0 w 4369936"/>
              <a:gd name="connsiteY5" fmla="*/ 3442854 h 3771856"/>
              <a:gd name="connsiteX6" fmla="*/ 0 w 4369936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  <a:gd name="connsiteX0" fmla="*/ 0 w 4519595"/>
              <a:gd name="connsiteY0" fmla="*/ 13854 h 3771856"/>
              <a:gd name="connsiteX1" fmla="*/ 3906982 w 4519595"/>
              <a:gd name="connsiteY1" fmla="*/ 0 h 3771856"/>
              <a:gd name="connsiteX2" fmla="*/ 2189019 w 4519595"/>
              <a:gd name="connsiteY2" fmla="*/ 1122218 h 3771856"/>
              <a:gd name="connsiteX3" fmla="*/ 2313710 w 4519595"/>
              <a:gd name="connsiteY3" fmla="*/ 2369127 h 3771856"/>
              <a:gd name="connsiteX4" fmla="*/ 3131127 w 4519595"/>
              <a:gd name="connsiteY4" fmla="*/ 3525981 h 3771856"/>
              <a:gd name="connsiteX5" fmla="*/ 0 w 4519595"/>
              <a:gd name="connsiteY5" fmla="*/ 3442854 h 3771856"/>
              <a:gd name="connsiteX6" fmla="*/ 0 w 4519595"/>
              <a:gd name="connsiteY6" fmla="*/ 13854 h 3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9595" h="3771856">
                <a:moveTo>
                  <a:pt x="0" y="13854"/>
                </a:moveTo>
                <a:lnTo>
                  <a:pt x="3906982" y="0"/>
                </a:lnTo>
                <a:cubicBezTo>
                  <a:pt x="5532582" y="935182"/>
                  <a:pt x="3560619" y="481446"/>
                  <a:pt x="2189019" y="1122218"/>
                </a:cubicBezTo>
                <a:cubicBezTo>
                  <a:pt x="1567874" y="1498599"/>
                  <a:pt x="1616365" y="1622136"/>
                  <a:pt x="2313710" y="2369127"/>
                </a:cubicBezTo>
                <a:cubicBezTo>
                  <a:pt x="2706255" y="2797463"/>
                  <a:pt x="3516745" y="3347027"/>
                  <a:pt x="3131127" y="3525981"/>
                </a:cubicBezTo>
                <a:cubicBezTo>
                  <a:pt x="2745509" y="3704935"/>
                  <a:pt x="655782" y="4014354"/>
                  <a:pt x="0" y="3442854"/>
                </a:cubicBezTo>
                <a:lnTo>
                  <a:pt x="0" y="13854"/>
                </a:ln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AFB3308-0AB2-4A33-875F-327BAE83590D}"/>
              </a:ext>
            </a:extLst>
          </p:cNvPr>
          <p:cNvSpPr/>
          <p:nvPr/>
        </p:nvSpPr>
        <p:spPr>
          <a:xfrm>
            <a:off x="1" y="2378098"/>
            <a:ext cx="4270393" cy="4479902"/>
          </a:xfrm>
          <a:custGeom>
            <a:avLst/>
            <a:gdLst>
              <a:gd name="connsiteX0" fmla="*/ 0 w 2646218"/>
              <a:gd name="connsiteY0" fmla="*/ 0 h 3893127"/>
              <a:gd name="connsiteX1" fmla="*/ 2646218 w 2646218"/>
              <a:gd name="connsiteY1" fmla="*/ 0 h 3893127"/>
              <a:gd name="connsiteX2" fmla="*/ 2646218 w 2646218"/>
              <a:gd name="connsiteY2" fmla="*/ 3893127 h 3893127"/>
              <a:gd name="connsiteX3" fmla="*/ 0 w 2646218"/>
              <a:gd name="connsiteY3" fmla="*/ 3893127 h 3893127"/>
              <a:gd name="connsiteX4" fmla="*/ 0 w 2646218"/>
              <a:gd name="connsiteY4" fmla="*/ 0 h 3893127"/>
              <a:gd name="connsiteX0" fmla="*/ 0 w 2976995"/>
              <a:gd name="connsiteY0" fmla="*/ 486640 h 4379767"/>
              <a:gd name="connsiteX1" fmla="*/ 2646218 w 2976995"/>
              <a:gd name="connsiteY1" fmla="*/ 486640 h 4379767"/>
              <a:gd name="connsiteX2" fmla="*/ 2646218 w 2976995"/>
              <a:gd name="connsiteY2" fmla="*/ 4379767 h 4379767"/>
              <a:gd name="connsiteX3" fmla="*/ 0 w 2976995"/>
              <a:gd name="connsiteY3" fmla="*/ 4379767 h 4379767"/>
              <a:gd name="connsiteX4" fmla="*/ 0 w 2976995"/>
              <a:gd name="connsiteY4" fmla="*/ 486640 h 4379767"/>
              <a:gd name="connsiteX0" fmla="*/ 0 w 3014508"/>
              <a:gd name="connsiteY0" fmla="*/ 486640 h 4379767"/>
              <a:gd name="connsiteX1" fmla="*/ 2646218 w 3014508"/>
              <a:gd name="connsiteY1" fmla="*/ 486640 h 4379767"/>
              <a:gd name="connsiteX2" fmla="*/ 2992582 w 3014508"/>
              <a:gd name="connsiteY2" fmla="*/ 2315440 h 4379767"/>
              <a:gd name="connsiteX3" fmla="*/ 2646218 w 3014508"/>
              <a:gd name="connsiteY3" fmla="*/ 4379767 h 4379767"/>
              <a:gd name="connsiteX4" fmla="*/ 0 w 3014508"/>
              <a:gd name="connsiteY4" fmla="*/ 4379767 h 4379767"/>
              <a:gd name="connsiteX5" fmla="*/ 0 w 3014508"/>
              <a:gd name="connsiteY5" fmla="*/ 486640 h 4379767"/>
              <a:gd name="connsiteX0" fmla="*/ 0 w 3014508"/>
              <a:gd name="connsiteY0" fmla="*/ 283286 h 4176413"/>
              <a:gd name="connsiteX1" fmla="*/ 2604655 w 3014508"/>
              <a:gd name="connsiteY1" fmla="*/ 865177 h 4176413"/>
              <a:gd name="connsiteX2" fmla="*/ 2992582 w 3014508"/>
              <a:gd name="connsiteY2" fmla="*/ 2112086 h 4176413"/>
              <a:gd name="connsiteX3" fmla="*/ 2646218 w 3014508"/>
              <a:gd name="connsiteY3" fmla="*/ 4176413 h 4176413"/>
              <a:gd name="connsiteX4" fmla="*/ 0 w 3014508"/>
              <a:gd name="connsiteY4" fmla="*/ 4176413 h 4176413"/>
              <a:gd name="connsiteX5" fmla="*/ 0 w 3014508"/>
              <a:gd name="connsiteY5" fmla="*/ 283286 h 4176413"/>
              <a:gd name="connsiteX0" fmla="*/ 0 w 2798428"/>
              <a:gd name="connsiteY0" fmla="*/ 228951 h 4122078"/>
              <a:gd name="connsiteX1" fmla="*/ 2604655 w 2798428"/>
              <a:gd name="connsiteY1" fmla="*/ 810842 h 4122078"/>
              <a:gd name="connsiteX2" fmla="*/ 2258291 w 2798428"/>
              <a:gd name="connsiteY2" fmla="*/ 2196297 h 4122078"/>
              <a:gd name="connsiteX3" fmla="*/ 2646218 w 2798428"/>
              <a:gd name="connsiteY3" fmla="*/ 4122078 h 4122078"/>
              <a:gd name="connsiteX4" fmla="*/ 0 w 2798428"/>
              <a:gd name="connsiteY4" fmla="*/ 4122078 h 4122078"/>
              <a:gd name="connsiteX5" fmla="*/ 0 w 2798428"/>
              <a:gd name="connsiteY5" fmla="*/ 228951 h 4122078"/>
              <a:gd name="connsiteX0" fmla="*/ 0 w 2798428"/>
              <a:gd name="connsiteY0" fmla="*/ 337918 h 4231045"/>
              <a:gd name="connsiteX1" fmla="*/ 1260763 w 2798428"/>
              <a:gd name="connsiteY1" fmla="*/ 268644 h 4231045"/>
              <a:gd name="connsiteX2" fmla="*/ 2604655 w 2798428"/>
              <a:gd name="connsiteY2" fmla="*/ 919809 h 4231045"/>
              <a:gd name="connsiteX3" fmla="*/ 2258291 w 2798428"/>
              <a:gd name="connsiteY3" fmla="*/ 2305264 h 4231045"/>
              <a:gd name="connsiteX4" fmla="*/ 2646218 w 2798428"/>
              <a:gd name="connsiteY4" fmla="*/ 4231045 h 4231045"/>
              <a:gd name="connsiteX5" fmla="*/ 0 w 2798428"/>
              <a:gd name="connsiteY5" fmla="*/ 4231045 h 4231045"/>
              <a:gd name="connsiteX6" fmla="*/ 0 w 2798428"/>
              <a:gd name="connsiteY6" fmla="*/ 337918 h 4231045"/>
              <a:gd name="connsiteX0" fmla="*/ 0 w 2798428"/>
              <a:gd name="connsiteY0" fmla="*/ 209434 h 4102561"/>
              <a:gd name="connsiteX1" fmla="*/ 1302327 w 2798428"/>
              <a:gd name="connsiteY1" fmla="*/ 749760 h 4102561"/>
              <a:gd name="connsiteX2" fmla="*/ 2604655 w 2798428"/>
              <a:gd name="connsiteY2" fmla="*/ 791325 h 4102561"/>
              <a:gd name="connsiteX3" fmla="*/ 2258291 w 2798428"/>
              <a:gd name="connsiteY3" fmla="*/ 2176780 h 4102561"/>
              <a:gd name="connsiteX4" fmla="*/ 2646218 w 2798428"/>
              <a:gd name="connsiteY4" fmla="*/ 4102561 h 4102561"/>
              <a:gd name="connsiteX5" fmla="*/ 0 w 2798428"/>
              <a:gd name="connsiteY5" fmla="*/ 4102561 h 4102561"/>
              <a:gd name="connsiteX6" fmla="*/ 0 w 2798428"/>
              <a:gd name="connsiteY6" fmla="*/ 209434 h 4102561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604655 w 2798428"/>
              <a:gd name="connsiteY2" fmla="*/ 1168666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2798428"/>
              <a:gd name="connsiteY0" fmla="*/ 586775 h 4479902"/>
              <a:gd name="connsiteX1" fmla="*/ 1302327 w 2798428"/>
              <a:gd name="connsiteY1" fmla="*/ 1127101 h 4479902"/>
              <a:gd name="connsiteX2" fmla="*/ 2272145 w 2798428"/>
              <a:gd name="connsiteY2" fmla="*/ 1431902 h 4479902"/>
              <a:gd name="connsiteX3" fmla="*/ 2258291 w 2798428"/>
              <a:gd name="connsiteY3" fmla="*/ 2554121 h 4479902"/>
              <a:gd name="connsiteX4" fmla="*/ 2646218 w 2798428"/>
              <a:gd name="connsiteY4" fmla="*/ 4479902 h 4479902"/>
              <a:gd name="connsiteX5" fmla="*/ 0 w 2798428"/>
              <a:gd name="connsiteY5" fmla="*/ 4479902 h 4479902"/>
              <a:gd name="connsiteX6" fmla="*/ 0 w 2798428"/>
              <a:gd name="connsiteY6" fmla="*/ 586775 h 4479902"/>
              <a:gd name="connsiteX0" fmla="*/ 0 w 3475828"/>
              <a:gd name="connsiteY0" fmla="*/ 586775 h 4479902"/>
              <a:gd name="connsiteX1" fmla="*/ 1302327 w 3475828"/>
              <a:gd name="connsiteY1" fmla="*/ 1127101 h 4479902"/>
              <a:gd name="connsiteX2" fmla="*/ 2272145 w 3475828"/>
              <a:gd name="connsiteY2" fmla="*/ 1431902 h 4479902"/>
              <a:gd name="connsiteX3" fmla="*/ 2258291 w 3475828"/>
              <a:gd name="connsiteY3" fmla="*/ 2554121 h 4479902"/>
              <a:gd name="connsiteX4" fmla="*/ 3380509 w 3475828"/>
              <a:gd name="connsiteY4" fmla="*/ 4479902 h 4479902"/>
              <a:gd name="connsiteX5" fmla="*/ 0 w 3475828"/>
              <a:gd name="connsiteY5" fmla="*/ 4479902 h 4479902"/>
              <a:gd name="connsiteX6" fmla="*/ 0 w 3475828"/>
              <a:gd name="connsiteY6" fmla="*/ 586775 h 4479902"/>
              <a:gd name="connsiteX0" fmla="*/ 0 w 4387847"/>
              <a:gd name="connsiteY0" fmla="*/ 586775 h 4479902"/>
              <a:gd name="connsiteX1" fmla="*/ 1302327 w 4387847"/>
              <a:gd name="connsiteY1" fmla="*/ 1127101 h 4479902"/>
              <a:gd name="connsiteX2" fmla="*/ 2272145 w 4387847"/>
              <a:gd name="connsiteY2" fmla="*/ 1431902 h 4479902"/>
              <a:gd name="connsiteX3" fmla="*/ 2258291 w 4387847"/>
              <a:gd name="connsiteY3" fmla="*/ 2554121 h 4479902"/>
              <a:gd name="connsiteX4" fmla="*/ 3380509 w 4387847"/>
              <a:gd name="connsiteY4" fmla="*/ 4479902 h 4479902"/>
              <a:gd name="connsiteX5" fmla="*/ 0 w 4387847"/>
              <a:gd name="connsiteY5" fmla="*/ 4479902 h 4479902"/>
              <a:gd name="connsiteX6" fmla="*/ 0 w 4387847"/>
              <a:gd name="connsiteY6" fmla="*/ 586775 h 4479902"/>
              <a:gd name="connsiteX0" fmla="*/ 0 w 4270393"/>
              <a:gd name="connsiteY0" fmla="*/ 586775 h 4479902"/>
              <a:gd name="connsiteX1" fmla="*/ 1302327 w 4270393"/>
              <a:gd name="connsiteY1" fmla="*/ 1127101 h 4479902"/>
              <a:gd name="connsiteX2" fmla="*/ 2272145 w 4270393"/>
              <a:gd name="connsiteY2" fmla="*/ 1431902 h 4479902"/>
              <a:gd name="connsiteX3" fmla="*/ 1482436 w 4270393"/>
              <a:gd name="connsiteY3" fmla="*/ 3177576 h 4479902"/>
              <a:gd name="connsiteX4" fmla="*/ 3380509 w 4270393"/>
              <a:gd name="connsiteY4" fmla="*/ 4479902 h 4479902"/>
              <a:gd name="connsiteX5" fmla="*/ 0 w 4270393"/>
              <a:gd name="connsiteY5" fmla="*/ 4479902 h 4479902"/>
              <a:gd name="connsiteX6" fmla="*/ 0 w 4270393"/>
              <a:gd name="connsiteY6" fmla="*/ 586775 h 447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93" h="4479902">
                <a:moveTo>
                  <a:pt x="0" y="586775"/>
                </a:moveTo>
                <a:cubicBezTo>
                  <a:pt x="972127" y="-960316"/>
                  <a:pt x="868218" y="1030119"/>
                  <a:pt x="1302327" y="1127101"/>
                </a:cubicBezTo>
                <a:cubicBezTo>
                  <a:pt x="1736436" y="1224083"/>
                  <a:pt x="2242127" y="1090156"/>
                  <a:pt x="2272145" y="1431902"/>
                </a:cubicBezTo>
                <a:cubicBezTo>
                  <a:pt x="2302163" y="1773648"/>
                  <a:pt x="1482436" y="2528722"/>
                  <a:pt x="1482436" y="3177576"/>
                </a:cubicBezTo>
                <a:cubicBezTo>
                  <a:pt x="1482436" y="3826430"/>
                  <a:pt x="6179128" y="3969593"/>
                  <a:pt x="3380509" y="4479902"/>
                </a:cubicBezTo>
                <a:lnTo>
                  <a:pt x="0" y="4479902"/>
                </a:lnTo>
                <a:lnTo>
                  <a:pt x="0" y="586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27A3D4-0452-4CE3-8B42-D1C547F7BE57}"/>
              </a:ext>
            </a:extLst>
          </p:cNvPr>
          <p:cNvSpPr/>
          <p:nvPr/>
        </p:nvSpPr>
        <p:spPr>
          <a:xfrm>
            <a:off x="9984410" y="0"/>
            <a:ext cx="2207589" cy="2798619"/>
          </a:xfrm>
          <a:custGeom>
            <a:avLst/>
            <a:gdLst>
              <a:gd name="connsiteX0" fmla="*/ 0 w 1773382"/>
              <a:gd name="connsiteY0" fmla="*/ 0 h 1787236"/>
              <a:gd name="connsiteX1" fmla="*/ 1773382 w 1773382"/>
              <a:gd name="connsiteY1" fmla="*/ 0 h 1787236"/>
              <a:gd name="connsiteX2" fmla="*/ 1773382 w 1773382"/>
              <a:gd name="connsiteY2" fmla="*/ 1787236 h 1787236"/>
              <a:gd name="connsiteX3" fmla="*/ 0 w 1773382"/>
              <a:gd name="connsiteY3" fmla="*/ 1787236 h 1787236"/>
              <a:gd name="connsiteX4" fmla="*/ 0 w 1773382"/>
              <a:gd name="connsiteY4" fmla="*/ 0 h 1787236"/>
              <a:gd name="connsiteX0" fmla="*/ 221673 w 1995055"/>
              <a:gd name="connsiteY0" fmla="*/ 0 h 2010640"/>
              <a:gd name="connsiteX1" fmla="*/ 1995055 w 1995055"/>
              <a:gd name="connsiteY1" fmla="*/ 0 h 2010640"/>
              <a:gd name="connsiteX2" fmla="*/ 1995055 w 1995055"/>
              <a:gd name="connsiteY2" fmla="*/ 1787236 h 2010640"/>
              <a:gd name="connsiteX3" fmla="*/ 221673 w 1995055"/>
              <a:gd name="connsiteY3" fmla="*/ 1787236 h 2010640"/>
              <a:gd name="connsiteX4" fmla="*/ 221673 w 1995055"/>
              <a:gd name="connsiteY4" fmla="*/ 0 h 2010640"/>
              <a:gd name="connsiteX0" fmla="*/ 221673 w 1995055"/>
              <a:gd name="connsiteY0" fmla="*/ 0 h 2009046"/>
              <a:gd name="connsiteX1" fmla="*/ 1995055 w 1995055"/>
              <a:gd name="connsiteY1" fmla="*/ 0 h 2009046"/>
              <a:gd name="connsiteX2" fmla="*/ 1995055 w 1995055"/>
              <a:gd name="connsiteY2" fmla="*/ 1787236 h 2009046"/>
              <a:gd name="connsiteX3" fmla="*/ 1233056 w 1995055"/>
              <a:gd name="connsiteY3" fmla="*/ 1981200 h 2009046"/>
              <a:gd name="connsiteX4" fmla="*/ 221673 w 1995055"/>
              <a:gd name="connsiteY4" fmla="*/ 1787236 h 2009046"/>
              <a:gd name="connsiteX5" fmla="*/ 221673 w 1995055"/>
              <a:gd name="connsiteY5" fmla="*/ 0 h 2009046"/>
              <a:gd name="connsiteX0" fmla="*/ 201426 w 1974808"/>
              <a:gd name="connsiteY0" fmla="*/ 0 h 2798619"/>
              <a:gd name="connsiteX1" fmla="*/ 1974808 w 1974808"/>
              <a:gd name="connsiteY1" fmla="*/ 0 h 2798619"/>
              <a:gd name="connsiteX2" fmla="*/ 1974808 w 1974808"/>
              <a:gd name="connsiteY2" fmla="*/ 1787236 h 2798619"/>
              <a:gd name="connsiteX3" fmla="*/ 1642300 w 1974808"/>
              <a:gd name="connsiteY3" fmla="*/ 2798619 h 2798619"/>
              <a:gd name="connsiteX4" fmla="*/ 201426 w 1974808"/>
              <a:gd name="connsiteY4" fmla="*/ 1787236 h 2798619"/>
              <a:gd name="connsiteX5" fmla="*/ 201426 w 1974808"/>
              <a:gd name="connsiteY5" fmla="*/ 0 h 2798619"/>
              <a:gd name="connsiteX0" fmla="*/ 45466 w 1818848"/>
              <a:gd name="connsiteY0" fmla="*/ 0 h 2798619"/>
              <a:gd name="connsiteX1" fmla="*/ 1818848 w 1818848"/>
              <a:gd name="connsiteY1" fmla="*/ 0 h 2798619"/>
              <a:gd name="connsiteX2" fmla="*/ 1818848 w 1818848"/>
              <a:gd name="connsiteY2" fmla="*/ 1787236 h 2798619"/>
              <a:gd name="connsiteX3" fmla="*/ 1486340 w 1818848"/>
              <a:gd name="connsiteY3" fmla="*/ 2798619 h 2798619"/>
              <a:gd name="connsiteX4" fmla="*/ 1223102 w 1818848"/>
              <a:gd name="connsiteY4" fmla="*/ 803563 h 2798619"/>
              <a:gd name="connsiteX5" fmla="*/ 45466 w 1818848"/>
              <a:gd name="connsiteY5" fmla="*/ 0 h 2798619"/>
              <a:gd name="connsiteX0" fmla="*/ 434207 w 2207589"/>
              <a:gd name="connsiteY0" fmla="*/ 0 h 2798619"/>
              <a:gd name="connsiteX1" fmla="*/ 2207589 w 2207589"/>
              <a:gd name="connsiteY1" fmla="*/ 0 h 2798619"/>
              <a:gd name="connsiteX2" fmla="*/ 2207589 w 2207589"/>
              <a:gd name="connsiteY2" fmla="*/ 1787236 h 2798619"/>
              <a:gd name="connsiteX3" fmla="*/ 1875081 w 2207589"/>
              <a:gd name="connsiteY3" fmla="*/ 2798619 h 2798619"/>
              <a:gd name="connsiteX4" fmla="*/ 1611843 w 2207589"/>
              <a:gd name="connsiteY4" fmla="*/ 803563 h 2798619"/>
              <a:gd name="connsiteX5" fmla="*/ 434207 w 2207589"/>
              <a:gd name="connsiteY5" fmla="*/ 0 h 279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7589" h="2798619">
                <a:moveTo>
                  <a:pt x="434207" y="0"/>
                </a:moveTo>
                <a:lnTo>
                  <a:pt x="2207589" y="0"/>
                </a:lnTo>
                <a:lnTo>
                  <a:pt x="2207589" y="1787236"/>
                </a:lnTo>
                <a:cubicBezTo>
                  <a:pt x="2080589" y="2117436"/>
                  <a:pt x="2170645" y="2798619"/>
                  <a:pt x="1875081" y="2798619"/>
                </a:cubicBezTo>
                <a:cubicBezTo>
                  <a:pt x="1579517" y="2798619"/>
                  <a:pt x="1851989" y="1269999"/>
                  <a:pt x="1611843" y="803563"/>
                </a:cubicBezTo>
                <a:cubicBezTo>
                  <a:pt x="1371697" y="337127"/>
                  <a:pt x="-942012" y="477982"/>
                  <a:pt x="434207" y="0"/>
                </a:cubicBezTo>
                <a:close/>
              </a:path>
            </a:pathLst>
          </a:custGeom>
          <a:solidFill>
            <a:srgbClr val="1BD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1D985-398D-4911-B2EB-E3C8C4EB7E91}"/>
              </a:ext>
            </a:extLst>
          </p:cNvPr>
          <p:cNvSpPr/>
          <p:nvPr/>
        </p:nvSpPr>
        <p:spPr>
          <a:xfrm>
            <a:off x="4714897" y="432954"/>
            <a:ext cx="4156364" cy="65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ການສ້າງ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Max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Heap</a:t>
            </a:r>
            <a:r>
              <a:rPr lang="lo-LA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ຈາກ </a:t>
            </a:r>
            <a:r>
              <a:rPr lang="en-US" sz="2000" dirty="0">
                <a:solidFill>
                  <a:schemeClr val="tx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Tree</a:t>
            </a:r>
          </a:p>
          <a:p>
            <a:pPr algn="ctr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B52AE4-5631-4210-AFCE-751330AEE00D}"/>
              </a:ext>
            </a:extLst>
          </p:cNvPr>
          <p:cNvSpPr/>
          <p:nvPr/>
        </p:nvSpPr>
        <p:spPr>
          <a:xfrm>
            <a:off x="8051707" y="134430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90CB34-F44F-4AC5-B1DA-5628E2E87AE9}"/>
              </a:ext>
            </a:extLst>
          </p:cNvPr>
          <p:cNvSpPr/>
          <p:nvPr/>
        </p:nvSpPr>
        <p:spPr>
          <a:xfrm>
            <a:off x="8915654" y="278643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DE059-4011-44FF-9EC9-9C05EE49ED9A}"/>
              </a:ext>
            </a:extLst>
          </p:cNvPr>
          <p:cNvSpPr/>
          <p:nvPr/>
        </p:nvSpPr>
        <p:spPr>
          <a:xfrm>
            <a:off x="7165882" y="278815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015460-E230-4D8D-AFC9-0F51098732C1}"/>
              </a:ext>
            </a:extLst>
          </p:cNvPr>
          <p:cNvSpPr/>
          <p:nvPr/>
        </p:nvSpPr>
        <p:spPr>
          <a:xfrm>
            <a:off x="4314623" y="134430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8CD181-684D-40E3-BD65-67071BC65E64}"/>
              </a:ext>
            </a:extLst>
          </p:cNvPr>
          <p:cNvSpPr/>
          <p:nvPr/>
        </p:nvSpPr>
        <p:spPr>
          <a:xfrm>
            <a:off x="5242682" y="2754429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05A53-B765-4505-B1D5-6FCD3075B7F9}"/>
              </a:ext>
            </a:extLst>
          </p:cNvPr>
          <p:cNvSpPr/>
          <p:nvPr/>
        </p:nvSpPr>
        <p:spPr>
          <a:xfrm>
            <a:off x="3336759" y="2786430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286B10-61F6-4BE9-A6A3-2953D1F070D7}"/>
              </a:ext>
            </a:extLst>
          </p:cNvPr>
          <p:cNvSpPr/>
          <p:nvPr/>
        </p:nvSpPr>
        <p:spPr>
          <a:xfrm>
            <a:off x="2620536" y="450609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7497B-227C-4139-B31F-E44F624884CE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4036292" y="2062714"/>
            <a:ext cx="398352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02C04-AE3C-4C03-A484-18894F50FE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014156" y="2062714"/>
            <a:ext cx="348547" cy="81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3C99EB-119F-48CD-A322-8B3C1EFEB8B7}"/>
              </a:ext>
            </a:extLst>
          </p:cNvPr>
          <p:cNvCxnSpPr>
            <a:cxnSpLocks/>
            <a:stCxn id="12" idx="4"/>
            <a:endCxn id="13" idx="7"/>
          </p:cNvCxnSpPr>
          <p:nvPr/>
        </p:nvCxnSpPr>
        <p:spPr>
          <a:xfrm flipH="1">
            <a:off x="3320069" y="3628094"/>
            <a:ext cx="426467" cy="10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A3D35-847A-45B3-BA23-8F97DE45484E}"/>
              </a:ext>
            </a:extLst>
          </p:cNvPr>
          <p:cNvCxnSpPr>
            <a:cxnSpLocks/>
          </p:cNvCxnSpPr>
          <p:nvPr/>
        </p:nvCxnSpPr>
        <p:spPr>
          <a:xfrm flipH="1">
            <a:off x="3440090" y="3685268"/>
            <a:ext cx="408848" cy="94408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D878DD-F5FE-4886-B14C-52A84C9742DA}"/>
              </a:ext>
            </a:extLst>
          </p:cNvPr>
          <p:cNvCxnSpPr>
            <a:cxnSpLocks/>
          </p:cNvCxnSpPr>
          <p:nvPr/>
        </p:nvCxnSpPr>
        <p:spPr>
          <a:xfrm flipV="1">
            <a:off x="6167331" y="1556010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8D7C9E1-2E4F-491A-BCF3-7E4F84BADAF2}"/>
              </a:ext>
            </a:extLst>
          </p:cNvPr>
          <p:cNvSpPr/>
          <p:nvPr/>
        </p:nvSpPr>
        <p:spPr>
          <a:xfrm>
            <a:off x="6392805" y="4506091"/>
            <a:ext cx="819554" cy="841664"/>
          </a:xfrm>
          <a:prstGeom prst="ellipse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03F8B-F14A-482B-B7F5-FCC20A5B444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865415" y="2062714"/>
            <a:ext cx="306313" cy="84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31CC7-5AEC-4CD6-8794-238A6F36D1E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751240" y="2062714"/>
            <a:ext cx="284435" cy="8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3BC8DF-3263-4BA2-AEC5-4CD9381CA481}"/>
              </a:ext>
            </a:extLst>
          </p:cNvPr>
          <p:cNvCxnSpPr>
            <a:cxnSpLocks/>
            <a:stCxn id="9" idx="4"/>
            <a:endCxn id="32" idx="7"/>
          </p:cNvCxnSpPr>
          <p:nvPr/>
        </p:nvCxnSpPr>
        <p:spPr>
          <a:xfrm flipH="1">
            <a:off x="7092338" y="3629814"/>
            <a:ext cx="483321" cy="99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3A16AE-9C01-4AB6-BB22-FCEFD1AAB085}"/>
              </a:ext>
            </a:extLst>
          </p:cNvPr>
          <p:cNvCxnSpPr>
            <a:cxnSpLocks/>
          </p:cNvCxnSpPr>
          <p:nvPr/>
        </p:nvCxnSpPr>
        <p:spPr>
          <a:xfrm>
            <a:off x="8893457" y="2088057"/>
            <a:ext cx="227006" cy="6663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D2EF78-024D-47DC-B758-0808547DD335}"/>
              </a:ext>
            </a:extLst>
          </p:cNvPr>
          <p:cNvCxnSpPr>
            <a:cxnSpLocks/>
          </p:cNvCxnSpPr>
          <p:nvPr/>
        </p:nvCxnSpPr>
        <p:spPr>
          <a:xfrm flipV="1">
            <a:off x="9934062" y="1556009"/>
            <a:ext cx="664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>
            <a:extLst>
              <a:ext uri="{FF2B5EF4-FFF2-40B4-BE49-F238E27FC236}">
                <a16:creationId xmlns:a16="http://schemas.microsoft.com/office/drawing/2014/main" id="{22D1621A-32D0-4116-BDDC-8C34C4A172B9}"/>
              </a:ext>
            </a:extLst>
          </p:cNvPr>
          <p:cNvSpPr/>
          <p:nvPr/>
        </p:nvSpPr>
        <p:spPr>
          <a:xfrm>
            <a:off x="279517" y="3496304"/>
            <a:ext cx="1166290" cy="2673965"/>
          </a:xfrm>
          <a:custGeom>
            <a:avLst/>
            <a:gdLst>
              <a:gd name="connsiteX0" fmla="*/ 0 w 678872"/>
              <a:gd name="connsiteY0" fmla="*/ 0 h 1537854"/>
              <a:gd name="connsiteX1" fmla="*/ 678872 w 678872"/>
              <a:gd name="connsiteY1" fmla="*/ 0 h 1537854"/>
              <a:gd name="connsiteX2" fmla="*/ 678872 w 678872"/>
              <a:gd name="connsiteY2" fmla="*/ 1537854 h 1537854"/>
              <a:gd name="connsiteX3" fmla="*/ 0 w 678872"/>
              <a:gd name="connsiteY3" fmla="*/ 1537854 h 1537854"/>
              <a:gd name="connsiteX4" fmla="*/ 0 w 678872"/>
              <a:gd name="connsiteY4" fmla="*/ 0 h 1537854"/>
              <a:gd name="connsiteX0" fmla="*/ 0 w 763730"/>
              <a:gd name="connsiteY0" fmla="*/ 192231 h 1730085"/>
              <a:gd name="connsiteX1" fmla="*/ 678872 w 763730"/>
              <a:gd name="connsiteY1" fmla="*/ 192231 h 1730085"/>
              <a:gd name="connsiteX2" fmla="*/ 678872 w 763730"/>
              <a:gd name="connsiteY2" fmla="*/ 1730085 h 1730085"/>
              <a:gd name="connsiteX3" fmla="*/ 0 w 763730"/>
              <a:gd name="connsiteY3" fmla="*/ 1730085 h 1730085"/>
              <a:gd name="connsiteX4" fmla="*/ 0 w 763730"/>
              <a:gd name="connsiteY4" fmla="*/ 192231 h 1730085"/>
              <a:gd name="connsiteX0" fmla="*/ 130649 w 894379"/>
              <a:gd name="connsiteY0" fmla="*/ 192231 h 1730085"/>
              <a:gd name="connsiteX1" fmla="*/ 809521 w 894379"/>
              <a:gd name="connsiteY1" fmla="*/ 192231 h 1730085"/>
              <a:gd name="connsiteX2" fmla="*/ 809521 w 894379"/>
              <a:gd name="connsiteY2" fmla="*/ 1730085 h 1730085"/>
              <a:gd name="connsiteX3" fmla="*/ 130649 w 894379"/>
              <a:gd name="connsiteY3" fmla="*/ 1730085 h 1730085"/>
              <a:gd name="connsiteX4" fmla="*/ 130649 w 894379"/>
              <a:gd name="connsiteY4" fmla="*/ 192231 h 1730085"/>
              <a:gd name="connsiteX0" fmla="*/ 45218 w 808948"/>
              <a:gd name="connsiteY0" fmla="*/ 192231 h 2796885"/>
              <a:gd name="connsiteX1" fmla="*/ 724090 w 808948"/>
              <a:gd name="connsiteY1" fmla="*/ 192231 h 2796885"/>
              <a:gd name="connsiteX2" fmla="*/ 724090 w 808948"/>
              <a:gd name="connsiteY2" fmla="*/ 1730085 h 2796885"/>
              <a:gd name="connsiteX3" fmla="*/ 266891 w 808948"/>
              <a:gd name="connsiteY3" fmla="*/ 2796885 h 2796885"/>
              <a:gd name="connsiteX4" fmla="*/ 45218 w 808948"/>
              <a:gd name="connsiteY4" fmla="*/ 192231 h 2796885"/>
              <a:gd name="connsiteX0" fmla="*/ 39138 w 1169165"/>
              <a:gd name="connsiteY0" fmla="*/ 165674 h 2789179"/>
              <a:gd name="connsiteX1" fmla="*/ 718010 w 1169165"/>
              <a:gd name="connsiteY1" fmla="*/ 165674 h 2789179"/>
              <a:gd name="connsiteX2" fmla="*/ 1147501 w 1169165"/>
              <a:gd name="connsiteY2" fmla="*/ 1260183 h 2789179"/>
              <a:gd name="connsiteX3" fmla="*/ 260811 w 1169165"/>
              <a:gd name="connsiteY3" fmla="*/ 2770328 h 2789179"/>
              <a:gd name="connsiteX4" fmla="*/ 39138 w 1169165"/>
              <a:gd name="connsiteY4" fmla="*/ 165674 h 2789179"/>
              <a:gd name="connsiteX0" fmla="*/ 39138 w 1166290"/>
              <a:gd name="connsiteY0" fmla="*/ 50460 h 2673965"/>
              <a:gd name="connsiteX1" fmla="*/ 648737 w 1166290"/>
              <a:gd name="connsiteY1" fmla="*/ 770896 h 2673965"/>
              <a:gd name="connsiteX2" fmla="*/ 1147501 w 1166290"/>
              <a:gd name="connsiteY2" fmla="*/ 1144969 h 2673965"/>
              <a:gd name="connsiteX3" fmla="*/ 260811 w 1166290"/>
              <a:gd name="connsiteY3" fmla="*/ 2655114 h 2673965"/>
              <a:gd name="connsiteX4" fmla="*/ 39138 w 1166290"/>
              <a:gd name="connsiteY4" fmla="*/ 50460 h 26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90" h="2673965">
                <a:moveTo>
                  <a:pt x="39138" y="50460"/>
                </a:moveTo>
                <a:cubicBezTo>
                  <a:pt x="152283" y="-205849"/>
                  <a:pt x="464010" y="588478"/>
                  <a:pt x="648737" y="770896"/>
                </a:cubicBezTo>
                <a:cubicBezTo>
                  <a:pt x="833464" y="953314"/>
                  <a:pt x="1260646" y="888660"/>
                  <a:pt x="1147501" y="1144969"/>
                </a:cubicBezTo>
                <a:cubicBezTo>
                  <a:pt x="851938" y="1648351"/>
                  <a:pt x="445538" y="2837532"/>
                  <a:pt x="260811" y="2655114"/>
                </a:cubicBezTo>
                <a:cubicBezTo>
                  <a:pt x="76084" y="2472696"/>
                  <a:pt x="-74007" y="306769"/>
                  <a:pt x="39138" y="5046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3541</Words>
  <Application>Microsoft Office PowerPoint</Application>
  <PresentationFormat>Widescreen</PresentationFormat>
  <Paragraphs>475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Phetsarath</vt:lpstr>
      <vt:lpstr>Arial</vt:lpstr>
      <vt:lpstr>Calibri</vt:lpstr>
      <vt:lpstr>Calibri Light</vt:lpstr>
      <vt:lpstr>Comic Sans MS</vt:lpstr>
      <vt:lpstr>DokChampa</vt:lpstr>
      <vt:lpstr>Phetsarath OT</vt:lpstr>
      <vt:lpstr>Saysettha OT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kayeng her</dc:creator>
  <cp:lastModifiedBy>Thanongsine Xayyavong</cp:lastModifiedBy>
  <cp:revision>85</cp:revision>
  <dcterms:created xsi:type="dcterms:W3CDTF">2021-07-04T07:07:21Z</dcterms:created>
  <dcterms:modified xsi:type="dcterms:W3CDTF">2021-07-14T02:36:09Z</dcterms:modified>
</cp:coreProperties>
</file>