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51"/>
  </p:notesMasterIdLst>
  <p:sldIdLst>
    <p:sldId id="256" r:id="rId2"/>
    <p:sldId id="263" r:id="rId3"/>
    <p:sldId id="260" r:id="rId4"/>
    <p:sldId id="302" r:id="rId5"/>
    <p:sldId id="344" r:id="rId6"/>
    <p:sldId id="258" r:id="rId7"/>
    <p:sldId id="306" r:id="rId8"/>
    <p:sldId id="307" r:id="rId9"/>
    <p:sldId id="305" r:id="rId10"/>
    <p:sldId id="308" r:id="rId11"/>
    <p:sldId id="309" r:id="rId12"/>
    <p:sldId id="310" r:id="rId13"/>
    <p:sldId id="312" r:id="rId14"/>
    <p:sldId id="303" r:id="rId15"/>
    <p:sldId id="313" r:id="rId16"/>
    <p:sldId id="314" r:id="rId17"/>
    <p:sldId id="316" r:id="rId18"/>
    <p:sldId id="317" r:id="rId19"/>
    <p:sldId id="318" r:id="rId20"/>
    <p:sldId id="319" r:id="rId21"/>
    <p:sldId id="320" r:id="rId22"/>
    <p:sldId id="322" r:id="rId23"/>
    <p:sldId id="330" r:id="rId24"/>
    <p:sldId id="326" r:id="rId25"/>
    <p:sldId id="329" r:id="rId26"/>
    <p:sldId id="324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56" r:id="rId40"/>
    <p:sldId id="345" r:id="rId41"/>
    <p:sldId id="346" r:id="rId42"/>
    <p:sldId id="347" r:id="rId43"/>
    <p:sldId id="348" r:id="rId44"/>
    <p:sldId id="349" r:id="rId45"/>
    <p:sldId id="354" r:id="rId46"/>
    <p:sldId id="355" r:id="rId47"/>
    <p:sldId id="351" r:id="rId48"/>
    <p:sldId id="352" r:id="rId49"/>
    <p:sldId id="353" r:id="rId50"/>
  </p:sldIdLst>
  <p:sldSz cx="9144000" cy="5143500" type="screen16x9"/>
  <p:notesSz cx="6858000" cy="9144000"/>
  <p:embeddedFontLst>
    <p:embeddedFont>
      <p:font typeface="Baloo 2" panose="020B0604020202020204" charset="0"/>
      <p:regular r:id="rId52"/>
      <p:bold r:id="rId53"/>
    </p:embeddedFon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Comic Sans MS" panose="030F0702030302020204" pitchFamily="66" charset="0"/>
      <p:regular r:id="rId58"/>
      <p:bold r:id="rId59"/>
      <p:italic r:id="rId60"/>
      <p:boldItalic r:id="rId61"/>
    </p:embeddedFont>
    <p:embeddedFont>
      <p:font typeface="Defago Noto Sans" panose="020B0504020207020204" pitchFamily="34" charset="-34"/>
      <p:regular r:id="rId62"/>
      <p:bold r:id="rId63"/>
    </p:embeddedFont>
    <p:embeddedFont>
      <p:font typeface="Pangolin" panose="020B0604020202020204" charset="0"/>
      <p:regular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0E0D"/>
    <a:srgbClr val="FE75F0"/>
    <a:srgbClr val="66DDD4"/>
    <a:srgbClr val="FEDF66"/>
    <a:srgbClr val="52BBB3"/>
    <a:srgbClr val="FD985E"/>
    <a:srgbClr val="9E2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74811E-FA80-4C1F-B63A-E1D971106A6B}">
  <a:tblStyle styleId="{0674811E-FA80-4C1F-B63A-E1D971106A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1" autoAdjust="0"/>
    <p:restoredTop sz="95256" autoAdjust="0"/>
  </p:normalViewPr>
  <p:slideViewPr>
    <p:cSldViewPr snapToGrid="0">
      <p:cViewPr varScale="1">
        <p:scale>
          <a:sx n="148" d="100"/>
          <a:sy n="148" d="100"/>
        </p:scale>
        <p:origin x="5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4.fntdata"/><Relationship Id="rId63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1c7d10726_8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91c7d10726_8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171449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8382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d1232f88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d1232f88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555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16019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d1232f88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d1232f88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7250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807009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d1232f88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d1232f88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100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71442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676931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088932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ea834136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ea834136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d1232f88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d1232f88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339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d1232f88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d1232f88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806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c30da526c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c30da526c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c30da526c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c30da526c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293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95295fbd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95295fbd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607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c30da526c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c30da526c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8d1232f882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8d1232f882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423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47348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2174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02625" y="1175971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06350" y="849896"/>
            <a:ext cx="2369644" cy="236964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4419293" y="10313"/>
            <a:ext cx="4725535" cy="2943187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4547056" y="-30325"/>
            <a:ext cx="4624894" cy="2878584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10800000" flipH="1">
            <a:off x="11" y="1666968"/>
            <a:ext cx="10175022" cy="3480512"/>
            <a:chOff x="1367050" y="3059225"/>
            <a:chExt cx="1407100" cy="848450"/>
          </a:xfrm>
        </p:grpSpPr>
        <p:sp>
          <p:nvSpPr>
            <p:cNvPr id="14" name="Google Shape;14;p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19050" y="2590575"/>
            <a:ext cx="36576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19050" y="3889425"/>
            <a:ext cx="365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ngolin"/>
              <a:buNone/>
              <a:defRPr sz="2400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2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6"/>
          <p:cNvGrpSpPr/>
          <p:nvPr/>
        </p:nvGrpSpPr>
        <p:grpSpPr>
          <a:xfrm>
            <a:off x="3908852" y="-6500"/>
            <a:ext cx="5238124" cy="5156400"/>
            <a:chOff x="4003316" y="-6500"/>
            <a:chExt cx="5143484" cy="5156400"/>
          </a:xfrm>
        </p:grpSpPr>
        <p:sp>
          <p:nvSpPr>
            <p:cNvPr id="118" name="Google Shape;118;p16"/>
            <p:cNvSpPr/>
            <p:nvPr/>
          </p:nvSpPr>
          <p:spPr>
            <a:xfrm rot="-5400000">
              <a:off x="2250685" y="1746286"/>
              <a:ext cx="5156245" cy="1650983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rot="-5400000">
              <a:off x="4820950" y="824050"/>
              <a:ext cx="5156400" cy="349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6"/>
          <p:cNvSpPr/>
          <p:nvPr/>
        </p:nvSpPr>
        <p:spPr>
          <a:xfrm rot="10800000">
            <a:off x="-28247" y="-38940"/>
            <a:ext cx="2734828" cy="1457120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713100" y="1298229"/>
            <a:ext cx="2807100" cy="192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713100" y="3218572"/>
            <a:ext cx="2807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5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 flipH="1">
            <a:off x="6295635" y="1"/>
            <a:ext cx="2848365" cy="2345846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840625" y="445025"/>
            <a:ext cx="459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ubTitle" idx="1"/>
          </p:nvPr>
        </p:nvSpPr>
        <p:spPr>
          <a:xfrm>
            <a:off x="3266013" y="1403968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2"/>
          </p:nvPr>
        </p:nvSpPr>
        <p:spPr>
          <a:xfrm>
            <a:off x="3266013" y="1766592"/>
            <a:ext cx="18561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3"/>
          </p:nvPr>
        </p:nvSpPr>
        <p:spPr>
          <a:xfrm>
            <a:off x="5720888" y="1403968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4"/>
          </p:nvPr>
        </p:nvSpPr>
        <p:spPr>
          <a:xfrm>
            <a:off x="5720888" y="1766592"/>
            <a:ext cx="18561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subTitle" idx="5"/>
          </p:nvPr>
        </p:nvSpPr>
        <p:spPr>
          <a:xfrm>
            <a:off x="3980275" y="3221243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6"/>
          </p:nvPr>
        </p:nvSpPr>
        <p:spPr>
          <a:xfrm>
            <a:off x="3980275" y="3579667"/>
            <a:ext cx="18561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7"/>
          </p:nvPr>
        </p:nvSpPr>
        <p:spPr>
          <a:xfrm>
            <a:off x="6435150" y="3221243"/>
            <a:ext cx="1856100" cy="3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8"/>
          </p:nvPr>
        </p:nvSpPr>
        <p:spPr>
          <a:xfrm>
            <a:off x="6435150" y="3579667"/>
            <a:ext cx="1856100" cy="9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rot="-5400000">
            <a:off x="1738995" y="1962780"/>
            <a:ext cx="5239300" cy="1217889"/>
          </a:xfrm>
          <a:custGeom>
            <a:avLst/>
            <a:gdLst/>
            <a:ahLst/>
            <a:cxnLst/>
            <a:rect l="l" t="t" r="r" b="b"/>
            <a:pathLst>
              <a:path w="48078" h="17253" extrusionOk="0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15"/>
          <p:cNvGrpSpPr/>
          <p:nvPr/>
        </p:nvGrpSpPr>
        <p:grpSpPr>
          <a:xfrm rot="-5400000">
            <a:off x="3960910" y="-36012"/>
            <a:ext cx="5156302" cy="5215522"/>
            <a:chOff x="-25" y="1390650"/>
            <a:chExt cx="9144000" cy="13501222"/>
          </a:xfrm>
        </p:grpSpPr>
        <p:sp>
          <p:nvSpPr>
            <p:cNvPr id="102" name="Google Shape;102;p15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-25" y="4209772"/>
              <a:ext cx="9144000" cy="10682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5"/>
          <p:cNvSpPr/>
          <p:nvPr/>
        </p:nvSpPr>
        <p:spPr>
          <a:xfrm rot="10800000" flipH="1">
            <a:off x="-5682" y="2928208"/>
            <a:ext cx="3574798" cy="2226476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10800000" flipH="1">
            <a:off x="-65525" y="3156502"/>
            <a:ext cx="3394032" cy="2052523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29079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2" hasCustomPrompt="1"/>
          </p:nvPr>
        </p:nvSpPr>
        <p:spPr>
          <a:xfrm>
            <a:off x="4804686" y="787313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6007925" y="539375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>
            <a:off x="6007925" y="893699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4" hasCustomPrompt="1"/>
          </p:nvPr>
        </p:nvSpPr>
        <p:spPr>
          <a:xfrm>
            <a:off x="4804686" y="2285975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5"/>
          </p:nvPr>
        </p:nvSpPr>
        <p:spPr>
          <a:xfrm>
            <a:off x="6007925" y="2038038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6"/>
          </p:nvPr>
        </p:nvSpPr>
        <p:spPr>
          <a:xfrm>
            <a:off x="6007925" y="2392361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7" hasCustomPrompt="1"/>
          </p:nvPr>
        </p:nvSpPr>
        <p:spPr>
          <a:xfrm>
            <a:off x="4804686" y="378235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8"/>
          </p:nvPr>
        </p:nvSpPr>
        <p:spPr>
          <a:xfrm>
            <a:off x="6007925" y="3534413"/>
            <a:ext cx="24231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9"/>
          </p:nvPr>
        </p:nvSpPr>
        <p:spPr>
          <a:xfrm>
            <a:off x="6007925" y="3888736"/>
            <a:ext cx="2423100" cy="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25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33" name="Google Shape;33;p5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/>
          <p:nvPr/>
        </p:nvSpPr>
        <p:spPr>
          <a:xfrm rot="-688733">
            <a:off x="5453358" y="4569571"/>
            <a:ext cx="3692609" cy="351392"/>
          </a:xfrm>
          <a:custGeom>
            <a:avLst/>
            <a:gdLst/>
            <a:ahLst/>
            <a:cxnLst/>
            <a:rect l="l" t="t" r="r" b="b"/>
            <a:pathLst>
              <a:path w="17896" h="1703" fill="none" extrusionOk="0">
                <a:moveTo>
                  <a:pt x="17896" y="1465"/>
                </a:moveTo>
                <a:cubicBezTo>
                  <a:pt x="17622" y="762"/>
                  <a:pt x="17229" y="36"/>
                  <a:pt x="16776" y="24"/>
                </a:cubicBezTo>
                <a:cubicBezTo>
                  <a:pt x="16205" y="0"/>
                  <a:pt x="16074" y="1084"/>
                  <a:pt x="15360" y="1274"/>
                </a:cubicBezTo>
                <a:cubicBezTo>
                  <a:pt x="14550" y="1489"/>
                  <a:pt x="14240" y="274"/>
                  <a:pt x="13359" y="453"/>
                </a:cubicBezTo>
                <a:cubicBezTo>
                  <a:pt x="12621" y="596"/>
                  <a:pt x="12574" y="1524"/>
                  <a:pt x="11907" y="1572"/>
                </a:cubicBezTo>
                <a:cubicBezTo>
                  <a:pt x="11145" y="1632"/>
                  <a:pt x="10966" y="465"/>
                  <a:pt x="10157" y="393"/>
                </a:cubicBezTo>
                <a:cubicBezTo>
                  <a:pt x="9323" y="322"/>
                  <a:pt x="9192" y="1465"/>
                  <a:pt x="8275" y="1572"/>
                </a:cubicBezTo>
                <a:cubicBezTo>
                  <a:pt x="7240" y="1703"/>
                  <a:pt x="6978" y="274"/>
                  <a:pt x="5870" y="322"/>
                </a:cubicBezTo>
                <a:cubicBezTo>
                  <a:pt x="4882" y="358"/>
                  <a:pt x="4751" y="1489"/>
                  <a:pt x="3822" y="1429"/>
                </a:cubicBezTo>
                <a:cubicBezTo>
                  <a:pt x="2918" y="1382"/>
                  <a:pt x="2679" y="227"/>
                  <a:pt x="1739" y="131"/>
                </a:cubicBezTo>
                <a:cubicBezTo>
                  <a:pt x="1060" y="48"/>
                  <a:pt x="393" y="691"/>
                  <a:pt x="1" y="1131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dash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049732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050613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5286225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287125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 flipH="1">
            <a:off x="-41" y="4264970"/>
            <a:ext cx="1668641" cy="878525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/>
          <p:nvPr/>
        </p:nvSpPr>
        <p:spPr>
          <a:xfrm flipH="1">
            <a:off x="7226297" y="4"/>
            <a:ext cx="1917691" cy="1194375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 rot="10800000">
            <a:off x="4212134" y="2071547"/>
            <a:ext cx="4931512" cy="3071470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11" y="-7050"/>
            <a:ext cx="4768588" cy="2356541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 rot="10800000">
            <a:off x="4345570" y="2181385"/>
            <a:ext cx="4826380" cy="3004040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2125950" y="1116275"/>
            <a:ext cx="4892100" cy="24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 flipH="1">
            <a:off x="2222281" y="-105"/>
            <a:ext cx="6921666" cy="3144780"/>
            <a:chOff x="1367050" y="3059225"/>
            <a:chExt cx="1407100" cy="848450"/>
          </a:xfrm>
        </p:grpSpPr>
        <p:sp>
          <p:nvSpPr>
            <p:cNvPr id="65" name="Google Shape;65;p10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/>
          <p:nvPr/>
        </p:nvSpPr>
        <p:spPr>
          <a:xfrm flipH="1">
            <a:off x="37" y="4099275"/>
            <a:ext cx="2044566" cy="1044287"/>
          </a:xfrm>
          <a:custGeom>
            <a:avLst/>
            <a:gdLst/>
            <a:ahLst/>
            <a:cxnLst/>
            <a:rect l="l" t="t" r="r" b="b"/>
            <a:pathLst>
              <a:path w="38136" h="29948" extrusionOk="0">
                <a:moveTo>
                  <a:pt x="37163" y="0"/>
                </a:moveTo>
                <a:cubicBezTo>
                  <a:pt x="36732" y="0"/>
                  <a:pt x="36166" y="151"/>
                  <a:pt x="35481" y="658"/>
                </a:cubicBezTo>
                <a:cubicBezTo>
                  <a:pt x="33778" y="1908"/>
                  <a:pt x="33707" y="6147"/>
                  <a:pt x="31147" y="6992"/>
                </a:cubicBezTo>
                <a:cubicBezTo>
                  <a:pt x="30908" y="7072"/>
                  <a:pt x="30643" y="7108"/>
                  <a:pt x="30357" y="7108"/>
                </a:cubicBezTo>
                <a:cubicBezTo>
                  <a:pt x="28146" y="7108"/>
                  <a:pt x="24643" y="4988"/>
                  <a:pt x="21393" y="4988"/>
                </a:cubicBezTo>
                <a:cubicBezTo>
                  <a:pt x="20568" y="4988"/>
                  <a:pt x="19758" y="5125"/>
                  <a:pt x="18991" y="5468"/>
                </a:cubicBezTo>
                <a:cubicBezTo>
                  <a:pt x="14800" y="7337"/>
                  <a:pt x="16431" y="14755"/>
                  <a:pt x="13407" y="17934"/>
                </a:cubicBezTo>
                <a:cubicBezTo>
                  <a:pt x="10382" y="21113"/>
                  <a:pt x="8525" y="20803"/>
                  <a:pt x="4417" y="22351"/>
                </a:cubicBezTo>
                <a:cubicBezTo>
                  <a:pt x="416" y="23859"/>
                  <a:pt x="19" y="29638"/>
                  <a:pt x="1" y="29935"/>
                </a:cubicBezTo>
                <a:lnTo>
                  <a:pt x="38136" y="29935"/>
                </a:lnTo>
                <a:lnTo>
                  <a:pt x="38136" y="325"/>
                </a:lnTo>
                <a:cubicBezTo>
                  <a:pt x="38136" y="325"/>
                  <a:pt x="37795" y="0"/>
                  <a:pt x="37163" y="0"/>
                </a:cubicBezTo>
                <a:close/>
                <a:moveTo>
                  <a:pt x="0" y="29935"/>
                </a:moveTo>
                <a:lnTo>
                  <a:pt x="0" y="29947"/>
                </a:lnTo>
                <a:cubicBezTo>
                  <a:pt x="0" y="29947"/>
                  <a:pt x="0" y="29943"/>
                  <a:pt x="1" y="2993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5814700" y="448056"/>
            <a:ext cx="25602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/>
          <p:nvPr/>
        </p:nvSpPr>
        <p:spPr>
          <a:xfrm rot="5400000">
            <a:off x="3040209" y="-2879854"/>
            <a:ext cx="3066412" cy="9225819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1"/>
          <p:cNvSpPr/>
          <p:nvPr/>
        </p:nvSpPr>
        <p:spPr>
          <a:xfrm rot="5400000">
            <a:off x="3040216" y="-3040221"/>
            <a:ext cx="3066412" cy="9146855"/>
          </a:xfrm>
          <a:custGeom>
            <a:avLst/>
            <a:gdLst/>
            <a:ahLst/>
            <a:cxnLst/>
            <a:rect l="l" t="t" r="r" b="b"/>
            <a:pathLst>
              <a:path w="42364" h="43268" extrusionOk="0">
                <a:moveTo>
                  <a:pt x="1" y="0"/>
                </a:moveTo>
                <a:lnTo>
                  <a:pt x="1" y="43267"/>
                </a:lnTo>
                <a:lnTo>
                  <a:pt x="42363" y="43267"/>
                </a:lnTo>
                <a:cubicBezTo>
                  <a:pt x="42363" y="43267"/>
                  <a:pt x="42268" y="37779"/>
                  <a:pt x="39006" y="33992"/>
                </a:cubicBezTo>
                <a:cubicBezTo>
                  <a:pt x="35767" y="30218"/>
                  <a:pt x="39351" y="28789"/>
                  <a:pt x="39875" y="23705"/>
                </a:cubicBezTo>
                <a:cubicBezTo>
                  <a:pt x="40375" y="18633"/>
                  <a:pt x="36958" y="18336"/>
                  <a:pt x="34470" y="14049"/>
                </a:cubicBezTo>
                <a:cubicBezTo>
                  <a:pt x="31981" y="9775"/>
                  <a:pt x="34041" y="0"/>
                  <a:pt x="340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063088"/>
            <a:ext cx="77175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subTitle" idx="1"/>
          </p:nvPr>
        </p:nvSpPr>
        <p:spPr>
          <a:xfrm>
            <a:off x="1608925" y="3442800"/>
            <a:ext cx="5925300" cy="11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/>
          <p:nvPr/>
        </p:nvSpPr>
        <p:spPr>
          <a:xfrm>
            <a:off x="-83050" y="1228675"/>
            <a:ext cx="9309944" cy="3209964"/>
          </a:xfrm>
          <a:custGeom>
            <a:avLst/>
            <a:gdLst/>
            <a:ahLst/>
            <a:cxnLst/>
            <a:rect l="l" t="t" r="r" b="b"/>
            <a:pathLst>
              <a:path w="48078" h="17253" extrusionOk="0">
                <a:moveTo>
                  <a:pt x="24551" y="0"/>
                </a:moveTo>
                <a:cubicBezTo>
                  <a:pt x="19562" y="0"/>
                  <a:pt x="12918" y="5739"/>
                  <a:pt x="7775" y="5942"/>
                </a:cubicBezTo>
                <a:cubicBezTo>
                  <a:pt x="7443" y="5956"/>
                  <a:pt x="7121" y="5962"/>
                  <a:pt x="6809" y="5962"/>
                </a:cubicBezTo>
                <a:cubicBezTo>
                  <a:pt x="2312" y="5962"/>
                  <a:pt x="0" y="4608"/>
                  <a:pt x="0" y="4608"/>
                </a:cubicBezTo>
                <a:lnTo>
                  <a:pt x="0" y="17253"/>
                </a:lnTo>
                <a:lnTo>
                  <a:pt x="48077" y="17253"/>
                </a:lnTo>
                <a:lnTo>
                  <a:pt x="48077" y="3727"/>
                </a:lnTo>
                <a:cubicBezTo>
                  <a:pt x="48077" y="3727"/>
                  <a:pt x="46378" y="2205"/>
                  <a:pt x="44452" y="2205"/>
                </a:cubicBezTo>
                <a:cubicBezTo>
                  <a:pt x="44320" y="2205"/>
                  <a:pt x="44187" y="2212"/>
                  <a:pt x="44053" y="2227"/>
                </a:cubicBezTo>
                <a:cubicBezTo>
                  <a:pt x="41970" y="2465"/>
                  <a:pt x="40076" y="4275"/>
                  <a:pt x="36278" y="4870"/>
                </a:cubicBezTo>
                <a:cubicBezTo>
                  <a:pt x="36082" y="4901"/>
                  <a:pt x="35888" y="4915"/>
                  <a:pt x="35696" y="4915"/>
                </a:cubicBezTo>
                <a:cubicBezTo>
                  <a:pt x="32171" y="4915"/>
                  <a:pt x="29282" y="0"/>
                  <a:pt x="24551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-25" y="1390650"/>
            <a:ext cx="9144000" cy="3752700"/>
            <a:chOff x="-25" y="1390650"/>
            <a:chExt cx="9144000" cy="3752700"/>
          </a:xfrm>
        </p:grpSpPr>
        <p:sp>
          <p:nvSpPr>
            <p:cNvPr id="78" name="Google Shape;78;p13"/>
            <p:cNvSpPr/>
            <p:nvPr/>
          </p:nvSpPr>
          <p:spPr>
            <a:xfrm>
              <a:off x="-25" y="1390650"/>
              <a:ext cx="9143955" cy="3152727"/>
            </a:xfrm>
            <a:custGeom>
              <a:avLst/>
              <a:gdLst/>
              <a:ahLst/>
              <a:cxnLst/>
              <a:rect l="l" t="t" r="r" b="b"/>
              <a:pathLst>
                <a:path w="48078" h="17253" extrusionOk="0">
                  <a:moveTo>
                    <a:pt x="24551" y="0"/>
                  </a:moveTo>
                  <a:cubicBezTo>
                    <a:pt x="19562" y="0"/>
                    <a:pt x="12918" y="5739"/>
                    <a:pt x="7775" y="5942"/>
                  </a:cubicBezTo>
                  <a:cubicBezTo>
                    <a:pt x="7443" y="5956"/>
                    <a:pt x="7121" y="5962"/>
                    <a:pt x="6809" y="5962"/>
                  </a:cubicBezTo>
                  <a:cubicBezTo>
                    <a:pt x="2312" y="5962"/>
                    <a:pt x="0" y="4608"/>
                    <a:pt x="0" y="4608"/>
                  </a:cubicBezTo>
                  <a:lnTo>
                    <a:pt x="0" y="17253"/>
                  </a:lnTo>
                  <a:lnTo>
                    <a:pt x="48077" y="17253"/>
                  </a:lnTo>
                  <a:lnTo>
                    <a:pt x="48077" y="3727"/>
                  </a:lnTo>
                  <a:cubicBezTo>
                    <a:pt x="48077" y="3727"/>
                    <a:pt x="46378" y="2205"/>
                    <a:pt x="44452" y="2205"/>
                  </a:cubicBezTo>
                  <a:cubicBezTo>
                    <a:pt x="44320" y="2205"/>
                    <a:pt x="44187" y="2212"/>
                    <a:pt x="44053" y="2227"/>
                  </a:cubicBezTo>
                  <a:cubicBezTo>
                    <a:pt x="41970" y="2465"/>
                    <a:pt x="40076" y="4275"/>
                    <a:pt x="36278" y="4870"/>
                  </a:cubicBezTo>
                  <a:cubicBezTo>
                    <a:pt x="36082" y="4901"/>
                    <a:pt x="35888" y="4915"/>
                    <a:pt x="35696" y="4915"/>
                  </a:cubicBezTo>
                  <a:cubicBezTo>
                    <a:pt x="32171" y="4915"/>
                    <a:pt x="29282" y="0"/>
                    <a:pt x="245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-25" y="4210050"/>
              <a:ext cx="9144000" cy="933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220324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713100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713100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3185736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2678513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2678513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5151149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43925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9"/>
          </p:nvPr>
        </p:nvSpPr>
        <p:spPr>
          <a:xfrm>
            <a:off x="4643925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3" hasCustomPrompt="1"/>
          </p:nvPr>
        </p:nvSpPr>
        <p:spPr>
          <a:xfrm>
            <a:off x="7116549" y="1840488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4"/>
          </p:nvPr>
        </p:nvSpPr>
        <p:spPr>
          <a:xfrm>
            <a:off x="6609325" y="3043200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Pangolin"/>
              <a:buNone/>
              <a:defRPr sz="1800" b="1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6609325" y="3390942"/>
            <a:ext cx="1819800" cy="9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/>
          <p:nvPr/>
        </p:nvSpPr>
        <p:spPr>
          <a:xfrm rot="10800000">
            <a:off x="5576635" y="2928208"/>
            <a:ext cx="3574798" cy="2226476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4"/>
          <p:cNvSpPr/>
          <p:nvPr/>
        </p:nvSpPr>
        <p:spPr>
          <a:xfrm rot="10800000">
            <a:off x="5673296" y="3007816"/>
            <a:ext cx="3498653" cy="2177609"/>
          </a:xfrm>
          <a:custGeom>
            <a:avLst/>
            <a:gdLst/>
            <a:ahLst/>
            <a:cxnLst/>
            <a:rect l="l" t="t" r="r" b="b"/>
            <a:pathLst>
              <a:path w="40828" h="24587" extrusionOk="0">
                <a:moveTo>
                  <a:pt x="1" y="0"/>
                </a:moveTo>
                <a:lnTo>
                  <a:pt x="1" y="12"/>
                </a:lnTo>
                <a:lnTo>
                  <a:pt x="1" y="24586"/>
                </a:lnTo>
                <a:cubicBezTo>
                  <a:pt x="1" y="24586"/>
                  <a:pt x="20777" y="24039"/>
                  <a:pt x="25778" y="15716"/>
                </a:cubicBezTo>
                <a:cubicBezTo>
                  <a:pt x="30779" y="7394"/>
                  <a:pt x="37518" y="8061"/>
                  <a:pt x="39173" y="5536"/>
                </a:cubicBezTo>
                <a:cubicBezTo>
                  <a:pt x="40827" y="3000"/>
                  <a:pt x="39577" y="0"/>
                  <a:pt x="39577" y="0"/>
                </a:cubicBezTo>
                <a:close/>
              </a:path>
            </a:pathLst>
          </a:custGeom>
          <a:noFill/>
          <a:ln w="28575" cap="flat" cmpd="sng">
            <a:solidFill>
              <a:schemeClr val="accent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14827" y="202077"/>
            <a:ext cx="2726143" cy="2726143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3428550" y="3810350"/>
            <a:ext cx="22860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2124450" y="1476175"/>
            <a:ext cx="4892100" cy="19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Pangolin"/>
              <a:buNone/>
              <a:defRPr sz="2800">
                <a:latin typeface="Pangolin"/>
                <a:ea typeface="Pangolin"/>
                <a:cs typeface="Pangolin"/>
                <a:sym typeface="Pangoli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●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○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Char char="■"/>
              <a:defRPr sz="16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  <p:sldLayoutId id="2147483665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4863600" y="444145"/>
            <a:ext cx="3168688" cy="3168688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1"/>
          </p:nvPr>
        </p:nvSpPr>
        <p:spPr>
          <a:xfrm>
            <a:off x="619050" y="3889425"/>
            <a:ext cx="36576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lo-L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8" name="Google Shape;198;p25"/>
          <p:cNvSpPr txBox="1">
            <a:spLocks noGrp="1"/>
          </p:cNvSpPr>
          <p:nvPr>
            <p:ph type="ctrTitle"/>
          </p:nvPr>
        </p:nvSpPr>
        <p:spPr>
          <a:xfrm>
            <a:off x="-53036" y="2182765"/>
            <a:ext cx="36576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Sorting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2294035" y="922469"/>
            <a:ext cx="589776" cy="566992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2219250" y="4140975"/>
            <a:ext cx="1551855" cy="117673"/>
          </a:xfrm>
          <a:custGeom>
            <a:avLst/>
            <a:gdLst/>
            <a:ahLst/>
            <a:cxnLst/>
            <a:rect l="l" t="t" r="r" b="b"/>
            <a:pathLst>
              <a:path w="17860" h="1727" fill="none" extrusionOk="0">
                <a:moveTo>
                  <a:pt x="17860" y="1465"/>
                </a:moveTo>
                <a:cubicBezTo>
                  <a:pt x="17550" y="989"/>
                  <a:pt x="16717" y="453"/>
                  <a:pt x="16110" y="429"/>
                </a:cubicBezTo>
                <a:cubicBezTo>
                  <a:pt x="15193" y="417"/>
                  <a:pt x="14871" y="1727"/>
                  <a:pt x="13979" y="1715"/>
                </a:cubicBezTo>
                <a:cubicBezTo>
                  <a:pt x="13133" y="1703"/>
                  <a:pt x="13074" y="512"/>
                  <a:pt x="12121" y="274"/>
                </a:cubicBezTo>
                <a:cubicBezTo>
                  <a:pt x="11002" y="1"/>
                  <a:pt x="10645" y="1536"/>
                  <a:pt x="9347" y="1417"/>
                </a:cubicBezTo>
                <a:cubicBezTo>
                  <a:pt x="8335" y="1322"/>
                  <a:pt x="8228" y="346"/>
                  <a:pt x="7263" y="405"/>
                </a:cubicBezTo>
                <a:cubicBezTo>
                  <a:pt x="6299" y="465"/>
                  <a:pt x="6192" y="1441"/>
                  <a:pt x="5251" y="1489"/>
                </a:cubicBezTo>
                <a:cubicBezTo>
                  <a:pt x="4203" y="1536"/>
                  <a:pt x="4120" y="310"/>
                  <a:pt x="3037" y="346"/>
                </a:cubicBezTo>
                <a:cubicBezTo>
                  <a:pt x="2215" y="370"/>
                  <a:pt x="1858" y="1084"/>
                  <a:pt x="691" y="1060"/>
                </a:cubicBezTo>
                <a:cubicBezTo>
                  <a:pt x="393" y="1060"/>
                  <a:pt x="155" y="1001"/>
                  <a:pt x="1" y="953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25"/>
          <p:cNvGrpSpPr/>
          <p:nvPr/>
        </p:nvGrpSpPr>
        <p:grpSpPr>
          <a:xfrm rot="870046">
            <a:off x="3799330" y="1222586"/>
            <a:ext cx="501149" cy="1012800"/>
            <a:chOff x="656025" y="2751350"/>
            <a:chExt cx="311375" cy="629275"/>
          </a:xfrm>
        </p:grpSpPr>
        <p:sp>
          <p:nvSpPr>
            <p:cNvPr id="202" name="Google Shape;202;p25"/>
            <p:cNvSpPr/>
            <p:nvPr/>
          </p:nvSpPr>
          <p:spPr>
            <a:xfrm>
              <a:off x="671800" y="2842750"/>
              <a:ext cx="278625" cy="389950"/>
            </a:xfrm>
            <a:custGeom>
              <a:avLst/>
              <a:gdLst/>
              <a:ahLst/>
              <a:cxnLst/>
              <a:rect l="l" t="t" r="r" b="b"/>
              <a:pathLst>
                <a:path w="11145" h="15598" extrusionOk="0">
                  <a:moveTo>
                    <a:pt x="11109" y="5679"/>
                  </a:moveTo>
                  <a:cubicBezTo>
                    <a:pt x="11002" y="6906"/>
                    <a:pt x="10573" y="8335"/>
                    <a:pt x="9692" y="9620"/>
                  </a:cubicBezTo>
                  <a:cubicBezTo>
                    <a:pt x="9502" y="9882"/>
                    <a:pt x="9347" y="10180"/>
                    <a:pt x="9144" y="10442"/>
                  </a:cubicBezTo>
                  <a:cubicBezTo>
                    <a:pt x="8347" y="11454"/>
                    <a:pt x="8204" y="12680"/>
                    <a:pt x="8001" y="13895"/>
                  </a:cubicBezTo>
                  <a:cubicBezTo>
                    <a:pt x="7966" y="14097"/>
                    <a:pt x="8025" y="14323"/>
                    <a:pt x="8049" y="14550"/>
                  </a:cubicBezTo>
                  <a:cubicBezTo>
                    <a:pt x="8073" y="15050"/>
                    <a:pt x="8001" y="15169"/>
                    <a:pt x="7513" y="15300"/>
                  </a:cubicBezTo>
                  <a:cubicBezTo>
                    <a:pt x="6763" y="15526"/>
                    <a:pt x="5989" y="15597"/>
                    <a:pt x="5227" y="15419"/>
                  </a:cubicBezTo>
                  <a:cubicBezTo>
                    <a:pt x="4727" y="15300"/>
                    <a:pt x="4215" y="15157"/>
                    <a:pt x="3703" y="15026"/>
                  </a:cubicBezTo>
                  <a:cubicBezTo>
                    <a:pt x="3489" y="14966"/>
                    <a:pt x="3322" y="14859"/>
                    <a:pt x="3358" y="14609"/>
                  </a:cubicBezTo>
                  <a:cubicBezTo>
                    <a:pt x="3501" y="13037"/>
                    <a:pt x="2810" y="11787"/>
                    <a:pt x="1810" y="10680"/>
                  </a:cubicBezTo>
                  <a:cubicBezTo>
                    <a:pt x="1048" y="9847"/>
                    <a:pt x="536" y="8894"/>
                    <a:pt x="215" y="7823"/>
                  </a:cubicBezTo>
                  <a:cubicBezTo>
                    <a:pt x="0" y="7132"/>
                    <a:pt x="48" y="6418"/>
                    <a:pt x="143" y="5715"/>
                  </a:cubicBezTo>
                  <a:cubicBezTo>
                    <a:pt x="358" y="3929"/>
                    <a:pt x="1155" y="2465"/>
                    <a:pt x="2560" y="1346"/>
                  </a:cubicBezTo>
                  <a:cubicBezTo>
                    <a:pt x="2917" y="1060"/>
                    <a:pt x="3358" y="834"/>
                    <a:pt x="3775" y="691"/>
                  </a:cubicBezTo>
                  <a:cubicBezTo>
                    <a:pt x="4322" y="500"/>
                    <a:pt x="4918" y="357"/>
                    <a:pt x="5501" y="274"/>
                  </a:cubicBezTo>
                  <a:cubicBezTo>
                    <a:pt x="7347" y="0"/>
                    <a:pt x="8752" y="750"/>
                    <a:pt x="9966" y="2119"/>
                  </a:cubicBezTo>
                  <a:cubicBezTo>
                    <a:pt x="10823" y="3096"/>
                    <a:pt x="11145" y="4167"/>
                    <a:pt x="11109" y="5679"/>
                  </a:cubicBezTo>
                  <a:close/>
                  <a:moveTo>
                    <a:pt x="3489" y="5477"/>
                  </a:moveTo>
                  <a:cubicBezTo>
                    <a:pt x="3775" y="5751"/>
                    <a:pt x="3941" y="5548"/>
                    <a:pt x="4096" y="5477"/>
                  </a:cubicBezTo>
                  <a:cubicBezTo>
                    <a:pt x="4572" y="5275"/>
                    <a:pt x="5037" y="4989"/>
                    <a:pt x="5537" y="4846"/>
                  </a:cubicBezTo>
                  <a:cubicBezTo>
                    <a:pt x="6704" y="4513"/>
                    <a:pt x="7787" y="5644"/>
                    <a:pt x="7466" y="6834"/>
                  </a:cubicBezTo>
                  <a:cubicBezTo>
                    <a:pt x="7358" y="6799"/>
                    <a:pt x="7251" y="6787"/>
                    <a:pt x="7156" y="6763"/>
                  </a:cubicBezTo>
                  <a:cubicBezTo>
                    <a:pt x="6049" y="6370"/>
                    <a:pt x="4930" y="6715"/>
                    <a:pt x="4215" y="7656"/>
                  </a:cubicBezTo>
                  <a:cubicBezTo>
                    <a:pt x="3668" y="8394"/>
                    <a:pt x="3703" y="8977"/>
                    <a:pt x="4310" y="9668"/>
                  </a:cubicBezTo>
                  <a:cubicBezTo>
                    <a:pt x="4787" y="10180"/>
                    <a:pt x="5334" y="10525"/>
                    <a:pt x="6061" y="10216"/>
                  </a:cubicBezTo>
                  <a:cubicBezTo>
                    <a:pt x="6335" y="10097"/>
                    <a:pt x="6585" y="9882"/>
                    <a:pt x="6823" y="9692"/>
                  </a:cubicBezTo>
                  <a:cubicBezTo>
                    <a:pt x="7001" y="9549"/>
                    <a:pt x="7168" y="9382"/>
                    <a:pt x="7418" y="9132"/>
                  </a:cubicBezTo>
                  <a:cubicBezTo>
                    <a:pt x="7489" y="9573"/>
                    <a:pt x="7537" y="9882"/>
                    <a:pt x="7597" y="10204"/>
                  </a:cubicBezTo>
                  <a:lnTo>
                    <a:pt x="7728" y="10204"/>
                  </a:lnTo>
                  <a:cubicBezTo>
                    <a:pt x="7787" y="9978"/>
                    <a:pt x="7882" y="9751"/>
                    <a:pt x="7906" y="9525"/>
                  </a:cubicBezTo>
                  <a:cubicBezTo>
                    <a:pt x="7966" y="8870"/>
                    <a:pt x="8013" y="8215"/>
                    <a:pt x="8025" y="7561"/>
                  </a:cubicBezTo>
                  <a:cubicBezTo>
                    <a:pt x="8049" y="7108"/>
                    <a:pt x="8049" y="6644"/>
                    <a:pt x="8013" y="6179"/>
                  </a:cubicBezTo>
                  <a:cubicBezTo>
                    <a:pt x="7894" y="4929"/>
                    <a:pt x="6525" y="3810"/>
                    <a:pt x="5382" y="4394"/>
                  </a:cubicBezTo>
                  <a:cubicBezTo>
                    <a:pt x="5311" y="4441"/>
                    <a:pt x="5215" y="4441"/>
                    <a:pt x="5132" y="4465"/>
                  </a:cubicBezTo>
                  <a:cubicBezTo>
                    <a:pt x="4513" y="4703"/>
                    <a:pt x="3977" y="5001"/>
                    <a:pt x="3489" y="54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5"/>
            <p:cNvSpPr/>
            <p:nvPr/>
          </p:nvSpPr>
          <p:spPr>
            <a:xfrm>
              <a:off x="745325" y="3232075"/>
              <a:ext cx="156000" cy="130100"/>
            </a:xfrm>
            <a:custGeom>
              <a:avLst/>
              <a:gdLst/>
              <a:ahLst/>
              <a:cxnLst/>
              <a:rect l="l" t="t" r="r" b="b"/>
              <a:pathLst>
                <a:path w="6240" h="5204" extrusionOk="0">
                  <a:moveTo>
                    <a:pt x="5465" y="0"/>
                  </a:moveTo>
                  <a:cubicBezTo>
                    <a:pt x="6215" y="643"/>
                    <a:pt x="6239" y="858"/>
                    <a:pt x="5620" y="1572"/>
                  </a:cubicBezTo>
                  <a:cubicBezTo>
                    <a:pt x="5430" y="1798"/>
                    <a:pt x="5370" y="1989"/>
                    <a:pt x="5501" y="2286"/>
                  </a:cubicBezTo>
                  <a:cubicBezTo>
                    <a:pt x="5668" y="2679"/>
                    <a:pt x="5668" y="3060"/>
                    <a:pt x="5203" y="3299"/>
                  </a:cubicBezTo>
                  <a:cubicBezTo>
                    <a:pt x="4989" y="3418"/>
                    <a:pt x="4989" y="3632"/>
                    <a:pt x="5084" y="3870"/>
                  </a:cubicBezTo>
                  <a:cubicBezTo>
                    <a:pt x="5501" y="4823"/>
                    <a:pt x="5370" y="5096"/>
                    <a:pt x="4346" y="5168"/>
                  </a:cubicBezTo>
                  <a:cubicBezTo>
                    <a:pt x="3536" y="5204"/>
                    <a:pt x="2715" y="5180"/>
                    <a:pt x="1917" y="5144"/>
                  </a:cubicBezTo>
                  <a:cubicBezTo>
                    <a:pt x="1441" y="5132"/>
                    <a:pt x="1024" y="4930"/>
                    <a:pt x="691" y="4572"/>
                  </a:cubicBezTo>
                  <a:cubicBezTo>
                    <a:pt x="500" y="4346"/>
                    <a:pt x="417" y="4120"/>
                    <a:pt x="572" y="3858"/>
                  </a:cubicBezTo>
                  <a:cubicBezTo>
                    <a:pt x="774" y="3513"/>
                    <a:pt x="846" y="3239"/>
                    <a:pt x="429" y="2965"/>
                  </a:cubicBezTo>
                  <a:cubicBezTo>
                    <a:pt x="143" y="2763"/>
                    <a:pt x="179" y="2501"/>
                    <a:pt x="393" y="2215"/>
                  </a:cubicBezTo>
                  <a:cubicBezTo>
                    <a:pt x="477" y="2132"/>
                    <a:pt x="560" y="2072"/>
                    <a:pt x="631" y="1989"/>
                  </a:cubicBezTo>
                  <a:cubicBezTo>
                    <a:pt x="929" y="1667"/>
                    <a:pt x="905" y="1536"/>
                    <a:pt x="572" y="1251"/>
                  </a:cubicBezTo>
                  <a:cubicBezTo>
                    <a:pt x="393" y="1096"/>
                    <a:pt x="191" y="941"/>
                    <a:pt x="72" y="739"/>
                  </a:cubicBezTo>
                  <a:cubicBezTo>
                    <a:pt x="0" y="608"/>
                    <a:pt x="0" y="346"/>
                    <a:pt x="84" y="203"/>
                  </a:cubicBezTo>
                  <a:cubicBezTo>
                    <a:pt x="179" y="84"/>
                    <a:pt x="429" y="0"/>
                    <a:pt x="596" y="12"/>
                  </a:cubicBezTo>
                  <a:cubicBezTo>
                    <a:pt x="929" y="48"/>
                    <a:pt x="1274" y="143"/>
                    <a:pt x="1620" y="251"/>
                  </a:cubicBezTo>
                  <a:cubicBezTo>
                    <a:pt x="2917" y="655"/>
                    <a:pt x="4179" y="489"/>
                    <a:pt x="5465" y="0"/>
                  </a:cubicBezTo>
                  <a:close/>
                  <a:moveTo>
                    <a:pt x="1667" y="1513"/>
                  </a:moveTo>
                  <a:cubicBezTo>
                    <a:pt x="2084" y="2025"/>
                    <a:pt x="2441" y="2096"/>
                    <a:pt x="3941" y="2108"/>
                  </a:cubicBezTo>
                  <a:cubicBezTo>
                    <a:pt x="4156" y="2108"/>
                    <a:pt x="4394" y="2167"/>
                    <a:pt x="4477" y="1786"/>
                  </a:cubicBezTo>
                  <a:cubicBezTo>
                    <a:pt x="3548" y="1691"/>
                    <a:pt x="2679" y="1620"/>
                    <a:pt x="1667" y="1513"/>
                  </a:cubicBezTo>
                  <a:close/>
                  <a:moveTo>
                    <a:pt x="4096" y="3406"/>
                  </a:moveTo>
                  <a:cubicBezTo>
                    <a:pt x="3239" y="3632"/>
                    <a:pt x="2465" y="3287"/>
                    <a:pt x="1620" y="3394"/>
                  </a:cubicBezTo>
                  <a:cubicBezTo>
                    <a:pt x="1953" y="3810"/>
                    <a:pt x="2393" y="3941"/>
                    <a:pt x="3167" y="3918"/>
                  </a:cubicBezTo>
                  <a:cubicBezTo>
                    <a:pt x="3501" y="3918"/>
                    <a:pt x="3870" y="3953"/>
                    <a:pt x="4096" y="34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787000" y="3269875"/>
              <a:ext cx="70250" cy="16400"/>
            </a:xfrm>
            <a:custGeom>
              <a:avLst/>
              <a:gdLst/>
              <a:ahLst/>
              <a:cxnLst/>
              <a:rect l="l" t="t" r="r" b="b"/>
              <a:pathLst>
                <a:path w="2810" h="656" extrusionOk="0">
                  <a:moveTo>
                    <a:pt x="0" y="1"/>
                  </a:moveTo>
                  <a:cubicBezTo>
                    <a:pt x="1012" y="96"/>
                    <a:pt x="1881" y="179"/>
                    <a:pt x="2810" y="274"/>
                  </a:cubicBezTo>
                  <a:cubicBezTo>
                    <a:pt x="2703" y="655"/>
                    <a:pt x="2465" y="596"/>
                    <a:pt x="2274" y="596"/>
                  </a:cubicBezTo>
                  <a:cubicBezTo>
                    <a:pt x="774" y="584"/>
                    <a:pt x="429" y="51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785500" y="3314225"/>
              <a:ext cx="62225" cy="16700"/>
            </a:xfrm>
            <a:custGeom>
              <a:avLst/>
              <a:gdLst/>
              <a:ahLst/>
              <a:cxnLst/>
              <a:rect l="l" t="t" r="r" b="b"/>
              <a:pathLst>
                <a:path w="2489" h="668" extrusionOk="0">
                  <a:moveTo>
                    <a:pt x="2489" y="120"/>
                  </a:moveTo>
                  <a:cubicBezTo>
                    <a:pt x="2263" y="667"/>
                    <a:pt x="1894" y="632"/>
                    <a:pt x="1548" y="644"/>
                  </a:cubicBezTo>
                  <a:cubicBezTo>
                    <a:pt x="775" y="655"/>
                    <a:pt x="346" y="524"/>
                    <a:pt x="1" y="120"/>
                  </a:cubicBezTo>
                  <a:cubicBezTo>
                    <a:pt x="858" y="1"/>
                    <a:pt x="1620" y="346"/>
                    <a:pt x="2489" y="1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777175" y="3019250"/>
              <a:ext cx="81575" cy="76225"/>
            </a:xfrm>
            <a:custGeom>
              <a:avLst/>
              <a:gdLst/>
              <a:ahLst/>
              <a:cxnLst/>
              <a:rect l="l" t="t" r="r" b="b"/>
              <a:pathLst>
                <a:path w="3263" h="3049" extrusionOk="0">
                  <a:moveTo>
                    <a:pt x="3263" y="548"/>
                  </a:moveTo>
                  <a:cubicBezTo>
                    <a:pt x="3120" y="1477"/>
                    <a:pt x="2715" y="2227"/>
                    <a:pt x="1881" y="2679"/>
                  </a:cubicBezTo>
                  <a:cubicBezTo>
                    <a:pt x="1179" y="3049"/>
                    <a:pt x="119" y="2453"/>
                    <a:pt x="48" y="1656"/>
                  </a:cubicBezTo>
                  <a:cubicBezTo>
                    <a:pt x="0" y="1251"/>
                    <a:pt x="429" y="608"/>
                    <a:pt x="869" y="405"/>
                  </a:cubicBezTo>
                  <a:cubicBezTo>
                    <a:pt x="1655" y="1"/>
                    <a:pt x="2429" y="48"/>
                    <a:pt x="3263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656025" y="2832325"/>
              <a:ext cx="311375" cy="548300"/>
            </a:xfrm>
            <a:custGeom>
              <a:avLst/>
              <a:gdLst/>
              <a:ahLst/>
              <a:cxnLst/>
              <a:rect l="l" t="t" r="r" b="b"/>
              <a:pathLst>
                <a:path w="12455" h="21932" extrusionOk="0">
                  <a:moveTo>
                    <a:pt x="10585" y="1489"/>
                  </a:moveTo>
                  <a:cubicBezTo>
                    <a:pt x="9525" y="512"/>
                    <a:pt x="8275" y="0"/>
                    <a:pt x="6870" y="0"/>
                  </a:cubicBezTo>
                  <a:cubicBezTo>
                    <a:pt x="6144" y="0"/>
                    <a:pt x="5358" y="143"/>
                    <a:pt x="4525" y="417"/>
                  </a:cubicBezTo>
                  <a:cubicBezTo>
                    <a:pt x="3346" y="810"/>
                    <a:pt x="2358" y="1572"/>
                    <a:pt x="1512" y="2727"/>
                  </a:cubicBezTo>
                  <a:cubicBezTo>
                    <a:pt x="441" y="4227"/>
                    <a:pt x="0" y="5942"/>
                    <a:pt x="215" y="7835"/>
                  </a:cubicBezTo>
                  <a:cubicBezTo>
                    <a:pt x="381" y="9275"/>
                    <a:pt x="1191" y="10418"/>
                    <a:pt x="1989" y="11478"/>
                  </a:cubicBezTo>
                  <a:lnTo>
                    <a:pt x="2144" y="11669"/>
                  </a:lnTo>
                  <a:cubicBezTo>
                    <a:pt x="2703" y="12419"/>
                    <a:pt x="3251" y="13109"/>
                    <a:pt x="3346" y="14050"/>
                  </a:cubicBezTo>
                  <a:cubicBezTo>
                    <a:pt x="3358" y="14145"/>
                    <a:pt x="3358" y="14240"/>
                    <a:pt x="3370" y="14336"/>
                  </a:cubicBezTo>
                  <a:cubicBezTo>
                    <a:pt x="3406" y="14645"/>
                    <a:pt x="3453" y="14978"/>
                    <a:pt x="3453" y="15288"/>
                  </a:cubicBezTo>
                  <a:cubicBezTo>
                    <a:pt x="3453" y="15371"/>
                    <a:pt x="3370" y="15526"/>
                    <a:pt x="3275" y="15645"/>
                  </a:cubicBezTo>
                  <a:cubicBezTo>
                    <a:pt x="2822" y="16121"/>
                    <a:pt x="2775" y="16645"/>
                    <a:pt x="3132" y="17205"/>
                  </a:cubicBezTo>
                  <a:cubicBezTo>
                    <a:pt x="3215" y="17336"/>
                    <a:pt x="3298" y="17455"/>
                    <a:pt x="3394" y="17598"/>
                  </a:cubicBezTo>
                  <a:lnTo>
                    <a:pt x="3477" y="17729"/>
                  </a:lnTo>
                  <a:cubicBezTo>
                    <a:pt x="3072" y="18503"/>
                    <a:pt x="3072" y="18574"/>
                    <a:pt x="3453" y="19408"/>
                  </a:cubicBezTo>
                  <a:lnTo>
                    <a:pt x="3465" y="19443"/>
                  </a:lnTo>
                  <a:cubicBezTo>
                    <a:pt x="3513" y="19539"/>
                    <a:pt x="3489" y="19693"/>
                    <a:pt x="3465" y="19836"/>
                  </a:cubicBezTo>
                  <a:lnTo>
                    <a:pt x="3465" y="19860"/>
                  </a:lnTo>
                  <a:cubicBezTo>
                    <a:pt x="3370" y="20574"/>
                    <a:pt x="3608" y="21086"/>
                    <a:pt x="4168" y="21420"/>
                  </a:cubicBezTo>
                  <a:lnTo>
                    <a:pt x="4179" y="21432"/>
                  </a:lnTo>
                  <a:cubicBezTo>
                    <a:pt x="4477" y="21610"/>
                    <a:pt x="4834" y="21813"/>
                    <a:pt x="5192" y="21836"/>
                  </a:cubicBezTo>
                  <a:lnTo>
                    <a:pt x="5215" y="21836"/>
                  </a:lnTo>
                  <a:cubicBezTo>
                    <a:pt x="5751" y="21884"/>
                    <a:pt x="6311" y="21932"/>
                    <a:pt x="6858" y="21932"/>
                  </a:cubicBezTo>
                  <a:cubicBezTo>
                    <a:pt x="7406" y="21932"/>
                    <a:pt x="7882" y="21884"/>
                    <a:pt x="8335" y="21777"/>
                  </a:cubicBezTo>
                  <a:cubicBezTo>
                    <a:pt x="8525" y="21729"/>
                    <a:pt x="8704" y="21670"/>
                    <a:pt x="8871" y="21610"/>
                  </a:cubicBezTo>
                  <a:cubicBezTo>
                    <a:pt x="9323" y="21408"/>
                    <a:pt x="9549" y="21063"/>
                    <a:pt x="9537" y="20598"/>
                  </a:cubicBezTo>
                  <a:cubicBezTo>
                    <a:pt x="9537" y="20479"/>
                    <a:pt x="9502" y="20360"/>
                    <a:pt x="9490" y="20241"/>
                  </a:cubicBezTo>
                  <a:cubicBezTo>
                    <a:pt x="9478" y="20146"/>
                    <a:pt x="9466" y="20051"/>
                    <a:pt x="9466" y="19943"/>
                  </a:cubicBezTo>
                  <a:lnTo>
                    <a:pt x="9466" y="19920"/>
                  </a:lnTo>
                  <a:cubicBezTo>
                    <a:pt x="9466" y="19860"/>
                    <a:pt x="9442" y="19729"/>
                    <a:pt x="9466" y="19693"/>
                  </a:cubicBezTo>
                  <a:cubicBezTo>
                    <a:pt x="9799" y="19324"/>
                    <a:pt x="9787" y="18872"/>
                    <a:pt x="9787" y="18479"/>
                  </a:cubicBezTo>
                  <a:cubicBezTo>
                    <a:pt x="9787" y="18134"/>
                    <a:pt x="9847" y="17872"/>
                    <a:pt x="10002" y="17610"/>
                  </a:cubicBezTo>
                  <a:cubicBezTo>
                    <a:pt x="10430" y="16836"/>
                    <a:pt x="10299" y="16157"/>
                    <a:pt x="9597" y="15562"/>
                  </a:cubicBezTo>
                  <a:cubicBezTo>
                    <a:pt x="9430" y="15419"/>
                    <a:pt x="9371" y="15276"/>
                    <a:pt x="9359" y="15038"/>
                  </a:cubicBezTo>
                  <a:cubicBezTo>
                    <a:pt x="9311" y="14157"/>
                    <a:pt x="9442" y="13264"/>
                    <a:pt x="9764" y="12311"/>
                  </a:cubicBezTo>
                  <a:cubicBezTo>
                    <a:pt x="9954" y="11728"/>
                    <a:pt x="10275" y="11240"/>
                    <a:pt x="10621" y="10716"/>
                  </a:cubicBezTo>
                  <a:cubicBezTo>
                    <a:pt x="10728" y="10561"/>
                    <a:pt x="10847" y="10395"/>
                    <a:pt x="10954" y="10228"/>
                  </a:cubicBezTo>
                  <a:cubicBezTo>
                    <a:pt x="11966" y="8609"/>
                    <a:pt x="12454" y="6989"/>
                    <a:pt x="12419" y="5239"/>
                  </a:cubicBezTo>
                  <a:cubicBezTo>
                    <a:pt x="12383" y="3834"/>
                    <a:pt x="11788" y="2608"/>
                    <a:pt x="10585" y="1489"/>
                  </a:cubicBezTo>
                  <a:close/>
                  <a:moveTo>
                    <a:pt x="9990" y="10287"/>
                  </a:moveTo>
                  <a:cubicBezTo>
                    <a:pt x="9883" y="10454"/>
                    <a:pt x="9775" y="10621"/>
                    <a:pt x="9656" y="10764"/>
                  </a:cubicBezTo>
                  <a:cubicBezTo>
                    <a:pt x="8894" y="11728"/>
                    <a:pt x="8716" y="12883"/>
                    <a:pt x="8537" y="13990"/>
                  </a:cubicBezTo>
                  <a:lnTo>
                    <a:pt x="8501" y="14288"/>
                  </a:lnTo>
                  <a:cubicBezTo>
                    <a:pt x="8466" y="14455"/>
                    <a:pt x="8501" y="14609"/>
                    <a:pt x="8513" y="14752"/>
                  </a:cubicBezTo>
                  <a:cubicBezTo>
                    <a:pt x="8525" y="14824"/>
                    <a:pt x="8537" y="14907"/>
                    <a:pt x="8537" y="14978"/>
                  </a:cubicBezTo>
                  <a:cubicBezTo>
                    <a:pt x="8561" y="15419"/>
                    <a:pt x="8525" y="15467"/>
                    <a:pt x="8120" y="15586"/>
                  </a:cubicBezTo>
                  <a:cubicBezTo>
                    <a:pt x="7644" y="15717"/>
                    <a:pt x="7204" y="15800"/>
                    <a:pt x="6763" y="15800"/>
                  </a:cubicBezTo>
                  <a:lnTo>
                    <a:pt x="6763" y="15800"/>
                  </a:lnTo>
                  <a:cubicBezTo>
                    <a:pt x="6489" y="15800"/>
                    <a:pt x="6204" y="15764"/>
                    <a:pt x="5918" y="15705"/>
                  </a:cubicBezTo>
                  <a:cubicBezTo>
                    <a:pt x="5525" y="15621"/>
                    <a:pt x="5108" y="15502"/>
                    <a:pt x="4715" y="15395"/>
                  </a:cubicBezTo>
                  <a:lnTo>
                    <a:pt x="4406" y="15300"/>
                  </a:lnTo>
                  <a:cubicBezTo>
                    <a:pt x="4168" y="15240"/>
                    <a:pt x="4156" y="15145"/>
                    <a:pt x="4168" y="15050"/>
                  </a:cubicBezTo>
                  <a:cubicBezTo>
                    <a:pt x="4299" y="13657"/>
                    <a:pt x="3798" y="12359"/>
                    <a:pt x="2572" y="11014"/>
                  </a:cubicBezTo>
                  <a:cubicBezTo>
                    <a:pt x="1858" y="10228"/>
                    <a:pt x="1358" y="9299"/>
                    <a:pt x="1012" y="8216"/>
                  </a:cubicBezTo>
                  <a:cubicBezTo>
                    <a:pt x="798" y="7537"/>
                    <a:pt x="858" y="6847"/>
                    <a:pt x="953" y="6180"/>
                  </a:cubicBezTo>
                  <a:cubicBezTo>
                    <a:pt x="1179" y="4406"/>
                    <a:pt x="1977" y="2965"/>
                    <a:pt x="3334" y="1905"/>
                  </a:cubicBezTo>
                  <a:cubicBezTo>
                    <a:pt x="3656" y="1655"/>
                    <a:pt x="4060" y="1429"/>
                    <a:pt x="4513" y="1286"/>
                  </a:cubicBezTo>
                  <a:cubicBezTo>
                    <a:pt x="5049" y="1084"/>
                    <a:pt x="5608" y="953"/>
                    <a:pt x="6204" y="870"/>
                  </a:cubicBezTo>
                  <a:cubicBezTo>
                    <a:pt x="6442" y="834"/>
                    <a:pt x="6680" y="810"/>
                    <a:pt x="6918" y="810"/>
                  </a:cubicBezTo>
                  <a:cubicBezTo>
                    <a:pt x="8263" y="810"/>
                    <a:pt x="9430" y="1417"/>
                    <a:pt x="10549" y="2656"/>
                  </a:cubicBezTo>
                  <a:cubicBezTo>
                    <a:pt x="11323" y="3513"/>
                    <a:pt x="11657" y="4537"/>
                    <a:pt x="11621" y="6061"/>
                  </a:cubicBezTo>
                  <a:cubicBezTo>
                    <a:pt x="11502" y="7430"/>
                    <a:pt x="11014" y="8811"/>
                    <a:pt x="10240" y="9930"/>
                  </a:cubicBezTo>
                  <a:cubicBezTo>
                    <a:pt x="10133" y="10061"/>
                    <a:pt x="10061" y="10180"/>
                    <a:pt x="9990" y="10287"/>
                  </a:cubicBezTo>
                  <a:close/>
                  <a:moveTo>
                    <a:pt x="9073" y="17479"/>
                  </a:moveTo>
                  <a:cubicBezTo>
                    <a:pt x="8835" y="17765"/>
                    <a:pt x="8799" y="18015"/>
                    <a:pt x="8930" y="18336"/>
                  </a:cubicBezTo>
                  <a:cubicBezTo>
                    <a:pt x="9097" y="18741"/>
                    <a:pt x="9037" y="18991"/>
                    <a:pt x="8704" y="19158"/>
                  </a:cubicBezTo>
                  <a:cubicBezTo>
                    <a:pt x="8537" y="19253"/>
                    <a:pt x="8299" y="19455"/>
                    <a:pt x="8513" y="19920"/>
                  </a:cubicBezTo>
                  <a:cubicBezTo>
                    <a:pt x="8716" y="20384"/>
                    <a:pt x="8763" y="20646"/>
                    <a:pt x="8692" y="20777"/>
                  </a:cubicBezTo>
                  <a:cubicBezTo>
                    <a:pt x="8621" y="20920"/>
                    <a:pt x="8359" y="20991"/>
                    <a:pt x="7894" y="21003"/>
                  </a:cubicBezTo>
                  <a:cubicBezTo>
                    <a:pt x="7620" y="21015"/>
                    <a:pt x="7323" y="21039"/>
                    <a:pt x="6989" y="21039"/>
                  </a:cubicBezTo>
                  <a:cubicBezTo>
                    <a:pt x="6489" y="21039"/>
                    <a:pt x="5954" y="21015"/>
                    <a:pt x="5489" y="20991"/>
                  </a:cubicBezTo>
                  <a:cubicBezTo>
                    <a:pt x="5061" y="20979"/>
                    <a:pt x="4680" y="20801"/>
                    <a:pt x="4370" y="20455"/>
                  </a:cubicBezTo>
                  <a:cubicBezTo>
                    <a:pt x="4191" y="20265"/>
                    <a:pt x="4168" y="20098"/>
                    <a:pt x="4275" y="19908"/>
                  </a:cubicBezTo>
                  <a:cubicBezTo>
                    <a:pt x="4465" y="19562"/>
                    <a:pt x="4596" y="19158"/>
                    <a:pt x="4072" y="18812"/>
                  </a:cubicBezTo>
                  <a:cubicBezTo>
                    <a:pt x="3989" y="18753"/>
                    <a:pt x="3941" y="18693"/>
                    <a:pt x="3941" y="18622"/>
                  </a:cubicBezTo>
                  <a:cubicBezTo>
                    <a:pt x="3929" y="18538"/>
                    <a:pt x="3965" y="18419"/>
                    <a:pt x="4084" y="18276"/>
                  </a:cubicBezTo>
                  <a:lnTo>
                    <a:pt x="4191" y="18181"/>
                  </a:lnTo>
                  <a:cubicBezTo>
                    <a:pt x="4239" y="18146"/>
                    <a:pt x="4287" y="18098"/>
                    <a:pt x="4322" y="18062"/>
                  </a:cubicBezTo>
                  <a:cubicBezTo>
                    <a:pt x="4465" y="17907"/>
                    <a:pt x="4584" y="17741"/>
                    <a:pt x="4560" y="17562"/>
                  </a:cubicBezTo>
                  <a:cubicBezTo>
                    <a:pt x="4549" y="17384"/>
                    <a:pt x="4430" y="17253"/>
                    <a:pt x="4251" y="17110"/>
                  </a:cubicBezTo>
                  <a:lnTo>
                    <a:pt x="4168" y="17026"/>
                  </a:lnTo>
                  <a:cubicBezTo>
                    <a:pt x="4013" y="16907"/>
                    <a:pt x="3870" y="16776"/>
                    <a:pt x="3787" y="16645"/>
                  </a:cubicBezTo>
                  <a:cubicBezTo>
                    <a:pt x="3727" y="16538"/>
                    <a:pt x="3751" y="16336"/>
                    <a:pt x="3787" y="16276"/>
                  </a:cubicBezTo>
                  <a:cubicBezTo>
                    <a:pt x="3834" y="16217"/>
                    <a:pt x="3989" y="16133"/>
                    <a:pt x="4132" y="16133"/>
                  </a:cubicBezTo>
                  <a:lnTo>
                    <a:pt x="4168" y="16133"/>
                  </a:lnTo>
                  <a:cubicBezTo>
                    <a:pt x="4513" y="16181"/>
                    <a:pt x="4858" y="16276"/>
                    <a:pt x="5156" y="16371"/>
                  </a:cubicBezTo>
                  <a:cubicBezTo>
                    <a:pt x="5668" y="16526"/>
                    <a:pt x="6168" y="16610"/>
                    <a:pt x="6692" y="16610"/>
                  </a:cubicBezTo>
                  <a:cubicBezTo>
                    <a:pt x="7418" y="16610"/>
                    <a:pt x="8180" y="16467"/>
                    <a:pt x="9002" y="16157"/>
                  </a:cubicBezTo>
                  <a:cubicBezTo>
                    <a:pt x="9323" y="16431"/>
                    <a:pt x="9466" y="16610"/>
                    <a:pt x="9478" y="16764"/>
                  </a:cubicBezTo>
                  <a:cubicBezTo>
                    <a:pt x="9490" y="16931"/>
                    <a:pt x="9371" y="17122"/>
                    <a:pt x="9073" y="174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921225" y="2777550"/>
              <a:ext cx="31000" cy="55100"/>
            </a:xfrm>
            <a:custGeom>
              <a:avLst/>
              <a:gdLst/>
              <a:ahLst/>
              <a:cxnLst/>
              <a:rect l="l" t="t" r="r" b="b"/>
              <a:pathLst>
                <a:path w="1240" h="2204" extrusionOk="0">
                  <a:moveTo>
                    <a:pt x="60" y="2203"/>
                  </a:moveTo>
                  <a:lnTo>
                    <a:pt x="287" y="2049"/>
                  </a:lnTo>
                  <a:cubicBezTo>
                    <a:pt x="358" y="1989"/>
                    <a:pt x="418" y="1953"/>
                    <a:pt x="489" y="1906"/>
                  </a:cubicBezTo>
                  <a:cubicBezTo>
                    <a:pt x="644" y="1822"/>
                    <a:pt x="775" y="1727"/>
                    <a:pt x="822" y="1584"/>
                  </a:cubicBezTo>
                  <a:cubicBezTo>
                    <a:pt x="846" y="1489"/>
                    <a:pt x="894" y="1406"/>
                    <a:pt x="941" y="1298"/>
                  </a:cubicBezTo>
                  <a:cubicBezTo>
                    <a:pt x="1072" y="1001"/>
                    <a:pt x="1239" y="679"/>
                    <a:pt x="1132" y="227"/>
                  </a:cubicBezTo>
                  <a:lnTo>
                    <a:pt x="1084" y="1"/>
                  </a:lnTo>
                  <a:lnTo>
                    <a:pt x="906" y="144"/>
                  </a:lnTo>
                  <a:cubicBezTo>
                    <a:pt x="251" y="620"/>
                    <a:pt x="1" y="1156"/>
                    <a:pt x="48" y="19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692325" y="2793625"/>
              <a:ext cx="38725" cy="35450"/>
            </a:xfrm>
            <a:custGeom>
              <a:avLst/>
              <a:gdLst/>
              <a:ahLst/>
              <a:cxnLst/>
              <a:rect l="l" t="t" r="r" b="b"/>
              <a:pathLst>
                <a:path w="1549" h="1418" extrusionOk="0">
                  <a:moveTo>
                    <a:pt x="49" y="322"/>
                  </a:moveTo>
                  <a:cubicBezTo>
                    <a:pt x="60" y="417"/>
                    <a:pt x="60" y="536"/>
                    <a:pt x="156" y="632"/>
                  </a:cubicBezTo>
                  <a:cubicBezTo>
                    <a:pt x="299" y="810"/>
                    <a:pt x="465" y="953"/>
                    <a:pt x="632" y="1108"/>
                  </a:cubicBezTo>
                  <a:cubicBezTo>
                    <a:pt x="692" y="1167"/>
                    <a:pt x="751" y="1227"/>
                    <a:pt x="811" y="1275"/>
                  </a:cubicBezTo>
                  <a:cubicBezTo>
                    <a:pt x="918" y="1370"/>
                    <a:pt x="1013" y="1417"/>
                    <a:pt x="1120" y="1417"/>
                  </a:cubicBezTo>
                  <a:cubicBezTo>
                    <a:pt x="1358" y="1417"/>
                    <a:pt x="1465" y="1156"/>
                    <a:pt x="1513" y="1060"/>
                  </a:cubicBezTo>
                  <a:lnTo>
                    <a:pt x="1549" y="977"/>
                  </a:lnTo>
                  <a:lnTo>
                    <a:pt x="1477" y="894"/>
                  </a:lnTo>
                  <a:cubicBezTo>
                    <a:pt x="1406" y="810"/>
                    <a:pt x="1334" y="739"/>
                    <a:pt x="1251" y="655"/>
                  </a:cubicBezTo>
                  <a:cubicBezTo>
                    <a:pt x="1061" y="453"/>
                    <a:pt x="882" y="263"/>
                    <a:pt x="692" y="84"/>
                  </a:cubicBezTo>
                  <a:cubicBezTo>
                    <a:pt x="632" y="36"/>
                    <a:pt x="572" y="1"/>
                    <a:pt x="465" y="1"/>
                  </a:cubicBezTo>
                  <a:cubicBezTo>
                    <a:pt x="406" y="1"/>
                    <a:pt x="358" y="1"/>
                    <a:pt x="299" y="24"/>
                  </a:cubicBezTo>
                  <a:cubicBezTo>
                    <a:pt x="263" y="24"/>
                    <a:pt x="215" y="36"/>
                    <a:pt x="180" y="36"/>
                  </a:cubicBezTo>
                  <a:lnTo>
                    <a:pt x="1" y="36"/>
                  </a:lnTo>
                  <a:lnTo>
                    <a:pt x="37" y="215"/>
                  </a:lnTo>
                  <a:cubicBezTo>
                    <a:pt x="37" y="263"/>
                    <a:pt x="37" y="286"/>
                    <a:pt x="49" y="3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825675" y="2751350"/>
              <a:ext cx="18500" cy="61650"/>
            </a:xfrm>
            <a:custGeom>
              <a:avLst/>
              <a:gdLst/>
              <a:ahLst/>
              <a:cxnLst/>
              <a:rect l="l" t="t" r="r" b="b"/>
              <a:pathLst>
                <a:path w="740" h="2466" extrusionOk="0">
                  <a:moveTo>
                    <a:pt x="596" y="2466"/>
                  </a:moveTo>
                  <a:lnTo>
                    <a:pt x="620" y="1989"/>
                  </a:lnTo>
                  <a:cubicBezTo>
                    <a:pt x="632" y="1823"/>
                    <a:pt x="656" y="1668"/>
                    <a:pt x="668" y="1513"/>
                  </a:cubicBezTo>
                  <a:cubicBezTo>
                    <a:pt x="715" y="1084"/>
                    <a:pt x="739" y="727"/>
                    <a:pt x="703" y="334"/>
                  </a:cubicBezTo>
                  <a:cubicBezTo>
                    <a:pt x="680" y="227"/>
                    <a:pt x="572" y="180"/>
                    <a:pt x="501" y="132"/>
                  </a:cubicBezTo>
                  <a:cubicBezTo>
                    <a:pt x="489" y="120"/>
                    <a:pt x="453" y="120"/>
                    <a:pt x="441" y="96"/>
                  </a:cubicBezTo>
                  <a:lnTo>
                    <a:pt x="275" y="1"/>
                  </a:lnTo>
                  <a:lnTo>
                    <a:pt x="215" y="180"/>
                  </a:lnTo>
                  <a:cubicBezTo>
                    <a:pt x="1" y="834"/>
                    <a:pt x="37" y="1525"/>
                    <a:pt x="358" y="20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53350" y="2945425"/>
              <a:ext cx="123550" cy="159875"/>
            </a:xfrm>
            <a:custGeom>
              <a:avLst/>
              <a:gdLst/>
              <a:ahLst/>
              <a:cxnLst/>
              <a:rect l="l" t="t" r="r" b="b"/>
              <a:pathLst>
                <a:path w="4942" h="6395" extrusionOk="0">
                  <a:moveTo>
                    <a:pt x="2775" y="1"/>
                  </a:moveTo>
                  <a:cubicBezTo>
                    <a:pt x="2525" y="1"/>
                    <a:pt x="2263" y="60"/>
                    <a:pt x="2037" y="179"/>
                  </a:cubicBezTo>
                  <a:cubicBezTo>
                    <a:pt x="2013" y="203"/>
                    <a:pt x="1977" y="203"/>
                    <a:pt x="1941" y="215"/>
                  </a:cubicBezTo>
                  <a:cubicBezTo>
                    <a:pt x="1894" y="227"/>
                    <a:pt x="1846" y="227"/>
                    <a:pt x="1810" y="239"/>
                  </a:cubicBezTo>
                  <a:cubicBezTo>
                    <a:pt x="1108" y="477"/>
                    <a:pt x="572" y="810"/>
                    <a:pt x="108" y="1275"/>
                  </a:cubicBezTo>
                  <a:lnTo>
                    <a:pt x="1" y="1370"/>
                  </a:lnTo>
                  <a:lnTo>
                    <a:pt x="108" y="1477"/>
                  </a:lnTo>
                  <a:cubicBezTo>
                    <a:pt x="239" y="1596"/>
                    <a:pt x="358" y="1656"/>
                    <a:pt x="489" y="1656"/>
                  </a:cubicBezTo>
                  <a:cubicBezTo>
                    <a:pt x="632" y="1656"/>
                    <a:pt x="715" y="1596"/>
                    <a:pt x="810" y="1549"/>
                  </a:cubicBezTo>
                  <a:cubicBezTo>
                    <a:pt x="834" y="1537"/>
                    <a:pt x="870" y="1525"/>
                    <a:pt x="882" y="1513"/>
                  </a:cubicBezTo>
                  <a:cubicBezTo>
                    <a:pt x="1025" y="1430"/>
                    <a:pt x="1191" y="1358"/>
                    <a:pt x="1346" y="1287"/>
                  </a:cubicBezTo>
                  <a:cubicBezTo>
                    <a:pt x="1668" y="1120"/>
                    <a:pt x="1977" y="977"/>
                    <a:pt x="2311" y="882"/>
                  </a:cubicBezTo>
                  <a:cubicBezTo>
                    <a:pt x="2430" y="858"/>
                    <a:pt x="2561" y="834"/>
                    <a:pt x="2680" y="834"/>
                  </a:cubicBezTo>
                  <a:cubicBezTo>
                    <a:pt x="3108" y="834"/>
                    <a:pt x="3513" y="1049"/>
                    <a:pt x="3787" y="1406"/>
                  </a:cubicBezTo>
                  <a:cubicBezTo>
                    <a:pt x="4037" y="1751"/>
                    <a:pt x="4144" y="2168"/>
                    <a:pt x="4073" y="2561"/>
                  </a:cubicBezTo>
                  <a:cubicBezTo>
                    <a:pt x="4025" y="2549"/>
                    <a:pt x="3966" y="2537"/>
                    <a:pt x="3918" y="2525"/>
                  </a:cubicBezTo>
                  <a:cubicBezTo>
                    <a:pt x="3608" y="2406"/>
                    <a:pt x="3275" y="2358"/>
                    <a:pt x="2965" y="2358"/>
                  </a:cubicBezTo>
                  <a:cubicBezTo>
                    <a:pt x="2120" y="2358"/>
                    <a:pt x="1358" y="2763"/>
                    <a:pt x="822" y="3477"/>
                  </a:cubicBezTo>
                  <a:cubicBezTo>
                    <a:pt x="227" y="4275"/>
                    <a:pt x="251" y="4930"/>
                    <a:pt x="929" y="5680"/>
                  </a:cubicBezTo>
                  <a:cubicBezTo>
                    <a:pt x="1370" y="6168"/>
                    <a:pt x="1787" y="6394"/>
                    <a:pt x="2251" y="6394"/>
                  </a:cubicBezTo>
                  <a:cubicBezTo>
                    <a:pt x="2442" y="6394"/>
                    <a:pt x="2632" y="6347"/>
                    <a:pt x="2846" y="6252"/>
                  </a:cubicBezTo>
                  <a:cubicBezTo>
                    <a:pt x="3096" y="6156"/>
                    <a:pt x="3311" y="5990"/>
                    <a:pt x="3513" y="5823"/>
                  </a:cubicBezTo>
                  <a:cubicBezTo>
                    <a:pt x="3561" y="5799"/>
                    <a:pt x="3585" y="5763"/>
                    <a:pt x="3632" y="5740"/>
                  </a:cubicBezTo>
                  <a:cubicBezTo>
                    <a:pt x="3763" y="5632"/>
                    <a:pt x="3870" y="5525"/>
                    <a:pt x="4025" y="5394"/>
                  </a:cubicBezTo>
                  <a:lnTo>
                    <a:pt x="4049" y="5359"/>
                  </a:lnTo>
                  <a:lnTo>
                    <a:pt x="4204" y="6287"/>
                  </a:lnTo>
                  <a:lnTo>
                    <a:pt x="4466" y="6287"/>
                  </a:lnTo>
                  <a:lnTo>
                    <a:pt x="4585" y="6287"/>
                  </a:lnTo>
                  <a:lnTo>
                    <a:pt x="4620" y="6180"/>
                  </a:lnTo>
                  <a:cubicBezTo>
                    <a:pt x="4632" y="6109"/>
                    <a:pt x="4668" y="6049"/>
                    <a:pt x="4680" y="5978"/>
                  </a:cubicBezTo>
                  <a:cubicBezTo>
                    <a:pt x="4728" y="5811"/>
                    <a:pt x="4775" y="5644"/>
                    <a:pt x="4799" y="5478"/>
                  </a:cubicBezTo>
                  <a:cubicBezTo>
                    <a:pt x="4858" y="4823"/>
                    <a:pt x="4894" y="4156"/>
                    <a:pt x="4918" y="3501"/>
                  </a:cubicBezTo>
                  <a:cubicBezTo>
                    <a:pt x="4930" y="3120"/>
                    <a:pt x="4942" y="2608"/>
                    <a:pt x="4906" y="2108"/>
                  </a:cubicBezTo>
                  <a:cubicBezTo>
                    <a:pt x="4799" y="977"/>
                    <a:pt x="3811" y="1"/>
                    <a:pt x="2775" y="1"/>
                  </a:cubicBezTo>
                  <a:close/>
                  <a:moveTo>
                    <a:pt x="1882" y="3477"/>
                  </a:moveTo>
                  <a:cubicBezTo>
                    <a:pt x="2227" y="3311"/>
                    <a:pt x="2549" y="3215"/>
                    <a:pt x="2858" y="3215"/>
                  </a:cubicBezTo>
                  <a:cubicBezTo>
                    <a:pt x="3251" y="3215"/>
                    <a:pt x="3632" y="3335"/>
                    <a:pt x="4037" y="3561"/>
                  </a:cubicBezTo>
                  <a:cubicBezTo>
                    <a:pt x="3870" y="4466"/>
                    <a:pt x="3454" y="5109"/>
                    <a:pt x="2739" y="5478"/>
                  </a:cubicBezTo>
                  <a:cubicBezTo>
                    <a:pt x="2620" y="5537"/>
                    <a:pt x="2489" y="5573"/>
                    <a:pt x="2346" y="5573"/>
                  </a:cubicBezTo>
                  <a:lnTo>
                    <a:pt x="2346" y="5573"/>
                  </a:lnTo>
                  <a:cubicBezTo>
                    <a:pt x="1763" y="5573"/>
                    <a:pt x="1179" y="5097"/>
                    <a:pt x="1132" y="4573"/>
                  </a:cubicBezTo>
                  <a:cubicBezTo>
                    <a:pt x="1108" y="4263"/>
                    <a:pt x="1513" y="3668"/>
                    <a:pt x="1882" y="34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5"/>
          <p:cNvGrpSpPr/>
          <p:nvPr/>
        </p:nvGrpSpPr>
        <p:grpSpPr>
          <a:xfrm rot="-668250">
            <a:off x="5558675" y="4019933"/>
            <a:ext cx="849903" cy="571578"/>
            <a:chOff x="6429375" y="2405775"/>
            <a:chExt cx="528050" cy="355125"/>
          </a:xfrm>
        </p:grpSpPr>
        <p:sp>
          <p:nvSpPr>
            <p:cNvPr id="213" name="Google Shape;213;p25"/>
            <p:cNvSpPr/>
            <p:nvPr/>
          </p:nvSpPr>
          <p:spPr>
            <a:xfrm>
              <a:off x="6499025" y="2449250"/>
              <a:ext cx="219100" cy="294700"/>
            </a:xfrm>
            <a:custGeom>
              <a:avLst/>
              <a:gdLst/>
              <a:ahLst/>
              <a:cxnLst/>
              <a:rect l="l" t="t" r="r" b="b"/>
              <a:pathLst>
                <a:path w="8764" h="11788" extrusionOk="0">
                  <a:moveTo>
                    <a:pt x="8680" y="0"/>
                  </a:moveTo>
                  <a:cubicBezTo>
                    <a:pt x="8680" y="357"/>
                    <a:pt x="8692" y="619"/>
                    <a:pt x="8680" y="893"/>
                  </a:cubicBezTo>
                  <a:cubicBezTo>
                    <a:pt x="8382" y="4489"/>
                    <a:pt x="8763" y="8108"/>
                    <a:pt x="8596" y="11787"/>
                  </a:cubicBezTo>
                  <a:cubicBezTo>
                    <a:pt x="8358" y="11692"/>
                    <a:pt x="8203" y="11632"/>
                    <a:pt x="8049" y="11573"/>
                  </a:cubicBezTo>
                  <a:cubicBezTo>
                    <a:pt x="7108" y="11144"/>
                    <a:pt x="6179" y="10716"/>
                    <a:pt x="5227" y="10299"/>
                  </a:cubicBezTo>
                  <a:cubicBezTo>
                    <a:pt x="4048" y="9775"/>
                    <a:pt x="2858" y="9287"/>
                    <a:pt x="1667" y="8775"/>
                  </a:cubicBezTo>
                  <a:cubicBezTo>
                    <a:pt x="1215" y="8585"/>
                    <a:pt x="786" y="8346"/>
                    <a:pt x="333" y="8156"/>
                  </a:cubicBezTo>
                  <a:cubicBezTo>
                    <a:pt x="83" y="8049"/>
                    <a:pt x="0" y="7870"/>
                    <a:pt x="0" y="7608"/>
                  </a:cubicBezTo>
                  <a:cubicBezTo>
                    <a:pt x="12" y="6775"/>
                    <a:pt x="24" y="5918"/>
                    <a:pt x="24" y="5072"/>
                  </a:cubicBezTo>
                  <a:cubicBezTo>
                    <a:pt x="24" y="4763"/>
                    <a:pt x="143" y="4572"/>
                    <a:pt x="405" y="4405"/>
                  </a:cubicBezTo>
                  <a:cubicBezTo>
                    <a:pt x="1060" y="4001"/>
                    <a:pt x="1691" y="3596"/>
                    <a:pt x="2334" y="3179"/>
                  </a:cubicBezTo>
                  <a:cubicBezTo>
                    <a:pt x="4179" y="1988"/>
                    <a:pt x="6144" y="1036"/>
                    <a:pt x="8156" y="143"/>
                  </a:cubicBezTo>
                  <a:cubicBezTo>
                    <a:pt x="8275" y="107"/>
                    <a:pt x="8406" y="72"/>
                    <a:pt x="8680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5"/>
            <p:cNvSpPr/>
            <p:nvPr/>
          </p:nvSpPr>
          <p:spPr>
            <a:xfrm>
              <a:off x="6440675" y="2537350"/>
              <a:ext cx="48550" cy="146175"/>
            </a:xfrm>
            <a:custGeom>
              <a:avLst/>
              <a:gdLst/>
              <a:ahLst/>
              <a:cxnLst/>
              <a:rect l="l" t="t" r="r" b="b"/>
              <a:pathLst>
                <a:path w="1942" h="5847" extrusionOk="0">
                  <a:moveTo>
                    <a:pt x="1917" y="3334"/>
                  </a:moveTo>
                  <a:lnTo>
                    <a:pt x="1917" y="5215"/>
                  </a:lnTo>
                  <a:cubicBezTo>
                    <a:pt x="1917" y="5715"/>
                    <a:pt x="1846" y="5811"/>
                    <a:pt x="1346" y="5823"/>
                  </a:cubicBezTo>
                  <a:cubicBezTo>
                    <a:pt x="36" y="5846"/>
                    <a:pt x="191" y="5751"/>
                    <a:pt x="131" y="4739"/>
                  </a:cubicBezTo>
                  <a:cubicBezTo>
                    <a:pt x="72" y="3787"/>
                    <a:pt x="24" y="2834"/>
                    <a:pt x="12" y="1858"/>
                  </a:cubicBezTo>
                  <a:cubicBezTo>
                    <a:pt x="0" y="1477"/>
                    <a:pt x="72" y="1084"/>
                    <a:pt x="120" y="703"/>
                  </a:cubicBezTo>
                  <a:cubicBezTo>
                    <a:pt x="120" y="655"/>
                    <a:pt x="131" y="631"/>
                    <a:pt x="131" y="584"/>
                  </a:cubicBezTo>
                  <a:cubicBezTo>
                    <a:pt x="191" y="310"/>
                    <a:pt x="381" y="274"/>
                    <a:pt x="608" y="238"/>
                  </a:cubicBezTo>
                  <a:cubicBezTo>
                    <a:pt x="977" y="191"/>
                    <a:pt x="1370" y="0"/>
                    <a:pt x="1739" y="250"/>
                  </a:cubicBezTo>
                  <a:cubicBezTo>
                    <a:pt x="1810" y="298"/>
                    <a:pt x="1810" y="465"/>
                    <a:pt x="1822" y="584"/>
                  </a:cubicBezTo>
                  <a:cubicBezTo>
                    <a:pt x="1870" y="1501"/>
                    <a:pt x="1917" y="2417"/>
                    <a:pt x="1941" y="3334"/>
                  </a:cubicBezTo>
                  <a:cubicBezTo>
                    <a:pt x="1929" y="3322"/>
                    <a:pt x="1929" y="3334"/>
                    <a:pt x="1917" y="33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5"/>
            <p:cNvSpPr/>
            <p:nvPr/>
          </p:nvSpPr>
          <p:spPr>
            <a:xfrm>
              <a:off x="6837450" y="2423950"/>
              <a:ext cx="104800" cy="314350"/>
            </a:xfrm>
            <a:custGeom>
              <a:avLst/>
              <a:gdLst/>
              <a:ahLst/>
              <a:cxnLst/>
              <a:rect l="l" t="t" r="r" b="b"/>
              <a:pathLst>
                <a:path w="4192" h="12574" extrusionOk="0">
                  <a:moveTo>
                    <a:pt x="358" y="11680"/>
                  </a:moveTo>
                  <a:cubicBezTo>
                    <a:pt x="453" y="11513"/>
                    <a:pt x="560" y="11359"/>
                    <a:pt x="643" y="11192"/>
                  </a:cubicBezTo>
                  <a:cubicBezTo>
                    <a:pt x="1013" y="10573"/>
                    <a:pt x="1239" y="9906"/>
                    <a:pt x="1286" y="9192"/>
                  </a:cubicBezTo>
                  <a:cubicBezTo>
                    <a:pt x="1370" y="7632"/>
                    <a:pt x="1453" y="6060"/>
                    <a:pt x="1048" y="4524"/>
                  </a:cubicBezTo>
                  <a:cubicBezTo>
                    <a:pt x="834" y="3739"/>
                    <a:pt x="512" y="2977"/>
                    <a:pt x="179" y="2215"/>
                  </a:cubicBezTo>
                  <a:cubicBezTo>
                    <a:pt x="0" y="1810"/>
                    <a:pt x="36" y="1512"/>
                    <a:pt x="346" y="1215"/>
                  </a:cubicBezTo>
                  <a:cubicBezTo>
                    <a:pt x="691" y="893"/>
                    <a:pt x="1013" y="560"/>
                    <a:pt x="1346" y="226"/>
                  </a:cubicBezTo>
                  <a:cubicBezTo>
                    <a:pt x="1572" y="0"/>
                    <a:pt x="1775" y="48"/>
                    <a:pt x="2013" y="202"/>
                  </a:cubicBezTo>
                  <a:cubicBezTo>
                    <a:pt x="2715" y="714"/>
                    <a:pt x="3072" y="1453"/>
                    <a:pt x="3334" y="2227"/>
                  </a:cubicBezTo>
                  <a:cubicBezTo>
                    <a:pt x="3989" y="4120"/>
                    <a:pt x="4191" y="6072"/>
                    <a:pt x="3977" y="8061"/>
                  </a:cubicBezTo>
                  <a:cubicBezTo>
                    <a:pt x="3846" y="9251"/>
                    <a:pt x="3513" y="10359"/>
                    <a:pt x="2941" y="11394"/>
                  </a:cubicBezTo>
                  <a:cubicBezTo>
                    <a:pt x="2727" y="11775"/>
                    <a:pt x="2429" y="12097"/>
                    <a:pt x="2167" y="12430"/>
                  </a:cubicBezTo>
                  <a:cubicBezTo>
                    <a:pt x="2084" y="12514"/>
                    <a:pt x="1905" y="12573"/>
                    <a:pt x="1810" y="12549"/>
                  </a:cubicBezTo>
                  <a:cubicBezTo>
                    <a:pt x="1298" y="12383"/>
                    <a:pt x="751" y="12204"/>
                    <a:pt x="358" y="116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6760950" y="2507875"/>
              <a:ext cx="71750" cy="185775"/>
            </a:xfrm>
            <a:custGeom>
              <a:avLst/>
              <a:gdLst/>
              <a:ahLst/>
              <a:cxnLst/>
              <a:rect l="l" t="t" r="r" b="b"/>
              <a:pathLst>
                <a:path w="2870" h="7431" extrusionOk="0">
                  <a:moveTo>
                    <a:pt x="1203" y="1"/>
                  </a:moveTo>
                  <a:cubicBezTo>
                    <a:pt x="2525" y="1191"/>
                    <a:pt x="2870" y="5918"/>
                    <a:pt x="1775" y="7430"/>
                  </a:cubicBezTo>
                  <a:cubicBezTo>
                    <a:pt x="1239" y="7371"/>
                    <a:pt x="822" y="7037"/>
                    <a:pt x="417" y="6704"/>
                  </a:cubicBezTo>
                  <a:cubicBezTo>
                    <a:pt x="132" y="6454"/>
                    <a:pt x="251" y="6120"/>
                    <a:pt x="298" y="5811"/>
                  </a:cubicBezTo>
                  <a:cubicBezTo>
                    <a:pt x="429" y="4882"/>
                    <a:pt x="441" y="3977"/>
                    <a:pt x="298" y="3061"/>
                  </a:cubicBezTo>
                  <a:cubicBezTo>
                    <a:pt x="227" y="2596"/>
                    <a:pt x="191" y="2120"/>
                    <a:pt x="84" y="1656"/>
                  </a:cubicBezTo>
                  <a:cubicBezTo>
                    <a:pt x="1" y="1275"/>
                    <a:pt x="120" y="953"/>
                    <a:pt x="382" y="703"/>
                  </a:cubicBezTo>
                  <a:cubicBezTo>
                    <a:pt x="644" y="477"/>
                    <a:pt x="905" y="263"/>
                    <a:pt x="12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429375" y="2433475"/>
              <a:ext cx="300950" cy="327425"/>
            </a:xfrm>
            <a:custGeom>
              <a:avLst/>
              <a:gdLst/>
              <a:ahLst/>
              <a:cxnLst/>
              <a:rect l="l" t="t" r="r" b="b"/>
              <a:pathLst>
                <a:path w="12038" h="13097" extrusionOk="0">
                  <a:moveTo>
                    <a:pt x="12013" y="679"/>
                  </a:moveTo>
                  <a:cubicBezTo>
                    <a:pt x="12013" y="405"/>
                    <a:pt x="12002" y="214"/>
                    <a:pt x="11882" y="95"/>
                  </a:cubicBezTo>
                  <a:cubicBezTo>
                    <a:pt x="11823" y="36"/>
                    <a:pt x="11728" y="0"/>
                    <a:pt x="11644" y="0"/>
                  </a:cubicBezTo>
                  <a:cubicBezTo>
                    <a:pt x="11525" y="0"/>
                    <a:pt x="11382" y="48"/>
                    <a:pt x="11180" y="143"/>
                  </a:cubicBezTo>
                  <a:cubicBezTo>
                    <a:pt x="10870" y="286"/>
                    <a:pt x="10549" y="417"/>
                    <a:pt x="10239" y="572"/>
                  </a:cubicBezTo>
                  <a:cubicBezTo>
                    <a:pt x="9882" y="738"/>
                    <a:pt x="9513" y="917"/>
                    <a:pt x="9156" y="1072"/>
                  </a:cubicBezTo>
                  <a:cubicBezTo>
                    <a:pt x="7596" y="1774"/>
                    <a:pt x="6060" y="2619"/>
                    <a:pt x="4465" y="3679"/>
                  </a:cubicBezTo>
                  <a:cubicBezTo>
                    <a:pt x="3989" y="3989"/>
                    <a:pt x="3500" y="4322"/>
                    <a:pt x="2917" y="4513"/>
                  </a:cubicBezTo>
                  <a:cubicBezTo>
                    <a:pt x="2917" y="4501"/>
                    <a:pt x="2917" y="4501"/>
                    <a:pt x="2905" y="4489"/>
                  </a:cubicBezTo>
                  <a:cubicBezTo>
                    <a:pt x="2869" y="4382"/>
                    <a:pt x="2846" y="4286"/>
                    <a:pt x="2846" y="4203"/>
                  </a:cubicBezTo>
                  <a:cubicBezTo>
                    <a:pt x="2834" y="3834"/>
                    <a:pt x="2631" y="3631"/>
                    <a:pt x="2298" y="3631"/>
                  </a:cubicBezTo>
                  <a:lnTo>
                    <a:pt x="2191" y="3631"/>
                  </a:lnTo>
                  <a:lnTo>
                    <a:pt x="1976" y="3667"/>
                  </a:lnTo>
                  <a:cubicBezTo>
                    <a:pt x="1655" y="3691"/>
                    <a:pt x="1298" y="3739"/>
                    <a:pt x="964" y="3786"/>
                  </a:cubicBezTo>
                  <a:cubicBezTo>
                    <a:pt x="250" y="3893"/>
                    <a:pt x="191" y="3965"/>
                    <a:pt x="119" y="4679"/>
                  </a:cubicBezTo>
                  <a:cubicBezTo>
                    <a:pt x="60" y="5239"/>
                    <a:pt x="0" y="5989"/>
                    <a:pt x="12" y="6739"/>
                  </a:cubicBezTo>
                  <a:cubicBezTo>
                    <a:pt x="24" y="7441"/>
                    <a:pt x="60" y="8156"/>
                    <a:pt x="107" y="8846"/>
                  </a:cubicBezTo>
                  <a:cubicBezTo>
                    <a:pt x="119" y="9192"/>
                    <a:pt x="131" y="9513"/>
                    <a:pt x="143" y="9858"/>
                  </a:cubicBezTo>
                  <a:cubicBezTo>
                    <a:pt x="167" y="10323"/>
                    <a:pt x="476" y="10442"/>
                    <a:pt x="714" y="10454"/>
                  </a:cubicBezTo>
                  <a:cubicBezTo>
                    <a:pt x="905" y="10466"/>
                    <a:pt x="1095" y="10478"/>
                    <a:pt x="1298" y="10478"/>
                  </a:cubicBezTo>
                  <a:cubicBezTo>
                    <a:pt x="1560" y="10501"/>
                    <a:pt x="1845" y="10513"/>
                    <a:pt x="2107" y="10525"/>
                  </a:cubicBezTo>
                  <a:lnTo>
                    <a:pt x="2203" y="10525"/>
                  </a:lnTo>
                  <a:cubicBezTo>
                    <a:pt x="2619" y="10525"/>
                    <a:pt x="2727" y="10382"/>
                    <a:pt x="2846" y="9978"/>
                  </a:cubicBezTo>
                  <a:cubicBezTo>
                    <a:pt x="2881" y="9811"/>
                    <a:pt x="2917" y="9632"/>
                    <a:pt x="2965" y="9454"/>
                  </a:cubicBezTo>
                  <a:cubicBezTo>
                    <a:pt x="2965" y="9430"/>
                    <a:pt x="2977" y="9394"/>
                    <a:pt x="2977" y="9346"/>
                  </a:cubicBezTo>
                  <a:lnTo>
                    <a:pt x="3703" y="9644"/>
                  </a:lnTo>
                  <a:cubicBezTo>
                    <a:pt x="4393" y="9930"/>
                    <a:pt x="5072" y="10228"/>
                    <a:pt x="5763" y="10513"/>
                  </a:cubicBezTo>
                  <a:lnTo>
                    <a:pt x="6156" y="10692"/>
                  </a:lnTo>
                  <a:cubicBezTo>
                    <a:pt x="6965" y="11037"/>
                    <a:pt x="7799" y="11394"/>
                    <a:pt x="8620" y="11752"/>
                  </a:cubicBezTo>
                  <a:cubicBezTo>
                    <a:pt x="9275" y="12049"/>
                    <a:pt x="9930" y="12347"/>
                    <a:pt x="10561" y="12644"/>
                  </a:cubicBezTo>
                  <a:cubicBezTo>
                    <a:pt x="10859" y="12775"/>
                    <a:pt x="11156" y="12918"/>
                    <a:pt x="11478" y="13061"/>
                  </a:cubicBezTo>
                  <a:lnTo>
                    <a:pt x="11573" y="13097"/>
                  </a:lnTo>
                  <a:lnTo>
                    <a:pt x="11656" y="13025"/>
                  </a:lnTo>
                  <a:cubicBezTo>
                    <a:pt x="11990" y="12668"/>
                    <a:pt x="12037" y="12299"/>
                    <a:pt x="12025" y="11942"/>
                  </a:cubicBezTo>
                  <a:lnTo>
                    <a:pt x="11990" y="9073"/>
                  </a:lnTo>
                  <a:cubicBezTo>
                    <a:pt x="11990" y="8823"/>
                    <a:pt x="11978" y="8596"/>
                    <a:pt x="11978" y="8358"/>
                  </a:cubicBezTo>
                  <a:cubicBezTo>
                    <a:pt x="11966" y="7834"/>
                    <a:pt x="11966" y="7311"/>
                    <a:pt x="11966" y="6787"/>
                  </a:cubicBezTo>
                  <a:lnTo>
                    <a:pt x="12013" y="3536"/>
                  </a:lnTo>
                  <a:cubicBezTo>
                    <a:pt x="11978" y="2560"/>
                    <a:pt x="12002" y="1607"/>
                    <a:pt x="12013" y="679"/>
                  </a:cubicBezTo>
                  <a:close/>
                  <a:moveTo>
                    <a:pt x="3191" y="8632"/>
                  </a:moveTo>
                  <a:cubicBezTo>
                    <a:pt x="2988" y="8549"/>
                    <a:pt x="2929" y="8442"/>
                    <a:pt x="2929" y="8215"/>
                  </a:cubicBezTo>
                  <a:cubicBezTo>
                    <a:pt x="2965" y="7227"/>
                    <a:pt x="2965" y="6418"/>
                    <a:pt x="2965" y="5691"/>
                  </a:cubicBezTo>
                  <a:cubicBezTo>
                    <a:pt x="2965" y="5441"/>
                    <a:pt x="3048" y="5275"/>
                    <a:pt x="3262" y="5144"/>
                  </a:cubicBezTo>
                  <a:cubicBezTo>
                    <a:pt x="3905" y="4739"/>
                    <a:pt x="4560" y="4334"/>
                    <a:pt x="5191" y="3917"/>
                  </a:cubicBezTo>
                  <a:cubicBezTo>
                    <a:pt x="7120" y="2679"/>
                    <a:pt x="9204" y="1703"/>
                    <a:pt x="10989" y="893"/>
                  </a:cubicBezTo>
                  <a:cubicBezTo>
                    <a:pt x="11049" y="869"/>
                    <a:pt x="11120" y="857"/>
                    <a:pt x="11240" y="822"/>
                  </a:cubicBezTo>
                  <a:cubicBezTo>
                    <a:pt x="11251" y="822"/>
                    <a:pt x="11287" y="810"/>
                    <a:pt x="11299" y="810"/>
                  </a:cubicBezTo>
                  <a:lnTo>
                    <a:pt x="11299" y="953"/>
                  </a:lnTo>
                  <a:lnTo>
                    <a:pt x="11299" y="1512"/>
                  </a:lnTo>
                  <a:cubicBezTo>
                    <a:pt x="11132" y="3536"/>
                    <a:pt x="11180" y="5596"/>
                    <a:pt x="11228" y="7596"/>
                  </a:cubicBezTo>
                  <a:cubicBezTo>
                    <a:pt x="11251" y="9096"/>
                    <a:pt x="11299" y="10656"/>
                    <a:pt x="11240" y="12204"/>
                  </a:cubicBezTo>
                  <a:cubicBezTo>
                    <a:pt x="11228" y="12204"/>
                    <a:pt x="11204" y="12192"/>
                    <a:pt x="11192" y="12192"/>
                  </a:cubicBezTo>
                  <a:cubicBezTo>
                    <a:pt x="11073" y="12144"/>
                    <a:pt x="10966" y="12121"/>
                    <a:pt x="10882" y="12073"/>
                  </a:cubicBezTo>
                  <a:cubicBezTo>
                    <a:pt x="10537" y="11918"/>
                    <a:pt x="10192" y="11763"/>
                    <a:pt x="9870" y="11609"/>
                  </a:cubicBezTo>
                  <a:cubicBezTo>
                    <a:pt x="9275" y="11347"/>
                    <a:pt x="8668" y="11061"/>
                    <a:pt x="8049" y="10787"/>
                  </a:cubicBezTo>
                  <a:cubicBezTo>
                    <a:pt x="7394" y="10513"/>
                    <a:pt x="6739" y="10228"/>
                    <a:pt x="6108" y="9954"/>
                  </a:cubicBezTo>
                  <a:cubicBezTo>
                    <a:pt x="5572" y="9739"/>
                    <a:pt x="5036" y="9513"/>
                    <a:pt x="4501" y="9275"/>
                  </a:cubicBezTo>
                  <a:cubicBezTo>
                    <a:pt x="4262" y="9168"/>
                    <a:pt x="4036" y="9061"/>
                    <a:pt x="3798" y="8942"/>
                  </a:cubicBezTo>
                  <a:cubicBezTo>
                    <a:pt x="3620" y="8846"/>
                    <a:pt x="3393" y="8739"/>
                    <a:pt x="3191" y="8632"/>
                  </a:cubicBezTo>
                  <a:close/>
                  <a:moveTo>
                    <a:pt x="1488" y="9823"/>
                  </a:moveTo>
                  <a:cubicBezTo>
                    <a:pt x="774" y="9823"/>
                    <a:pt x="774" y="9811"/>
                    <a:pt x="750" y="9168"/>
                  </a:cubicBezTo>
                  <a:cubicBezTo>
                    <a:pt x="750" y="9085"/>
                    <a:pt x="726" y="8989"/>
                    <a:pt x="726" y="8894"/>
                  </a:cubicBezTo>
                  <a:cubicBezTo>
                    <a:pt x="667" y="7965"/>
                    <a:pt x="631" y="7001"/>
                    <a:pt x="607" y="6037"/>
                  </a:cubicBezTo>
                  <a:cubicBezTo>
                    <a:pt x="607" y="5775"/>
                    <a:pt x="643" y="5513"/>
                    <a:pt x="667" y="5239"/>
                  </a:cubicBezTo>
                  <a:lnTo>
                    <a:pt x="714" y="4882"/>
                  </a:lnTo>
                  <a:cubicBezTo>
                    <a:pt x="714" y="4858"/>
                    <a:pt x="726" y="4822"/>
                    <a:pt x="726" y="4786"/>
                  </a:cubicBezTo>
                  <a:cubicBezTo>
                    <a:pt x="762" y="4632"/>
                    <a:pt x="833" y="4584"/>
                    <a:pt x="1072" y="4560"/>
                  </a:cubicBezTo>
                  <a:cubicBezTo>
                    <a:pt x="1179" y="4548"/>
                    <a:pt x="1286" y="4524"/>
                    <a:pt x="1381" y="4501"/>
                  </a:cubicBezTo>
                  <a:cubicBezTo>
                    <a:pt x="1524" y="4465"/>
                    <a:pt x="1655" y="4441"/>
                    <a:pt x="1774" y="4441"/>
                  </a:cubicBezTo>
                  <a:cubicBezTo>
                    <a:pt x="1893" y="4441"/>
                    <a:pt x="2000" y="4465"/>
                    <a:pt x="2096" y="4524"/>
                  </a:cubicBezTo>
                  <a:cubicBezTo>
                    <a:pt x="2107" y="4572"/>
                    <a:pt x="2131" y="4703"/>
                    <a:pt x="2131" y="4751"/>
                  </a:cubicBezTo>
                  <a:cubicBezTo>
                    <a:pt x="2155" y="5465"/>
                    <a:pt x="2191" y="6168"/>
                    <a:pt x="2215" y="6882"/>
                  </a:cubicBezTo>
                  <a:lnTo>
                    <a:pt x="2226" y="7358"/>
                  </a:lnTo>
                  <a:lnTo>
                    <a:pt x="2203" y="7358"/>
                  </a:lnTo>
                  <a:lnTo>
                    <a:pt x="2203" y="9382"/>
                  </a:lnTo>
                  <a:cubicBezTo>
                    <a:pt x="2203" y="9811"/>
                    <a:pt x="2191" y="9823"/>
                    <a:pt x="1786" y="9847"/>
                  </a:cubicBezTo>
                  <a:cubicBezTo>
                    <a:pt x="1679" y="9823"/>
                    <a:pt x="1584" y="9823"/>
                    <a:pt x="1488" y="98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821075" y="2405775"/>
              <a:ext cx="136350" cy="354250"/>
            </a:xfrm>
            <a:custGeom>
              <a:avLst/>
              <a:gdLst/>
              <a:ahLst/>
              <a:cxnLst/>
              <a:rect l="l" t="t" r="r" b="b"/>
              <a:pathLst>
                <a:path w="5454" h="14170" extrusionOk="0">
                  <a:moveTo>
                    <a:pt x="5061" y="4478"/>
                  </a:moveTo>
                  <a:cubicBezTo>
                    <a:pt x="4823" y="3287"/>
                    <a:pt x="4454" y="2275"/>
                    <a:pt x="3930" y="1346"/>
                  </a:cubicBezTo>
                  <a:cubicBezTo>
                    <a:pt x="3620" y="799"/>
                    <a:pt x="3156" y="429"/>
                    <a:pt x="2739" y="144"/>
                  </a:cubicBezTo>
                  <a:cubicBezTo>
                    <a:pt x="2596" y="37"/>
                    <a:pt x="2465" y="1"/>
                    <a:pt x="2322" y="1"/>
                  </a:cubicBezTo>
                  <a:cubicBezTo>
                    <a:pt x="2191" y="1"/>
                    <a:pt x="2072" y="60"/>
                    <a:pt x="1965" y="144"/>
                  </a:cubicBezTo>
                  <a:cubicBezTo>
                    <a:pt x="1822" y="310"/>
                    <a:pt x="1644" y="453"/>
                    <a:pt x="1489" y="608"/>
                  </a:cubicBezTo>
                  <a:cubicBezTo>
                    <a:pt x="1001" y="1072"/>
                    <a:pt x="501" y="1549"/>
                    <a:pt x="144" y="2168"/>
                  </a:cubicBezTo>
                  <a:cubicBezTo>
                    <a:pt x="48" y="2323"/>
                    <a:pt x="1" y="2561"/>
                    <a:pt x="84" y="2715"/>
                  </a:cubicBezTo>
                  <a:cubicBezTo>
                    <a:pt x="179" y="2954"/>
                    <a:pt x="286" y="3192"/>
                    <a:pt x="405" y="3418"/>
                  </a:cubicBezTo>
                  <a:cubicBezTo>
                    <a:pt x="513" y="3632"/>
                    <a:pt x="620" y="3835"/>
                    <a:pt x="703" y="4049"/>
                  </a:cubicBezTo>
                  <a:cubicBezTo>
                    <a:pt x="1156" y="5097"/>
                    <a:pt x="1370" y="6013"/>
                    <a:pt x="1417" y="6883"/>
                  </a:cubicBezTo>
                  <a:cubicBezTo>
                    <a:pt x="1453" y="7537"/>
                    <a:pt x="1453" y="8216"/>
                    <a:pt x="1453" y="8847"/>
                  </a:cubicBezTo>
                  <a:lnTo>
                    <a:pt x="1453" y="9121"/>
                  </a:lnTo>
                  <a:cubicBezTo>
                    <a:pt x="1453" y="10264"/>
                    <a:pt x="1108" y="11276"/>
                    <a:pt x="417" y="12121"/>
                  </a:cubicBezTo>
                  <a:cubicBezTo>
                    <a:pt x="322" y="12264"/>
                    <a:pt x="215" y="12407"/>
                    <a:pt x="227" y="12574"/>
                  </a:cubicBezTo>
                  <a:cubicBezTo>
                    <a:pt x="239" y="12717"/>
                    <a:pt x="358" y="12836"/>
                    <a:pt x="477" y="12919"/>
                  </a:cubicBezTo>
                  <a:cubicBezTo>
                    <a:pt x="1179" y="13431"/>
                    <a:pt x="1941" y="13836"/>
                    <a:pt x="2799" y="14133"/>
                  </a:cubicBezTo>
                  <a:lnTo>
                    <a:pt x="2894" y="14169"/>
                  </a:lnTo>
                  <a:lnTo>
                    <a:pt x="2953" y="14086"/>
                  </a:lnTo>
                  <a:cubicBezTo>
                    <a:pt x="3989" y="12895"/>
                    <a:pt x="4692" y="11586"/>
                    <a:pt x="5001" y="10193"/>
                  </a:cubicBezTo>
                  <a:cubicBezTo>
                    <a:pt x="5418" y="8299"/>
                    <a:pt x="5454" y="6383"/>
                    <a:pt x="5061" y="4478"/>
                  </a:cubicBezTo>
                  <a:close/>
                  <a:moveTo>
                    <a:pt x="2537" y="13157"/>
                  </a:moveTo>
                  <a:lnTo>
                    <a:pt x="2477" y="13121"/>
                  </a:lnTo>
                  <a:cubicBezTo>
                    <a:pt x="2001" y="12955"/>
                    <a:pt x="1548" y="12800"/>
                    <a:pt x="1215" y="12395"/>
                  </a:cubicBezTo>
                  <a:lnTo>
                    <a:pt x="1239" y="12336"/>
                  </a:lnTo>
                  <a:cubicBezTo>
                    <a:pt x="1298" y="12217"/>
                    <a:pt x="1370" y="12109"/>
                    <a:pt x="1429" y="11990"/>
                  </a:cubicBezTo>
                  <a:cubicBezTo>
                    <a:pt x="1834" y="11336"/>
                    <a:pt x="2060" y="10633"/>
                    <a:pt x="2108" y="9943"/>
                  </a:cubicBezTo>
                  <a:cubicBezTo>
                    <a:pt x="2203" y="8252"/>
                    <a:pt x="2251" y="6740"/>
                    <a:pt x="1870" y="5216"/>
                  </a:cubicBezTo>
                  <a:cubicBezTo>
                    <a:pt x="1656" y="4418"/>
                    <a:pt x="1334" y="3668"/>
                    <a:pt x="1001" y="2894"/>
                  </a:cubicBezTo>
                  <a:cubicBezTo>
                    <a:pt x="834" y="2525"/>
                    <a:pt x="870" y="2323"/>
                    <a:pt x="1120" y="2084"/>
                  </a:cubicBezTo>
                  <a:cubicBezTo>
                    <a:pt x="1406" y="1811"/>
                    <a:pt x="1668" y="1525"/>
                    <a:pt x="1941" y="1263"/>
                  </a:cubicBezTo>
                  <a:lnTo>
                    <a:pt x="2120" y="1084"/>
                  </a:lnTo>
                  <a:cubicBezTo>
                    <a:pt x="2227" y="977"/>
                    <a:pt x="2287" y="977"/>
                    <a:pt x="2322" y="977"/>
                  </a:cubicBezTo>
                  <a:cubicBezTo>
                    <a:pt x="2406" y="977"/>
                    <a:pt x="2489" y="1025"/>
                    <a:pt x="2596" y="1096"/>
                  </a:cubicBezTo>
                  <a:cubicBezTo>
                    <a:pt x="3299" y="1608"/>
                    <a:pt x="3632" y="2358"/>
                    <a:pt x="3870" y="3049"/>
                  </a:cubicBezTo>
                  <a:cubicBezTo>
                    <a:pt x="4513" y="4882"/>
                    <a:pt x="4727" y="6811"/>
                    <a:pt x="4501" y="8823"/>
                  </a:cubicBezTo>
                  <a:cubicBezTo>
                    <a:pt x="4370" y="10026"/>
                    <a:pt x="4037" y="11097"/>
                    <a:pt x="3477" y="12098"/>
                  </a:cubicBezTo>
                  <a:cubicBezTo>
                    <a:pt x="3299" y="12407"/>
                    <a:pt x="3037" y="12705"/>
                    <a:pt x="2799" y="12990"/>
                  </a:cubicBezTo>
                  <a:lnTo>
                    <a:pt x="2715" y="13098"/>
                  </a:lnTo>
                  <a:cubicBezTo>
                    <a:pt x="2703" y="13110"/>
                    <a:pt x="2608" y="13157"/>
                    <a:pt x="2537" y="13157"/>
                  </a:cubicBezTo>
                  <a:lnTo>
                    <a:pt x="2537" y="13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6747550" y="2489125"/>
              <a:ext cx="89325" cy="228325"/>
            </a:xfrm>
            <a:custGeom>
              <a:avLst/>
              <a:gdLst/>
              <a:ahLst/>
              <a:cxnLst/>
              <a:rect l="l" t="t" r="r" b="b"/>
              <a:pathLst>
                <a:path w="3573" h="9133" extrusionOk="0">
                  <a:moveTo>
                    <a:pt x="3358" y="3013"/>
                  </a:moveTo>
                  <a:cubicBezTo>
                    <a:pt x="3275" y="2346"/>
                    <a:pt x="3025" y="1703"/>
                    <a:pt x="2763" y="1084"/>
                  </a:cubicBezTo>
                  <a:cubicBezTo>
                    <a:pt x="2644" y="774"/>
                    <a:pt x="2406" y="501"/>
                    <a:pt x="2180" y="251"/>
                  </a:cubicBezTo>
                  <a:lnTo>
                    <a:pt x="2144" y="191"/>
                  </a:lnTo>
                  <a:cubicBezTo>
                    <a:pt x="2037" y="72"/>
                    <a:pt x="1906" y="1"/>
                    <a:pt x="1751" y="1"/>
                  </a:cubicBezTo>
                  <a:cubicBezTo>
                    <a:pt x="1608" y="1"/>
                    <a:pt x="1477" y="48"/>
                    <a:pt x="1358" y="191"/>
                  </a:cubicBezTo>
                  <a:cubicBezTo>
                    <a:pt x="941" y="620"/>
                    <a:pt x="548" y="1024"/>
                    <a:pt x="191" y="1441"/>
                  </a:cubicBezTo>
                  <a:cubicBezTo>
                    <a:pt x="72" y="1584"/>
                    <a:pt x="1" y="1822"/>
                    <a:pt x="25" y="2037"/>
                  </a:cubicBezTo>
                  <a:cubicBezTo>
                    <a:pt x="60" y="2310"/>
                    <a:pt x="120" y="2584"/>
                    <a:pt x="167" y="2858"/>
                  </a:cubicBezTo>
                  <a:cubicBezTo>
                    <a:pt x="203" y="3096"/>
                    <a:pt x="251" y="3346"/>
                    <a:pt x="287" y="3596"/>
                  </a:cubicBezTo>
                  <a:lnTo>
                    <a:pt x="298" y="3715"/>
                  </a:lnTo>
                  <a:cubicBezTo>
                    <a:pt x="382" y="4430"/>
                    <a:pt x="489" y="5156"/>
                    <a:pt x="370" y="5894"/>
                  </a:cubicBezTo>
                  <a:cubicBezTo>
                    <a:pt x="322" y="6132"/>
                    <a:pt x="310" y="6370"/>
                    <a:pt x="298" y="6585"/>
                  </a:cubicBezTo>
                  <a:cubicBezTo>
                    <a:pt x="287" y="6728"/>
                    <a:pt x="263" y="6870"/>
                    <a:pt x="251" y="7001"/>
                  </a:cubicBezTo>
                  <a:cubicBezTo>
                    <a:pt x="191" y="7513"/>
                    <a:pt x="358" y="7882"/>
                    <a:pt x="763" y="8109"/>
                  </a:cubicBezTo>
                  <a:lnTo>
                    <a:pt x="2549" y="9133"/>
                  </a:lnTo>
                  <a:lnTo>
                    <a:pt x="2620" y="9002"/>
                  </a:lnTo>
                  <a:cubicBezTo>
                    <a:pt x="2668" y="8930"/>
                    <a:pt x="2704" y="8871"/>
                    <a:pt x="2739" y="8811"/>
                  </a:cubicBezTo>
                  <a:cubicBezTo>
                    <a:pt x="2823" y="8680"/>
                    <a:pt x="2882" y="8561"/>
                    <a:pt x="2930" y="8454"/>
                  </a:cubicBezTo>
                  <a:cubicBezTo>
                    <a:pt x="2989" y="8240"/>
                    <a:pt x="3049" y="8013"/>
                    <a:pt x="3108" y="7811"/>
                  </a:cubicBezTo>
                  <a:cubicBezTo>
                    <a:pt x="3287" y="7216"/>
                    <a:pt x="3466" y="6597"/>
                    <a:pt x="3513" y="5977"/>
                  </a:cubicBezTo>
                  <a:cubicBezTo>
                    <a:pt x="3573" y="5132"/>
                    <a:pt x="3525" y="4192"/>
                    <a:pt x="3358" y="3013"/>
                  </a:cubicBezTo>
                  <a:close/>
                  <a:moveTo>
                    <a:pt x="1037" y="7347"/>
                  </a:moveTo>
                  <a:cubicBezTo>
                    <a:pt x="882" y="7204"/>
                    <a:pt x="894" y="7025"/>
                    <a:pt x="953" y="6728"/>
                  </a:cubicBezTo>
                  <a:cubicBezTo>
                    <a:pt x="965" y="6680"/>
                    <a:pt x="965" y="6632"/>
                    <a:pt x="977" y="6585"/>
                  </a:cubicBezTo>
                  <a:cubicBezTo>
                    <a:pt x="1132" y="5596"/>
                    <a:pt x="1132" y="4680"/>
                    <a:pt x="977" y="3787"/>
                  </a:cubicBezTo>
                  <a:cubicBezTo>
                    <a:pt x="953" y="3608"/>
                    <a:pt x="941" y="3430"/>
                    <a:pt x="906" y="3251"/>
                  </a:cubicBezTo>
                  <a:cubicBezTo>
                    <a:pt x="882" y="2977"/>
                    <a:pt x="834" y="2679"/>
                    <a:pt x="775" y="2394"/>
                  </a:cubicBezTo>
                  <a:cubicBezTo>
                    <a:pt x="703" y="2060"/>
                    <a:pt x="775" y="1810"/>
                    <a:pt x="1025" y="1584"/>
                  </a:cubicBezTo>
                  <a:cubicBezTo>
                    <a:pt x="1203" y="1429"/>
                    <a:pt x="1382" y="1275"/>
                    <a:pt x="1572" y="1108"/>
                  </a:cubicBezTo>
                  <a:cubicBezTo>
                    <a:pt x="1632" y="1072"/>
                    <a:pt x="1680" y="1024"/>
                    <a:pt x="1739" y="977"/>
                  </a:cubicBezTo>
                  <a:cubicBezTo>
                    <a:pt x="2882" y="2227"/>
                    <a:pt x="3215" y="6561"/>
                    <a:pt x="2251" y="8037"/>
                  </a:cubicBezTo>
                  <a:cubicBezTo>
                    <a:pt x="1751" y="7942"/>
                    <a:pt x="1370" y="7632"/>
                    <a:pt x="1037" y="7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" name="Google Shape;220;p25"/>
          <p:cNvSpPr/>
          <p:nvPr/>
        </p:nvSpPr>
        <p:spPr>
          <a:xfrm rot="1722646">
            <a:off x="6676143" y="828501"/>
            <a:ext cx="431902" cy="41521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25"/>
          <p:cNvGrpSpPr/>
          <p:nvPr/>
        </p:nvGrpSpPr>
        <p:grpSpPr>
          <a:xfrm>
            <a:off x="5466890" y="1361140"/>
            <a:ext cx="2219111" cy="1592274"/>
            <a:chOff x="4582100" y="3095150"/>
            <a:chExt cx="581650" cy="417350"/>
          </a:xfrm>
        </p:grpSpPr>
        <p:sp>
          <p:nvSpPr>
            <p:cNvPr id="222" name="Google Shape;222;p25"/>
            <p:cNvSpPr/>
            <p:nvPr/>
          </p:nvSpPr>
          <p:spPr>
            <a:xfrm>
              <a:off x="4858025" y="3105275"/>
              <a:ext cx="263750" cy="382500"/>
            </a:xfrm>
            <a:custGeom>
              <a:avLst/>
              <a:gdLst/>
              <a:ahLst/>
              <a:cxnLst/>
              <a:rect l="l" t="t" r="r" b="b"/>
              <a:pathLst>
                <a:path w="10550" h="15300" extrusionOk="0">
                  <a:moveTo>
                    <a:pt x="275" y="15300"/>
                  </a:moveTo>
                  <a:cubicBezTo>
                    <a:pt x="25" y="15193"/>
                    <a:pt x="1" y="15002"/>
                    <a:pt x="25" y="14800"/>
                  </a:cubicBezTo>
                  <a:cubicBezTo>
                    <a:pt x="96" y="13407"/>
                    <a:pt x="180" y="12002"/>
                    <a:pt x="227" y="10609"/>
                  </a:cubicBezTo>
                  <a:cubicBezTo>
                    <a:pt x="275" y="9347"/>
                    <a:pt x="239" y="8061"/>
                    <a:pt x="263" y="6799"/>
                  </a:cubicBezTo>
                  <a:cubicBezTo>
                    <a:pt x="263" y="5715"/>
                    <a:pt x="275" y="4608"/>
                    <a:pt x="275" y="3525"/>
                  </a:cubicBezTo>
                  <a:cubicBezTo>
                    <a:pt x="275" y="3203"/>
                    <a:pt x="418" y="2965"/>
                    <a:pt x="656" y="2810"/>
                  </a:cubicBezTo>
                  <a:cubicBezTo>
                    <a:pt x="1227" y="2417"/>
                    <a:pt x="1811" y="2024"/>
                    <a:pt x="2406" y="1691"/>
                  </a:cubicBezTo>
                  <a:cubicBezTo>
                    <a:pt x="3680" y="977"/>
                    <a:pt x="5061" y="500"/>
                    <a:pt x="6502" y="239"/>
                  </a:cubicBezTo>
                  <a:cubicBezTo>
                    <a:pt x="7633" y="24"/>
                    <a:pt x="8764" y="0"/>
                    <a:pt x="9895" y="191"/>
                  </a:cubicBezTo>
                  <a:cubicBezTo>
                    <a:pt x="10347" y="262"/>
                    <a:pt x="10347" y="298"/>
                    <a:pt x="10395" y="727"/>
                  </a:cubicBezTo>
                  <a:cubicBezTo>
                    <a:pt x="10550" y="2286"/>
                    <a:pt x="10419" y="3846"/>
                    <a:pt x="10347" y="5418"/>
                  </a:cubicBezTo>
                  <a:cubicBezTo>
                    <a:pt x="10300" y="6335"/>
                    <a:pt x="10300" y="7275"/>
                    <a:pt x="10276" y="8192"/>
                  </a:cubicBezTo>
                  <a:cubicBezTo>
                    <a:pt x="10252" y="8787"/>
                    <a:pt x="10181" y="9371"/>
                    <a:pt x="10169" y="9966"/>
                  </a:cubicBezTo>
                  <a:cubicBezTo>
                    <a:pt x="10157" y="10454"/>
                    <a:pt x="10157" y="10930"/>
                    <a:pt x="10157" y="11430"/>
                  </a:cubicBezTo>
                  <a:cubicBezTo>
                    <a:pt x="10157" y="11704"/>
                    <a:pt x="10121" y="11990"/>
                    <a:pt x="10097" y="12264"/>
                  </a:cubicBezTo>
                  <a:cubicBezTo>
                    <a:pt x="10038" y="12740"/>
                    <a:pt x="9895" y="12871"/>
                    <a:pt x="9419" y="12919"/>
                  </a:cubicBezTo>
                  <a:cubicBezTo>
                    <a:pt x="8919" y="12954"/>
                    <a:pt x="8431" y="12990"/>
                    <a:pt x="7919" y="13038"/>
                  </a:cubicBezTo>
                  <a:cubicBezTo>
                    <a:pt x="6645" y="13157"/>
                    <a:pt x="5394" y="13419"/>
                    <a:pt x="4144" y="13752"/>
                  </a:cubicBezTo>
                  <a:cubicBezTo>
                    <a:pt x="3287" y="13955"/>
                    <a:pt x="2442" y="14145"/>
                    <a:pt x="1668" y="14550"/>
                  </a:cubicBezTo>
                  <a:cubicBezTo>
                    <a:pt x="1180" y="14776"/>
                    <a:pt x="727" y="15038"/>
                    <a:pt x="275" y="15300"/>
                  </a:cubicBezTo>
                  <a:close/>
                  <a:moveTo>
                    <a:pt x="1775" y="3548"/>
                  </a:moveTo>
                  <a:cubicBezTo>
                    <a:pt x="1906" y="3537"/>
                    <a:pt x="2001" y="3548"/>
                    <a:pt x="2073" y="3513"/>
                  </a:cubicBezTo>
                  <a:cubicBezTo>
                    <a:pt x="3228" y="3001"/>
                    <a:pt x="4418" y="2560"/>
                    <a:pt x="5633" y="2167"/>
                  </a:cubicBezTo>
                  <a:cubicBezTo>
                    <a:pt x="6490" y="1882"/>
                    <a:pt x="7359" y="1679"/>
                    <a:pt x="8276" y="1739"/>
                  </a:cubicBezTo>
                  <a:cubicBezTo>
                    <a:pt x="8431" y="1751"/>
                    <a:pt x="8669" y="1810"/>
                    <a:pt x="8657" y="1572"/>
                  </a:cubicBezTo>
                  <a:cubicBezTo>
                    <a:pt x="8657" y="1370"/>
                    <a:pt x="8419" y="1382"/>
                    <a:pt x="8264" y="1382"/>
                  </a:cubicBezTo>
                  <a:cubicBezTo>
                    <a:pt x="7299" y="1429"/>
                    <a:pt x="6359" y="1524"/>
                    <a:pt x="5454" y="1882"/>
                  </a:cubicBezTo>
                  <a:cubicBezTo>
                    <a:pt x="4347" y="2322"/>
                    <a:pt x="3251" y="2715"/>
                    <a:pt x="2132" y="3120"/>
                  </a:cubicBezTo>
                  <a:cubicBezTo>
                    <a:pt x="1954" y="3191"/>
                    <a:pt x="1811" y="3251"/>
                    <a:pt x="1775" y="3548"/>
                  </a:cubicBezTo>
                  <a:close/>
                  <a:moveTo>
                    <a:pt x="2954" y="8371"/>
                  </a:moveTo>
                  <a:cubicBezTo>
                    <a:pt x="3085" y="8228"/>
                    <a:pt x="3204" y="8109"/>
                    <a:pt x="3299" y="7966"/>
                  </a:cubicBezTo>
                  <a:cubicBezTo>
                    <a:pt x="3561" y="7597"/>
                    <a:pt x="3478" y="7299"/>
                    <a:pt x="3013" y="7180"/>
                  </a:cubicBezTo>
                  <a:cubicBezTo>
                    <a:pt x="2739" y="7108"/>
                    <a:pt x="2454" y="7073"/>
                    <a:pt x="2192" y="7037"/>
                  </a:cubicBezTo>
                  <a:cubicBezTo>
                    <a:pt x="1954" y="7001"/>
                    <a:pt x="1846" y="7073"/>
                    <a:pt x="1894" y="7335"/>
                  </a:cubicBezTo>
                  <a:cubicBezTo>
                    <a:pt x="2001" y="8001"/>
                    <a:pt x="1894" y="8656"/>
                    <a:pt x="1775" y="9299"/>
                  </a:cubicBezTo>
                  <a:cubicBezTo>
                    <a:pt x="1727" y="9537"/>
                    <a:pt x="1834" y="9740"/>
                    <a:pt x="2061" y="9740"/>
                  </a:cubicBezTo>
                  <a:cubicBezTo>
                    <a:pt x="2370" y="9740"/>
                    <a:pt x="2727" y="9764"/>
                    <a:pt x="3013" y="9644"/>
                  </a:cubicBezTo>
                  <a:cubicBezTo>
                    <a:pt x="3430" y="9454"/>
                    <a:pt x="3632" y="9013"/>
                    <a:pt x="3204" y="8561"/>
                  </a:cubicBezTo>
                  <a:cubicBezTo>
                    <a:pt x="3108" y="8525"/>
                    <a:pt x="3061" y="8466"/>
                    <a:pt x="2954" y="8371"/>
                  </a:cubicBezTo>
                  <a:close/>
                  <a:moveTo>
                    <a:pt x="8300" y="10990"/>
                  </a:moveTo>
                  <a:cubicBezTo>
                    <a:pt x="8097" y="10966"/>
                    <a:pt x="7942" y="10907"/>
                    <a:pt x="7776" y="10907"/>
                  </a:cubicBezTo>
                  <a:cubicBezTo>
                    <a:pt x="7002" y="10942"/>
                    <a:pt x="6216" y="10990"/>
                    <a:pt x="5442" y="11073"/>
                  </a:cubicBezTo>
                  <a:cubicBezTo>
                    <a:pt x="4990" y="11109"/>
                    <a:pt x="4525" y="11216"/>
                    <a:pt x="4097" y="11323"/>
                  </a:cubicBezTo>
                  <a:cubicBezTo>
                    <a:pt x="3442" y="11490"/>
                    <a:pt x="2787" y="11692"/>
                    <a:pt x="2132" y="11883"/>
                  </a:cubicBezTo>
                  <a:cubicBezTo>
                    <a:pt x="2025" y="11919"/>
                    <a:pt x="1918" y="11942"/>
                    <a:pt x="1846" y="11990"/>
                  </a:cubicBezTo>
                  <a:cubicBezTo>
                    <a:pt x="1811" y="12002"/>
                    <a:pt x="1775" y="12097"/>
                    <a:pt x="1787" y="12145"/>
                  </a:cubicBezTo>
                  <a:cubicBezTo>
                    <a:pt x="1823" y="12204"/>
                    <a:pt x="1882" y="12264"/>
                    <a:pt x="1942" y="12276"/>
                  </a:cubicBezTo>
                  <a:cubicBezTo>
                    <a:pt x="1977" y="12288"/>
                    <a:pt x="2061" y="12264"/>
                    <a:pt x="2096" y="12240"/>
                  </a:cubicBezTo>
                  <a:cubicBezTo>
                    <a:pt x="2775" y="12050"/>
                    <a:pt x="3430" y="11835"/>
                    <a:pt x="4097" y="11645"/>
                  </a:cubicBezTo>
                  <a:cubicBezTo>
                    <a:pt x="4323" y="11585"/>
                    <a:pt x="4561" y="11526"/>
                    <a:pt x="4775" y="11490"/>
                  </a:cubicBezTo>
                  <a:cubicBezTo>
                    <a:pt x="5823" y="11323"/>
                    <a:pt x="6847" y="11133"/>
                    <a:pt x="7907" y="11276"/>
                  </a:cubicBezTo>
                  <a:cubicBezTo>
                    <a:pt x="8073" y="11335"/>
                    <a:pt x="8240" y="11288"/>
                    <a:pt x="8300" y="10990"/>
                  </a:cubicBezTo>
                  <a:close/>
                  <a:moveTo>
                    <a:pt x="8240" y="9502"/>
                  </a:moveTo>
                  <a:cubicBezTo>
                    <a:pt x="7907" y="9478"/>
                    <a:pt x="7597" y="9418"/>
                    <a:pt x="7264" y="9418"/>
                  </a:cubicBezTo>
                  <a:cubicBezTo>
                    <a:pt x="6430" y="9406"/>
                    <a:pt x="5585" y="9383"/>
                    <a:pt x="4787" y="9680"/>
                  </a:cubicBezTo>
                  <a:cubicBezTo>
                    <a:pt x="4323" y="9847"/>
                    <a:pt x="3859" y="9966"/>
                    <a:pt x="3382" y="10097"/>
                  </a:cubicBezTo>
                  <a:cubicBezTo>
                    <a:pt x="2918" y="10228"/>
                    <a:pt x="2442" y="10347"/>
                    <a:pt x="1977" y="10490"/>
                  </a:cubicBezTo>
                  <a:cubicBezTo>
                    <a:pt x="1894" y="10514"/>
                    <a:pt x="1799" y="10526"/>
                    <a:pt x="1739" y="10597"/>
                  </a:cubicBezTo>
                  <a:cubicBezTo>
                    <a:pt x="1715" y="10621"/>
                    <a:pt x="1668" y="10692"/>
                    <a:pt x="1680" y="10740"/>
                  </a:cubicBezTo>
                  <a:cubicBezTo>
                    <a:pt x="1704" y="10787"/>
                    <a:pt x="1763" y="10835"/>
                    <a:pt x="1799" y="10847"/>
                  </a:cubicBezTo>
                  <a:cubicBezTo>
                    <a:pt x="1882" y="10859"/>
                    <a:pt x="1954" y="10847"/>
                    <a:pt x="2013" y="10811"/>
                  </a:cubicBezTo>
                  <a:cubicBezTo>
                    <a:pt x="2513" y="10645"/>
                    <a:pt x="3025" y="10502"/>
                    <a:pt x="3525" y="10335"/>
                  </a:cubicBezTo>
                  <a:cubicBezTo>
                    <a:pt x="4978" y="9859"/>
                    <a:pt x="6430" y="9549"/>
                    <a:pt x="7954" y="9847"/>
                  </a:cubicBezTo>
                  <a:cubicBezTo>
                    <a:pt x="8204" y="9883"/>
                    <a:pt x="8252" y="9740"/>
                    <a:pt x="8240" y="9502"/>
                  </a:cubicBezTo>
                  <a:close/>
                  <a:moveTo>
                    <a:pt x="2132" y="4525"/>
                  </a:moveTo>
                  <a:cubicBezTo>
                    <a:pt x="2239" y="4537"/>
                    <a:pt x="2346" y="4572"/>
                    <a:pt x="2418" y="4561"/>
                  </a:cubicBezTo>
                  <a:cubicBezTo>
                    <a:pt x="2847" y="4441"/>
                    <a:pt x="3275" y="4358"/>
                    <a:pt x="3692" y="4191"/>
                  </a:cubicBezTo>
                  <a:cubicBezTo>
                    <a:pt x="4990" y="3656"/>
                    <a:pt x="6335" y="3441"/>
                    <a:pt x="7728" y="3537"/>
                  </a:cubicBezTo>
                  <a:lnTo>
                    <a:pt x="8038" y="3537"/>
                  </a:lnTo>
                  <a:cubicBezTo>
                    <a:pt x="8228" y="3525"/>
                    <a:pt x="8276" y="3418"/>
                    <a:pt x="8228" y="3239"/>
                  </a:cubicBezTo>
                  <a:cubicBezTo>
                    <a:pt x="8157" y="3227"/>
                    <a:pt x="8097" y="3191"/>
                    <a:pt x="8038" y="3191"/>
                  </a:cubicBezTo>
                  <a:cubicBezTo>
                    <a:pt x="7180" y="3108"/>
                    <a:pt x="6323" y="3239"/>
                    <a:pt x="5478" y="3358"/>
                  </a:cubicBezTo>
                  <a:cubicBezTo>
                    <a:pt x="4740" y="3465"/>
                    <a:pt x="4061" y="3787"/>
                    <a:pt x="3370" y="3965"/>
                  </a:cubicBezTo>
                  <a:cubicBezTo>
                    <a:pt x="3144" y="4025"/>
                    <a:pt x="2906" y="4060"/>
                    <a:pt x="2680" y="4132"/>
                  </a:cubicBezTo>
                  <a:cubicBezTo>
                    <a:pt x="2477" y="4203"/>
                    <a:pt x="2239" y="4203"/>
                    <a:pt x="2132" y="4525"/>
                  </a:cubicBezTo>
                  <a:close/>
                  <a:moveTo>
                    <a:pt x="1846" y="6013"/>
                  </a:moveTo>
                  <a:cubicBezTo>
                    <a:pt x="1989" y="6013"/>
                    <a:pt x="2085" y="6025"/>
                    <a:pt x="2180" y="6013"/>
                  </a:cubicBezTo>
                  <a:cubicBezTo>
                    <a:pt x="3513" y="5680"/>
                    <a:pt x="4847" y="5358"/>
                    <a:pt x="6228" y="5263"/>
                  </a:cubicBezTo>
                  <a:cubicBezTo>
                    <a:pt x="6430" y="5251"/>
                    <a:pt x="6490" y="5132"/>
                    <a:pt x="6490" y="4894"/>
                  </a:cubicBezTo>
                  <a:cubicBezTo>
                    <a:pt x="6180" y="4918"/>
                    <a:pt x="5883" y="4930"/>
                    <a:pt x="5597" y="5001"/>
                  </a:cubicBezTo>
                  <a:cubicBezTo>
                    <a:pt x="4466" y="5215"/>
                    <a:pt x="3335" y="5453"/>
                    <a:pt x="2215" y="5680"/>
                  </a:cubicBezTo>
                  <a:cubicBezTo>
                    <a:pt x="2073" y="5715"/>
                    <a:pt x="1894" y="5739"/>
                    <a:pt x="1846" y="6013"/>
                  </a:cubicBezTo>
                  <a:close/>
                  <a:moveTo>
                    <a:pt x="7299" y="7632"/>
                  </a:moveTo>
                  <a:cubicBezTo>
                    <a:pt x="7026" y="7668"/>
                    <a:pt x="6764" y="7716"/>
                    <a:pt x="6514" y="7751"/>
                  </a:cubicBezTo>
                  <a:cubicBezTo>
                    <a:pt x="5883" y="7811"/>
                    <a:pt x="5240" y="7859"/>
                    <a:pt x="4621" y="7894"/>
                  </a:cubicBezTo>
                  <a:cubicBezTo>
                    <a:pt x="4490" y="7918"/>
                    <a:pt x="4275" y="7882"/>
                    <a:pt x="4287" y="8085"/>
                  </a:cubicBezTo>
                  <a:cubicBezTo>
                    <a:pt x="4299" y="8299"/>
                    <a:pt x="4501" y="8240"/>
                    <a:pt x="4644" y="8228"/>
                  </a:cubicBezTo>
                  <a:cubicBezTo>
                    <a:pt x="5454" y="8168"/>
                    <a:pt x="6252" y="8109"/>
                    <a:pt x="7073" y="8049"/>
                  </a:cubicBezTo>
                  <a:cubicBezTo>
                    <a:pt x="7323" y="8037"/>
                    <a:pt x="7323" y="7882"/>
                    <a:pt x="7299" y="7632"/>
                  </a:cubicBezTo>
                  <a:close/>
                  <a:moveTo>
                    <a:pt x="2144" y="13109"/>
                  </a:moveTo>
                  <a:cubicBezTo>
                    <a:pt x="2323" y="13097"/>
                    <a:pt x="2489" y="13109"/>
                    <a:pt x="2632" y="13073"/>
                  </a:cubicBezTo>
                  <a:cubicBezTo>
                    <a:pt x="3251" y="12943"/>
                    <a:pt x="3870" y="12800"/>
                    <a:pt x="4490" y="12645"/>
                  </a:cubicBezTo>
                  <a:cubicBezTo>
                    <a:pt x="4597" y="12621"/>
                    <a:pt x="4787" y="12585"/>
                    <a:pt x="4752" y="12407"/>
                  </a:cubicBezTo>
                  <a:cubicBezTo>
                    <a:pt x="4716" y="12228"/>
                    <a:pt x="4561" y="12264"/>
                    <a:pt x="4418" y="12276"/>
                  </a:cubicBezTo>
                  <a:cubicBezTo>
                    <a:pt x="4394" y="12276"/>
                    <a:pt x="4359" y="12288"/>
                    <a:pt x="4335" y="12288"/>
                  </a:cubicBezTo>
                  <a:cubicBezTo>
                    <a:pt x="3704" y="12454"/>
                    <a:pt x="3085" y="12597"/>
                    <a:pt x="2466" y="12764"/>
                  </a:cubicBezTo>
                  <a:cubicBezTo>
                    <a:pt x="2323" y="12812"/>
                    <a:pt x="2144" y="12812"/>
                    <a:pt x="2144" y="13109"/>
                  </a:cubicBezTo>
                  <a:close/>
                  <a:moveTo>
                    <a:pt x="6299" y="12204"/>
                  </a:moveTo>
                  <a:cubicBezTo>
                    <a:pt x="6192" y="12157"/>
                    <a:pt x="6133" y="12097"/>
                    <a:pt x="6085" y="12097"/>
                  </a:cubicBezTo>
                  <a:cubicBezTo>
                    <a:pt x="6025" y="12109"/>
                    <a:pt x="5978" y="12181"/>
                    <a:pt x="5978" y="12228"/>
                  </a:cubicBezTo>
                  <a:cubicBezTo>
                    <a:pt x="5978" y="12276"/>
                    <a:pt x="6061" y="12359"/>
                    <a:pt x="6085" y="12359"/>
                  </a:cubicBezTo>
                  <a:cubicBezTo>
                    <a:pt x="6156" y="12347"/>
                    <a:pt x="6216" y="12276"/>
                    <a:pt x="6299" y="122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5"/>
            <p:cNvSpPr/>
            <p:nvPr/>
          </p:nvSpPr>
          <p:spPr>
            <a:xfrm>
              <a:off x="4624075" y="3114500"/>
              <a:ext cx="234875" cy="359000"/>
            </a:xfrm>
            <a:custGeom>
              <a:avLst/>
              <a:gdLst/>
              <a:ahLst/>
              <a:cxnLst/>
              <a:rect l="l" t="t" r="r" b="b"/>
              <a:pathLst>
                <a:path w="9395" h="14360" extrusionOk="0">
                  <a:moveTo>
                    <a:pt x="9109" y="14359"/>
                  </a:moveTo>
                  <a:cubicBezTo>
                    <a:pt x="8704" y="14157"/>
                    <a:pt x="8335" y="14002"/>
                    <a:pt x="7990" y="13812"/>
                  </a:cubicBezTo>
                  <a:cubicBezTo>
                    <a:pt x="7263" y="13407"/>
                    <a:pt x="6501" y="13181"/>
                    <a:pt x="5692" y="13109"/>
                  </a:cubicBezTo>
                  <a:cubicBezTo>
                    <a:pt x="4704" y="13014"/>
                    <a:pt x="3727" y="12883"/>
                    <a:pt x="2739" y="12824"/>
                  </a:cubicBezTo>
                  <a:cubicBezTo>
                    <a:pt x="2191" y="12800"/>
                    <a:pt x="1620" y="12859"/>
                    <a:pt x="1060" y="12883"/>
                  </a:cubicBezTo>
                  <a:cubicBezTo>
                    <a:pt x="834" y="12907"/>
                    <a:pt x="608" y="12919"/>
                    <a:pt x="346" y="12931"/>
                  </a:cubicBezTo>
                  <a:cubicBezTo>
                    <a:pt x="310" y="12764"/>
                    <a:pt x="286" y="12597"/>
                    <a:pt x="274" y="12454"/>
                  </a:cubicBezTo>
                  <a:cubicBezTo>
                    <a:pt x="227" y="11335"/>
                    <a:pt x="191" y="10204"/>
                    <a:pt x="155" y="9085"/>
                  </a:cubicBezTo>
                  <a:cubicBezTo>
                    <a:pt x="108" y="8121"/>
                    <a:pt x="13" y="7144"/>
                    <a:pt x="13" y="6168"/>
                  </a:cubicBezTo>
                  <a:cubicBezTo>
                    <a:pt x="1" y="5144"/>
                    <a:pt x="72" y="4108"/>
                    <a:pt x="96" y="3072"/>
                  </a:cubicBezTo>
                  <a:cubicBezTo>
                    <a:pt x="96" y="2322"/>
                    <a:pt x="36" y="1572"/>
                    <a:pt x="13" y="810"/>
                  </a:cubicBezTo>
                  <a:lnTo>
                    <a:pt x="13" y="155"/>
                  </a:lnTo>
                  <a:cubicBezTo>
                    <a:pt x="274" y="96"/>
                    <a:pt x="489" y="1"/>
                    <a:pt x="715" y="1"/>
                  </a:cubicBezTo>
                  <a:cubicBezTo>
                    <a:pt x="2382" y="24"/>
                    <a:pt x="4049" y="155"/>
                    <a:pt x="5644" y="715"/>
                  </a:cubicBezTo>
                  <a:cubicBezTo>
                    <a:pt x="5751" y="739"/>
                    <a:pt x="5835" y="774"/>
                    <a:pt x="5942" y="810"/>
                  </a:cubicBezTo>
                  <a:cubicBezTo>
                    <a:pt x="6847" y="1286"/>
                    <a:pt x="7775" y="1763"/>
                    <a:pt x="8680" y="2263"/>
                  </a:cubicBezTo>
                  <a:cubicBezTo>
                    <a:pt x="9157" y="2513"/>
                    <a:pt x="9395" y="2894"/>
                    <a:pt x="9395" y="3477"/>
                  </a:cubicBezTo>
                  <a:cubicBezTo>
                    <a:pt x="9359" y="5751"/>
                    <a:pt x="9383" y="8037"/>
                    <a:pt x="9347" y="10299"/>
                  </a:cubicBezTo>
                  <a:cubicBezTo>
                    <a:pt x="9347" y="10680"/>
                    <a:pt x="9287" y="11050"/>
                    <a:pt x="9276" y="11442"/>
                  </a:cubicBezTo>
                  <a:cubicBezTo>
                    <a:pt x="9240" y="12204"/>
                    <a:pt x="9228" y="12978"/>
                    <a:pt x="9204" y="13728"/>
                  </a:cubicBezTo>
                  <a:cubicBezTo>
                    <a:pt x="9180" y="13931"/>
                    <a:pt x="9145" y="14121"/>
                    <a:pt x="9109" y="14359"/>
                  </a:cubicBezTo>
                  <a:close/>
                  <a:moveTo>
                    <a:pt x="1596" y="4430"/>
                  </a:moveTo>
                  <a:cubicBezTo>
                    <a:pt x="1584" y="4477"/>
                    <a:pt x="1548" y="4525"/>
                    <a:pt x="1537" y="4584"/>
                  </a:cubicBezTo>
                  <a:cubicBezTo>
                    <a:pt x="1608" y="4644"/>
                    <a:pt x="1679" y="4727"/>
                    <a:pt x="1775" y="4763"/>
                  </a:cubicBezTo>
                  <a:cubicBezTo>
                    <a:pt x="1918" y="4799"/>
                    <a:pt x="2084" y="4823"/>
                    <a:pt x="2251" y="4834"/>
                  </a:cubicBezTo>
                  <a:cubicBezTo>
                    <a:pt x="3299" y="4942"/>
                    <a:pt x="4358" y="5013"/>
                    <a:pt x="5382" y="5287"/>
                  </a:cubicBezTo>
                  <a:cubicBezTo>
                    <a:pt x="5823" y="5382"/>
                    <a:pt x="6239" y="5525"/>
                    <a:pt x="6668" y="5644"/>
                  </a:cubicBezTo>
                  <a:cubicBezTo>
                    <a:pt x="6930" y="5716"/>
                    <a:pt x="6930" y="5716"/>
                    <a:pt x="7049" y="5382"/>
                  </a:cubicBezTo>
                  <a:cubicBezTo>
                    <a:pt x="6966" y="5346"/>
                    <a:pt x="6871" y="5275"/>
                    <a:pt x="6787" y="5263"/>
                  </a:cubicBezTo>
                  <a:cubicBezTo>
                    <a:pt x="6323" y="5144"/>
                    <a:pt x="5882" y="5001"/>
                    <a:pt x="5418" y="4930"/>
                  </a:cubicBezTo>
                  <a:cubicBezTo>
                    <a:pt x="4287" y="4751"/>
                    <a:pt x="3144" y="4608"/>
                    <a:pt x="2013" y="4465"/>
                  </a:cubicBezTo>
                  <a:cubicBezTo>
                    <a:pt x="1882" y="4418"/>
                    <a:pt x="1727" y="4430"/>
                    <a:pt x="1596" y="4430"/>
                  </a:cubicBezTo>
                  <a:close/>
                  <a:moveTo>
                    <a:pt x="7502" y="9121"/>
                  </a:moveTo>
                  <a:cubicBezTo>
                    <a:pt x="7609" y="8883"/>
                    <a:pt x="7597" y="8752"/>
                    <a:pt x="7335" y="8704"/>
                  </a:cubicBezTo>
                  <a:cubicBezTo>
                    <a:pt x="6466" y="8561"/>
                    <a:pt x="5573" y="8383"/>
                    <a:pt x="4692" y="8240"/>
                  </a:cubicBezTo>
                  <a:cubicBezTo>
                    <a:pt x="3858" y="8121"/>
                    <a:pt x="3025" y="8037"/>
                    <a:pt x="2191" y="7930"/>
                  </a:cubicBezTo>
                  <a:cubicBezTo>
                    <a:pt x="2060" y="7918"/>
                    <a:pt x="1918" y="7930"/>
                    <a:pt x="1894" y="8109"/>
                  </a:cubicBezTo>
                  <a:cubicBezTo>
                    <a:pt x="1918" y="8144"/>
                    <a:pt x="1941" y="8204"/>
                    <a:pt x="1965" y="8204"/>
                  </a:cubicBezTo>
                  <a:cubicBezTo>
                    <a:pt x="3811" y="8394"/>
                    <a:pt x="5656" y="8633"/>
                    <a:pt x="7502" y="9121"/>
                  </a:cubicBezTo>
                  <a:close/>
                  <a:moveTo>
                    <a:pt x="7311" y="6620"/>
                  </a:moveTo>
                  <a:cubicBezTo>
                    <a:pt x="7073" y="6549"/>
                    <a:pt x="6859" y="6454"/>
                    <a:pt x="6644" y="6394"/>
                  </a:cubicBezTo>
                  <a:cubicBezTo>
                    <a:pt x="5096" y="5989"/>
                    <a:pt x="3501" y="5918"/>
                    <a:pt x="1918" y="5680"/>
                  </a:cubicBezTo>
                  <a:cubicBezTo>
                    <a:pt x="1858" y="5668"/>
                    <a:pt x="1798" y="5704"/>
                    <a:pt x="1739" y="5704"/>
                  </a:cubicBezTo>
                  <a:cubicBezTo>
                    <a:pt x="1727" y="5704"/>
                    <a:pt x="1715" y="5716"/>
                    <a:pt x="1715" y="5727"/>
                  </a:cubicBezTo>
                  <a:cubicBezTo>
                    <a:pt x="1703" y="5739"/>
                    <a:pt x="1703" y="5763"/>
                    <a:pt x="1679" y="5835"/>
                  </a:cubicBezTo>
                  <a:cubicBezTo>
                    <a:pt x="1775" y="5894"/>
                    <a:pt x="1870" y="5977"/>
                    <a:pt x="1977" y="6001"/>
                  </a:cubicBezTo>
                  <a:cubicBezTo>
                    <a:pt x="2394" y="6073"/>
                    <a:pt x="2834" y="6132"/>
                    <a:pt x="3239" y="6180"/>
                  </a:cubicBezTo>
                  <a:cubicBezTo>
                    <a:pt x="4215" y="6275"/>
                    <a:pt x="5180" y="6382"/>
                    <a:pt x="6120" y="6656"/>
                  </a:cubicBezTo>
                  <a:cubicBezTo>
                    <a:pt x="6418" y="6739"/>
                    <a:pt x="6704" y="6859"/>
                    <a:pt x="7001" y="6966"/>
                  </a:cubicBezTo>
                  <a:cubicBezTo>
                    <a:pt x="7061" y="6978"/>
                    <a:pt x="7132" y="6978"/>
                    <a:pt x="7204" y="6978"/>
                  </a:cubicBezTo>
                  <a:cubicBezTo>
                    <a:pt x="7240" y="6859"/>
                    <a:pt x="7263" y="6751"/>
                    <a:pt x="7311" y="6620"/>
                  </a:cubicBezTo>
                  <a:close/>
                  <a:moveTo>
                    <a:pt x="2715" y="3882"/>
                  </a:moveTo>
                  <a:cubicBezTo>
                    <a:pt x="2977" y="3656"/>
                    <a:pt x="2965" y="3477"/>
                    <a:pt x="2906" y="3287"/>
                  </a:cubicBezTo>
                  <a:cubicBezTo>
                    <a:pt x="2834" y="3025"/>
                    <a:pt x="2763" y="2739"/>
                    <a:pt x="2691" y="2465"/>
                  </a:cubicBezTo>
                  <a:cubicBezTo>
                    <a:pt x="2560" y="2025"/>
                    <a:pt x="2429" y="1572"/>
                    <a:pt x="2263" y="1132"/>
                  </a:cubicBezTo>
                  <a:cubicBezTo>
                    <a:pt x="2227" y="1036"/>
                    <a:pt x="2132" y="917"/>
                    <a:pt x="2037" y="905"/>
                  </a:cubicBezTo>
                  <a:cubicBezTo>
                    <a:pt x="1870" y="882"/>
                    <a:pt x="1834" y="1024"/>
                    <a:pt x="1787" y="1155"/>
                  </a:cubicBezTo>
                  <a:cubicBezTo>
                    <a:pt x="1548" y="1917"/>
                    <a:pt x="1322" y="2679"/>
                    <a:pt x="1072" y="3418"/>
                  </a:cubicBezTo>
                  <a:cubicBezTo>
                    <a:pt x="1025" y="3572"/>
                    <a:pt x="1025" y="3680"/>
                    <a:pt x="1215" y="3739"/>
                  </a:cubicBezTo>
                  <a:cubicBezTo>
                    <a:pt x="1251" y="3691"/>
                    <a:pt x="1298" y="3644"/>
                    <a:pt x="1310" y="3596"/>
                  </a:cubicBezTo>
                  <a:cubicBezTo>
                    <a:pt x="1358" y="3406"/>
                    <a:pt x="1394" y="3203"/>
                    <a:pt x="1429" y="2989"/>
                  </a:cubicBezTo>
                  <a:cubicBezTo>
                    <a:pt x="1453" y="2787"/>
                    <a:pt x="1572" y="2679"/>
                    <a:pt x="1787" y="2691"/>
                  </a:cubicBezTo>
                  <a:lnTo>
                    <a:pt x="2394" y="2691"/>
                  </a:lnTo>
                  <a:cubicBezTo>
                    <a:pt x="2501" y="3060"/>
                    <a:pt x="2608" y="3441"/>
                    <a:pt x="2715" y="3882"/>
                  </a:cubicBezTo>
                  <a:close/>
                  <a:moveTo>
                    <a:pt x="7311" y="10085"/>
                  </a:moveTo>
                  <a:cubicBezTo>
                    <a:pt x="6978" y="10002"/>
                    <a:pt x="6668" y="9930"/>
                    <a:pt x="6382" y="9823"/>
                  </a:cubicBezTo>
                  <a:cubicBezTo>
                    <a:pt x="5013" y="9371"/>
                    <a:pt x="3620" y="9418"/>
                    <a:pt x="2215" y="9573"/>
                  </a:cubicBezTo>
                  <a:cubicBezTo>
                    <a:pt x="2144" y="9585"/>
                    <a:pt x="2025" y="9668"/>
                    <a:pt x="2025" y="9752"/>
                  </a:cubicBezTo>
                  <a:cubicBezTo>
                    <a:pt x="2013" y="9907"/>
                    <a:pt x="2156" y="9907"/>
                    <a:pt x="2275" y="9895"/>
                  </a:cubicBezTo>
                  <a:cubicBezTo>
                    <a:pt x="2322" y="9895"/>
                    <a:pt x="2370" y="9883"/>
                    <a:pt x="2418" y="9883"/>
                  </a:cubicBezTo>
                  <a:cubicBezTo>
                    <a:pt x="3811" y="9585"/>
                    <a:pt x="5168" y="9764"/>
                    <a:pt x="6501" y="10228"/>
                  </a:cubicBezTo>
                  <a:lnTo>
                    <a:pt x="7216" y="10442"/>
                  </a:lnTo>
                  <a:cubicBezTo>
                    <a:pt x="7252" y="10383"/>
                    <a:pt x="7275" y="10335"/>
                    <a:pt x="7299" y="10311"/>
                  </a:cubicBezTo>
                  <a:cubicBezTo>
                    <a:pt x="7299" y="10252"/>
                    <a:pt x="7299" y="10192"/>
                    <a:pt x="7311" y="10085"/>
                  </a:cubicBezTo>
                  <a:close/>
                  <a:moveTo>
                    <a:pt x="7406" y="11609"/>
                  </a:moveTo>
                  <a:cubicBezTo>
                    <a:pt x="7371" y="11573"/>
                    <a:pt x="7335" y="11550"/>
                    <a:pt x="7311" y="11550"/>
                  </a:cubicBezTo>
                  <a:cubicBezTo>
                    <a:pt x="5894" y="11192"/>
                    <a:pt x="4454" y="10954"/>
                    <a:pt x="2989" y="10847"/>
                  </a:cubicBezTo>
                  <a:cubicBezTo>
                    <a:pt x="2834" y="10835"/>
                    <a:pt x="2668" y="10823"/>
                    <a:pt x="2501" y="10847"/>
                  </a:cubicBezTo>
                  <a:cubicBezTo>
                    <a:pt x="2441" y="10847"/>
                    <a:pt x="2394" y="10954"/>
                    <a:pt x="2334" y="11014"/>
                  </a:cubicBezTo>
                  <a:cubicBezTo>
                    <a:pt x="2382" y="11061"/>
                    <a:pt x="2441" y="11121"/>
                    <a:pt x="2489" y="11133"/>
                  </a:cubicBezTo>
                  <a:cubicBezTo>
                    <a:pt x="2596" y="11157"/>
                    <a:pt x="2691" y="11133"/>
                    <a:pt x="2799" y="11145"/>
                  </a:cubicBezTo>
                  <a:cubicBezTo>
                    <a:pt x="3442" y="11192"/>
                    <a:pt x="4096" y="11192"/>
                    <a:pt x="4727" y="11311"/>
                  </a:cubicBezTo>
                  <a:cubicBezTo>
                    <a:pt x="5549" y="11454"/>
                    <a:pt x="6359" y="11716"/>
                    <a:pt x="7180" y="11907"/>
                  </a:cubicBezTo>
                  <a:cubicBezTo>
                    <a:pt x="7216" y="11919"/>
                    <a:pt x="7263" y="11907"/>
                    <a:pt x="7323" y="11907"/>
                  </a:cubicBezTo>
                  <a:cubicBezTo>
                    <a:pt x="7382" y="11812"/>
                    <a:pt x="7394" y="11716"/>
                    <a:pt x="7406" y="11609"/>
                  </a:cubicBezTo>
                  <a:close/>
                  <a:moveTo>
                    <a:pt x="3918" y="3037"/>
                  </a:moveTo>
                  <a:cubicBezTo>
                    <a:pt x="3882" y="3060"/>
                    <a:pt x="3775" y="3108"/>
                    <a:pt x="3775" y="3156"/>
                  </a:cubicBezTo>
                  <a:cubicBezTo>
                    <a:pt x="3775" y="3227"/>
                    <a:pt x="3823" y="3334"/>
                    <a:pt x="3870" y="3358"/>
                  </a:cubicBezTo>
                  <a:cubicBezTo>
                    <a:pt x="3977" y="3406"/>
                    <a:pt x="4096" y="3418"/>
                    <a:pt x="4215" y="3430"/>
                  </a:cubicBezTo>
                  <a:cubicBezTo>
                    <a:pt x="5251" y="3656"/>
                    <a:pt x="6311" y="3763"/>
                    <a:pt x="7311" y="4144"/>
                  </a:cubicBezTo>
                  <a:cubicBezTo>
                    <a:pt x="7371" y="4168"/>
                    <a:pt x="7430" y="4203"/>
                    <a:pt x="7466" y="4203"/>
                  </a:cubicBezTo>
                  <a:cubicBezTo>
                    <a:pt x="7561" y="4180"/>
                    <a:pt x="7680" y="4132"/>
                    <a:pt x="7704" y="4072"/>
                  </a:cubicBezTo>
                  <a:cubicBezTo>
                    <a:pt x="7728" y="4001"/>
                    <a:pt x="7668" y="3882"/>
                    <a:pt x="7609" y="3822"/>
                  </a:cubicBezTo>
                  <a:cubicBezTo>
                    <a:pt x="7513" y="3751"/>
                    <a:pt x="7394" y="3727"/>
                    <a:pt x="7275" y="3703"/>
                  </a:cubicBezTo>
                  <a:cubicBezTo>
                    <a:pt x="6311" y="3513"/>
                    <a:pt x="5347" y="3310"/>
                    <a:pt x="4370" y="3132"/>
                  </a:cubicBezTo>
                  <a:cubicBezTo>
                    <a:pt x="4227" y="3096"/>
                    <a:pt x="4096" y="3060"/>
                    <a:pt x="3918" y="30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5"/>
            <p:cNvSpPr/>
            <p:nvPr/>
          </p:nvSpPr>
          <p:spPr>
            <a:xfrm>
              <a:off x="4592525" y="3147550"/>
              <a:ext cx="255700" cy="352725"/>
            </a:xfrm>
            <a:custGeom>
              <a:avLst/>
              <a:gdLst/>
              <a:ahLst/>
              <a:cxnLst/>
              <a:rect l="l" t="t" r="r" b="b"/>
              <a:pathLst>
                <a:path w="10228" h="14109" extrusionOk="0">
                  <a:moveTo>
                    <a:pt x="1001" y="119"/>
                  </a:moveTo>
                  <a:lnTo>
                    <a:pt x="1036" y="750"/>
                  </a:lnTo>
                  <a:cubicBezTo>
                    <a:pt x="1048" y="2453"/>
                    <a:pt x="1036" y="4167"/>
                    <a:pt x="1072" y="5882"/>
                  </a:cubicBezTo>
                  <a:cubicBezTo>
                    <a:pt x="1084" y="6822"/>
                    <a:pt x="1191" y="7775"/>
                    <a:pt x="1215" y="8704"/>
                  </a:cubicBezTo>
                  <a:cubicBezTo>
                    <a:pt x="1251" y="9716"/>
                    <a:pt x="1227" y="10751"/>
                    <a:pt x="1227" y="11763"/>
                  </a:cubicBezTo>
                  <a:cubicBezTo>
                    <a:pt x="1227" y="11954"/>
                    <a:pt x="1322" y="12025"/>
                    <a:pt x="1489" y="12037"/>
                  </a:cubicBezTo>
                  <a:cubicBezTo>
                    <a:pt x="1548" y="12037"/>
                    <a:pt x="1608" y="12037"/>
                    <a:pt x="1667" y="12025"/>
                  </a:cubicBezTo>
                  <a:cubicBezTo>
                    <a:pt x="3096" y="11716"/>
                    <a:pt x="4501" y="11835"/>
                    <a:pt x="5942" y="12014"/>
                  </a:cubicBezTo>
                  <a:cubicBezTo>
                    <a:pt x="6632" y="12097"/>
                    <a:pt x="7335" y="12204"/>
                    <a:pt x="8037" y="12335"/>
                  </a:cubicBezTo>
                  <a:cubicBezTo>
                    <a:pt x="8335" y="12395"/>
                    <a:pt x="8621" y="12549"/>
                    <a:pt x="8895" y="12668"/>
                  </a:cubicBezTo>
                  <a:cubicBezTo>
                    <a:pt x="9156" y="12787"/>
                    <a:pt x="9383" y="12918"/>
                    <a:pt x="9645" y="13049"/>
                  </a:cubicBezTo>
                  <a:cubicBezTo>
                    <a:pt x="9859" y="13168"/>
                    <a:pt x="10121" y="13276"/>
                    <a:pt x="10228" y="13549"/>
                  </a:cubicBezTo>
                  <a:cubicBezTo>
                    <a:pt x="10180" y="13585"/>
                    <a:pt x="10145" y="13621"/>
                    <a:pt x="10133" y="13621"/>
                  </a:cubicBezTo>
                  <a:cubicBezTo>
                    <a:pt x="8752" y="13668"/>
                    <a:pt x="7371" y="13692"/>
                    <a:pt x="5977" y="13752"/>
                  </a:cubicBezTo>
                  <a:cubicBezTo>
                    <a:pt x="5204" y="13788"/>
                    <a:pt x="4418" y="13871"/>
                    <a:pt x="3644" y="13930"/>
                  </a:cubicBezTo>
                  <a:cubicBezTo>
                    <a:pt x="3132" y="13966"/>
                    <a:pt x="2644" y="13990"/>
                    <a:pt x="2144" y="14026"/>
                  </a:cubicBezTo>
                  <a:cubicBezTo>
                    <a:pt x="1727" y="14038"/>
                    <a:pt x="1322" y="14061"/>
                    <a:pt x="905" y="14097"/>
                  </a:cubicBezTo>
                  <a:cubicBezTo>
                    <a:pt x="715" y="14109"/>
                    <a:pt x="536" y="14097"/>
                    <a:pt x="310" y="14097"/>
                  </a:cubicBezTo>
                  <a:cubicBezTo>
                    <a:pt x="286" y="13811"/>
                    <a:pt x="251" y="13573"/>
                    <a:pt x="239" y="13335"/>
                  </a:cubicBezTo>
                  <a:cubicBezTo>
                    <a:pt x="191" y="12430"/>
                    <a:pt x="143" y="11502"/>
                    <a:pt x="132" y="10597"/>
                  </a:cubicBezTo>
                  <a:cubicBezTo>
                    <a:pt x="120" y="9180"/>
                    <a:pt x="132" y="7751"/>
                    <a:pt x="120" y="6346"/>
                  </a:cubicBezTo>
                  <a:cubicBezTo>
                    <a:pt x="84" y="4501"/>
                    <a:pt x="48" y="2655"/>
                    <a:pt x="12" y="810"/>
                  </a:cubicBezTo>
                  <a:cubicBezTo>
                    <a:pt x="1" y="12"/>
                    <a:pt x="12" y="0"/>
                    <a:pt x="798" y="60"/>
                  </a:cubicBezTo>
                  <a:cubicBezTo>
                    <a:pt x="846" y="95"/>
                    <a:pt x="882" y="107"/>
                    <a:pt x="1001" y="1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5"/>
            <p:cNvSpPr/>
            <p:nvPr/>
          </p:nvSpPr>
          <p:spPr>
            <a:xfrm>
              <a:off x="4880350" y="3133550"/>
              <a:ext cx="270600" cy="356025"/>
            </a:xfrm>
            <a:custGeom>
              <a:avLst/>
              <a:gdLst/>
              <a:ahLst/>
              <a:cxnLst/>
              <a:rect l="l" t="t" r="r" b="b"/>
              <a:pathLst>
                <a:path w="10824" h="14241" extrusionOk="0">
                  <a:moveTo>
                    <a:pt x="9966" y="1"/>
                  </a:moveTo>
                  <a:cubicBezTo>
                    <a:pt x="10240" y="12"/>
                    <a:pt x="10490" y="24"/>
                    <a:pt x="10776" y="60"/>
                  </a:cubicBezTo>
                  <a:cubicBezTo>
                    <a:pt x="10788" y="203"/>
                    <a:pt x="10824" y="322"/>
                    <a:pt x="10824" y="441"/>
                  </a:cubicBezTo>
                  <a:cubicBezTo>
                    <a:pt x="10812" y="1310"/>
                    <a:pt x="10776" y="2179"/>
                    <a:pt x="10752" y="3049"/>
                  </a:cubicBezTo>
                  <a:cubicBezTo>
                    <a:pt x="10705" y="4120"/>
                    <a:pt x="10633" y="5204"/>
                    <a:pt x="10586" y="6275"/>
                  </a:cubicBezTo>
                  <a:cubicBezTo>
                    <a:pt x="10574" y="6549"/>
                    <a:pt x="10621" y="6811"/>
                    <a:pt x="10621" y="7061"/>
                  </a:cubicBezTo>
                  <a:cubicBezTo>
                    <a:pt x="10597" y="9359"/>
                    <a:pt x="10574" y="11645"/>
                    <a:pt x="10562" y="13931"/>
                  </a:cubicBezTo>
                  <a:cubicBezTo>
                    <a:pt x="10562" y="14002"/>
                    <a:pt x="10538" y="14062"/>
                    <a:pt x="10526" y="14169"/>
                  </a:cubicBezTo>
                  <a:cubicBezTo>
                    <a:pt x="10419" y="14181"/>
                    <a:pt x="10336" y="14193"/>
                    <a:pt x="10264" y="14181"/>
                  </a:cubicBezTo>
                  <a:cubicBezTo>
                    <a:pt x="8216" y="14050"/>
                    <a:pt x="6192" y="14002"/>
                    <a:pt x="4156" y="14074"/>
                  </a:cubicBezTo>
                  <a:cubicBezTo>
                    <a:pt x="3978" y="14074"/>
                    <a:pt x="3799" y="14133"/>
                    <a:pt x="3632" y="14133"/>
                  </a:cubicBezTo>
                  <a:cubicBezTo>
                    <a:pt x="2513" y="14181"/>
                    <a:pt x="1394" y="14205"/>
                    <a:pt x="275" y="14240"/>
                  </a:cubicBezTo>
                  <a:cubicBezTo>
                    <a:pt x="203" y="14240"/>
                    <a:pt x="132" y="14228"/>
                    <a:pt x="1" y="14193"/>
                  </a:cubicBezTo>
                  <a:cubicBezTo>
                    <a:pt x="299" y="13931"/>
                    <a:pt x="596" y="13788"/>
                    <a:pt x="894" y="13657"/>
                  </a:cubicBezTo>
                  <a:cubicBezTo>
                    <a:pt x="2144" y="13109"/>
                    <a:pt x="3489" y="12835"/>
                    <a:pt x="4811" y="12538"/>
                  </a:cubicBezTo>
                  <a:cubicBezTo>
                    <a:pt x="6037" y="12276"/>
                    <a:pt x="7276" y="12121"/>
                    <a:pt x="8550" y="12109"/>
                  </a:cubicBezTo>
                  <a:cubicBezTo>
                    <a:pt x="8788" y="12109"/>
                    <a:pt x="9038" y="12002"/>
                    <a:pt x="9276" y="11931"/>
                  </a:cubicBezTo>
                  <a:cubicBezTo>
                    <a:pt x="9454" y="11871"/>
                    <a:pt x="9502" y="11704"/>
                    <a:pt x="9514" y="11550"/>
                  </a:cubicBezTo>
                  <a:cubicBezTo>
                    <a:pt x="9562" y="10919"/>
                    <a:pt x="9597" y="10311"/>
                    <a:pt x="9633" y="9680"/>
                  </a:cubicBezTo>
                  <a:cubicBezTo>
                    <a:pt x="9669" y="9049"/>
                    <a:pt x="9669" y="8394"/>
                    <a:pt x="9693" y="7740"/>
                  </a:cubicBezTo>
                  <a:cubicBezTo>
                    <a:pt x="9728" y="6799"/>
                    <a:pt x="9752" y="5846"/>
                    <a:pt x="9800" y="4906"/>
                  </a:cubicBezTo>
                  <a:cubicBezTo>
                    <a:pt x="9812" y="4322"/>
                    <a:pt x="9859" y="3763"/>
                    <a:pt x="9871" y="3179"/>
                  </a:cubicBezTo>
                  <a:cubicBezTo>
                    <a:pt x="9907" y="2275"/>
                    <a:pt x="9919" y="1346"/>
                    <a:pt x="9943" y="441"/>
                  </a:cubicBezTo>
                  <a:cubicBezTo>
                    <a:pt x="9919" y="310"/>
                    <a:pt x="9943" y="191"/>
                    <a:pt x="99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007450" y="3407700"/>
              <a:ext cx="8075" cy="7150"/>
            </a:xfrm>
            <a:custGeom>
              <a:avLst/>
              <a:gdLst/>
              <a:ahLst/>
              <a:cxnLst/>
              <a:rect l="l" t="t" r="r" b="b"/>
              <a:pathLst>
                <a:path w="323" h="286" extrusionOk="0">
                  <a:moveTo>
                    <a:pt x="322" y="107"/>
                  </a:moveTo>
                  <a:cubicBezTo>
                    <a:pt x="239" y="179"/>
                    <a:pt x="179" y="250"/>
                    <a:pt x="108" y="262"/>
                  </a:cubicBezTo>
                  <a:cubicBezTo>
                    <a:pt x="84" y="286"/>
                    <a:pt x="1" y="179"/>
                    <a:pt x="1" y="131"/>
                  </a:cubicBezTo>
                  <a:cubicBezTo>
                    <a:pt x="1" y="84"/>
                    <a:pt x="72" y="12"/>
                    <a:pt x="108" y="0"/>
                  </a:cubicBezTo>
                  <a:cubicBezTo>
                    <a:pt x="156" y="0"/>
                    <a:pt x="239" y="60"/>
                    <a:pt x="322" y="1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5"/>
            <p:cNvSpPr/>
            <p:nvPr/>
          </p:nvSpPr>
          <p:spPr>
            <a:xfrm>
              <a:off x="4906550" y="3321675"/>
              <a:ext cx="30975" cy="23825"/>
            </a:xfrm>
            <a:custGeom>
              <a:avLst/>
              <a:gdLst/>
              <a:ahLst/>
              <a:cxnLst/>
              <a:rect l="l" t="t" r="r" b="b"/>
              <a:pathLst>
                <a:path w="1239" h="953" extrusionOk="0">
                  <a:moveTo>
                    <a:pt x="251" y="0"/>
                  </a:moveTo>
                  <a:cubicBezTo>
                    <a:pt x="489" y="60"/>
                    <a:pt x="763" y="72"/>
                    <a:pt x="965" y="167"/>
                  </a:cubicBezTo>
                  <a:cubicBezTo>
                    <a:pt x="1239" y="286"/>
                    <a:pt x="1215" y="548"/>
                    <a:pt x="965" y="703"/>
                  </a:cubicBezTo>
                  <a:cubicBezTo>
                    <a:pt x="917" y="715"/>
                    <a:pt x="894" y="750"/>
                    <a:pt x="846" y="750"/>
                  </a:cubicBezTo>
                  <a:cubicBezTo>
                    <a:pt x="608" y="810"/>
                    <a:pt x="322" y="953"/>
                    <a:pt x="144" y="727"/>
                  </a:cubicBezTo>
                  <a:cubicBezTo>
                    <a:pt x="1" y="536"/>
                    <a:pt x="120" y="274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5"/>
            <p:cNvSpPr/>
            <p:nvPr/>
          </p:nvSpPr>
          <p:spPr>
            <a:xfrm>
              <a:off x="4910725" y="3290125"/>
              <a:ext cx="26800" cy="23825"/>
            </a:xfrm>
            <a:custGeom>
              <a:avLst/>
              <a:gdLst/>
              <a:ahLst/>
              <a:cxnLst/>
              <a:rect l="l" t="t" r="r" b="b"/>
              <a:pathLst>
                <a:path w="1072" h="953" extrusionOk="0">
                  <a:moveTo>
                    <a:pt x="0" y="60"/>
                  </a:moveTo>
                  <a:cubicBezTo>
                    <a:pt x="405" y="0"/>
                    <a:pt x="739" y="12"/>
                    <a:pt x="1072" y="262"/>
                  </a:cubicBezTo>
                  <a:cubicBezTo>
                    <a:pt x="917" y="726"/>
                    <a:pt x="512" y="786"/>
                    <a:pt x="96" y="953"/>
                  </a:cubicBezTo>
                  <a:cubicBezTo>
                    <a:pt x="72" y="619"/>
                    <a:pt x="36" y="357"/>
                    <a:pt x="0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667525" y="3153500"/>
              <a:ext cx="13425" cy="19075"/>
            </a:xfrm>
            <a:custGeom>
              <a:avLst/>
              <a:gdLst/>
              <a:ahLst/>
              <a:cxnLst/>
              <a:rect l="l" t="t" r="r" b="b"/>
              <a:pathLst>
                <a:path w="537" h="763" extrusionOk="0">
                  <a:moveTo>
                    <a:pt x="60" y="762"/>
                  </a:moveTo>
                  <a:cubicBezTo>
                    <a:pt x="1" y="429"/>
                    <a:pt x="49" y="215"/>
                    <a:pt x="275" y="0"/>
                  </a:cubicBezTo>
                  <a:cubicBezTo>
                    <a:pt x="453" y="167"/>
                    <a:pt x="537" y="369"/>
                    <a:pt x="537" y="667"/>
                  </a:cubicBezTo>
                  <a:cubicBezTo>
                    <a:pt x="394" y="703"/>
                    <a:pt x="239" y="715"/>
                    <a:pt x="60" y="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4582100" y="3095150"/>
              <a:ext cx="581650" cy="417350"/>
            </a:xfrm>
            <a:custGeom>
              <a:avLst/>
              <a:gdLst/>
              <a:ahLst/>
              <a:cxnLst/>
              <a:rect l="l" t="t" r="r" b="b"/>
              <a:pathLst>
                <a:path w="23266" h="16694" extrusionOk="0">
                  <a:moveTo>
                    <a:pt x="22742" y="1060"/>
                  </a:moveTo>
                  <a:cubicBezTo>
                    <a:pt x="22551" y="1025"/>
                    <a:pt x="22373" y="1013"/>
                    <a:pt x="22158" y="1001"/>
                  </a:cubicBezTo>
                  <a:cubicBezTo>
                    <a:pt x="22099" y="1001"/>
                    <a:pt x="22027" y="977"/>
                    <a:pt x="21968" y="977"/>
                  </a:cubicBezTo>
                  <a:cubicBezTo>
                    <a:pt x="21956" y="953"/>
                    <a:pt x="21956" y="917"/>
                    <a:pt x="21932" y="905"/>
                  </a:cubicBezTo>
                  <a:lnTo>
                    <a:pt x="21932" y="739"/>
                  </a:lnTo>
                  <a:cubicBezTo>
                    <a:pt x="21932" y="572"/>
                    <a:pt x="21932" y="417"/>
                    <a:pt x="21825" y="310"/>
                  </a:cubicBezTo>
                  <a:cubicBezTo>
                    <a:pt x="21718" y="191"/>
                    <a:pt x="21515" y="167"/>
                    <a:pt x="21349" y="143"/>
                  </a:cubicBezTo>
                  <a:cubicBezTo>
                    <a:pt x="21313" y="143"/>
                    <a:pt x="21265" y="132"/>
                    <a:pt x="21218" y="132"/>
                  </a:cubicBezTo>
                  <a:cubicBezTo>
                    <a:pt x="20730" y="36"/>
                    <a:pt x="20194" y="1"/>
                    <a:pt x="19610" y="1"/>
                  </a:cubicBezTo>
                  <a:cubicBezTo>
                    <a:pt x="18753" y="1"/>
                    <a:pt x="17884" y="84"/>
                    <a:pt x="17051" y="179"/>
                  </a:cubicBezTo>
                  <a:lnTo>
                    <a:pt x="16860" y="191"/>
                  </a:lnTo>
                  <a:cubicBezTo>
                    <a:pt x="16693" y="203"/>
                    <a:pt x="16551" y="286"/>
                    <a:pt x="16408" y="358"/>
                  </a:cubicBezTo>
                  <a:cubicBezTo>
                    <a:pt x="16324" y="405"/>
                    <a:pt x="16229" y="441"/>
                    <a:pt x="16158" y="465"/>
                  </a:cubicBezTo>
                  <a:cubicBezTo>
                    <a:pt x="15038" y="798"/>
                    <a:pt x="13967" y="1156"/>
                    <a:pt x="12991" y="1775"/>
                  </a:cubicBezTo>
                  <a:cubicBezTo>
                    <a:pt x="12538" y="2037"/>
                    <a:pt x="12109" y="2334"/>
                    <a:pt x="11681" y="2608"/>
                  </a:cubicBezTo>
                  <a:lnTo>
                    <a:pt x="11193" y="2918"/>
                  </a:lnTo>
                  <a:cubicBezTo>
                    <a:pt x="11086" y="2858"/>
                    <a:pt x="10990" y="2799"/>
                    <a:pt x="10895" y="2739"/>
                  </a:cubicBezTo>
                  <a:cubicBezTo>
                    <a:pt x="10609" y="2572"/>
                    <a:pt x="10312" y="2394"/>
                    <a:pt x="10014" y="2251"/>
                  </a:cubicBezTo>
                  <a:cubicBezTo>
                    <a:pt x="9776" y="2132"/>
                    <a:pt x="9526" y="2025"/>
                    <a:pt x="9288" y="1918"/>
                  </a:cubicBezTo>
                  <a:cubicBezTo>
                    <a:pt x="8907" y="1751"/>
                    <a:pt x="8526" y="1608"/>
                    <a:pt x="8180" y="1394"/>
                  </a:cubicBezTo>
                  <a:cubicBezTo>
                    <a:pt x="7347" y="905"/>
                    <a:pt x="6454" y="739"/>
                    <a:pt x="5609" y="608"/>
                  </a:cubicBezTo>
                  <a:cubicBezTo>
                    <a:pt x="4287" y="417"/>
                    <a:pt x="3251" y="310"/>
                    <a:pt x="2287" y="298"/>
                  </a:cubicBezTo>
                  <a:lnTo>
                    <a:pt x="2239" y="298"/>
                  </a:lnTo>
                  <a:cubicBezTo>
                    <a:pt x="1930" y="298"/>
                    <a:pt x="1668" y="370"/>
                    <a:pt x="1465" y="429"/>
                  </a:cubicBezTo>
                  <a:cubicBezTo>
                    <a:pt x="1311" y="477"/>
                    <a:pt x="1108" y="608"/>
                    <a:pt x="1168" y="941"/>
                  </a:cubicBezTo>
                  <a:cubicBezTo>
                    <a:pt x="1203" y="1096"/>
                    <a:pt x="1227" y="1275"/>
                    <a:pt x="1251" y="1441"/>
                  </a:cubicBezTo>
                  <a:cubicBezTo>
                    <a:pt x="1263" y="1656"/>
                    <a:pt x="1263" y="1656"/>
                    <a:pt x="1084" y="1667"/>
                  </a:cubicBezTo>
                  <a:cubicBezTo>
                    <a:pt x="1013" y="1679"/>
                    <a:pt x="930" y="1679"/>
                    <a:pt x="834" y="1679"/>
                  </a:cubicBezTo>
                  <a:lnTo>
                    <a:pt x="691" y="1679"/>
                  </a:lnTo>
                  <a:lnTo>
                    <a:pt x="560" y="1679"/>
                  </a:lnTo>
                  <a:cubicBezTo>
                    <a:pt x="275" y="1679"/>
                    <a:pt x="84" y="1751"/>
                    <a:pt x="25" y="2108"/>
                  </a:cubicBezTo>
                  <a:cubicBezTo>
                    <a:pt x="1" y="2287"/>
                    <a:pt x="1" y="2465"/>
                    <a:pt x="13" y="2584"/>
                  </a:cubicBezTo>
                  <a:cubicBezTo>
                    <a:pt x="25" y="2787"/>
                    <a:pt x="37" y="2965"/>
                    <a:pt x="60" y="3156"/>
                  </a:cubicBezTo>
                  <a:cubicBezTo>
                    <a:pt x="84" y="3453"/>
                    <a:pt x="96" y="3751"/>
                    <a:pt x="96" y="4049"/>
                  </a:cubicBezTo>
                  <a:cubicBezTo>
                    <a:pt x="120" y="5013"/>
                    <a:pt x="132" y="5966"/>
                    <a:pt x="144" y="6930"/>
                  </a:cubicBezTo>
                  <a:cubicBezTo>
                    <a:pt x="156" y="7609"/>
                    <a:pt x="156" y="8264"/>
                    <a:pt x="179" y="8930"/>
                  </a:cubicBezTo>
                  <a:cubicBezTo>
                    <a:pt x="191" y="10323"/>
                    <a:pt x="215" y="11716"/>
                    <a:pt x="251" y="13109"/>
                  </a:cubicBezTo>
                  <a:lnTo>
                    <a:pt x="263" y="14133"/>
                  </a:lnTo>
                  <a:cubicBezTo>
                    <a:pt x="275" y="14812"/>
                    <a:pt x="298" y="15503"/>
                    <a:pt x="310" y="16205"/>
                  </a:cubicBezTo>
                  <a:cubicBezTo>
                    <a:pt x="322" y="16562"/>
                    <a:pt x="429" y="16669"/>
                    <a:pt x="787" y="16693"/>
                  </a:cubicBezTo>
                  <a:lnTo>
                    <a:pt x="870" y="16693"/>
                  </a:lnTo>
                  <a:cubicBezTo>
                    <a:pt x="930" y="16693"/>
                    <a:pt x="1013" y="16693"/>
                    <a:pt x="1072" y="16681"/>
                  </a:cubicBezTo>
                  <a:cubicBezTo>
                    <a:pt x="1525" y="16646"/>
                    <a:pt x="1977" y="16622"/>
                    <a:pt x="2442" y="16586"/>
                  </a:cubicBezTo>
                  <a:cubicBezTo>
                    <a:pt x="3394" y="16515"/>
                    <a:pt x="4382" y="16455"/>
                    <a:pt x="5359" y="16395"/>
                  </a:cubicBezTo>
                  <a:cubicBezTo>
                    <a:pt x="6573" y="16336"/>
                    <a:pt x="7954" y="16265"/>
                    <a:pt x="9300" y="16265"/>
                  </a:cubicBezTo>
                  <a:cubicBezTo>
                    <a:pt x="9919" y="16265"/>
                    <a:pt x="10490" y="16276"/>
                    <a:pt x="11038" y="16312"/>
                  </a:cubicBezTo>
                  <a:lnTo>
                    <a:pt x="11050" y="16312"/>
                  </a:lnTo>
                  <a:cubicBezTo>
                    <a:pt x="11097" y="16312"/>
                    <a:pt x="11157" y="16288"/>
                    <a:pt x="11193" y="16288"/>
                  </a:cubicBezTo>
                  <a:cubicBezTo>
                    <a:pt x="11217" y="16288"/>
                    <a:pt x="11228" y="16276"/>
                    <a:pt x="11264" y="16276"/>
                  </a:cubicBezTo>
                  <a:lnTo>
                    <a:pt x="11740" y="16253"/>
                  </a:lnTo>
                  <a:cubicBezTo>
                    <a:pt x="12240" y="16217"/>
                    <a:pt x="12776" y="16205"/>
                    <a:pt x="13288" y="16193"/>
                  </a:cubicBezTo>
                  <a:lnTo>
                    <a:pt x="13395" y="16193"/>
                  </a:lnTo>
                  <a:cubicBezTo>
                    <a:pt x="13526" y="16193"/>
                    <a:pt x="13657" y="16193"/>
                    <a:pt x="13788" y="16205"/>
                  </a:cubicBezTo>
                  <a:cubicBezTo>
                    <a:pt x="13931" y="16205"/>
                    <a:pt x="14074" y="16217"/>
                    <a:pt x="14205" y="16217"/>
                  </a:cubicBezTo>
                  <a:lnTo>
                    <a:pt x="14431" y="16217"/>
                  </a:lnTo>
                  <a:cubicBezTo>
                    <a:pt x="14907" y="16193"/>
                    <a:pt x="15396" y="16157"/>
                    <a:pt x="15872" y="16110"/>
                  </a:cubicBezTo>
                  <a:cubicBezTo>
                    <a:pt x="16634" y="16050"/>
                    <a:pt x="17408" y="15991"/>
                    <a:pt x="18182" y="15979"/>
                  </a:cubicBezTo>
                  <a:lnTo>
                    <a:pt x="18717" y="15979"/>
                  </a:lnTo>
                  <a:cubicBezTo>
                    <a:pt x="20122" y="15979"/>
                    <a:pt x="21527" y="16134"/>
                    <a:pt x="22754" y="16265"/>
                  </a:cubicBezTo>
                  <a:lnTo>
                    <a:pt x="22897" y="16276"/>
                  </a:lnTo>
                  <a:lnTo>
                    <a:pt x="22920" y="16110"/>
                  </a:lnTo>
                  <a:cubicBezTo>
                    <a:pt x="22920" y="16074"/>
                    <a:pt x="22920" y="16015"/>
                    <a:pt x="22932" y="15967"/>
                  </a:cubicBezTo>
                  <a:cubicBezTo>
                    <a:pt x="22944" y="15860"/>
                    <a:pt x="22944" y="15741"/>
                    <a:pt x="22944" y="15634"/>
                  </a:cubicBezTo>
                  <a:cubicBezTo>
                    <a:pt x="22944" y="15372"/>
                    <a:pt x="22932" y="15086"/>
                    <a:pt x="22932" y="14824"/>
                  </a:cubicBezTo>
                  <a:cubicBezTo>
                    <a:pt x="22920" y="14360"/>
                    <a:pt x="22920" y="13895"/>
                    <a:pt x="22920" y="13419"/>
                  </a:cubicBezTo>
                  <a:cubicBezTo>
                    <a:pt x="22932" y="12050"/>
                    <a:pt x="22944" y="10621"/>
                    <a:pt x="22992" y="9073"/>
                  </a:cubicBezTo>
                  <a:cubicBezTo>
                    <a:pt x="23016" y="7585"/>
                    <a:pt x="23063" y="6216"/>
                    <a:pt x="23111" y="4918"/>
                  </a:cubicBezTo>
                  <a:cubicBezTo>
                    <a:pt x="23135" y="4287"/>
                    <a:pt x="23170" y="3644"/>
                    <a:pt x="23194" y="3013"/>
                  </a:cubicBezTo>
                  <a:cubicBezTo>
                    <a:pt x="23230" y="2560"/>
                    <a:pt x="23242" y="2108"/>
                    <a:pt x="23254" y="1644"/>
                  </a:cubicBezTo>
                  <a:cubicBezTo>
                    <a:pt x="23266" y="1215"/>
                    <a:pt x="23182" y="1132"/>
                    <a:pt x="22742" y="1060"/>
                  </a:cubicBezTo>
                  <a:close/>
                  <a:moveTo>
                    <a:pt x="3049" y="15955"/>
                  </a:moveTo>
                  <a:cubicBezTo>
                    <a:pt x="2882" y="15967"/>
                    <a:pt x="2727" y="15967"/>
                    <a:pt x="2561" y="15979"/>
                  </a:cubicBezTo>
                  <a:cubicBezTo>
                    <a:pt x="2430" y="16003"/>
                    <a:pt x="2275" y="16003"/>
                    <a:pt x="2144" y="16015"/>
                  </a:cubicBezTo>
                  <a:cubicBezTo>
                    <a:pt x="1870" y="16026"/>
                    <a:pt x="1608" y="16038"/>
                    <a:pt x="1322" y="16062"/>
                  </a:cubicBezTo>
                  <a:lnTo>
                    <a:pt x="1120" y="16062"/>
                  </a:lnTo>
                  <a:lnTo>
                    <a:pt x="882" y="16062"/>
                  </a:lnTo>
                  <a:cubicBezTo>
                    <a:pt x="882" y="16015"/>
                    <a:pt x="858" y="15967"/>
                    <a:pt x="858" y="15919"/>
                  </a:cubicBezTo>
                  <a:cubicBezTo>
                    <a:pt x="846" y="15741"/>
                    <a:pt x="822" y="15598"/>
                    <a:pt x="822" y="15443"/>
                  </a:cubicBezTo>
                  <a:lnTo>
                    <a:pt x="787" y="14872"/>
                  </a:lnTo>
                  <a:cubicBezTo>
                    <a:pt x="763" y="14157"/>
                    <a:pt x="727" y="13419"/>
                    <a:pt x="715" y="12705"/>
                  </a:cubicBezTo>
                  <a:cubicBezTo>
                    <a:pt x="703" y="11990"/>
                    <a:pt x="703" y="11264"/>
                    <a:pt x="703" y="10561"/>
                  </a:cubicBezTo>
                  <a:lnTo>
                    <a:pt x="703" y="8454"/>
                  </a:lnTo>
                  <a:cubicBezTo>
                    <a:pt x="679" y="7287"/>
                    <a:pt x="656" y="6097"/>
                    <a:pt x="644" y="4954"/>
                  </a:cubicBezTo>
                  <a:cubicBezTo>
                    <a:pt x="620" y="4275"/>
                    <a:pt x="608" y="3596"/>
                    <a:pt x="596" y="2918"/>
                  </a:cubicBezTo>
                  <a:cubicBezTo>
                    <a:pt x="596" y="2656"/>
                    <a:pt x="584" y="2394"/>
                    <a:pt x="644" y="2334"/>
                  </a:cubicBezTo>
                  <a:cubicBezTo>
                    <a:pt x="668" y="2299"/>
                    <a:pt x="727" y="2299"/>
                    <a:pt x="846" y="2299"/>
                  </a:cubicBezTo>
                  <a:cubicBezTo>
                    <a:pt x="941" y="2299"/>
                    <a:pt x="1072" y="2322"/>
                    <a:pt x="1215" y="2322"/>
                  </a:cubicBezTo>
                  <a:cubicBezTo>
                    <a:pt x="1239" y="2322"/>
                    <a:pt x="1263" y="2322"/>
                    <a:pt x="1299" y="2334"/>
                  </a:cubicBezTo>
                  <a:cubicBezTo>
                    <a:pt x="1299" y="2370"/>
                    <a:pt x="1299" y="2394"/>
                    <a:pt x="1311" y="2429"/>
                  </a:cubicBezTo>
                  <a:cubicBezTo>
                    <a:pt x="1322" y="2560"/>
                    <a:pt x="1322" y="2691"/>
                    <a:pt x="1322" y="2822"/>
                  </a:cubicBezTo>
                  <a:lnTo>
                    <a:pt x="1322" y="4549"/>
                  </a:lnTo>
                  <a:cubicBezTo>
                    <a:pt x="1322" y="5668"/>
                    <a:pt x="1322" y="6835"/>
                    <a:pt x="1334" y="7978"/>
                  </a:cubicBezTo>
                  <a:cubicBezTo>
                    <a:pt x="1346" y="8478"/>
                    <a:pt x="1382" y="9002"/>
                    <a:pt x="1418" y="9490"/>
                  </a:cubicBezTo>
                  <a:cubicBezTo>
                    <a:pt x="1441" y="9930"/>
                    <a:pt x="1477" y="10371"/>
                    <a:pt x="1489" y="10800"/>
                  </a:cubicBezTo>
                  <a:cubicBezTo>
                    <a:pt x="1513" y="11633"/>
                    <a:pt x="1501" y="12490"/>
                    <a:pt x="1501" y="13300"/>
                  </a:cubicBezTo>
                  <a:lnTo>
                    <a:pt x="1501" y="13859"/>
                  </a:lnTo>
                  <a:cubicBezTo>
                    <a:pt x="1501" y="14121"/>
                    <a:pt x="1632" y="14276"/>
                    <a:pt x="1906" y="14288"/>
                  </a:cubicBezTo>
                  <a:lnTo>
                    <a:pt x="1942" y="14288"/>
                  </a:lnTo>
                  <a:cubicBezTo>
                    <a:pt x="2013" y="14288"/>
                    <a:pt x="2061" y="14288"/>
                    <a:pt x="2132" y="14276"/>
                  </a:cubicBezTo>
                  <a:cubicBezTo>
                    <a:pt x="2704" y="14133"/>
                    <a:pt x="3335" y="14074"/>
                    <a:pt x="4013" y="14074"/>
                  </a:cubicBezTo>
                  <a:cubicBezTo>
                    <a:pt x="4835" y="14074"/>
                    <a:pt x="5656" y="14169"/>
                    <a:pt x="6335" y="14252"/>
                  </a:cubicBezTo>
                  <a:cubicBezTo>
                    <a:pt x="7121" y="14360"/>
                    <a:pt x="7799" y="14467"/>
                    <a:pt x="8419" y="14586"/>
                  </a:cubicBezTo>
                  <a:cubicBezTo>
                    <a:pt x="8657" y="14633"/>
                    <a:pt x="8895" y="14752"/>
                    <a:pt x="9133" y="14848"/>
                  </a:cubicBezTo>
                  <a:lnTo>
                    <a:pt x="9252" y="14907"/>
                  </a:lnTo>
                  <a:cubicBezTo>
                    <a:pt x="9466" y="15002"/>
                    <a:pt x="9669" y="15122"/>
                    <a:pt x="9859" y="15241"/>
                  </a:cubicBezTo>
                  <a:lnTo>
                    <a:pt x="9978" y="15300"/>
                  </a:lnTo>
                  <a:lnTo>
                    <a:pt x="10074" y="15348"/>
                  </a:lnTo>
                  <a:cubicBezTo>
                    <a:pt x="10204" y="15419"/>
                    <a:pt x="10324" y="15479"/>
                    <a:pt x="10419" y="15586"/>
                  </a:cubicBezTo>
                  <a:cubicBezTo>
                    <a:pt x="10002" y="15598"/>
                    <a:pt x="9562" y="15610"/>
                    <a:pt x="9145" y="15610"/>
                  </a:cubicBezTo>
                  <a:cubicBezTo>
                    <a:pt x="8240" y="15645"/>
                    <a:pt x="7299" y="15657"/>
                    <a:pt x="6394" y="15705"/>
                  </a:cubicBezTo>
                  <a:cubicBezTo>
                    <a:pt x="5906" y="15717"/>
                    <a:pt x="5418" y="15764"/>
                    <a:pt x="4942" y="15800"/>
                  </a:cubicBezTo>
                  <a:cubicBezTo>
                    <a:pt x="4644" y="15836"/>
                    <a:pt x="4347" y="15860"/>
                    <a:pt x="4061" y="15884"/>
                  </a:cubicBezTo>
                  <a:cubicBezTo>
                    <a:pt x="3716" y="15919"/>
                    <a:pt x="3382" y="15943"/>
                    <a:pt x="3049" y="15955"/>
                  </a:cubicBezTo>
                  <a:close/>
                  <a:moveTo>
                    <a:pt x="7526" y="1703"/>
                  </a:moveTo>
                  <a:lnTo>
                    <a:pt x="7645" y="1763"/>
                  </a:lnTo>
                  <a:cubicBezTo>
                    <a:pt x="8514" y="2215"/>
                    <a:pt x="9383" y="2680"/>
                    <a:pt x="10264" y="3144"/>
                  </a:cubicBezTo>
                  <a:cubicBezTo>
                    <a:pt x="10716" y="3382"/>
                    <a:pt x="10907" y="3703"/>
                    <a:pt x="10895" y="4227"/>
                  </a:cubicBezTo>
                  <a:cubicBezTo>
                    <a:pt x="10871" y="5608"/>
                    <a:pt x="10871" y="7025"/>
                    <a:pt x="10859" y="8395"/>
                  </a:cubicBezTo>
                  <a:cubicBezTo>
                    <a:pt x="10859" y="9264"/>
                    <a:pt x="10859" y="10157"/>
                    <a:pt x="10847" y="11038"/>
                  </a:cubicBezTo>
                  <a:cubicBezTo>
                    <a:pt x="10847" y="11252"/>
                    <a:pt x="10836" y="11466"/>
                    <a:pt x="10800" y="11681"/>
                  </a:cubicBezTo>
                  <a:cubicBezTo>
                    <a:pt x="10788" y="11847"/>
                    <a:pt x="10776" y="12026"/>
                    <a:pt x="10776" y="12181"/>
                  </a:cubicBezTo>
                  <a:lnTo>
                    <a:pt x="10728" y="13395"/>
                  </a:lnTo>
                  <a:cubicBezTo>
                    <a:pt x="10716" y="13752"/>
                    <a:pt x="10693" y="14121"/>
                    <a:pt x="10693" y="14479"/>
                  </a:cubicBezTo>
                  <a:cubicBezTo>
                    <a:pt x="10693" y="14610"/>
                    <a:pt x="10669" y="14729"/>
                    <a:pt x="10657" y="14883"/>
                  </a:cubicBezTo>
                  <a:lnTo>
                    <a:pt x="10657" y="14895"/>
                  </a:lnTo>
                  <a:cubicBezTo>
                    <a:pt x="10597" y="14860"/>
                    <a:pt x="10514" y="14836"/>
                    <a:pt x="10466" y="14800"/>
                  </a:cubicBezTo>
                  <a:cubicBezTo>
                    <a:pt x="10204" y="14681"/>
                    <a:pt x="9966" y="14562"/>
                    <a:pt x="9728" y="14431"/>
                  </a:cubicBezTo>
                  <a:cubicBezTo>
                    <a:pt x="9014" y="14026"/>
                    <a:pt x="8216" y="13788"/>
                    <a:pt x="7359" y="13717"/>
                  </a:cubicBezTo>
                  <a:cubicBezTo>
                    <a:pt x="7026" y="13693"/>
                    <a:pt x="6680" y="13645"/>
                    <a:pt x="6335" y="13609"/>
                  </a:cubicBezTo>
                  <a:cubicBezTo>
                    <a:pt x="5692" y="13538"/>
                    <a:pt x="5061" y="13478"/>
                    <a:pt x="4406" y="13431"/>
                  </a:cubicBezTo>
                  <a:cubicBezTo>
                    <a:pt x="4299" y="13431"/>
                    <a:pt x="4192" y="13419"/>
                    <a:pt x="4073" y="13419"/>
                  </a:cubicBezTo>
                  <a:cubicBezTo>
                    <a:pt x="3787" y="13419"/>
                    <a:pt x="3489" y="13431"/>
                    <a:pt x="3216" y="13467"/>
                  </a:cubicBezTo>
                  <a:cubicBezTo>
                    <a:pt x="3049" y="13478"/>
                    <a:pt x="2882" y="13490"/>
                    <a:pt x="2704" y="13490"/>
                  </a:cubicBezTo>
                  <a:cubicBezTo>
                    <a:pt x="2561" y="13490"/>
                    <a:pt x="2418" y="13514"/>
                    <a:pt x="2263" y="13526"/>
                  </a:cubicBezTo>
                  <a:lnTo>
                    <a:pt x="2120" y="13538"/>
                  </a:lnTo>
                  <a:lnTo>
                    <a:pt x="2120" y="13514"/>
                  </a:lnTo>
                  <a:cubicBezTo>
                    <a:pt x="2108" y="13407"/>
                    <a:pt x="2096" y="13312"/>
                    <a:pt x="2084" y="13217"/>
                  </a:cubicBezTo>
                  <a:cubicBezTo>
                    <a:pt x="2061" y="12716"/>
                    <a:pt x="2049" y="12228"/>
                    <a:pt x="2025" y="11740"/>
                  </a:cubicBezTo>
                  <a:cubicBezTo>
                    <a:pt x="2001" y="11109"/>
                    <a:pt x="1977" y="10490"/>
                    <a:pt x="1942" y="9847"/>
                  </a:cubicBezTo>
                  <a:cubicBezTo>
                    <a:pt x="1930" y="9490"/>
                    <a:pt x="1918" y="9121"/>
                    <a:pt x="1882" y="8764"/>
                  </a:cubicBezTo>
                  <a:cubicBezTo>
                    <a:pt x="1858" y="8168"/>
                    <a:pt x="1811" y="7537"/>
                    <a:pt x="1811" y="6942"/>
                  </a:cubicBezTo>
                  <a:cubicBezTo>
                    <a:pt x="1811" y="6394"/>
                    <a:pt x="1822" y="5835"/>
                    <a:pt x="1846" y="5275"/>
                  </a:cubicBezTo>
                  <a:cubicBezTo>
                    <a:pt x="1858" y="4823"/>
                    <a:pt x="1870" y="4323"/>
                    <a:pt x="1870" y="3846"/>
                  </a:cubicBezTo>
                  <a:cubicBezTo>
                    <a:pt x="1870" y="3346"/>
                    <a:pt x="1846" y="2834"/>
                    <a:pt x="1822" y="2346"/>
                  </a:cubicBezTo>
                  <a:cubicBezTo>
                    <a:pt x="1811" y="2096"/>
                    <a:pt x="1799" y="1846"/>
                    <a:pt x="1799" y="1584"/>
                  </a:cubicBezTo>
                  <a:lnTo>
                    <a:pt x="1799" y="1167"/>
                  </a:lnTo>
                  <a:lnTo>
                    <a:pt x="1799" y="1048"/>
                  </a:lnTo>
                  <a:lnTo>
                    <a:pt x="1930" y="1013"/>
                  </a:lnTo>
                  <a:cubicBezTo>
                    <a:pt x="2084" y="965"/>
                    <a:pt x="2215" y="917"/>
                    <a:pt x="2346" y="917"/>
                  </a:cubicBezTo>
                  <a:lnTo>
                    <a:pt x="2346" y="917"/>
                  </a:lnTo>
                  <a:cubicBezTo>
                    <a:pt x="3811" y="929"/>
                    <a:pt x="5537" y="1036"/>
                    <a:pt x="7228" y="1620"/>
                  </a:cubicBezTo>
                  <a:cubicBezTo>
                    <a:pt x="7264" y="1632"/>
                    <a:pt x="7287" y="1632"/>
                    <a:pt x="7323" y="1644"/>
                  </a:cubicBezTo>
                  <a:cubicBezTo>
                    <a:pt x="7430" y="1656"/>
                    <a:pt x="7490" y="1679"/>
                    <a:pt x="7526" y="1703"/>
                  </a:cubicBezTo>
                  <a:close/>
                  <a:moveTo>
                    <a:pt x="15789" y="15503"/>
                  </a:moveTo>
                  <a:cubicBezTo>
                    <a:pt x="15705" y="15526"/>
                    <a:pt x="15622" y="15538"/>
                    <a:pt x="15550" y="15538"/>
                  </a:cubicBezTo>
                  <a:cubicBezTo>
                    <a:pt x="14431" y="15586"/>
                    <a:pt x="13288" y="15610"/>
                    <a:pt x="12312" y="15622"/>
                  </a:cubicBezTo>
                  <a:cubicBezTo>
                    <a:pt x="12502" y="15491"/>
                    <a:pt x="12693" y="15419"/>
                    <a:pt x="12883" y="15324"/>
                  </a:cubicBezTo>
                  <a:cubicBezTo>
                    <a:pt x="14014" y="14836"/>
                    <a:pt x="15241" y="14550"/>
                    <a:pt x="16431" y="14288"/>
                  </a:cubicBezTo>
                  <a:lnTo>
                    <a:pt x="16777" y="14217"/>
                  </a:lnTo>
                  <a:cubicBezTo>
                    <a:pt x="17944" y="13943"/>
                    <a:pt x="19194" y="13800"/>
                    <a:pt x="20480" y="13776"/>
                  </a:cubicBezTo>
                  <a:cubicBezTo>
                    <a:pt x="20706" y="13776"/>
                    <a:pt x="20920" y="13705"/>
                    <a:pt x="21134" y="13633"/>
                  </a:cubicBezTo>
                  <a:lnTo>
                    <a:pt x="21253" y="13586"/>
                  </a:lnTo>
                  <a:cubicBezTo>
                    <a:pt x="21456" y="13526"/>
                    <a:pt x="21575" y="13348"/>
                    <a:pt x="21599" y="13062"/>
                  </a:cubicBezTo>
                  <a:cubicBezTo>
                    <a:pt x="21611" y="12883"/>
                    <a:pt x="21623" y="12705"/>
                    <a:pt x="21623" y="12526"/>
                  </a:cubicBezTo>
                  <a:cubicBezTo>
                    <a:pt x="21658" y="12097"/>
                    <a:pt x="21682" y="11657"/>
                    <a:pt x="21718" y="11204"/>
                  </a:cubicBezTo>
                  <a:cubicBezTo>
                    <a:pt x="21730" y="10823"/>
                    <a:pt x="21742" y="10442"/>
                    <a:pt x="21742" y="10061"/>
                  </a:cubicBezTo>
                  <a:cubicBezTo>
                    <a:pt x="21742" y="9788"/>
                    <a:pt x="21754" y="9526"/>
                    <a:pt x="21754" y="9252"/>
                  </a:cubicBezTo>
                  <a:cubicBezTo>
                    <a:pt x="21789" y="8323"/>
                    <a:pt x="21813" y="7371"/>
                    <a:pt x="21861" y="6430"/>
                  </a:cubicBezTo>
                  <a:cubicBezTo>
                    <a:pt x="21873" y="6192"/>
                    <a:pt x="21873" y="5954"/>
                    <a:pt x="21896" y="5716"/>
                  </a:cubicBezTo>
                  <a:cubicBezTo>
                    <a:pt x="21908" y="5370"/>
                    <a:pt x="21920" y="5049"/>
                    <a:pt x="21932" y="4704"/>
                  </a:cubicBezTo>
                  <a:lnTo>
                    <a:pt x="21980" y="3180"/>
                  </a:lnTo>
                  <a:cubicBezTo>
                    <a:pt x="21992" y="2763"/>
                    <a:pt x="21992" y="2370"/>
                    <a:pt x="22015" y="1953"/>
                  </a:cubicBezTo>
                  <a:cubicBezTo>
                    <a:pt x="22015" y="1870"/>
                    <a:pt x="22027" y="1798"/>
                    <a:pt x="22039" y="1691"/>
                  </a:cubicBezTo>
                  <a:lnTo>
                    <a:pt x="22039" y="1667"/>
                  </a:lnTo>
                  <a:lnTo>
                    <a:pt x="22611" y="1691"/>
                  </a:lnTo>
                  <a:lnTo>
                    <a:pt x="22611" y="1727"/>
                  </a:lnTo>
                  <a:cubicBezTo>
                    <a:pt x="22623" y="1810"/>
                    <a:pt x="22635" y="1870"/>
                    <a:pt x="22635" y="1929"/>
                  </a:cubicBezTo>
                  <a:lnTo>
                    <a:pt x="22623" y="2287"/>
                  </a:lnTo>
                  <a:cubicBezTo>
                    <a:pt x="22611" y="3025"/>
                    <a:pt x="22575" y="3799"/>
                    <a:pt x="22551" y="4537"/>
                  </a:cubicBezTo>
                  <a:cubicBezTo>
                    <a:pt x="22516" y="5085"/>
                    <a:pt x="22492" y="5620"/>
                    <a:pt x="22468" y="6180"/>
                  </a:cubicBezTo>
                  <a:cubicBezTo>
                    <a:pt x="22444" y="6716"/>
                    <a:pt x="22408" y="7252"/>
                    <a:pt x="22396" y="7763"/>
                  </a:cubicBezTo>
                  <a:cubicBezTo>
                    <a:pt x="22396" y="7918"/>
                    <a:pt x="22396" y="8085"/>
                    <a:pt x="22408" y="8216"/>
                  </a:cubicBezTo>
                  <a:cubicBezTo>
                    <a:pt x="22432" y="8335"/>
                    <a:pt x="22432" y="8454"/>
                    <a:pt x="22432" y="8561"/>
                  </a:cubicBezTo>
                  <a:cubicBezTo>
                    <a:pt x="22408" y="10847"/>
                    <a:pt x="22385" y="13145"/>
                    <a:pt x="22373" y="15419"/>
                  </a:cubicBezTo>
                  <a:cubicBezTo>
                    <a:pt x="22373" y="15443"/>
                    <a:pt x="22373" y="15479"/>
                    <a:pt x="22349" y="15526"/>
                  </a:cubicBezTo>
                  <a:cubicBezTo>
                    <a:pt x="22313" y="15526"/>
                    <a:pt x="22277" y="15538"/>
                    <a:pt x="22254" y="15538"/>
                  </a:cubicBezTo>
                  <a:lnTo>
                    <a:pt x="22218" y="15538"/>
                  </a:lnTo>
                  <a:cubicBezTo>
                    <a:pt x="20849" y="15443"/>
                    <a:pt x="19479" y="15407"/>
                    <a:pt x="18158" y="15407"/>
                  </a:cubicBezTo>
                  <a:cubicBezTo>
                    <a:pt x="17467" y="15407"/>
                    <a:pt x="16777" y="15419"/>
                    <a:pt x="16098" y="15443"/>
                  </a:cubicBezTo>
                  <a:cubicBezTo>
                    <a:pt x="15967" y="15479"/>
                    <a:pt x="15884" y="15491"/>
                    <a:pt x="15789" y="15503"/>
                  </a:cubicBezTo>
                  <a:close/>
                  <a:moveTo>
                    <a:pt x="11395" y="11014"/>
                  </a:moveTo>
                  <a:cubicBezTo>
                    <a:pt x="11431" y="10133"/>
                    <a:pt x="11431" y="9240"/>
                    <a:pt x="11431" y="8371"/>
                  </a:cubicBezTo>
                  <a:lnTo>
                    <a:pt x="11431" y="7180"/>
                  </a:lnTo>
                  <a:lnTo>
                    <a:pt x="11431" y="6109"/>
                  </a:lnTo>
                  <a:cubicBezTo>
                    <a:pt x="11431" y="5382"/>
                    <a:pt x="11443" y="4644"/>
                    <a:pt x="11443" y="3906"/>
                  </a:cubicBezTo>
                  <a:cubicBezTo>
                    <a:pt x="11443" y="3596"/>
                    <a:pt x="11621" y="3418"/>
                    <a:pt x="11752" y="3311"/>
                  </a:cubicBezTo>
                  <a:cubicBezTo>
                    <a:pt x="12276" y="2953"/>
                    <a:pt x="12883" y="2537"/>
                    <a:pt x="13491" y="2203"/>
                  </a:cubicBezTo>
                  <a:cubicBezTo>
                    <a:pt x="14729" y="1513"/>
                    <a:pt x="16098" y="1025"/>
                    <a:pt x="17563" y="751"/>
                  </a:cubicBezTo>
                  <a:cubicBezTo>
                    <a:pt x="18182" y="632"/>
                    <a:pt x="18789" y="572"/>
                    <a:pt x="19408" y="572"/>
                  </a:cubicBezTo>
                  <a:cubicBezTo>
                    <a:pt x="19908" y="572"/>
                    <a:pt x="20420" y="620"/>
                    <a:pt x="20908" y="691"/>
                  </a:cubicBezTo>
                  <a:cubicBezTo>
                    <a:pt x="21230" y="751"/>
                    <a:pt x="21230" y="751"/>
                    <a:pt x="21277" y="1096"/>
                  </a:cubicBezTo>
                  <a:cubicBezTo>
                    <a:pt x="21420" y="2382"/>
                    <a:pt x="21337" y="3668"/>
                    <a:pt x="21265" y="4942"/>
                  </a:cubicBezTo>
                  <a:cubicBezTo>
                    <a:pt x="21253" y="5216"/>
                    <a:pt x="21230" y="5489"/>
                    <a:pt x="21218" y="5775"/>
                  </a:cubicBezTo>
                  <a:cubicBezTo>
                    <a:pt x="21194" y="6287"/>
                    <a:pt x="21194" y="6811"/>
                    <a:pt x="21182" y="7335"/>
                  </a:cubicBezTo>
                  <a:cubicBezTo>
                    <a:pt x="21158" y="7740"/>
                    <a:pt x="21158" y="8156"/>
                    <a:pt x="21146" y="8573"/>
                  </a:cubicBezTo>
                  <a:cubicBezTo>
                    <a:pt x="21134" y="8871"/>
                    <a:pt x="21111" y="9180"/>
                    <a:pt x="21087" y="9478"/>
                  </a:cubicBezTo>
                  <a:cubicBezTo>
                    <a:pt x="21075" y="9764"/>
                    <a:pt x="21039" y="10038"/>
                    <a:pt x="21027" y="10335"/>
                  </a:cubicBezTo>
                  <a:cubicBezTo>
                    <a:pt x="21015" y="10621"/>
                    <a:pt x="21015" y="10907"/>
                    <a:pt x="21015" y="11169"/>
                  </a:cubicBezTo>
                  <a:lnTo>
                    <a:pt x="21015" y="11800"/>
                  </a:lnTo>
                  <a:cubicBezTo>
                    <a:pt x="20992" y="12109"/>
                    <a:pt x="20980" y="12383"/>
                    <a:pt x="20956" y="12621"/>
                  </a:cubicBezTo>
                  <a:cubicBezTo>
                    <a:pt x="20908" y="13038"/>
                    <a:pt x="20837" y="13097"/>
                    <a:pt x="20420" y="13133"/>
                  </a:cubicBezTo>
                  <a:cubicBezTo>
                    <a:pt x="20206" y="13157"/>
                    <a:pt x="19980" y="13169"/>
                    <a:pt x="19777" y="13193"/>
                  </a:cubicBezTo>
                  <a:cubicBezTo>
                    <a:pt x="19491" y="13217"/>
                    <a:pt x="19206" y="13240"/>
                    <a:pt x="18908" y="13276"/>
                  </a:cubicBezTo>
                  <a:cubicBezTo>
                    <a:pt x="17801" y="13371"/>
                    <a:pt x="16622" y="13598"/>
                    <a:pt x="15110" y="13990"/>
                  </a:cubicBezTo>
                  <a:lnTo>
                    <a:pt x="14812" y="14062"/>
                  </a:lnTo>
                  <a:cubicBezTo>
                    <a:pt x="14062" y="14240"/>
                    <a:pt x="13300" y="14431"/>
                    <a:pt x="12610" y="14800"/>
                  </a:cubicBezTo>
                  <a:cubicBezTo>
                    <a:pt x="12276" y="14967"/>
                    <a:pt x="11979" y="15145"/>
                    <a:pt x="11657" y="15324"/>
                  </a:cubicBezTo>
                  <a:cubicBezTo>
                    <a:pt x="11538" y="15383"/>
                    <a:pt x="11431" y="15455"/>
                    <a:pt x="11312" y="15514"/>
                  </a:cubicBezTo>
                  <a:cubicBezTo>
                    <a:pt x="11205" y="15455"/>
                    <a:pt x="11193" y="15360"/>
                    <a:pt x="11205" y="15205"/>
                  </a:cubicBezTo>
                  <a:cubicBezTo>
                    <a:pt x="11217" y="14776"/>
                    <a:pt x="11252" y="14348"/>
                    <a:pt x="11276" y="13895"/>
                  </a:cubicBezTo>
                  <a:cubicBezTo>
                    <a:pt x="11324" y="12967"/>
                    <a:pt x="11371" y="11978"/>
                    <a:pt x="11395" y="110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4900900" y="3280600"/>
              <a:ext cx="47950" cy="69075"/>
            </a:xfrm>
            <a:custGeom>
              <a:avLst/>
              <a:gdLst/>
              <a:ahLst/>
              <a:cxnLst/>
              <a:rect l="l" t="t" r="r" b="b"/>
              <a:pathLst>
                <a:path w="1918" h="2763" extrusionOk="0">
                  <a:moveTo>
                    <a:pt x="1239" y="1358"/>
                  </a:moveTo>
                  <a:cubicBezTo>
                    <a:pt x="1346" y="1453"/>
                    <a:pt x="1393" y="1512"/>
                    <a:pt x="1477" y="1572"/>
                  </a:cubicBezTo>
                  <a:cubicBezTo>
                    <a:pt x="1917" y="2012"/>
                    <a:pt x="1715" y="2465"/>
                    <a:pt x="1286" y="2643"/>
                  </a:cubicBezTo>
                  <a:cubicBezTo>
                    <a:pt x="1001" y="2762"/>
                    <a:pt x="655" y="2762"/>
                    <a:pt x="322" y="2751"/>
                  </a:cubicBezTo>
                  <a:cubicBezTo>
                    <a:pt x="108" y="2751"/>
                    <a:pt x="0" y="2536"/>
                    <a:pt x="48" y="2298"/>
                  </a:cubicBezTo>
                  <a:cubicBezTo>
                    <a:pt x="179" y="1643"/>
                    <a:pt x="262" y="1000"/>
                    <a:pt x="167" y="334"/>
                  </a:cubicBezTo>
                  <a:cubicBezTo>
                    <a:pt x="119" y="84"/>
                    <a:pt x="227" y="0"/>
                    <a:pt x="465" y="36"/>
                  </a:cubicBezTo>
                  <a:cubicBezTo>
                    <a:pt x="739" y="72"/>
                    <a:pt x="1012" y="107"/>
                    <a:pt x="1274" y="191"/>
                  </a:cubicBezTo>
                  <a:cubicBezTo>
                    <a:pt x="1727" y="310"/>
                    <a:pt x="1834" y="607"/>
                    <a:pt x="1560" y="977"/>
                  </a:cubicBezTo>
                  <a:cubicBezTo>
                    <a:pt x="1477" y="1096"/>
                    <a:pt x="1370" y="1203"/>
                    <a:pt x="1239" y="1358"/>
                  </a:cubicBezTo>
                  <a:close/>
                  <a:moveTo>
                    <a:pt x="477" y="1643"/>
                  </a:moveTo>
                  <a:cubicBezTo>
                    <a:pt x="334" y="1917"/>
                    <a:pt x="227" y="2179"/>
                    <a:pt x="370" y="2393"/>
                  </a:cubicBezTo>
                  <a:cubicBezTo>
                    <a:pt x="548" y="2608"/>
                    <a:pt x="834" y="2465"/>
                    <a:pt x="1072" y="2405"/>
                  </a:cubicBezTo>
                  <a:cubicBezTo>
                    <a:pt x="1120" y="2393"/>
                    <a:pt x="1167" y="2370"/>
                    <a:pt x="1191" y="2358"/>
                  </a:cubicBezTo>
                  <a:cubicBezTo>
                    <a:pt x="1441" y="2215"/>
                    <a:pt x="1465" y="1941"/>
                    <a:pt x="1191" y="1822"/>
                  </a:cubicBezTo>
                  <a:cubicBezTo>
                    <a:pt x="989" y="1715"/>
                    <a:pt x="727" y="1691"/>
                    <a:pt x="477" y="1643"/>
                  </a:cubicBezTo>
                  <a:close/>
                  <a:moveTo>
                    <a:pt x="393" y="441"/>
                  </a:moveTo>
                  <a:cubicBezTo>
                    <a:pt x="417" y="738"/>
                    <a:pt x="453" y="1024"/>
                    <a:pt x="489" y="1334"/>
                  </a:cubicBezTo>
                  <a:cubicBezTo>
                    <a:pt x="905" y="1167"/>
                    <a:pt x="1322" y="1107"/>
                    <a:pt x="1465" y="643"/>
                  </a:cubicBezTo>
                  <a:cubicBezTo>
                    <a:pt x="1132" y="393"/>
                    <a:pt x="798" y="369"/>
                    <a:pt x="393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4649675" y="3136525"/>
              <a:ext cx="48850" cy="75025"/>
            </a:xfrm>
            <a:custGeom>
              <a:avLst/>
              <a:gdLst/>
              <a:ahLst/>
              <a:cxnLst/>
              <a:rect l="l" t="t" r="r" b="b"/>
              <a:pathLst>
                <a:path w="1954" h="3001" extrusionOk="0">
                  <a:moveTo>
                    <a:pt x="1691" y="3001"/>
                  </a:moveTo>
                  <a:cubicBezTo>
                    <a:pt x="1572" y="2560"/>
                    <a:pt x="1477" y="2179"/>
                    <a:pt x="1370" y="1810"/>
                  </a:cubicBezTo>
                  <a:lnTo>
                    <a:pt x="763" y="1810"/>
                  </a:lnTo>
                  <a:cubicBezTo>
                    <a:pt x="560" y="1810"/>
                    <a:pt x="441" y="1917"/>
                    <a:pt x="405" y="2108"/>
                  </a:cubicBezTo>
                  <a:cubicBezTo>
                    <a:pt x="382" y="2322"/>
                    <a:pt x="334" y="2513"/>
                    <a:pt x="286" y="2715"/>
                  </a:cubicBezTo>
                  <a:cubicBezTo>
                    <a:pt x="274" y="2763"/>
                    <a:pt x="227" y="2810"/>
                    <a:pt x="203" y="2858"/>
                  </a:cubicBezTo>
                  <a:cubicBezTo>
                    <a:pt x="1" y="2799"/>
                    <a:pt x="1" y="2691"/>
                    <a:pt x="48" y="2537"/>
                  </a:cubicBezTo>
                  <a:cubicBezTo>
                    <a:pt x="286" y="1787"/>
                    <a:pt x="524" y="1036"/>
                    <a:pt x="763" y="274"/>
                  </a:cubicBezTo>
                  <a:cubicBezTo>
                    <a:pt x="810" y="143"/>
                    <a:pt x="858" y="1"/>
                    <a:pt x="1013" y="24"/>
                  </a:cubicBezTo>
                  <a:cubicBezTo>
                    <a:pt x="1108" y="36"/>
                    <a:pt x="1191" y="155"/>
                    <a:pt x="1239" y="251"/>
                  </a:cubicBezTo>
                  <a:cubicBezTo>
                    <a:pt x="1394" y="691"/>
                    <a:pt x="1536" y="1144"/>
                    <a:pt x="1667" y="1584"/>
                  </a:cubicBezTo>
                  <a:cubicBezTo>
                    <a:pt x="1751" y="1858"/>
                    <a:pt x="1810" y="2120"/>
                    <a:pt x="1882" y="2406"/>
                  </a:cubicBezTo>
                  <a:cubicBezTo>
                    <a:pt x="1941" y="2596"/>
                    <a:pt x="1953" y="2775"/>
                    <a:pt x="1691" y="3001"/>
                  </a:cubicBezTo>
                  <a:close/>
                  <a:moveTo>
                    <a:pt x="774" y="1441"/>
                  </a:moveTo>
                  <a:cubicBezTo>
                    <a:pt x="953" y="1406"/>
                    <a:pt x="1108" y="1382"/>
                    <a:pt x="1251" y="1346"/>
                  </a:cubicBezTo>
                  <a:cubicBezTo>
                    <a:pt x="1251" y="1048"/>
                    <a:pt x="1179" y="858"/>
                    <a:pt x="989" y="679"/>
                  </a:cubicBezTo>
                  <a:cubicBezTo>
                    <a:pt x="763" y="870"/>
                    <a:pt x="715" y="1108"/>
                    <a:pt x="774" y="1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4897925" y="3135925"/>
              <a:ext cx="180100" cy="62250"/>
            </a:xfrm>
            <a:custGeom>
              <a:avLst/>
              <a:gdLst/>
              <a:ahLst/>
              <a:cxnLst/>
              <a:rect l="l" t="t" r="r" b="b"/>
              <a:pathLst>
                <a:path w="7204" h="2490" extrusionOk="0">
                  <a:moveTo>
                    <a:pt x="6763" y="1"/>
                  </a:moveTo>
                  <a:lnTo>
                    <a:pt x="6656" y="1"/>
                  </a:lnTo>
                  <a:cubicBezTo>
                    <a:pt x="5787" y="36"/>
                    <a:pt x="4775" y="120"/>
                    <a:pt x="3787" y="525"/>
                  </a:cubicBezTo>
                  <a:cubicBezTo>
                    <a:pt x="2989" y="834"/>
                    <a:pt x="2191" y="1132"/>
                    <a:pt x="1405" y="1418"/>
                  </a:cubicBezTo>
                  <a:cubicBezTo>
                    <a:pt x="1084" y="1537"/>
                    <a:pt x="774" y="1644"/>
                    <a:pt x="465" y="1763"/>
                  </a:cubicBezTo>
                  <a:cubicBezTo>
                    <a:pt x="298" y="1822"/>
                    <a:pt x="48" y="1918"/>
                    <a:pt x="12" y="2311"/>
                  </a:cubicBezTo>
                  <a:lnTo>
                    <a:pt x="0" y="2489"/>
                  </a:lnTo>
                  <a:lnTo>
                    <a:pt x="179" y="2477"/>
                  </a:lnTo>
                  <a:cubicBezTo>
                    <a:pt x="227" y="2477"/>
                    <a:pt x="250" y="2477"/>
                    <a:pt x="298" y="2453"/>
                  </a:cubicBezTo>
                  <a:cubicBezTo>
                    <a:pt x="369" y="2453"/>
                    <a:pt x="453" y="2442"/>
                    <a:pt x="524" y="2418"/>
                  </a:cubicBezTo>
                  <a:cubicBezTo>
                    <a:pt x="1584" y="1953"/>
                    <a:pt x="2739" y="1513"/>
                    <a:pt x="4060" y="1072"/>
                  </a:cubicBezTo>
                  <a:cubicBezTo>
                    <a:pt x="4715" y="870"/>
                    <a:pt x="5513" y="644"/>
                    <a:pt x="6346" y="644"/>
                  </a:cubicBezTo>
                  <a:cubicBezTo>
                    <a:pt x="6442" y="644"/>
                    <a:pt x="6561" y="644"/>
                    <a:pt x="6668" y="656"/>
                  </a:cubicBezTo>
                  <a:lnTo>
                    <a:pt x="6727" y="656"/>
                  </a:lnTo>
                  <a:cubicBezTo>
                    <a:pt x="6775" y="656"/>
                    <a:pt x="6823" y="679"/>
                    <a:pt x="6858" y="679"/>
                  </a:cubicBezTo>
                  <a:cubicBezTo>
                    <a:pt x="6906" y="679"/>
                    <a:pt x="7025" y="679"/>
                    <a:pt x="7120" y="584"/>
                  </a:cubicBezTo>
                  <a:cubicBezTo>
                    <a:pt x="7180" y="525"/>
                    <a:pt x="7204" y="441"/>
                    <a:pt x="7204" y="334"/>
                  </a:cubicBezTo>
                  <a:cubicBezTo>
                    <a:pt x="7204" y="215"/>
                    <a:pt x="7144" y="1"/>
                    <a:pt x="6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4897925" y="3374050"/>
              <a:ext cx="171475" cy="42300"/>
            </a:xfrm>
            <a:custGeom>
              <a:avLst/>
              <a:gdLst/>
              <a:ahLst/>
              <a:cxnLst/>
              <a:rect l="l" t="t" r="r" b="b"/>
              <a:pathLst>
                <a:path w="6859" h="1692" extrusionOk="0">
                  <a:moveTo>
                    <a:pt x="6561" y="60"/>
                  </a:moveTo>
                  <a:cubicBezTo>
                    <a:pt x="6442" y="36"/>
                    <a:pt x="6346" y="1"/>
                    <a:pt x="6227" y="1"/>
                  </a:cubicBezTo>
                  <a:lnTo>
                    <a:pt x="6180" y="1"/>
                  </a:lnTo>
                  <a:cubicBezTo>
                    <a:pt x="5346" y="48"/>
                    <a:pt x="4584" y="96"/>
                    <a:pt x="3822" y="167"/>
                  </a:cubicBezTo>
                  <a:cubicBezTo>
                    <a:pt x="3406" y="215"/>
                    <a:pt x="2977" y="287"/>
                    <a:pt x="2453" y="441"/>
                  </a:cubicBezTo>
                  <a:cubicBezTo>
                    <a:pt x="1977" y="560"/>
                    <a:pt x="1501" y="703"/>
                    <a:pt x="1048" y="834"/>
                  </a:cubicBezTo>
                  <a:cubicBezTo>
                    <a:pt x="870" y="894"/>
                    <a:pt x="667" y="941"/>
                    <a:pt x="489" y="1001"/>
                  </a:cubicBezTo>
                  <a:lnTo>
                    <a:pt x="453" y="1013"/>
                  </a:lnTo>
                  <a:cubicBezTo>
                    <a:pt x="358" y="1049"/>
                    <a:pt x="274" y="1072"/>
                    <a:pt x="179" y="1120"/>
                  </a:cubicBezTo>
                  <a:cubicBezTo>
                    <a:pt x="72" y="1179"/>
                    <a:pt x="0" y="1346"/>
                    <a:pt x="48" y="1453"/>
                  </a:cubicBezTo>
                  <a:cubicBezTo>
                    <a:pt x="96" y="1537"/>
                    <a:pt x="179" y="1632"/>
                    <a:pt x="274" y="1668"/>
                  </a:cubicBezTo>
                  <a:cubicBezTo>
                    <a:pt x="298" y="1691"/>
                    <a:pt x="334" y="1691"/>
                    <a:pt x="358" y="1691"/>
                  </a:cubicBezTo>
                  <a:cubicBezTo>
                    <a:pt x="417" y="1691"/>
                    <a:pt x="465" y="1668"/>
                    <a:pt x="512" y="1656"/>
                  </a:cubicBezTo>
                  <a:lnTo>
                    <a:pt x="536" y="1644"/>
                  </a:lnTo>
                  <a:cubicBezTo>
                    <a:pt x="774" y="1572"/>
                    <a:pt x="1012" y="1513"/>
                    <a:pt x="1251" y="1430"/>
                  </a:cubicBezTo>
                  <a:cubicBezTo>
                    <a:pt x="1679" y="1299"/>
                    <a:pt x="2096" y="1179"/>
                    <a:pt x="2524" y="1060"/>
                  </a:cubicBezTo>
                  <a:cubicBezTo>
                    <a:pt x="2739" y="1001"/>
                    <a:pt x="2977" y="941"/>
                    <a:pt x="3203" y="894"/>
                  </a:cubicBezTo>
                  <a:lnTo>
                    <a:pt x="3489" y="858"/>
                  </a:lnTo>
                  <a:cubicBezTo>
                    <a:pt x="4156" y="751"/>
                    <a:pt x="4834" y="644"/>
                    <a:pt x="5501" y="644"/>
                  </a:cubicBezTo>
                  <a:cubicBezTo>
                    <a:pt x="5775" y="644"/>
                    <a:pt x="6025" y="656"/>
                    <a:pt x="6275" y="691"/>
                  </a:cubicBezTo>
                  <a:lnTo>
                    <a:pt x="6370" y="691"/>
                  </a:lnTo>
                  <a:cubicBezTo>
                    <a:pt x="6537" y="691"/>
                    <a:pt x="6751" y="620"/>
                    <a:pt x="6835" y="263"/>
                  </a:cubicBezTo>
                  <a:lnTo>
                    <a:pt x="6858" y="108"/>
                  </a:lnTo>
                  <a:lnTo>
                    <a:pt x="6715" y="84"/>
                  </a:lnTo>
                  <a:cubicBezTo>
                    <a:pt x="6668" y="96"/>
                    <a:pt x="6608" y="84"/>
                    <a:pt x="6561" y="6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896125" y="3336850"/>
              <a:ext cx="171775" cy="43175"/>
            </a:xfrm>
            <a:custGeom>
              <a:avLst/>
              <a:gdLst/>
              <a:ahLst/>
              <a:cxnLst/>
              <a:rect l="l" t="t" r="r" b="b"/>
              <a:pathLst>
                <a:path w="6871" h="1727" extrusionOk="0">
                  <a:moveTo>
                    <a:pt x="322" y="1715"/>
                  </a:moveTo>
                  <a:cubicBezTo>
                    <a:pt x="382" y="1715"/>
                    <a:pt x="465" y="1703"/>
                    <a:pt x="537" y="1679"/>
                  </a:cubicBezTo>
                  <a:lnTo>
                    <a:pt x="787" y="1608"/>
                  </a:lnTo>
                  <a:cubicBezTo>
                    <a:pt x="1203" y="1477"/>
                    <a:pt x="1632" y="1346"/>
                    <a:pt x="2049" y="1203"/>
                  </a:cubicBezTo>
                  <a:cubicBezTo>
                    <a:pt x="3323" y="786"/>
                    <a:pt x="4287" y="596"/>
                    <a:pt x="5204" y="596"/>
                  </a:cubicBezTo>
                  <a:cubicBezTo>
                    <a:pt x="5609" y="596"/>
                    <a:pt x="6014" y="643"/>
                    <a:pt x="6395" y="715"/>
                  </a:cubicBezTo>
                  <a:cubicBezTo>
                    <a:pt x="6442" y="727"/>
                    <a:pt x="6490" y="727"/>
                    <a:pt x="6537" y="727"/>
                  </a:cubicBezTo>
                  <a:cubicBezTo>
                    <a:pt x="6633" y="727"/>
                    <a:pt x="6728" y="703"/>
                    <a:pt x="6787" y="632"/>
                  </a:cubicBezTo>
                  <a:cubicBezTo>
                    <a:pt x="6871" y="524"/>
                    <a:pt x="6871" y="358"/>
                    <a:pt x="6871" y="227"/>
                  </a:cubicBezTo>
                  <a:lnTo>
                    <a:pt x="6859" y="108"/>
                  </a:lnTo>
                  <a:lnTo>
                    <a:pt x="6740" y="96"/>
                  </a:lnTo>
                  <a:cubicBezTo>
                    <a:pt x="6633" y="72"/>
                    <a:pt x="6537" y="72"/>
                    <a:pt x="6442" y="60"/>
                  </a:cubicBezTo>
                  <a:cubicBezTo>
                    <a:pt x="6216" y="36"/>
                    <a:pt x="6002" y="0"/>
                    <a:pt x="5764" y="0"/>
                  </a:cubicBezTo>
                  <a:lnTo>
                    <a:pt x="5252" y="0"/>
                  </a:lnTo>
                  <a:cubicBezTo>
                    <a:pt x="4597" y="0"/>
                    <a:pt x="3918" y="36"/>
                    <a:pt x="3216" y="286"/>
                  </a:cubicBezTo>
                  <a:cubicBezTo>
                    <a:pt x="2882" y="405"/>
                    <a:pt x="2525" y="512"/>
                    <a:pt x="2192" y="596"/>
                  </a:cubicBezTo>
                  <a:cubicBezTo>
                    <a:pt x="2073" y="632"/>
                    <a:pt x="1954" y="655"/>
                    <a:pt x="1834" y="703"/>
                  </a:cubicBezTo>
                  <a:cubicBezTo>
                    <a:pt x="1573" y="774"/>
                    <a:pt x="1323" y="834"/>
                    <a:pt x="1072" y="905"/>
                  </a:cubicBezTo>
                  <a:cubicBezTo>
                    <a:pt x="858" y="965"/>
                    <a:pt x="644" y="1024"/>
                    <a:pt x="430" y="1084"/>
                  </a:cubicBezTo>
                  <a:cubicBezTo>
                    <a:pt x="346" y="1120"/>
                    <a:pt x="239" y="1143"/>
                    <a:pt x="144" y="1203"/>
                  </a:cubicBezTo>
                  <a:cubicBezTo>
                    <a:pt x="60" y="1263"/>
                    <a:pt x="1" y="1417"/>
                    <a:pt x="25" y="1524"/>
                  </a:cubicBezTo>
                  <a:cubicBezTo>
                    <a:pt x="60" y="1620"/>
                    <a:pt x="168" y="1715"/>
                    <a:pt x="263" y="1727"/>
                  </a:cubicBezTo>
                  <a:cubicBezTo>
                    <a:pt x="263" y="1715"/>
                    <a:pt x="299" y="1715"/>
                    <a:pt x="322" y="1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4906550" y="3180575"/>
              <a:ext cx="162250" cy="42300"/>
            </a:xfrm>
            <a:custGeom>
              <a:avLst/>
              <a:gdLst/>
              <a:ahLst/>
              <a:cxnLst/>
              <a:rect l="l" t="t" r="r" b="b"/>
              <a:pathLst>
                <a:path w="6490" h="1692" extrusionOk="0">
                  <a:moveTo>
                    <a:pt x="5954" y="667"/>
                  </a:moveTo>
                  <a:lnTo>
                    <a:pt x="6097" y="667"/>
                  </a:lnTo>
                  <a:cubicBezTo>
                    <a:pt x="6240" y="667"/>
                    <a:pt x="6323" y="632"/>
                    <a:pt x="6382" y="536"/>
                  </a:cubicBezTo>
                  <a:cubicBezTo>
                    <a:pt x="6490" y="417"/>
                    <a:pt x="6442" y="239"/>
                    <a:pt x="6430" y="179"/>
                  </a:cubicBezTo>
                  <a:lnTo>
                    <a:pt x="6418" y="96"/>
                  </a:lnTo>
                  <a:lnTo>
                    <a:pt x="6323" y="72"/>
                  </a:lnTo>
                  <a:cubicBezTo>
                    <a:pt x="6299" y="72"/>
                    <a:pt x="6275" y="60"/>
                    <a:pt x="6263" y="60"/>
                  </a:cubicBezTo>
                  <a:cubicBezTo>
                    <a:pt x="6216" y="48"/>
                    <a:pt x="6180" y="36"/>
                    <a:pt x="6132" y="36"/>
                  </a:cubicBezTo>
                  <a:cubicBezTo>
                    <a:pt x="5942" y="13"/>
                    <a:pt x="5763" y="1"/>
                    <a:pt x="5549" y="1"/>
                  </a:cubicBezTo>
                  <a:cubicBezTo>
                    <a:pt x="4966" y="1"/>
                    <a:pt x="4370" y="72"/>
                    <a:pt x="3811" y="155"/>
                  </a:cubicBezTo>
                  <a:lnTo>
                    <a:pt x="3537" y="179"/>
                  </a:lnTo>
                  <a:cubicBezTo>
                    <a:pt x="3084" y="239"/>
                    <a:pt x="2644" y="394"/>
                    <a:pt x="2227" y="536"/>
                  </a:cubicBezTo>
                  <a:cubicBezTo>
                    <a:pt x="1965" y="632"/>
                    <a:pt x="1679" y="727"/>
                    <a:pt x="1417" y="787"/>
                  </a:cubicBezTo>
                  <a:cubicBezTo>
                    <a:pt x="1334" y="810"/>
                    <a:pt x="1263" y="822"/>
                    <a:pt x="1179" y="846"/>
                  </a:cubicBezTo>
                  <a:cubicBezTo>
                    <a:pt x="1025" y="882"/>
                    <a:pt x="858" y="929"/>
                    <a:pt x="715" y="965"/>
                  </a:cubicBezTo>
                  <a:cubicBezTo>
                    <a:pt x="679" y="989"/>
                    <a:pt x="655" y="989"/>
                    <a:pt x="608" y="1001"/>
                  </a:cubicBezTo>
                  <a:cubicBezTo>
                    <a:pt x="429" y="1048"/>
                    <a:pt x="179" y="1120"/>
                    <a:pt x="60" y="1441"/>
                  </a:cubicBezTo>
                  <a:lnTo>
                    <a:pt x="1" y="1608"/>
                  </a:lnTo>
                  <a:lnTo>
                    <a:pt x="179" y="1644"/>
                  </a:lnTo>
                  <a:cubicBezTo>
                    <a:pt x="203" y="1644"/>
                    <a:pt x="239" y="1656"/>
                    <a:pt x="263" y="1656"/>
                  </a:cubicBezTo>
                  <a:cubicBezTo>
                    <a:pt x="322" y="1668"/>
                    <a:pt x="382" y="1691"/>
                    <a:pt x="441" y="1691"/>
                  </a:cubicBezTo>
                  <a:cubicBezTo>
                    <a:pt x="477" y="1691"/>
                    <a:pt x="501" y="1691"/>
                    <a:pt x="525" y="1668"/>
                  </a:cubicBezTo>
                  <a:cubicBezTo>
                    <a:pt x="608" y="1644"/>
                    <a:pt x="703" y="1632"/>
                    <a:pt x="798" y="1596"/>
                  </a:cubicBezTo>
                  <a:cubicBezTo>
                    <a:pt x="1144" y="1513"/>
                    <a:pt x="1489" y="1418"/>
                    <a:pt x="1810" y="1287"/>
                  </a:cubicBezTo>
                  <a:cubicBezTo>
                    <a:pt x="2882" y="834"/>
                    <a:pt x="4013" y="620"/>
                    <a:pt x="5180" y="620"/>
                  </a:cubicBezTo>
                  <a:cubicBezTo>
                    <a:pt x="5370" y="620"/>
                    <a:pt x="5585" y="620"/>
                    <a:pt x="5787" y="632"/>
                  </a:cubicBezTo>
                  <a:cubicBezTo>
                    <a:pt x="5835" y="667"/>
                    <a:pt x="5894" y="667"/>
                    <a:pt x="5954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>
              <a:off x="4900300" y="3223150"/>
              <a:ext cx="124150" cy="36025"/>
            </a:xfrm>
            <a:custGeom>
              <a:avLst/>
              <a:gdLst/>
              <a:ahLst/>
              <a:cxnLst/>
              <a:rect l="l" t="t" r="r" b="b"/>
              <a:pathLst>
                <a:path w="4966" h="1441" extrusionOk="0">
                  <a:moveTo>
                    <a:pt x="24" y="1274"/>
                  </a:moveTo>
                  <a:lnTo>
                    <a:pt x="1" y="1441"/>
                  </a:lnTo>
                  <a:lnTo>
                    <a:pt x="179" y="1441"/>
                  </a:lnTo>
                  <a:lnTo>
                    <a:pt x="298" y="1441"/>
                  </a:lnTo>
                  <a:lnTo>
                    <a:pt x="394" y="1441"/>
                  </a:lnTo>
                  <a:cubicBezTo>
                    <a:pt x="453" y="1441"/>
                    <a:pt x="501" y="1441"/>
                    <a:pt x="548" y="1429"/>
                  </a:cubicBezTo>
                  <a:cubicBezTo>
                    <a:pt x="1965" y="1072"/>
                    <a:pt x="3227" y="774"/>
                    <a:pt x="4561" y="679"/>
                  </a:cubicBezTo>
                  <a:cubicBezTo>
                    <a:pt x="4966" y="655"/>
                    <a:pt x="4966" y="298"/>
                    <a:pt x="4966" y="155"/>
                  </a:cubicBezTo>
                  <a:lnTo>
                    <a:pt x="4966" y="0"/>
                  </a:lnTo>
                  <a:lnTo>
                    <a:pt x="4799" y="12"/>
                  </a:lnTo>
                  <a:cubicBezTo>
                    <a:pt x="4704" y="24"/>
                    <a:pt x="4608" y="24"/>
                    <a:pt x="4525" y="48"/>
                  </a:cubicBezTo>
                  <a:cubicBezTo>
                    <a:pt x="4311" y="60"/>
                    <a:pt x="4108" y="72"/>
                    <a:pt x="3906" y="119"/>
                  </a:cubicBezTo>
                  <a:cubicBezTo>
                    <a:pt x="2775" y="346"/>
                    <a:pt x="1667" y="560"/>
                    <a:pt x="513" y="822"/>
                  </a:cubicBezTo>
                  <a:cubicBezTo>
                    <a:pt x="334" y="846"/>
                    <a:pt x="72" y="905"/>
                    <a:pt x="24" y="12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4960725" y="3291600"/>
              <a:ext cx="83375" cy="23250"/>
            </a:xfrm>
            <a:custGeom>
              <a:avLst/>
              <a:gdLst/>
              <a:ahLst/>
              <a:cxnLst/>
              <a:rect l="l" t="t" r="r" b="b"/>
              <a:pathLst>
                <a:path w="3335" h="930" extrusionOk="0">
                  <a:moveTo>
                    <a:pt x="3156" y="25"/>
                  </a:moveTo>
                  <a:lnTo>
                    <a:pt x="2894" y="72"/>
                  </a:lnTo>
                  <a:cubicBezTo>
                    <a:pt x="2715" y="108"/>
                    <a:pt x="2549" y="132"/>
                    <a:pt x="2370" y="144"/>
                  </a:cubicBezTo>
                  <a:cubicBezTo>
                    <a:pt x="2001" y="179"/>
                    <a:pt x="1632" y="203"/>
                    <a:pt x="1275" y="239"/>
                  </a:cubicBezTo>
                  <a:cubicBezTo>
                    <a:pt x="1001" y="251"/>
                    <a:pt x="751" y="275"/>
                    <a:pt x="477" y="298"/>
                  </a:cubicBezTo>
                  <a:lnTo>
                    <a:pt x="417" y="298"/>
                  </a:lnTo>
                  <a:cubicBezTo>
                    <a:pt x="310" y="298"/>
                    <a:pt x="179" y="310"/>
                    <a:pt x="84" y="417"/>
                  </a:cubicBezTo>
                  <a:cubicBezTo>
                    <a:pt x="12" y="477"/>
                    <a:pt x="1" y="560"/>
                    <a:pt x="1" y="656"/>
                  </a:cubicBezTo>
                  <a:cubicBezTo>
                    <a:pt x="12" y="834"/>
                    <a:pt x="143" y="929"/>
                    <a:pt x="310" y="929"/>
                  </a:cubicBezTo>
                  <a:cubicBezTo>
                    <a:pt x="358" y="929"/>
                    <a:pt x="405" y="929"/>
                    <a:pt x="453" y="918"/>
                  </a:cubicBezTo>
                  <a:cubicBezTo>
                    <a:pt x="465" y="918"/>
                    <a:pt x="489" y="918"/>
                    <a:pt x="513" y="906"/>
                  </a:cubicBezTo>
                  <a:lnTo>
                    <a:pt x="1298" y="846"/>
                  </a:lnTo>
                  <a:cubicBezTo>
                    <a:pt x="1846" y="798"/>
                    <a:pt x="2382" y="751"/>
                    <a:pt x="2941" y="727"/>
                  </a:cubicBezTo>
                  <a:cubicBezTo>
                    <a:pt x="3072" y="715"/>
                    <a:pt x="3168" y="667"/>
                    <a:pt x="3239" y="596"/>
                  </a:cubicBezTo>
                  <a:cubicBezTo>
                    <a:pt x="3334" y="477"/>
                    <a:pt x="3322" y="310"/>
                    <a:pt x="3299" y="144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4907750" y="3408000"/>
              <a:ext cx="73550" cy="28600"/>
            </a:xfrm>
            <a:custGeom>
              <a:avLst/>
              <a:gdLst/>
              <a:ahLst/>
              <a:cxnLst/>
              <a:rect l="l" t="t" r="r" b="b"/>
              <a:pathLst>
                <a:path w="2942" h="1144" extrusionOk="0">
                  <a:moveTo>
                    <a:pt x="2572" y="0"/>
                  </a:moveTo>
                  <a:cubicBezTo>
                    <a:pt x="2524" y="0"/>
                    <a:pt x="2477" y="0"/>
                    <a:pt x="2429" y="12"/>
                  </a:cubicBezTo>
                  <a:lnTo>
                    <a:pt x="2417" y="12"/>
                  </a:lnTo>
                  <a:cubicBezTo>
                    <a:pt x="2393" y="12"/>
                    <a:pt x="2358" y="36"/>
                    <a:pt x="2334" y="36"/>
                  </a:cubicBezTo>
                  <a:lnTo>
                    <a:pt x="1786" y="167"/>
                  </a:lnTo>
                  <a:cubicBezTo>
                    <a:pt x="1334" y="286"/>
                    <a:pt x="869" y="393"/>
                    <a:pt x="429" y="512"/>
                  </a:cubicBezTo>
                  <a:lnTo>
                    <a:pt x="381" y="524"/>
                  </a:lnTo>
                  <a:cubicBezTo>
                    <a:pt x="262" y="548"/>
                    <a:pt x="0" y="607"/>
                    <a:pt x="12" y="1000"/>
                  </a:cubicBezTo>
                  <a:lnTo>
                    <a:pt x="12" y="1143"/>
                  </a:lnTo>
                  <a:lnTo>
                    <a:pt x="155" y="1131"/>
                  </a:lnTo>
                  <a:lnTo>
                    <a:pt x="322" y="1131"/>
                  </a:lnTo>
                  <a:cubicBezTo>
                    <a:pt x="441" y="1131"/>
                    <a:pt x="560" y="1131"/>
                    <a:pt x="667" y="1107"/>
                  </a:cubicBezTo>
                  <a:cubicBezTo>
                    <a:pt x="1274" y="964"/>
                    <a:pt x="1881" y="822"/>
                    <a:pt x="2512" y="667"/>
                  </a:cubicBezTo>
                  <a:lnTo>
                    <a:pt x="2536" y="667"/>
                  </a:lnTo>
                  <a:cubicBezTo>
                    <a:pt x="2643" y="643"/>
                    <a:pt x="2941" y="583"/>
                    <a:pt x="2882" y="274"/>
                  </a:cubicBezTo>
                  <a:cubicBezTo>
                    <a:pt x="2893" y="191"/>
                    <a:pt x="2822" y="0"/>
                    <a:pt x="2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/>
            <p:nvPr/>
          </p:nvSpPr>
          <p:spPr>
            <a:xfrm>
              <a:off x="4657425" y="3220475"/>
              <a:ext cx="147950" cy="39000"/>
            </a:xfrm>
            <a:custGeom>
              <a:avLst/>
              <a:gdLst/>
              <a:ahLst/>
              <a:cxnLst/>
              <a:rect l="l" t="t" r="r" b="b"/>
              <a:pathLst>
                <a:path w="5918" h="1560" extrusionOk="0">
                  <a:moveTo>
                    <a:pt x="405" y="667"/>
                  </a:moveTo>
                  <a:cubicBezTo>
                    <a:pt x="548" y="715"/>
                    <a:pt x="691" y="726"/>
                    <a:pt x="822" y="726"/>
                  </a:cubicBezTo>
                  <a:lnTo>
                    <a:pt x="917" y="750"/>
                  </a:lnTo>
                  <a:cubicBezTo>
                    <a:pt x="1072" y="762"/>
                    <a:pt x="1250" y="774"/>
                    <a:pt x="1417" y="786"/>
                  </a:cubicBezTo>
                  <a:cubicBezTo>
                    <a:pt x="2286" y="881"/>
                    <a:pt x="3179" y="965"/>
                    <a:pt x="4036" y="1179"/>
                  </a:cubicBezTo>
                  <a:cubicBezTo>
                    <a:pt x="4310" y="1250"/>
                    <a:pt x="4584" y="1322"/>
                    <a:pt x="4858" y="1405"/>
                  </a:cubicBezTo>
                  <a:cubicBezTo>
                    <a:pt x="5001" y="1441"/>
                    <a:pt x="5156" y="1488"/>
                    <a:pt x="5298" y="1512"/>
                  </a:cubicBezTo>
                  <a:cubicBezTo>
                    <a:pt x="5394" y="1548"/>
                    <a:pt x="5465" y="1560"/>
                    <a:pt x="5525" y="1560"/>
                  </a:cubicBezTo>
                  <a:cubicBezTo>
                    <a:pt x="5715" y="1560"/>
                    <a:pt x="5775" y="1417"/>
                    <a:pt x="5870" y="1179"/>
                  </a:cubicBezTo>
                  <a:lnTo>
                    <a:pt x="5918" y="1036"/>
                  </a:lnTo>
                  <a:lnTo>
                    <a:pt x="5798" y="976"/>
                  </a:lnTo>
                  <a:cubicBezTo>
                    <a:pt x="5763" y="965"/>
                    <a:pt x="5751" y="953"/>
                    <a:pt x="5715" y="941"/>
                  </a:cubicBezTo>
                  <a:cubicBezTo>
                    <a:pt x="5656" y="905"/>
                    <a:pt x="5584" y="857"/>
                    <a:pt x="5501" y="845"/>
                  </a:cubicBezTo>
                  <a:cubicBezTo>
                    <a:pt x="5382" y="822"/>
                    <a:pt x="5263" y="786"/>
                    <a:pt x="5144" y="738"/>
                  </a:cubicBezTo>
                  <a:cubicBezTo>
                    <a:pt x="4798" y="655"/>
                    <a:pt x="4453" y="548"/>
                    <a:pt x="4108" y="488"/>
                  </a:cubicBezTo>
                  <a:cubicBezTo>
                    <a:pt x="3191" y="345"/>
                    <a:pt x="2250" y="226"/>
                    <a:pt x="1334" y="107"/>
                  </a:cubicBezTo>
                  <a:lnTo>
                    <a:pt x="691" y="12"/>
                  </a:lnTo>
                  <a:cubicBezTo>
                    <a:pt x="631" y="12"/>
                    <a:pt x="584" y="0"/>
                    <a:pt x="512" y="0"/>
                  </a:cubicBezTo>
                  <a:lnTo>
                    <a:pt x="381" y="0"/>
                  </a:lnTo>
                  <a:lnTo>
                    <a:pt x="238" y="0"/>
                  </a:lnTo>
                  <a:lnTo>
                    <a:pt x="143" y="0"/>
                  </a:lnTo>
                  <a:lnTo>
                    <a:pt x="0" y="345"/>
                  </a:lnTo>
                  <a:lnTo>
                    <a:pt x="95" y="417"/>
                  </a:lnTo>
                  <a:cubicBezTo>
                    <a:pt x="107" y="429"/>
                    <a:pt x="143" y="441"/>
                    <a:pt x="155" y="476"/>
                  </a:cubicBezTo>
                  <a:cubicBezTo>
                    <a:pt x="226" y="560"/>
                    <a:pt x="310" y="643"/>
                    <a:pt x="405" y="6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4667250" y="3309475"/>
              <a:ext cx="150025" cy="37525"/>
            </a:xfrm>
            <a:custGeom>
              <a:avLst/>
              <a:gdLst/>
              <a:ahLst/>
              <a:cxnLst/>
              <a:rect l="l" t="t" r="r" b="b"/>
              <a:pathLst>
                <a:path w="6001" h="1501" extrusionOk="0">
                  <a:moveTo>
                    <a:pt x="5632" y="762"/>
                  </a:moveTo>
                  <a:cubicBezTo>
                    <a:pt x="5251" y="703"/>
                    <a:pt x="4893" y="619"/>
                    <a:pt x="4536" y="560"/>
                  </a:cubicBezTo>
                  <a:cubicBezTo>
                    <a:pt x="4036" y="476"/>
                    <a:pt x="3500" y="369"/>
                    <a:pt x="2977" y="298"/>
                  </a:cubicBezTo>
                  <a:cubicBezTo>
                    <a:pt x="2381" y="203"/>
                    <a:pt x="1774" y="131"/>
                    <a:pt x="1191" y="72"/>
                  </a:cubicBezTo>
                  <a:cubicBezTo>
                    <a:pt x="953" y="48"/>
                    <a:pt x="714" y="12"/>
                    <a:pt x="476" y="0"/>
                  </a:cubicBezTo>
                  <a:lnTo>
                    <a:pt x="393" y="0"/>
                  </a:lnTo>
                  <a:cubicBezTo>
                    <a:pt x="119" y="0"/>
                    <a:pt x="48" y="191"/>
                    <a:pt x="12" y="310"/>
                  </a:cubicBezTo>
                  <a:lnTo>
                    <a:pt x="0" y="369"/>
                  </a:lnTo>
                  <a:lnTo>
                    <a:pt x="36" y="417"/>
                  </a:lnTo>
                  <a:lnTo>
                    <a:pt x="48" y="429"/>
                  </a:lnTo>
                  <a:cubicBezTo>
                    <a:pt x="71" y="476"/>
                    <a:pt x="119" y="560"/>
                    <a:pt x="214" y="560"/>
                  </a:cubicBezTo>
                  <a:cubicBezTo>
                    <a:pt x="1845" y="726"/>
                    <a:pt x="3786" y="953"/>
                    <a:pt x="5727" y="1476"/>
                  </a:cubicBezTo>
                  <a:lnTo>
                    <a:pt x="5846" y="1500"/>
                  </a:lnTo>
                  <a:lnTo>
                    <a:pt x="5894" y="1381"/>
                  </a:lnTo>
                  <a:cubicBezTo>
                    <a:pt x="5953" y="1250"/>
                    <a:pt x="6001" y="1084"/>
                    <a:pt x="5929" y="941"/>
                  </a:cubicBezTo>
                  <a:cubicBezTo>
                    <a:pt x="5870" y="798"/>
                    <a:pt x="5679" y="762"/>
                    <a:pt x="5632" y="7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4661275" y="3253500"/>
              <a:ext cx="149750" cy="39925"/>
            </a:xfrm>
            <a:custGeom>
              <a:avLst/>
              <a:gdLst/>
              <a:ahLst/>
              <a:cxnLst/>
              <a:rect l="l" t="t" r="r" b="b"/>
              <a:pathLst>
                <a:path w="5990" h="1597" extrusionOk="0">
                  <a:moveTo>
                    <a:pt x="1739" y="763"/>
                  </a:moveTo>
                  <a:lnTo>
                    <a:pt x="1882" y="775"/>
                  </a:lnTo>
                  <a:cubicBezTo>
                    <a:pt x="2787" y="882"/>
                    <a:pt x="3704" y="989"/>
                    <a:pt x="4597" y="1239"/>
                  </a:cubicBezTo>
                  <a:cubicBezTo>
                    <a:pt x="4763" y="1287"/>
                    <a:pt x="4942" y="1358"/>
                    <a:pt x="5109" y="1418"/>
                  </a:cubicBezTo>
                  <a:lnTo>
                    <a:pt x="5466" y="1549"/>
                  </a:lnTo>
                  <a:cubicBezTo>
                    <a:pt x="5525" y="1572"/>
                    <a:pt x="5585" y="1584"/>
                    <a:pt x="5633" y="1584"/>
                  </a:cubicBezTo>
                  <a:lnTo>
                    <a:pt x="5644" y="1584"/>
                  </a:lnTo>
                  <a:lnTo>
                    <a:pt x="5704" y="1584"/>
                  </a:lnTo>
                  <a:lnTo>
                    <a:pt x="5823" y="1596"/>
                  </a:lnTo>
                  <a:lnTo>
                    <a:pt x="5990" y="989"/>
                  </a:lnTo>
                  <a:lnTo>
                    <a:pt x="5847" y="941"/>
                  </a:lnTo>
                  <a:cubicBezTo>
                    <a:pt x="5775" y="918"/>
                    <a:pt x="5704" y="882"/>
                    <a:pt x="5621" y="870"/>
                  </a:cubicBezTo>
                  <a:cubicBezTo>
                    <a:pt x="5478" y="810"/>
                    <a:pt x="5323" y="763"/>
                    <a:pt x="5180" y="739"/>
                  </a:cubicBezTo>
                  <a:cubicBezTo>
                    <a:pt x="4156" y="465"/>
                    <a:pt x="3085" y="334"/>
                    <a:pt x="2049" y="215"/>
                  </a:cubicBezTo>
                  <a:cubicBezTo>
                    <a:pt x="1537" y="156"/>
                    <a:pt x="977" y="96"/>
                    <a:pt x="453" y="1"/>
                  </a:cubicBezTo>
                  <a:lnTo>
                    <a:pt x="382" y="1"/>
                  </a:lnTo>
                  <a:cubicBezTo>
                    <a:pt x="346" y="1"/>
                    <a:pt x="299" y="1"/>
                    <a:pt x="263" y="25"/>
                  </a:cubicBezTo>
                  <a:lnTo>
                    <a:pt x="239" y="25"/>
                  </a:lnTo>
                  <a:cubicBezTo>
                    <a:pt x="179" y="25"/>
                    <a:pt x="132" y="48"/>
                    <a:pt x="108" y="96"/>
                  </a:cubicBezTo>
                  <a:lnTo>
                    <a:pt x="60" y="179"/>
                  </a:lnTo>
                  <a:cubicBezTo>
                    <a:pt x="60" y="203"/>
                    <a:pt x="49" y="215"/>
                    <a:pt x="49" y="239"/>
                  </a:cubicBezTo>
                  <a:lnTo>
                    <a:pt x="1" y="358"/>
                  </a:lnTo>
                  <a:lnTo>
                    <a:pt x="108" y="417"/>
                  </a:lnTo>
                  <a:cubicBezTo>
                    <a:pt x="132" y="441"/>
                    <a:pt x="156" y="453"/>
                    <a:pt x="179" y="465"/>
                  </a:cubicBezTo>
                  <a:cubicBezTo>
                    <a:pt x="251" y="513"/>
                    <a:pt x="346" y="584"/>
                    <a:pt x="453" y="596"/>
                  </a:cubicBezTo>
                  <a:cubicBezTo>
                    <a:pt x="894" y="656"/>
                    <a:pt x="1322" y="715"/>
                    <a:pt x="1739" y="7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/>
            <p:nvPr/>
          </p:nvSpPr>
          <p:spPr>
            <a:xfrm>
              <a:off x="4671100" y="3347275"/>
              <a:ext cx="140225" cy="32450"/>
            </a:xfrm>
            <a:custGeom>
              <a:avLst/>
              <a:gdLst/>
              <a:ahLst/>
              <a:cxnLst/>
              <a:rect l="l" t="t" r="r" b="b"/>
              <a:pathLst>
                <a:path w="5609" h="1298" extrusionOk="0">
                  <a:moveTo>
                    <a:pt x="394" y="750"/>
                  </a:moveTo>
                  <a:cubicBezTo>
                    <a:pt x="453" y="750"/>
                    <a:pt x="501" y="738"/>
                    <a:pt x="548" y="715"/>
                  </a:cubicBezTo>
                  <a:cubicBezTo>
                    <a:pt x="989" y="631"/>
                    <a:pt x="1453" y="572"/>
                    <a:pt x="1930" y="572"/>
                  </a:cubicBezTo>
                  <a:cubicBezTo>
                    <a:pt x="2775" y="572"/>
                    <a:pt x="3644" y="715"/>
                    <a:pt x="4561" y="1048"/>
                  </a:cubicBezTo>
                  <a:cubicBezTo>
                    <a:pt x="4728" y="1107"/>
                    <a:pt x="4894" y="1155"/>
                    <a:pt x="5037" y="1191"/>
                  </a:cubicBezTo>
                  <a:cubicBezTo>
                    <a:pt x="5120" y="1227"/>
                    <a:pt x="5192" y="1238"/>
                    <a:pt x="5275" y="1274"/>
                  </a:cubicBezTo>
                  <a:lnTo>
                    <a:pt x="5394" y="1298"/>
                  </a:lnTo>
                  <a:lnTo>
                    <a:pt x="5454" y="1191"/>
                  </a:lnTo>
                  <a:cubicBezTo>
                    <a:pt x="5466" y="1179"/>
                    <a:pt x="5466" y="1167"/>
                    <a:pt x="5490" y="1155"/>
                  </a:cubicBezTo>
                  <a:cubicBezTo>
                    <a:pt x="5513" y="1107"/>
                    <a:pt x="5525" y="1072"/>
                    <a:pt x="5549" y="1036"/>
                  </a:cubicBezTo>
                  <a:cubicBezTo>
                    <a:pt x="5561" y="988"/>
                    <a:pt x="5561" y="941"/>
                    <a:pt x="5573" y="881"/>
                  </a:cubicBezTo>
                  <a:cubicBezTo>
                    <a:pt x="5573" y="857"/>
                    <a:pt x="5573" y="822"/>
                    <a:pt x="5597" y="798"/>
                  </a:cubicBezTo>
                  <a:lnTo>
                    <a:pt x="5609" y="655"/>
                  </a:lnTo>
                  <a:lnTo>
                    <a:pt x="5490" y="631"/>
                  </a:lnTo>
                  <a:lnTo>
                    <a:pt x="5180" y="536"/>
                  </a:lnTo>
                  <a:cubicBezTo>
                    <a:pt x="4966" y="476"/>
                    <a:pt x="4763" y="441"/>
                    <a:pt x="4561" y="357"/>
                  </a:cubicBezTo>
                  <a:cubicBezTo>
                    <a:pt x="3823" y="119"/>
                    <a:pt x="3013" y="0"/>
                    <a:pt x="2096" y="0"/>
                  </a:cubicBezTo>
                  <a:cubicBezTo>
                    <a:pt x="1584" y="0"/>
                    <a:pt x="1049" y="36"/>
                    <a:pt x="334" y="107"/>
                  </a:cubicBezTo>
                  <a:cubicBezTo>
                    <a:pt x="203" y="119"/>
                    <a:pt x="25" y="274"/>
                    <a:pt x="13" y="417"/>
                  </a:cubicBezTo>
                  <a:cubicBezTo>
                    <a:pt x="1" y="536"/>
                    <a:pt x="37" y="619"/>
                    <a:pt x="72" y="643"/>
                  </a:cubicBezTo>
                  <a:cubicBezTo>
                    <a:pt x="144" y="738"/>
                    <a:pt x="263" y="738"/>
                    <a:pt x="334" y="738"/>
                  </a:cubicBezTo>
                  <a:cubicBezTo>
                    <a:pt x="334" y="762"/>
                    <a:pt x="370" y="762"/>
                    <a:pt x="394" y="7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4677950" y="3381500"/>
              <a:ext cx="134875" cy="34850"/>
            </a:xfrm>
            <a:custGeom>
              <a:avLst/>
              <a:gdLst/>
              <a:ahLst/>
              <a:cxnLst/>
              <a:rect l="l" t="t" r="r" b="b"/>
              <a:pathLst>
                <a:path w="5395" h="1394" extrusionOk="0">
                  <a:moveTo>
                    <a:pt x="5299" y="774"/>
                  </a:moveTo>
                  <a:cubicBezTo>
                    <a:pt x="5275" y="762"/>
                    <a:pt x="5239" y="739"/>
                    <a:pt x="5204" y="715"/>
                  </a:cubicBezTo>
                  <a:cubicBezTo>
                    <a:pt x="3799" y="358"/>
                    <a:pt x="2346" y="119"/>
                    <a:pt x="870" y="24"/>
                  </a:cubicBezTo>
                  <a:lnTo>
                    <a:pt x="834" y="24"/>
                  </a:lnTo>
                  <a:cubicBezTo>
                    <a:pt x="751" y="24"/>
                    <a:pt x="644" y="0"/>
                    <a:pt x="536" y="0"/>
                  </a:cubicBezTo>
                  <a:cubicBezTo>
                    <a:pt x="465" y="0"/>
                    <a:pt x="405" y="0"/>
                    <a:pt x="346" y="24"/>
                  </a:cubicBezTo>
                  <a:cubicBezTo>
                    <a:pt x="239" y="36"/>
                    <a:pt x="179" y="119"/>
                    <a:pt x="144" y="179"/>
                  </a:cubicBezTo>
                  <a:cubicBezTo>
                    <a:pt x="120" y="203"/>
                    <a:pt x="108" y="215"/>
                    <a:pt x="108" y="227"/>
                  </a:cubicBezTo>
                  <a:lnTo>
                    <a:pt x="1" y="346"/>
                  </a:lnTo>
                  <a:lnTo>
                    <a:pt x="120" y="453"/>
                  </a:lnTo>
                  <a:lnTo>
                    <a:pt x="155" y="477"/>
                  </a:lnTo>
                  <a:cubicBezTo>
                    <a:pt x="191" y="524"/>
                    <a:pt x="263" y="584"/>
                    <a:pt x="334" y="596"/>
                  </a:cubicBezTo>
                  <a:cubicBezTo>
                    <a:pt x="394" y="620"/>
                    <a:pt x="465" y="620"/>
                    <a:pt x="513" y="620"/>
                  </a:cubicBezTo>
                  <a:lnTo>
                    <a:pt x="584" y="620"/>
                  </a:lnTo>
                  <a:lnTo>
                    <a:pt x="655" y="620"/>
                  </a:lnTo>
                  <a:cubicBezTo>
                    <a:pt x="858" y="631"/>
                    <a:pt x="1048" y="643"/>
                    <a:pt x="1239" y="643"/>
                  </a:cubicBezTo>
                  <a:cubicBezTo>
                    <a:pt x="1691" y="679"/>
                    <a:pt x="2132" y="691"/>
                    <a:pt x="2560" y="774"/>
                  </a:cubicBezTo>
                  <a:cubicBezTo>
                    <a:pt x="3132" y="881"/>
                    <a:pt x="3692" y="1036"/>
                    <a:pt x="4227" y="1179"/>
                  </a:cubicBezTo>
                  <a:cubicBezTo>
                    <a:pt x="4489" y="1251"/>
                    <a:pt x="4739" y="1310"/>
                    <a:pt x="4989" y="1370"/>
                  </a:cubicBezTo>
                  <a:cubicBezTo>
                    <a:pt x="5025" y="1370"/>
                    <a:pt x="5037" y="1393"/>
                    <a:pt x="5061" y="1393"/>
                  </a:cubicBezTo>
                  <a:lnTo>
                    <a:pt x="5108" y="1393"/>
                  </a:lnTo>
                  <a:lnTo>
                    <a:pt x="5168" y="1393"/>
                  </a:lnTo>
                  <a:lnTo>
                    <a:pt x="5287" y="1393"/>
                  </a:lnTo>
                  <a:lnTo>
                    <a:pt x="5394" y="858"/>
                  </a:lnTo>
                  <a:lnTo>
                    <a:pt x="5299" y="798"/>
                  </a:lnTo>
                  <a:cubicBezTo>
                    <a:pt x="5335" y="798"/>
                    <a:pt x="5323" y="774"/>
                    <a:pt x="5299" y="7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4714575" y="3186225"/>
              <a:ext cx="107175" cy="36350"/>
            </a:xfrm>
            <a:custGeom>
              <a:avLst/>
              <a:gdLst/>
              <a:ahLst/>
              <a:cxnLst/>
              <a:rect l="l" t="t" r="r" b="b"/>
              <a:pathLst>
                <a:path w="4287" h="1454" extrusionOk="0">
                  <a:moveTo>
                    <a:pt x="4072" y="822"/>
                  </a:moveTo>
                  <a:cubicBezTo>
                    <a:pt x="3953" y="727"/>
                    <a:pt x="3810" y="703"/>
                    <a:pt x="3691" y="668"/>
                  </a:cubicBezTo>
                  <a:cubicBezTo>
                    <a:pt x="2989" y="537"/>
                    <a:pt x="2274" y="394"/>
                    <a:pt x="1560" y="251"/>
                  </a:cubicBezTo>
                  <a:lnTo>
                    <a:pt x="774" y="108"/>
                  </a:lnTo>
                  <a:cubicBezTo>
                    <a:pt x="667" y="96"/>
                    <a:pt x="560" y="60"/>
                    <a:pt x="464" y="49"/>
                  </a:cubicBezTo>
                  <a:lnTo>
                    <a:pt x="310" y="13"/>
                  </a:lnTo>
                  <a:lnTo>
                    <a:pt x="238" y="1"/>
                  </a:lnTo>
                  <a:lnTo>
                    <a:pt x="179" y="49"/>
                  </a:lnTo>
                  <a:cubicBezTo>
                    <a:pt x="179" y="49"/>
                    <a:pt x="167" y="60"/>
                    <a:pt x="143" y="60"/>
                  </a:cubicBezTo>
                  <a:cubicBezTo>
                    <a:pt x="83" y="108"/>
                    <a:pt x="0" y="168"/>
                    <a:pt x="0" y="263"/>
                  </a:cubicBezTo>
                  <a:cubicBezTo>
                    <a:pt x="0" y="370"/>
                    <a:pt x="48" y="549"/>
                    <a:pt x="179" y="608"/>
                  </a:cubicBezTo>
                  <a:cubicBezTo>
                    <a:pt x="262" y="656"/>
                    <a:pt x="369" y="668"/>
                    <a:pt x="464" y="680"/>
                  </a:cubicBezTo>
                  <a:cubicBezTo>
                    <a:pt x="488" y="680"/>
                    <a:pt x="536" y="703"/>
                    <a:pt x="560" y="703"/>
                  </a:cubicBezTo>
                  <a:cubicBezTo>
                    <a:pt x="857" y="763"/>
                    <a:pt x="1179" y="822"/>
                    <a:pt x="1476" y="858"/>
                  </a:cubicBezTo>
                  <a:cubicBezTo>
                    <a:pt x="2203" y="1001"/>
                    <a:pt x="2941" y="1132"/>
                    <a:pt x="3643" y="1394"/>
                  </a:cubicBezTo>
                  <a:cubicBezTo>
                    <a:pt x="3655" y="1394"/>
                    <a:pt x="3679" y="1418"/>
                    <a:pt x="3679" y="1418"/>
                  </a:cubicBezTo>
                  <a:cubicBezTo>
                    <a:pt x="3715" y="1430"/>
                    <a:pt x="3774" y="1453"/>
                    <a:pt x="3834" y="1453"/>
                  </a:cubicBezTo>
                  <a:cubicBezTo>
                    <a:pt x="3858" y="1453"/>
                    <a:pt x="3882" y="1453"/>
                    <a:pt x="3893" y="1442"/>
                  </a:cubicBezTo>
                  <a:cubicBezTo>
                    <a:pt x="4036" y="1394"/>
                    <a:pt x="4191" y="1334"/>
                    <a:pt x="4227" y="1203"/>
                  </a:cubicBezTo>
                  <a:cubicBezTo>
                    <a:pt x="4286" y="1108"/>
                    <a:pt x="4191" y="906"/>
                    <a:pt x="4072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25"/>
          <p:cNvGrpSpPr/>
          <p:nvPr/>
        </p:nvGrpSpPr>
        <p:grpSpPr>
          <a:xfrm>
            <a:off x="5504053" y="702645"/>
            <a:ext cx="514295" cy="474382"/>
            <a:chOff x="712875" y="2205450"/>
            <a:chExt cx="233675" cy="215550"/>
          </a:xfrm>
        </p:grpSpPr>
        <p:sp>
          <p:nvSpPr>
            <p:cNvPr id="247" name="Google Shape;247;p25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5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5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5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5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" name="Google Shape;252;p25"/>
          <p:cNvGrpSpPr/>
          <p:nvPr/>
        </p:nvGrpSpPr>
        <p:grpSpPr>
          <a:xfrm>
            <a:off x="4727552" y="999211"/>
            <a:ext cx="739324" cy="681878"/>
            <a:chOff x="751275" y="1814050"/>
            <a:chExt cx="233675" cy="215525"/>
          </a:xfrm>
        </p:grpSpPr>
        <p:sp>
          <p:nvSpPr>
            <p:cNvPr id="253" name="Google Shape;253;p25"/>
            <p:cNvSpPr/>
            <p:nvPr/>
          </p:nvSpPr>
          <p:spPr>
            <a:xfrm>
              <a:off x="765850" y="1830700"/>
              <a:ext cx="203325" cy="183700"/>
            </a:xfrm>
            <a:custGeom>
              <a:avLst/>
              <a:gdLst/>
              <a:ahLst/>
              <a:cxnLst/>
              <a:rect l="l" t="t" r="r" b="b"/>
              <a:pathLst>
                <a:path w="8133" h="7348" extrusionOk="0">
                  <a:moveTo>
                    <a:pt x="5120" y="1"/>
                  </a:moveTo>
                  <a:cubicBezTo>
                    <a:pt x="4466" y="1"/>
                    <a:pt x="3787" y="1"/>
                    <a:pt x="3132" y="108"/>
                  </a:cubicBezTo>
                  <a:cubicBezTo>
                    <a:pt x="3076" y="123"/>
                    <a:pt x="3018" y="128"/>
                    <a:pt x="2958" y="128"/>
                  </a:cubicBezTo>
                  <a:cubicBezTo>
                    <a:pt x="2879" y="128"/>
                    <a:pt x="2797" y="120"/>
                    <a:pt x="2715" y="120"/>
                  </a:cubicBezTo>
                  <a:cubicBezTo>
                    <a:pt x="2665" y="120"/>
                    <a:pt x="2613" y="119"/>
                    <a:pt x="2560" y="119"/>
                  </a:cubicBezTo>
                  <a:cubicBezTo>
                    <a:pt x="2401" y="119"/>
                    <a:pt x="2236" y="126"/>
                    <a:pt x="2084" y="180"/>
                  </a:cubicBezTo>
                  <a:cubicBezTo>
                    <a:pt x="2025" y="203"/>
                    <a:pt x="1942" y="203"/>
                    <a:pt x="1882" y="203"/>
                  </a:cubicBezTo>
                  <a:cubicBezTo>
                    <a:pt x="1501" y="203"/>
                    <a:pt x="1168" y="358"/>
                    <a:pt x="846" y="537"/>
                  </a:cubicBezTo>
                  <a:cubicBezTo>
                    <a:pt x="679" y="632"/>
                    <a:pt x="608" y="823"/>
                    <a:pt x="501" y="989"/>
                  </a:cubicBezTo>
                  <a:cubicBezTo>
                    <a:pt x="394" y="1168"/>
                    <a:pt x="322" y="1358"/>
                    <a:pt x="239" y="1537"/>
                  </a:cubicBezTo>
                  <a:cubicBezTo>
                    <a:pt x="215" y="1573"/>
                    <a:pt x="191" y="1608"/>
                    <a:pt x="191" y="1644"/>
                  </a:cubicBezTo>
                  <a:cubicBezTo>
                    <a:pt x="215" y="1989"/>
                    <a:pt x="37" y="2287"/>
                    <a:pt x="48" y="2620"/>
                  </a:cubicBezTo>
                  <a:cubicBezTo>
                    <a:pt x="84" y="2966"/>
                    <a:pt x="84" y="3311"/>
                    <a:pt x="13" y="3656"/>
                  </a:cubicBezTo>
                  <a:cubicBezTo>
                    <a:pt x="1" y="4025"/>
                    <a:pt x="72" y="4382"/>
                    <a:pt x="156" y="4740"/>
                  </a:cubicBezTo>
                  <a:cubicBezTo>
                    <a:pt x="263" y="5121"/>
                    <a:pt x="501" y="5383"/>
                    <a:pt x="894" y="5514"/>
                  </a:cubicBezTo>
                  <a:cubicBezTo>
                    <a:pt x="1168" y="5597"/>
                    <a:pt x="1441" y="5704"/>
                    <a:pt x="1739" y="5704"/>
                  </a:cubicBezTo>
                  <a:cubicBezTo>
                    <a:pt x="2067" y="5811"/>
                    <a:pt x="2397" y="5835"/>
                    <a:pt x="2727" y="5835"/>
                  </a:cubicBezTo>
                  <a:cubicBezTo>
                    <a:pt x="2992" y="5835"/>
                    <a:pt x="3256" y="5820"/>
                    <a:pt x="3519" y="5820"/>
                  </a:cubicBezTo>
                  <a:cubicBezTo>
                    <a:pt x="3584" y="5820"/>
                    <a:pt x="3650" y="5821"/>
                    <a:pt x="3716" y="5823"/>
                  </a:cubicBezTo>
                  <a:lnTo>
                    <a:pt x="4180" y="5823"/>
                  </a:lnTo>
                  <a:cubicBezTo>
                    <a:pt x="4370" y="5835"/>
                    <a:pt x="4525" y="5918"/>
                    <a:pt x="4620" y="6073"/>
                  </a:cubicBezTo>
                  <a:cubicBezTo>
                    <a:pt x="4680" y="6157"/>
                    <a:pt x="4739" y="6240"/>
                    <a:pt x="4787" y="6335"/>
                  </a:cubicBezTo>
                  <a:cubicBezTo>
                    <a:pt x="4859" y="6466"/>
                    <a:pt x="4966" y="6537"/>
                    <a:pt x="5097" y="6597"/>
                  </a:cubicBezTo>
                  <a:cubicBezTo>
                    <a:pt x="5359" y="6692"/>
                    <a:pt x="5561" y="6847"/>
                    <a:pt x="5775" y="7014"/>
                  </a:cubicBezTo>
                  <a:cubicBezTo>
                    <a:pt x="5918" y="7133"/>
                    <a:pt x="6085" y="7228"/>
                    <a:pt x="6323" y="7347"/>
                  </a:cubicBezTo>
                  <a:cubicBezTo>
                    <a:pt x="6275" y="7204"/>
                    <a:pt x="6275" y="7169"/>
                    <a:pt x="6252" y="7121"/>
                  </a:cubicBezTo>
                  <a:cubicBezTo>
                    <a:pt x="6085" y="6835"/>
                    <a:pt x="6049" y="6490"/>
                    <a:pt x="5966" y="6180"/>
                  </a:cubicBezTo>
                  <a:cubicBezTo>
                    <a:pt x="5954" y="6121"/>
                    <a:pt x="5954" y="6049"/>
                    <a:pt x="5954" y="5990"/>
                  </a:cubicBezTo>
                  <a:cubicBezTo>
                    <a:pt x="5954" y="5776"/>
                    <a:pt x="6037" y="5680"/>
                    <a:pt x="6252" y="5656"/>
                  </a:cubicBezTo>
                  <a:cubicBezTo>
                    <a:pt x="6307" y="5656"/>
                    <a:pt x="6368" y="5651"/>
                    <a:pt x="6427" y="5651"/>
                  </a:cubicBezTo>
                  <a:cubicBezTo>
                    <a:pt x="6457" y="5651"/>
                    <a:pt x="6486" y="5652"/>
                    <a:pt x="6514" y="5656"/>
                  </a:cubicBezTo>
                  <a:cubicBezTo>
                    <a:pt x="6573" y="5666"/>
                    <a:pt x="6631" y="5671"/>
                    <a:pt x="6688" y="5671"/>
                  </a:cubicBezTo>
                  <a:cubicBezTo>
                    <a:pt x="6908" y="5671"/>
                    <a:pt x="7118" y="5608"/>
                    <a:pt x="7335" y="5561"/>
                  </a:cubicBezTo>
                  <a:cubicBezTo>
                    <a:pt x="7395" y="5561"/>
                    <a:pt x="7454" y="5514"/>
                    <a:pt x="7502" y="5466"/>
                  </a:cubicBezTo>
                  <a:cubicBezTo>
                    <a:pt x="7561" y="5406"/>
                    <a:pt x="7597" y="5323"/>
                    <a:pt x="7645" y="5240"/>
                  </a:cubicBezTo>
                  <a:cubicBezTo>
                    <a:pt x="7823" y="4883"/>
                    <a:pt x="7978" y="4525"/>
                    <a:pt x="8014" y="4132"/>
                  </a:cubicBezTo>
                  <a:cubicBezTo>
                    <a:pt x="8061" y="3775"/>
                    <a:pt x="8097" y="3406"/>
                    <a:pt x="8109" y="3061"/>
                  </a:cubicBezTo>
                  <a:cubicBezTo>
                    <a:pt x="8121" y="2608"/>
                    <a:pt x="8109" y="2168"/>
                    <a:pt x="8121" y="1715"/>
                  </a:cubicBezTo>
                  <a:cubicBezTo>
                    <a:pt x="8133" y="1394"/>
                    <a:pt x="7990" y="1108"/>
                    <a:pt x="7835" y="823"/>
                  </a:cubicBezTo>
                  <a:cubicBezTo>
                    <a:pt x="7823" y="799"/>
                    <a:pt x="7811" y="775"/>
                    <a:pt x="7799" y="763"/>
                  </a:cubicBezTo>
                  <a:cubicBezTo>
                    <a:pt x="7442" y="513"/>
                    <a:pt x="7097" y="203"/>
                    <a:pt x="6633" y="144"/>
                  </a:cubicBezTo>
                  <a:cubicBezTo>
                    <a:pt x="6466" y="120"/>
                    <a:pt x="6311" y="120"/>
                    <a:pt x="6144" y="120"/>
                  </a:cubicBezTo>
                  <a:cubicBezTo>
                    <a:pt x="5906" y="120"/>
                    <a:pt x="5680" y="120"/>
                    <a:pt x="5454" y="49"/>
                  </a:cubicBezTo>
                  <a:cubicBezTo>
                    <a:pt x="5359" y="1"/>
                    <a:pt x="5240" y="1"/>
                    <a:pt x="5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5"/>
            <p:cNvSpPr/>
            <p:nvPr/>
          </p:nvSpPr>
          <p:spPr>
            <a:xfrm>
              <a:off x="751275" y="1814050"/>
              <a:ext cx="233675" cy="215525"/>
            </a:xfrm>
            <a:custGeom>
              <a:avLst/>
              <a:gdLst/>
              <a:ahLst/>
              <a:cxnLst/>
              <a:rect l="l" t="t" r="r" b="b"/>
              <a:pathLst>
                <a:path w="9347" h="8621" extrusionOk="0">
                  <a:moveTo>
                    <a:pt x="3215" y="7192"/>
                  </a:moveTo>
                  <a:cubicBezTo>
                    <a:pt x="2917" y="7192"/>
                    <a:pt x="2620" y="7215"/>
                    <a:pt x="2346" y="7096"/>
                  </a:cubicBezTo>
                  <a:cubicBezTo>
                    <a:pt x="2298" y="7084"/>
                    <a:pt x="2251" y="7084"/>
                    <a:pt x="2203" y="7084"/>
                  </a:cubicBezTo>
                  <a:cubicBezTo>
                    <a:pt x="1929" y="7096"/>
                    <a:pt x="1703" y="6977"/>
                    <a:pt x="1465" y="6894"/>
                  </a:cubicBezTo>
                  <a:cubicBezTo>
                    <a:pt x="1405" y="6870"/>
                    <a:pt x="1346" y="6834"/>
                    <a:pt x="1298" y="6811"/>
                  </a:cubicBezTo>
                  <a:cubicBezTo>
                    <a:pt x="929" y="6715"/>
                    <a:pt x="667" y="6489"/>
                    <a:pt x="429" y="6203"/>
                  </a:cubicBezTo>
                  <a:cubicBezTo>
                    <a:pt x="262" y="6013"/>
                    <a:pt x="131" y="5787"/>
                    <a:pt x="131" y="5525"/>
                  </a:cubicBezTo>
                  <a:cubicBezTo>
                    <a:pt x="131" y="5441"/>
                    <a:pt x="119" y="5358"/>
                    <a:pt x="84" y="5299"/>
                  </a:cubicBezTo>
                  <a:cubicBezTo>
                    <a:pt x="12" y="5144"/>
                    <a:pt x="12" y="5001"/>
                    <a:pt x="12" y="4846"/>
                  </a:cubicBezTo>
                  <a:cubicBezTo>
                    <a:pt x="12" y="4334"/>
                    <a:pt x="12" y="3810"/>
                    <a:pt x="24" y="3274"/>
                  </a:cubicBezTo>
                  <a:cubicBezTo>
                    <a:pt x="24" y="3024"/>
                    <a:pt x="0" y="2762"/>
                    <a:pt x="131" y="2524"/>
                  </a:cubicBezTo>
                  <a:cubicBezTo>
                    <a:pt x="155" y="2489"/>
                    <a:pt x="143" y="2405"/>
                    <a:pt x="155" y="2334"/>
                  </a:cubicBezTo>
                  <a:cubicBezTo>
                    <a:pt x="179" y="2262"/>
                    <a:pt x="155" y="2167"/>
                    <a:pt x="191" y="2108"/>
                  </a:cubicBezTo>
                  <a:cubicBezTo>
                    <a:pt x="381" y="1774"/>
                    <a:pt x="429" y="1358"/>
                    <a:pt x="727" y="1072"/>
                  </a:cubicBezTo>
                  <a:cubicBezTo>
                    <a:pt x="846" y="786"/>
                    <a:pt x="1108" y="655"/>
                    <a:pt x="1370" y="560"/>
                  </a:cubicBezTo>
                  <a:cubicBezTo>
                    <a:pt x="1703" y="441"/>
                    <a:pt x="2048" y="262"/>
                    <a:pt x="2441" y="310"/>
                  </a:cubicBezTo>
                  <a:cubicBezTo>
                    <a:pt x="2465" y="310"/>
                    <a:pt x="2513" y="310"/>
                    <a:pt x="2560" y="298"/>
                  </a:cubicBezTo>
                  <a:cubicBezTo>
                    <a:pt x="2739" y="191"/>
                    <a:pt x="2929" y="226"/>
                    <a:pt x="3120" y="203"/>
                  </a:cubicBezTo>
                  <a:cubicBezTo>
                    <a:pt x="3227" y="203"/>
                    <a:pt x="3334" y="203"/>
                    <a:pt x="3417" y="179"/>
                  </a:cubicBezTo>
                  <a:cubicBezTo>
                    <a:pt x="4263" y="0"/>
                    <a:pt x="5120" y="48"/>
                    <a:pt x="5977" y="48"/>
                  </a:cubicBezTo>
                  <a:cubicBezTo>
                    <a:pt x="6025" y="48"/>
                    <a:pt x="6049" y="48"/>
                    <a:pt x="6096" y="60"/>
                  </a:cubicBezTo>
                  <a:cubicBezTo>
                    <a:pt x="6382" y="179"/>
                    <a:pt x="6680" y="143"/>
                    <a:pt x="6977" y="143"/>
                  </a:cubicBezTo>
                  <a:cubicBezTo>
                    <a:pt x="7442" y="167"/>
                    <a:pt x="7859" y="286"/>
                    <a:pt x="8228" y="548"/>
                  </a:cubicBezTo>
                  <a:cubicBezTo>
                    <a:pt x="8406" y="679"/>
                    <a:pt x="8597" y="834"/>
                    <a:pt x="8775" y="965"/>
                  </a:cubicBezTo>
                  <a:cubicBezTo>
                    <a:pt x="8823" y="1012"/>
                    <a:pt x="8882" y="1060"/>
                    <a:pt x="8906" y="1096"/>
                  </a:cubicBezTo>
                  <a:cubicBezTo>
                    <a:pt x="9132" y="1489"/>
                    <a:pt x="9347" y="1870"/>
                    <a:pt x="9323" y="2346"/>
                  </a:cubicBezTo>
                  <a:cubicBezTo>
                    <a:pt x="9311" y="2691"/>
                    <a:pt x="9323" y="3036"/>
                    <a:pt x="9323" y="3394"/>
                  </a:cubicBezTo>
                  <a:cubicBezTo>
                    <a:pt x="9323" y="3894"/>
                    <a:pt x="9323" y="4417"/>
                    <a:pt x="9240" y="4929"/>
                  </a:cubicBezTo>
                  <a:cubicBezTo>
                    <a:pt x="9144" y="5429"/>
                    <a:pt x="8990" y="5918"/>
                    <a:pt x="8716" y="6358"/>
                  </a:cubicBezTo>
                  <a:cubicBezTo>
                    <a:pt x="8537" y="6632"/>
                    <a:pt x="8299" y="6811"/>
                    <a:pt x="7930" y="6811"/>
                  </a:cubicBezTo>
                  <a:cubicBezTo>
                    <a:pt x="7692" y="6799"/>
                    <a:pt x="7454" y="6858"/>
                    <a:pt x="7204" y="6894"/>
                  </a:cubicBezTo>
                  <a:lnTo>
                    <a:pt x="7204" y="7084"/>
                  </a:lnTo>
                  <a:cubicBezTo>
                    <a:pt x="7216" y="7144"/>
                    <a:pt x="7227" y="7203"/>
                    <a:pt x="7263" y="7263"/>
                  </a:cubicBezTo>
                  <a:cubicBezTo>
                    <a:pt x="7358" y="7549"/>
                    <a:pt x="7501" y="7823"/>
                    <a:pt x="7704" y="8061"/>
                  </a:cubicBezTo>
                  <a:cubicBezTo>
                    <a:pt x="7823" y="8204"/>
                    <a:pt x="7799" y="8323"/>
                    <a:pt x="7680" y="8442"/>
                  </a:cubicBezTo>
                  <a:cubicBezTo>
                    <a:pt x="7585" y="8525"/>
                    <a:pt x="7501" y="8573"/>
                    <a:pt x="7382" y="8585"/>
                  </a:cubicBezTo>
                  <a:cubicBezTo>
                    <a:pt x="7085" y="8620"/>
                    <a:pt x="6799" y="8561"/>
                    <a:pt x="6549" y="8394"/>
                  </a:cubicBezTo>
                  <a:cubicBezTo>
                    <a:pt x="6275" y="8216"/>
                    <a:pt x="6013" y="8061"/>
                    <a:pt x="5727" y="7882"/>
                  </a:cubicBezTo>
                  <a:cubicBezTo>
                    <a:pt x="5430" y="7692"/>
                    <a:pt x="5108" y="7549"/>
                    <a:pt x="4953" y="7192"/>
                  </a:cubicBezTo>
                  <a:close/>
                  <a:moveTo>
                    <a:pt x="6870" y="7799"/>
                  </a:moveTo>
                  <a:cubicBezTo>
                    <a:pt x="6716" y="7501"/>
                    <a:pt x="6680" y="7180"/>
                    <a:pt x="6596" y="6858"/>
                  </a:cubicBezTo>
                  <a:cubicBezTo>
                    <a:pt x="6573" y="6799"/>
                    <a:pt x="6573" y="6727"/>
                    <a:pt x="6573" y="6668"/>
                  </a:cubicBezTo>
                  <a:cubicBezTo>
                    <a:pt x="6573" y="6453"/>
                    <a:pt x="6668" y="6358"/>
                    <a:pt x="6870" y="6334"/>
                  </a:cubicBezTo>
                  <a:cubicBezTo>
                    <a:pt x="6966" y="6322"/>
                    <a:pt x="7049" y="6322"/>
                    <a:pt x="7144" y="6334"/>
                  </a:cubicBezTo>
                  <a:cubicBezTo>
                    <a:pt x="7430" y="6382"/>
                    <a:pt x="7692" y="6299"/>
                    <a:pt x="7966" y="6239"/>
                  </a:cubicBezTo>
                  <a:cubicBezTo>
                    <a:pt x="8025" y="6215"/>
                    <a:pt x="8085" y="6191"/>
                    <a:pt x="8120" y="6144"/>
                  </a:cubicBezTo>
                  <a:cubicBezTo>
                    <a:pt x="8180" y="6084"/>
                    <a:pt x="8228" y="6001"/>
                    <a:pt x="8275" y="5918"/>
                  </a:cubicBezTo>
                  <a:cubicBezTo>
                    <a:pt x="8454" y="5560"/>
                    <a:pt x="8597" y="5191"/>
                    <a:pt x="8644" y="4810"/>
                  </a:cubicBezTo>
                  <a:cubicBezTo>
                    <a:pt x="8692" y="4453"/>
                    <a:pt x="8716" y="4096"/>
                    <a:pt x="8740" y="3739"/>
                  </a:cubicBezTo>
                  <a:cubicBezTo>
                    <a:pt x="8751" y="3286"/>
                    <a:pt x="8740" y="2846"/>
                    <a:pt x="8751" y="2393"/>
                  </a:cubicBezTo>
                  <a:cubicBezTo>
                    <a:pt x="8763" y="2048"/>
                    <a:pt x="8621" y="1786"/>
                    <a:pt x="8466" y="1500"/>
                  </a:cubicBezTo>
                  <a:cubicBezTo>
                    <a:pt x="8454" y="1489"/>
                    <a:pt x="8442" y="1453"/>
                    <a:pt x="8418" y="1441"/>
                  </a:cubicBezTo>
                  <a:cubicBezTo>
                    <a:pt x="8061" y="1191"/>
                    <a:pt x="7728" y="881"/>
                    <a:pt x="7263" y="822"/>
                  </a:cubicBezTo>
                  <a:cubicBezTo>
                    <a:pt x="7097" y="798"/>
                    <a:pt x="6930" y="798"/>
                    <a:pt x="6763" y="798"/>
                  </a:cubicBezTo>
                  <a:cubicBezTo>
                    <a:pt x="6525" y="798"/>
                    <a:pt x="6311" y="798"/>
                    <a:pt x="6084" y="727"/>
                  </a:cubicBezTo>
                  <a:cubicBezTo>
                    <a:pt x="5977" y="703"/>
                    <a:pt x="5858" y="679"/>
                    <a:pt x="5739" y="679"/>
                  </a:cubicBezTo>
                  <a:cubicBezTo>
                    <a:pt x="5072" y="667"/>
                    <a:pt x="4418" y="667"/>
                    <a:pt x="3763" y="786"/>
                  </a:cubicBezTo>
                  <a:cubicBezTo>
                    <a:pt x="3632" y="822"/>
                    <a:pt x="3477" y="798"/>
                    <a:pt x="3346" y="798"/>
                  </a:cubicBezTo>
                  <a:cubicBezTo>
                    <a:pt x="3120" y="798"/>
                    <a:pt x="2917" y="786"/>
                    <a:pt x="2703" y="857"/>
                  </a:cubicBezTo>
                  <a:cubicBezTo>
                    <a:pt x="2644" y="881"/>
                    <a:pt x="2584" y="881"/>
                    <a:pt x="2513" y="881"/>
                  </a:cubicBezTo>
                  <a:cubicBezTo>
                    <a:pt x="2120" y="881"/>
                    <a:pt x="1798" y="1024"/>
                    <a:pt x="1465" y="1227"/>
                  </a:cubicBezTo>
                  <a:cubicBezTo>
                    <a:pt x="1310" y="1310"/>
                    <a:pt x="1227" y="1500"/>
                    <a:pt x="1131" y="1667"/>
                  </a:cubicBezTo>
                  <a:cubicBezTo>
                    <a:pt x="1024" y="1846"/>
                    <a:pt x="953" y="2036"/>
                    <a:pt x="858" y="2215"/>
                  </a:cubicBezTo>
                  <a:cubicBezTo>
                    <a:pt x="846" y="2251"/>
                    <a:pt x="810" y="2286"/>
                    <a:pt x="810" y="2322"/>
                  </a:cubicBezTo>
                  <a:cubicBezTo>
                    <a:pt x="834" y="2643"/>
                    <a:pt x="655" y="2965"/>
                    <a:pt x="679" y="3310"/>
                  </a:cubicBezTo>
                  <a:cubicBezTo>
                    <a:pt x="691" y="3644"/>
                    <a:pt x="715" y="3989"/>
                    <a:pt x="679" y="4334"/>
                  </a:cubicBezTo>
                  <a:cubicBezTo>
                    <a:pt x="655" y="4703"/>
                    <a:pt x="739" y="5060"/>
                    <a:pt x="834" y="5418"/>
                  </a:cubicBezTo>
                  <a:cubicBezTo>
                    <a:pt x="917" y="5787"/>
                    <a:pt x="1167" y="6061"/>
                    <a:pt x="1560" y="6191"/>
                  </a:cubicBezTo>
                  <a:cubicBezTo>
                    <a:pt x="1846" y="6287"/>
                    <a:pt x="2108" y="6394"/>
                    <a:pt x="2405" y="6382"/>
                  </a:cubicBezTo>
                  <a:cubicBezTo>
                    <a:pt x="3060" y="6584"/>
                    <a:pt x="3715" y="6477"/>
                    <a:pt x="4382" y="6501"/>
                  </a:cubicBezTo>
                  <a:lnTo>
                    <a:pt x="4846" y="6501"/>
                  </a:lnTo>
                  <a:cubicBezTo>
                    <a:pt x="5037" y="6501"/>
                    <a:pt x="5192" y="6596"/>
                    <a:pt x="5299" y="6751"/>
                  </a:cubicBezTo>
                  <a:cubicBezTo>
                    <a:pt x="5358" y="6846"/>
                    <a:pt x="5394" y="6930"/>
                    <a:pt x="5453" y="7013"/>
                  </a:cubicBezTo>
                  <a:cubicBezTo>
                    <a:pt x="5537" y="7144"/>
                    <a:pt x="5632" y="7215"/>
                    <a:pt x="5775" y="7275"/>
                  </a:cubicBezTo>
                  <a:cubicBezTo>
                    <a:pt x="6025" y="7370"/>
                    <a:pt x="6227" y="7525"/>
                    <a:pt x="6442" y="7692"/>
                  </a:cubicBezTo>
                  <a:cubicBezTo>
                    <a:pt x="6585" y="7811"/>
                    <a:pt x="6751" y="7906"/>
                    <a:pt x="6989" y="8025"/>
                  </a:cubicBezTo>
                  <a:cubicBezTo>
                    <a:pt x="6918" y="7894"/>
                    <a:pt x="6906" y="7846"/>
                    <a:pt x="6870" y="7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5"/>
            <p:cNvSpPr/>
            <p:nvPr/>
          </p:nvSpPr>
          <p:spPr>
            <a:xfrm>
              <a:off x="795925" y="1891125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631" y="1203"/>
                  </a:moveTo>
                  <a:cubicBezTo>
                    <a:pt x="810" y="1203"/>
                    <a:pt x="1000" y="1203"/>
                    <a:pt x="1143" y="1073"/>
                  </a:cubicBezTo>
                  <a:cubicBezTo>
                    <a:pt x="1417" y="822"/>
                    <a:pt x="1381" y="370"/>
                    <a:pt x="1072" y="180"/>
                  </a:cubicBezTo>
                  <a:cubicBezTo>
                    <a:pt x="798" y="1"/>
                    <a:pt x="405" y="49"/>
                    <a:pt x="191" y="287"/>
                  </a:cubicBezTo>
                  <a:cubicBezTo>
                    <a:pt x="36" y="441"/>
                    <a:pt x="0" y="822"/>
                    <a:pt x="107" y="1001"/>
                  </a:cubicBezTo>
                  <a:cubicBezTo>
                    <a:pt x="167" y="1096"/>
                    <a:pt x="250" y="1180"/>
                    <a:pt x="369" y="1192"/>
                  </a:cubicBezTo>
                  <a:cubicBezTo>
                    <a:pt x="465" y="1192"/>
                    <a:pt x="548" y="1192"/>
                    <a:pt x="631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5"/>
            <p:cNvSpPr/>
            <p:nvPr/>
          </p:nvSpPr>
          <p:spPr>
            <a:xfrm>
              <a:off x="847125" y="1888750"/>
              <a:ext cx="35450" cy="30400"/>
            </a:xfrm>
            <a:custGeom>
              <a:avLst/>
              <a:gdLst/>
              <a:ahLst/>
              <a:cxnLst/>
              <a:rect l="l" t="t" r="r" b="b"/>
              <a:pathLst>
                <a:path w="1418" h="1216" extrusionOk="0">
                  <a:moveTo>
                    <a:pt x="679" y="1191"/>
                  </a:moveTo>
                  <a:cubicBezTo>
                    <a:pt x="917" y="1215"/>
                    <a:pt x="1107" y="1132"/>
                    <a:pt x="1238" y="941"/>
                  </a:cubicBezTo>
                  <a:cubicBezTo>
                    <a:pt x="1417" y="691"/>
                    <a:pt x="1358" y="298"/>
                    <a:pt x="1107" y="144"/>
                  </a:cubicBezTo>
                  <a:cubicBezTo>
                    <a:pt x="881" y="1"/>
                    <a:pt x="631" y="1"/>
                    <a:pt x="405" y="96"/>
                  </a:cubicBezTo>
                  <a:cubicBezTo>
                    <a:pt x="155" y="203"/>
                    <a:pt x="0" y="775"/>
                    <a:pt x="167" y="1001"/>
                  </a:cubicBezTo>
                  <a:cubicBezTo>
                    <a:pt x="215" y="1072"/>
                    <a:pt x="298" y="1120"/>
                    <a:pt x="381" y="1156"/>
                  </a:cubicBezTo>
                  <a:cubicBezTo>
                    <a:pt x="465" y="1179"/>
                    <a:pt x="572" y="1179"/>
                    <a:pt x="679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5"/>
            <p:cNvSpPr/>
            <p:nvPr/>
          </p:nvSpPr>
          <p:spPr>
            <a:xfrm>
              <a:off x="907550" y="1889650"/>
              <a:ext cx="29775" cy="31575"/>
            </a:xfrm>
            <a:custGeom>
              <a:avLst/>
              <a:gdLst/>
              <a:ahLst/>
              <a:cxnLst/>
              <a:rect l="l" t="t" r="r" b="b"/>
              <a:pathLst>
                <a:path w="1191" h="1263" extrusionOk="0">
                  <a:moveTo>
                    <a:pt x="0" y="524"/>
                  </a:moveTo>
                  <a:lnTo>
                    <a:pt x="0" y="762"/>
                  </a:lnTo>
                  <a:cubicBezTo>
                    <a:pt x="60" y="1179"/>
                    <a:pt x="381" y="1262"/>
                    <a:pt x="667" y="1132"/>
                  </a:cubicBezTo>
                  <a:cubicBezTo>
                    <a:pt x="1119" y="941"/>
                    <a:pt x="1191" y="489"/>
                    <a:pt x="917" y="167"/>
                  </a:cubicBezTo>
                  <a:cubicBezTo>
                    <a:pt x="846" y="72"/>
                    <a:pt x="738" y="12"/>
                    <a:pt x="619" y="12"/>
                  </a:cubicBezTo>
                  <a:cubicBezTo>
                    <a:pt x="536" y="12"/>
                    <a:pt x="441" y="0"/>
                    <a:pt x="357" y="12"/>
                  </a:cubicBezTo>
                  <a:cubicBezTo>
                    <a:pt x="143" y="24"/>
                    <a:pt x="48" y="131"/>
                    <a:pt x="0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25"/>
          <p:cNvGrpSpPr/>
          <p:nvPr/>
        </p:nvGrpSpPr>
        <p:grpSpPr>
          <a:xfrm>
            <a:off x="7383624" y="181394"/>
            <a:ext cx="1577997" cy="1327923"/>
            <a:chOff x="6075750" y="3009125"/>
            <a:chExt cx="550400" cy="463175"/>
          </a:xfrm>
        </p:grpSpPr>
        <p:sp>
          <p:nvSpPr>
            <p:cNvPr id="259" name="Google Shape;259;p25"/>
            <p:cNvSpPr/>
            <p:nvPr/>
          </p:nvSpPr>
          <p:spPr>
            <a:xfrm>
              <a:off x="6076650" y="3020750"/>
              <a:ext cx="538175" cy="433700"/>
            </a:xfrm>
            <a:custGeom>
              <a:avLst/>
              <a:gdLst/>
              <a:ahLst/>
              <a:cxnLst/>
              <a:rect l="l" t="t" r="r" b="b"/>
              <a:pathLst>
                <a:path w="21527" h="17348" extrusionOk="0">
                  <a:moveTo>
                    <a:pt x="7572" y="17347"/>
                  </a:moveTo>
                  <a:cubicBezTo>
                    <a:pt x="7858" y="16657"/>
                    <a:pt x="8108" y="16097"/>
                    <a:pt x="8311" y="15538"/>
                  </a:cubicBezTo>
                  <a:cubicBezTo>
                    <a:pt x="8430" y="15204"/>
                    <a:pt x="8465" y="14847"/>
                    <a:pt x="8513" y="14514"/>
                  </a:cubicBezTo>
                  <a:cubicBezTo>
                    <a:pt x="8573" y="14014"/>
                    <a:pt x="8489" y="13883"/>
                    <a:pt x="7989" y="13752"/>
                  </a:cubicBezTo>
                  <a:cubicBezTo>
                    <a:pt x="7358" y="13573"/>
                    <a:pt x="6703" y="13418"/>
                    <a:pt x="6072" y="13228"/>
                  </a:cubicBezTo>
                  <a:cubicBezTo>
                    <a:pt x="5167" y="12942"/>
                    <a:pt x="4239" y="12680"/>
                    <a:pt x="3370" y="12299"/>
                  </a:cubicBezTo>
                  <a:cubicBezTo>
                    <a:pt x="2036" y="11752"/>
                    <a:pt x="1048" y="10775"/>
                    <a:pt x="714" y="9358"/>
                  </a:cubicBezTo>
                  <a:cubicBezTo>
                    <a:pt x="0" y="6287"/>
                    <a:pt x="988" y="3334"/>
                    <a:pt x="3727" y="1441"/>
                  </a:cubicBezTo>
                  <a:cubicBezTo>
                    <a:pt x="4703" y="774"/>
                    <a:pt x="5775" y="393"/>
                    <a:pt x="6977" y="274"/>
                  </a:cubicBezTo>
                  <a:cubicBezTo>
                    <a:pt x="9632" y="0"/>
                    <a:pt x="12252" y="274"/>
                    <a:pt x="14871" y="619"/>
                  </a:cubicBezTo>
                  <a:cubicBezTo>
                    <a:pt x="16014" y="774"/>
                    <a:pt x="17133" y="1012"/>
                    <a:pt x="18252" y="1369"/>
                  </a:cubicBezTo>
                  <a:cubicBezTo>
                    <a:pt x="19514" y="1762"/>
                    <a:pt x="20396" y="2524"/>
                    <a:pt x="20812" y="3810"/>
                  </a:cubicBezTo>
                  <a:cubicBezTo>
                    <a:pt x="21527" y="5929"/>
                    <a:pt x="21467" y="8049"/>
                    <a:pt x="20610" y="10097"/>
                  </a:cubicBezTo>
                  <a:cubicBezTo>
                    <a:pt x="20217" y="11085"/>
                    <a:pt x="19562" y="11942"/>
                    <a:pt x="18574" y="12525"/>
                  </a:cubicBezTo>
                  <a:cubicBezTo>
                    <a:pt x="16645" y="13668"/>
                    <a:pt x="14585" y="14288"/>
                    <a:pt x="12323" y="14109"/>
                  </a:cubicBezTo>
                  <a:cubicBezTo>
                    <a:pt x="12037" y="14085"/>
                    <a:pt x="11835" y="14133"/>
                    <a:pt x="11668" y="14383"/>
                  </a:cubicBezTo>
                  <a:cubicBezTo>
                    <a:pt x="11490" y="14669"/>
                    <a:pt x="11359" y="14978"/>
                    <a:pt x="11132" y="15216"/>
                  </a:cubicBezTo>
                  <a:cubicBezTo>
                    <a:pt x="10359" y="16133"/>
                    <a:pt x="9394" y="16800"/>
                    <a:pt x="8287" y="17240"/>
                  </a:cubicBezTo>
                  <a:cubicBezTo>
                    <a:pt x="8108" y="17324"/>
                    <a:pt x="7906" y="17312"/>
                    <a:pt x="7572" y="17347"/>
                  </a:cubicBezTo>
                  <a:close/>
                  <a:moveTo>
                    <a:pt x="10299" y="3298"/>
                  </a:moveTo>
                  <a:cubicBezTo>
                    <a:pt x="10287" y="3465"/>
                    <a:pt x="10251" y="3655"/>
                    <a:pt x="10239" y="3858"/>
                  </a:cubicBezTo>
                  <a:cubicBezTo>
                    <a:pt x="10132" y="4751"/>
                    <a:pt x="10049" y="5644"/>
                    <a:pt x="9942" y="6537"/>
                  </a:cubicBezTo>
                  <a:cubicBezTo>
                    <a:pt x="9882" y="7049"/>
                    <a:pt x="9811" y="7572"/>
                    <a:pt x="9763" y="8096"/>
                  </a:cubicBezTo>
                  <a:cubicBezTo>
                    <a:pt x="9739" y="8382"/>
                    <a:pt x="9870" y="8537"/>
                    <a:pt x="10168" y="8561"/>
                  </a:cubicBezTo>
                  <a:cubicBezTo>
                    <a:pt x="10573" y="8573"/>
                    <a:pt x="10990" y="8596"/>
                    <a:pt x="11382" y="8561"/>
                  </a:cubicBezTo>
                  <a:cubicBezTo>
                    <a:pt x="11918" y="8501"/>
                    <a:pt x="12264" y="8156"/>
                    <a:pt x="12430" y="7644"/>
                  </a:cubicBezTo>
                  <a:cubicBezTo>
                    <a:pt x="12621" y="7037"/>
                    <a:pt x="12514" y="6775"/>
                    <a:pt x="12025" y="6370"/>
                  </a:cubicBezTo>
                  <a:cubicBezTo>
                    <a:pt x="11918" y="6298"/>
                    <a:pt x="11835" y="6203"/>
                    <a:pt x="11763" y="6156"/>
                  </a:cubicBezTo>
                  <a:cubicBezTo>
                    <a:pt x="12025" y="5775"/>
                    <a:pt x="12323" y="5465"/>
                    <a:pt x="12490" y="5084"/>
                  </a:cubicBezTo>
                  <a:cubicBezTo>
                    <a:pt x="12656" y="4679"/>
                    <a:pt x="12633" y="4239"/>
                    <a:pt x="12371" y="3858"/>
                  </a:cubicBezTo>
                  <a:cubicBezTo>
                    <a:pt x="11894" y="3227"/>
                    <a:pt x="10990" y="2977"/>
                    <a:pt x="10299" y="3298"/>
                  </a:cubicBezTo>
                  <a:close/>
                  <a:moveTo>
                    <a:pt x="7418" y="6560"/>
                  </a:moveTo>
                  <a:cubicBezTo>
                    <a:pt x="7787" y="7096"/>
                    <a:pt x="7549" y="7715"/>
                    <a:pt x="7870" y="8215"/>
                  </a:cubicBezTo>
                  <a:cubicBezTo>
                    <a:pt x="8204" y="7942"/>
                    <a:pt x="8204" y="7942"/>
                    <a:pt x="8156" y="7680"/>
                  </a:cubicBezTo>
                  <a:cubicBezTo>
                    <a:pt x="8096" y="7346"/>
                    <a:pt x="8049" y="7025"/>
                    <a:pt x="7977" y="6691"/>
                  </a:cubicBezTo>
                  <a:cubicBezTo>
                    <a:pt x="7811" y="5917"/>
                    <a:pt x="7668" y="5132"/>
                    <a:pt x="7477" y="4358"/>
                  </a:cubicBezTo>
                  <a:cubicBezTo>
                    <a:pt x="7406" y="4108"/>
                    <a:pt x="7275" y="3881"/>
                    <a:pt x="7180" y="3643"/>
                  </a:cubicBezTo>
                  <a:cubicBezTo>
                    <a:pt x="7132" y="3631"/>
                    <a:pt x="7072" y="3608"/>
                    <a:pt x="7025" y="3584"/>
                  </a:cubicBezTo>
                  <a:cubicBezTo>
                    <a:pt x="6977" y="3655"/>
                    <a:pt x="6941" y="3715"/>
                    <a:pt x="6906" y="3786"/>
                  </a:cubicBezTo>
                  <a:cubicBezTo>
                    <a:pt x="6287" y="5167"/>
                    <a:pt x="5656" y="6513"/>
                    <a:pt x="5036" y="7882"/>
                  </a:cubicBezTo>
                  <a:cubicBezTo>
                    <a:pt x="5001" y="7953"/>
                    <a:pt x="5072" y="8072"/>
                    <a:pt x="5096" y="8168"/>
                  </a:cubicBezTo>
                  <a:cubicBezTo>
                    <a:pt x="5298" y="8001"/>
                    <a:pt x="5394" y="7822"/>
                    <a:pt x="5477" y="7632"/>
                  </a:cubicBezTo>
                  <a:cubicBezTo>
                    <a:pt x="5608" y="7334"/>
                    <a:pt x="5727" y="7001"/>
                    <a:pt x="5882" y="6727"/>
                  </a:cubicBezTo>
                  <a:cubicBezTo>
                    <a:pt x="5941" y="6608"/>
                    <a:pt x="6108" y="6489"/>
                    <a:pt x="6239" y="6489"/>
                  </a:cubicBezTo>
                  <a:cubicBezTo>
                    <a:pt x="6644" y="6501"/>
                    <a:pt x="7061" y="6548"/>
                    <a:pt x="7418" y="6560"/>
                  </a:cubicBezTo>
                  <a:close/>
                  <a:moveTo>
                    <a:pt x="16562" y="8120"/>
                  </a:moveTo>
                  <a:cubicBezTo>
                    <a:pt x="16431" y="8144"/>
                    <a:pt x="16324" y="8144"/>
                    <a:pt x="16240" y="8168"/>
                  </a:cubicBezTo>
                  <a:cubicBezTo>
                    <a:pt x="15871" y="8299"/>
                    <a:pt x="15514" y="8251"/>
                    <a:pt x="15133" y="8168"/>
                  </a:cubicBezTo>
                  <a:cubicBezTo>
                    <a:pt x="14121" y="7930"/>
                    <a:pt x="13657" y="6941"/>
                    <a:pt x="14121" y="6025"/>
                  </a:cubicBezTo>
                  <a:cubicBezTo>
                    <a:pt x="14538" y="5179"/>
                    <a:pt x="15181" y="4632"/>
                    <a:pt x="16169" y="4548"/>
                  </a:cubicBezTo>
                  <a:cubicBezTo>
                    <a:pt x="16347" y="4536"/>
                    <a:pt x="16526" y="4536"/>
                    <a:pt x="16502" y="4251"/>
                  </a:cubicBezTo>
                  <a:cubicBezTo>
                    <a:pt x="16169" y="4048"/>
                    <a:pt x="15824" y="4179"/>
                    <a:pt x="15514" y="4298"/>
                  </a:cubicBezTo>
                  <a:cubicBezTo>
                    <a:pt x="14597" y="4608"/>
                    <a:pt x="13978" y="5263"/>
                    <a:pt x="13645" y="6144"/>
                  </a:cubicBezTo>
                  <a:cubicBezTo>
                    <a:pt x="13287" y="7060"/>
                    <a:pt x="13526" y="7870"/>
                    <a:pt x="14359" y="8406"/>
                  </a:cubicBezTo>
                  <a:cubicBezTo>
                    <a:pt x="14942" y="8775"/>
                    <a:pt x="15609" y="8834"/>
                    <a:pt x="16288" y="8715"/>
                  </a:cubicBezTo>
                  <a:cubicBezTo>
                    <a:pt x="16550" y="8644"/>
                    <a:pt x="16681" y="8477"/>
                    <a:pt x="16562" y="81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25"/>
            <p:cNvSpPr/>
            <p:nvPr/>
          </p:nvSpPr>
          <p:spPr>
            <a:xfrm>
              <a:off x="6332025" y="3176125"/>
              <a:ext cx="50025" cy="49125"/>
            </a:xfrm>
            <a:custGeom>
              <a:avLst/>
              <a:gdLst/>
              <a:ahLst/>
              <a:cxnLst/>
              <a:rect l="l" t="t" r="r" b="b"/>
              <a:pathLst>
                <a:path w="2001" h="1965" extrusionOk="0">
                  <a:moveTo>
                    <a:pt x="1" y="1762"/>
                  </a:moveTo>
                  <a:cubicBezTo>
                    <a:pt x="24" y="1226"/>
                    <a:pt x="72" y="679"/>
                    <a:pt x="96" y="107"/>
                  </a:cubicBezTo>
                  <a:cubicBezTo>
                    <a:pt x="691" y="0"/>
                    <a:pt x="1132" y="226"/>
                    <a:pt x="1548" y="476"/>
                  </a:cubicBezTo>
                  <a:cubicBezTo>
                    <a:pt x="1787" y="631"/>
                    <a:pt x="2001" y="834"/>
                    <a:pt x="1918" y="1143"/>
                  </a:cubicBezTo>
                  <a:cubicBezTo>
                    <a:pt x="1822" y="1441"/>
                    <a:pt x="1668" y="1738"/>
                    <a:pt x="1322" y="1822"/>
                  </a:cubicBezTo>
                  <a:cubicBezTo>
                    <a:pt x="906" y="1929"/>
                    <a:pt x="489" y="1965"/>
                    <a:pt x="1" y="176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5"/>
            <p:cNvSpPr/>
            <p:nvPr/>
          </p:nvSpPr>
          <p:spPr>
            <a:xfrm>
              <a:off x="6337100" y="3105875"/>
              <a:ext cx="45850" cy="61625"/>
            </a:xfrm>
            <a:custGeom>
              <a:avLst/>
              <a:gdLst/>
              <a:ahLst/>
              <a:cxnLst/>
              <a:rect l="l" t="t" r="r" b="b"/>
              <a:pathLst>
                <a:path w="1834" h="2465" extrusionOk="0">
                  <a:moveTo>
                    <a:pt x="131" y="1167"/>
                  </a:moveTo>
                  <a:cubicBezTo>
                    <a:pt x="167" y="905"/>
                    <a:pt x="179" y="655"/>
                    <a:pt x="226" y="405"/>
                  </a:cubicBezTo>
                  <a:cubicBezTo>
                    <a:pt x="262" y="131"/>
                    <a:pt x="476" y="0"/>
                    <a:pt x="679" y="131"/>
                  </a:cubicBezTo>
                  <a:cubicBezTo>
                    <a:pt x="1000" y="310"/>
                    <a:pt x="1322" y="524"/>
                    <a:pt x="1548" y="786"/>
                  </a:cubicBezTo>
                  <a:cubicBezTo>
                    <a:pt x="1834" y="1131"/>
                    <a:pt x="1726" y="1655"/>
                    <a:pt x="1381" y="1953"/>
                  </a:cubicBezTo>
                  <a:cubicBezTo>
                    <a:pt x="1238" y="2072"/>
                    <a:pt x="1060" y="2167"/>
                    <a:pt x="881" y="2227"/>
                  </a:cubicBezTo>
                  <a:cubicBezTo>
                    <a:pt x="179" y="2465"/>
                    <a:pt x="0" y="2310"/>
                    <a:pt x="72" y="1560"/>
                  </a:cubicBezTo>
                  <a:cubicBezTo>
                    <a:pt x="95" y="1429"/>
                    <a:pt x="107" y="1298"/>
                    <a:pt x="131" y="116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5"/>
            <p:cNvSpPr/>
            <p:nvPr/>
          </p:nvSpPr>
          <p:spPr>
            <a:xfrm>
              <a:off x="6234100" y="3131775"/>
              <a:ext cx="27100" cy="42275"/>
            </a:xfrm>
            <a:custGeom>
              <a:avLst/>
              <a:gdLst/>
              <a:ahLst/>
              <a:cxnLst/>
              <a:rect l="l" t="t" r="r" b="b"/>
              <a:pathLst>
                <a:path w="1084" h="1691" extrusionOk="0">
                  <a:moveTo>
                    <a:pt x="1084" y="1584"/>
                  </a:moveTo>
                  <a:cubicBezTo>
                    <a:pt x="667" y="1679"/>
                    <a:pt x="322" y="1691"/>
                    <a:pt x="1" y="1476"/>
                  </a:cubicBezTo>
                  <a:cubicBezTo>
                    <a:pt x="60" y="929"/>
                    <a:pt x="358" y="512"/>
                    <a:pt x="703" y="0"/>
                  </a:cubicBezTo>
                  <a:cubicBezTo>
                    <a:pt x="965" y="524"/>
                    <a:pt x="1024" y="1036"/>
                    <a:pt x="1084" y="15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5"/>
            <p:cNvSpPr/>
            <p:nvPr/>
          </p:nvSpPr>
          <p:spPr>
            <a:xfrm>
              <a:off x="6075750" y="3009125"/>
              <a:ext cx="550400" cy="463175"/>
            </a:xfrm>
            <a:custGeom>
              <a:avLst/>
              <a:gdLst/>
              <a:ahLst/>
              <a:cxnLst/>
              <a:rect l="l" t="t" r="r" b="b"/>
              <a:pathLst>
                <a:path w="22016" h="18527" extrusionOk="0">
                  <a:moveTo>
                    <a:pt x="21515" y="4323"/>
                  </a:moveTo>
                  <a:cubicBezTo>
                    <a:pt x="21229" y="3394"/>
                    <a:pt x="20801" y="2382"/>
                    <a:pt x="19777" y="1846"/>
                  </a:cubicBezTo>
                  <a:cubicBezTo>
                    <a:pt x="19146" y="1525"/>
                    <a:pt x="18407" y="1168"/>
                    <a:pt x="17610" y="1001"/>
                  </a:cubicBezTo>
                  <a:cubicBezTo>
                    <a:pt x="16241" y="715"/>
                    <a:pt x="14443" y="370"/>
                    <a:pt x="12633" y="191"/>
                  </a:cubicBezTo>
                  <a:cubicBezTo>
                    <a:pt x="11657" y="108"/>
                    <a:pt x="10514" y="1"/>
                    <a:pt x="9359" y="1"/>
                  </a:cubicBezTo>
                  <a:cubicBezTo>
                    <a:pt x="8561" y="1"/>
                    <a:pt x="7847" y="48"/>
                    <a:pt x="7168" y="132"/>
                  </a:cubicBezTo>
                  <a:cubicBezTo>
                    <a:pt x="5811" y="310"/>
                    <a:pt x="4811" y="632"/>
                    <a:pt x="3906" y="1168"/>
                  </a:cubicBezTo>
                  <a:cubicBezTo>
                    <a:pt x="1810" y="2430"/>
                    <a:pt x="572" y="4216"/>
                    <a:pt x="119" y="6621"/>
                  </a:cubicBezTo>
                  <a:cubicBezTo>
                    <a:pt x="0" y="7311"/>
                    <a:pt x="60" y="7978"/>
                    <a:pt x="108" y="8633"/>
                  </a:cubicBezTo>
                  <a:cubicBezTo>
                    <a:pt x="143" y="8907"/>
                    <a:pt x="155" y="9180"/>
                    <a:pt x="167" y="9466"/>
                  </a:cubicBezTo>
                  <a:cubicBezTo>
                    <a:pt x="203" y="10252"/>
                    <a:pt x="608" y="10871"/>
                    <a:pt x="1001" y="11443"/>
                  </a:cubicBezTo>
                  <a:cubicBezTo>
                    <a:pt x="1143" y="11657"/>
                    <a:pt x="1286" y="11859"/>
                    <a:pt x="1405" y="12086"/>
                  </a:cubicBezTo>
                  <a:cubicBezTo>
                    <a:pt x="1441" y="12145"/>
                    <a:pt x="1489" y="12193"/>
                    <a:pt x="1536" y="12217"/>
                  </a:cubicBezTo>
                  <a:lnTo>
                    <a:pt x="1572" y="12252"/>
                  </a:lnTo>
                  <a:cubicBezTo>
                    <a:pt x="2489" y="12990"/>
                    <a:pt x="3608" y="13550"/>
                    <a:pt x="5084" y="13943"/>
                  </a:cubicBezTo>
                  <a:cubicBezTo>
                    <a:pt x="5918" y="14181"/>
                    <a:pt x="6775" y="14455"/>
                    <a:pt x="7644" y="14741"/>
                  </a:cubicBezTo>
                  <a:cubicBezTo>
                    <a:pt x="8061" y="14872"/>
                    <a:pt x="8061" y="14872"/>
                    <a:pt x="7966" y="15348"/>
                  </a:cubicBezTo>
                  <a:cubicBezTo>
                    <a:pt x="7787" y="16265"/>
                    <a:pt x="7335" y="17074"/>
                    <a:pt x="6918" y="17741"/>
                  </a:cubicBezTo>
                  <a:cubicBezTo>
                    <a:pt x="6823" y="17872"/>
                    <a:pt x="6763" y="18110"/>
                    <a:pt x="6823" y="18289"/>
                  </a:cubicBezTo>
                  <a:cubicBezTo>
                    <a:pt x="6882" y="18455"/>
                    <a:pt x="7156" y="18527"/>
                    <a:pt x="7287" y="18527"/>
                  </a:cubicBezTo>
                  <a:lnTo>
                    <a:pt x="7335" y="18527"/>
                  </a:lnTo>
                  <a:cubicBezTo>
                    <a:pt x="7406" y="18527"/>
                    <a:pt x="7478" y="18515"/>
                    <a:pt x="7549" y="18515"/>
                  </a:cubicBezTo>
                  <a:cubicBezTo>
                    <a:pt x="7870" y="18491"/>
                    <a:pt x="8192" y="18467"/>
                    <a:pt x="8478" y="18336"/>
                  </a:cubicBezTo>
                  <a:cubicBezTo>
                    <a:pt x="9692" y="17753"/>
                    <a:pt x="11061" y="16979"/>
                    <a:pt x="11930" y="15586"/>
                  </a:cubicBezTo>
                  <a:cubicBezTo>
                    <a:pt x="12073" y="15348"/>
                    <a:pt x="12240" y="15253"/>
                    <a:pt x="12514" y="15253"/>
                  </a:cubicBezTo>
                  <a:lnTo>
                    <a:pt x="12657" y="15253"/>
                  </a:lnTo>
                  <a:lnTo>
                    <a:pt x="13026" y="15253"/>
                  </a:lnTo>
                  <a:cubicBezTo>
                    <a:pt x="13419" y="15253"/>
                    <a:pt x="13859" y="15241"/>
                    <a:pt x="14300" y="15169"/>
                  </a:cubicBezTo>
                  <a:cubicBezTo>
                    <a:pt x="15550" y="14943"/>
                    <a:pt x="17003" y="14598"/>
                    <a:pt x="18324" y="13848"/>
                  </a:cubicBezTo>
                  <a:lnTo>
                    <a:pt x="18384" y="13812"/>
                  </a:lnTo>
                  <a:cubicBezTo>
                    <a:pt x="19015" y="13455"/>
                    <a:pt x="19658" y="13086"/>
                    <a:pt x="20134" y="12467"/>
                  </a:cubicBezTo>
                  <a:cubicBezTo>
                    <a:pt x="21158" y="11145"/>
                    <a:pt x="21717" y="9788"/>
                    <a:pt x="21801" y="8478"/>
                  </a:cubicBezTo>
                  <a:cubicBezTo>
                    <a:pt x="22015" y="6966"/>
                    <a:pt x="21920" y="5609"/>
                    <a:pt x="21515" y="4323"/>
                  </a:cubicBezTo>
                  <a:close/>
                  <a:moveTo>
                    <a:pt x="11573" y="14764"/>
                  </a:moveTo>
                  <a:cubicBezTo>
                    <a:pt x="11526" y="14860"/>
                    <a:pt x="11466" y="14931"/>
                    <a:pt x="11418" y="15014"/>
                  </a:cubicBezTo>
                  <a:cubicBezTo>
                    <a:pt x="11299" y="15229"/>
                    <a:pt x="11204" y="15419"/>
                    <a:pt x="11049" y="15586"/>
                  </a:cubicBezTo>
                  <a:cubicBezTo>
                    <a:pt x="10311" y="16443"/>
                    <a:pt x="9371" y="17122"/>
                    <a:pt x="8263" y="17562"/>
                  </a:cubicBezTo>
                  <a:cubicBezTo>
                    <a:pt x="8168" y="17610"/>
                    <a:pt x="8049" y="17610"/>
                    <a:pt x="7894" y="17622"/>
                  </a:cubicBezTo>
                  <a:lnTo>
                    <a:pt x="7835" y="17622"/>
                  </a:lnTo>
                  <a:cubicBezTo>
                    <a:pt x="7894" y="17491"/>
                    <a:pt x="7942" y="17372"/>
                    <a:pt x="8001" y="17229"/>
                  </a:cubicBezTo>
                  <a:cubicBezTo>
                    <a:pt x="8180" y="16789"/>
                    <a:pt x="8335" y="16419"/>
                    <a:pt x="8478" y="16015"/>
                  </a:cubicBezTo>
                  <a:cubicBezTo>
                    <a:pt x="8585" y="15717"/>
                    <a:pt x="8632" y="15407"/>
                    <a:pt x="8704" y="14955"/>
                  </a:cubicBezTo>
                  <a:cubicBezTo>
                    <a:pt x="8763" y="14395"/>
                    <a:pt x="8621" y="14193"/>
                    <a:pt x="8073" y="14038"/>
                  </a:cubicBezTo>
                  <a:lnTo>
                    <a:pt x="7227" y="13812"/>
                  </a:lnTo>
                  <a:cubicBezTo>
                    <a:pt x="6870" y="13717"/>
                    <a:pt x="6513" y="13633"/>
                    <a:pt x="6156" y="13514"/>
                  </a:cubicBezTo>
                  <a:lnTo>
                    <a:pt x="5715" y="13383"/>
                  </a:lnTo>
                  <a:cubicBezTo>
                    <a:pt x="4965" y="13145"/>
                    <a:pt x="4191" y="12907"/>
                    <a:pt x="3441" y="12586"/>
                  </a:cubicBezTo>
                  <a:cubicBezTo>
                    <a:pt x="2060" y="12014"/>
                    <a:pt x="1179" y="11026"/>
                    <a:pt x="870" y="9752"/>
                  </a:cubicBezTo>
                  <a:cubicBezTo>
                    <a:pt x="119" y="6609"/>
                    <a:pt x="1215" y="3775"/>
                    <a:pt x="3810" y="1989"/>
                  </a:cubicBezTo>
                  <a:cubicBezTo>
                    <a:pt x="4739" y="1358"/>
                    <a:pt x="5775" y="977"/>
                    <a:pt x="7013" y="846"/>
                  </a:cubicBezTo>
                  <a:cubicBezTo>
                    <a:pt x="7739" y="775"/>
                    <a:pt x="8490" y="727"/>
                    <a:pt x="9275" y="727"/>
                  </a:cubicBezTo>
                  <a:cubicBezTo>
                    <a:pt x="11180" y="727"/>
                    <a:pt x="13073" y="953"/>
                    <a:pt x="14859" y="1191"/>
                  </a:cubicBezTo>
                  <a:cubicBezTo>
                    <a:pt x="16062" y="1358"/>
                    <a:pt x="17145" y="1596"/>
                    <a:pt x="18205" y="1918"/>
                  </a:cubicBezTo>
                  <a:cubicBezTo>
                    <a:pt x="19503" y="2334"/>
                    <a:pt x="20277" y="3084"/>
                    <a:pt x="20682" y="4251"/>
                  </a:cubicBezTo>
                  <a:cubicBezTo>
                    <a:pt x="21372" y="6359"/>
                    <a:pt x="21313" y="8442"/>
                    <a:pt x="20503" y="10442"/>
                  </a:cubicBezTo>
                  <a:cubicBezTo>
                    <a:pt x="20086" y="11478"/>
                    <a:pt x="19408" y="12264"/>
                    <a:pt x="18515" y="12800"/>
                  </a:cubicBezTo>
                  <a:cubicBezTo>
                    <a:pt x="16705" y="13871"/>
                    <a:pt x="14931" y="14395"/>
                    <a:pt x="13097" y="14395"/>
                  </a:cubicBezTo>
                  <a:cubicBezTo>
                    <a:pt x="12847" y="14395"/>
                    <a:pt x="12597" y="14372"/>
                    <a:pt x="12347" y="14360"/>
                  </a:cubicBezTo>
                  <a:lnTo>
                    <a:pt x="12228" y="14360"/>
                  </a:lnTo>
                  <a:cubicBezTo>
                    <a:pt x="11930" y="14407"/>
                    <a:pt x="11716" y="14526"/>
                    <a:pt x="11573" y="147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" name="Google Shape;267;p25"/>
          <p:cNvGrpSpPr/>
          <p:nvPr/>
        </p:nvGrpSpPr>
        <p:grpSpPr>
          <a:xfrm rot="1093143">
            <a:off x="7684861" y="3602545"/>
            <a:ext cx="975516" cy="936649"/>
            <a:chOff x="3885600" y="2960625"/>
            <a:chExt cx="470600" cy="451850"/>
          </a:xfrm>
        </p:grpSpPr>
        <p:sp>
          <p:nvSpPr>
            <p:cNvPr id="268" name="Google Shape;268;p25"/>
            <p:cNvSpPr/>
            <p:nvPr/>
          </p:nvSpPr>
          <p:spPr>
            <a:xfrm>
              <a:off x="3895725" y="3066575"/>
              <a:ext cx="446500" cy="206900"/>
            </a:xfrm>
            <a:custGeom>
              <a:avLst/>
              <a:gdLst/>
              <a:ahLst/>
              <a:cxnLst/>
              <a:rect l="l" t="t" r="r" b="b"/>
              <a:pathLst>
                <a:path w="17860" h="8276" extrusionOk="0">
                  <a:moveTo>
                    <a:pt x="11049" y="8109"/>
                  </a:moveTo>
                  <a:lnTo>
                    <a:pt x="11049" y="7287"/>
                  </a:lnTo>
                  <a:cubicBezTo>
                    <a:pt x="11037" y="6871"/>
                    <a:pt x="10930" y="6740"/>
                    <a:pt x="10549" y="6704"/>
                  </a:cubicBezTo>
                  <a:cubicBezTo>
                    <a:pt x="9620" y="6644"/>
                    <a:pt x="8703" y="6609"/>
                    <a:pt x="7775" y="6573"/>
                  </a:cubicBezTo>
                  <a:cubicBezTo>
                    <a:pt x="7322" y="6561"/>
                    <a:pt x="7120" y="6763"/>
                    <a:pt x="7060" y="7216"/>
                  </a:cubicBezTo>
                  <a:cubicBezTo>
                    <a:pt x="7049" y="7406"/>
                    <a:pt x="7025" y="7585"/>
                    <a:pt x="7001" y="7835"/>
                  </a:cubicBezTo>
                  <a:cubicBezTo>
                    <a:pt x="6679" y="7871"/>
                    <a:pt x="6382" y="7930"/>
                    <a:pt x="6072" y="7942"/>
                  </a:cubicBezTo>
                  <a:cubicBezTo>
                    <a:pt x="4489" y="8002"/>
                    <a:pt x="2929" y="7918"/>
                    <a:pt x="1381" y="7704"/>
                  </a:cubicBezTo>
                  <a:cubicBezTo>
                    <a:pt x="95" y="7525"/>
                    <a:pt x="226" y="7382"/>
                    <a:pt x="143" y="6347"/>
                  </a:cubicBezTo>
                  <a:cubicBezTo>
                    <a:pt x="0" y="4608"/>
                    <a:pt x="95" y="2870"/>
                    <a:pt x="262" y="1132"/>
                  </a:cubicBezTo>
                  <a:cubicBezTo>
                    <a:pt x="274" y="929"/>
                    <a:pt x="310" y="739"/>
                    <a:pt x="393" y="572"/>
                  </a:cubicBezTo>
                  <a:cubicBezTo>
                    <a:pt x="560" y="251"/>
                    <a:pt x="845" y="60"/>
                    <a:pt x="1226" y="60"/>
                  </a:cubicBezTo>
                  <a:cubicBezTo>
                    <a:pt x="2119" y="60"/>
                    <a:pt x="3012" y="1"/>
                    <a:pt x="3893" y="60"/>
                  </a:cubicBezTo>
                  <a:cubicBezTo>
                    <a:pt x="4786" y="120"/>
                    <a:pt x="5667" y="72"/>
                    <a:pt x="6560" y="36"/>
                  </a:cubicBezTo>
                  <a:cubicBezTo>
                    <a:pt x="6798" y="24"/>
                    <a:pt x="7049" y="24"/>
                    <a:pt x="7287" y="60"/>
                  </a:cubicBezTo>
                  <a:cubicBezTo>
                    <a:pt x="9061" y="239"/>
                    <a:pt x="10847" y="120"/>
                    <a:pt x="12621" y="132"/>
                  </a:cubicBezTo>
                  <a:cubicBezTo>
                    <a:pt x="13466" y="144"/>
                    <a:pt x="14323" y="60"/>
                    <a:pt x="15180" y="60"/>
                  </a:cubicBezTo>
                  <a:cubicBezTo>
                    <a:pt x="15728" y="60"/>
                    <a:pt x="16288" y="132"/>
                    <a:pt x="16847" y="203"/>
                  </a:cubicBezTo>
                  <a:cubicBezTo>
                    <a:pt x="17514" y="298"/>
                    <a:pt x="17740" y="548"/>
                    <a:pt x="17776" y="1251"/>
                  </a:cubicBezTo>
                  <a:cubicBezTo>
                    <a:pt x="17824" y="2060"/>
                    <a:pt x="17859" y="2882"/>
                    <a:pt x="17859" y="3703"/>
                  </a:cubicBezTo>
                  <a:cubicBezTo>
                    <a:pt x="17859" y="4334"/>
                    <a:pt x="17836" y="5001"/>
                    <a:pt x="17788" y="5632"/>
                  </a:cubicBezTo>
                  <a:cubicBezTo>
                    <a:pt x="17752" y="6109"/>
                    <a:pt x="17657" y="6609"/>
                    <a:pt x="17562" y="7085"/>
                  </a:cubicBezTo>
                  <a:cubicBezTo>
                    <a:pt x="17466" y="7454"/>
                    <a:pt x="17157" y="7644"/>
                    <a:pt x="16800" y="7716"/>
                  </a:cubicBezTo>
                  <a:cubicBezTo>
                    <a:pt x="14954" y="8133"/>
                    <a:pt x="13073" y="8275"/>
                    <a:pt x="11192" y="8204"/>
                  </a:cubicBezTo>
                  <a:cubicBezTo>
                    <a:pt x="11168" y="8180"/>
                    <a:pt x="11156" y="8168"/>
                    <a:pt x="11049" y="8109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3910300" y="3268975"/>
              <a:ext cx="403950" cy="127425"/>
            </a:xfrm>
            <a:custGeom>
              <a:avLst/>
              <a:gdLst/>
              <a:ahLst/>
              <a:cxnLst/>
              <a:rect l="l" t="t" r="r" b="b"/>
              <a:pathLst>
                <a:path w="16158" h="5097" extrusionOk="0">
                  <a:moveTo>
                    <a:pt x="48" y="1"/>
                  </a:moveTo>
                  <a:cubicBezTo>
                    <a:pt x="2239" y="191"/>
                    <a:pt x="4310" y="406"/>
                    <a:pt x="6454" y="251"/>
                  </a:cubicBezTo>
                  <a:cubicBezTo>
                    <a:pt x="6466" y="572"/>
                    <a:pt x="6477" y="846"/>
                    <a:pt x="6489" y="1132"/>
                  </a:cubicBezTo>
                  <a:cubicBezTo>
                    <a:pt x="6513" y="1311"/>
                    <a:pt x="6489" y="1489"/>
                    <a:pt x="6525" y="1644"/>
                  </a:cubicBezTo>
                  <a:cubicBezTo>
                    <a:pt x="6585" y="1965"/>
                    <a:pt x="6787" y="2144"/>
                    <a:pt x="7108" y="2156"/>
                  </a:cubicBezTo>
                  <a:cubicBezTo>
                    <a:pt x="7835" y="2168"/>
                    <a:pt x="8561" y="2180"/>
                    <a:pt x="9299" y="2168"/>
                  </a:cubicBezTo>
                  <a:cubicBezTo>
                    <a:pt x="9502" y="2168"/>
                    <a:pt x="9716" y="2096"/>
                    <a:pt x="9906" y="2049"/>
                  </a:cubicBezTo>
                  <a:cubicBezTo>
                    <a:pt x="10192" y="1977"/>
                    <a:pt x="10347" y="1799"/>
                    <a:pt x="10383" y="1501"/>
                  </a:cubicBezTo>
                  <a:cubicBezTo>
                    <a:pt x="10406" y="1191"/>
                    <a:pt x="10454" y="894"/>
                    <a:pt x="10502" y="572"/>
                  </a:cubicBezTo>
                  <a:cubicBezTo>
                    <a:pt x="12371" y="441"/>
                    <a:pt x="14216" y="299"/>
                    <a:pt x="16098" y="156"/>
                  </a:cubicBezTo>
                  <a:cubicBezTo>
                    <a:pt x="16110" y="263"/>
                    <a:pt x="16157" y="358"/>
                    <a:pt x="16133" y="453"/>
                  </a:cubicBezTo>
                  <a:lnTo>
                    <a:pt x="15871" y="4251"/>
                  </a:lnTo>
                  <a:cubicBezTo>
                    <a:pt x="15860" y="4370"/>
                    <a:pt x="15836" y="4490"/>
                    <a:pt x="15812" y="4609"/>
                  </a:cubicBezTo>
                  <a:cubicBezTo>
                    <a:pt x="15693" y="4978"/>
                    <a:pt x="15562" y="5085"/>
                    <a:pt x="15169" y="5073"/>
                  </a:cubicBezTo>
                  <a:cubicBezTo>
                    <a:pt x="13502" y="5037"/>
                    <a:pt x="11823" y="5013"/>
                    <a:pt x="10156" y="5001"/>
                  </a:cubicBezTo>
                  <a:cubicBezTo>
                    <a:pt x="9823" y="5001"/>
                    <a:pt x="9502" y="5037"/>
                    <a:pt x="9156" y="5037"/>
                  </a:cubicBezTo>
                  <a:cubicBezTo>
                    <a:pt x="8120" y="5061"/>
                    <a:pt x="7073" y="5097"/>
                    <a:pt x="6037" y="5085"/>
                  </a:cubicBezTo>
                  <a:cubicBezTo>
                    <a:pt x="4763" y="5073"/>
                    <a:pt x="3489" y="5025"/>
                    <a:pt x="2227" y="4954"/>
                  </a:cubicBezTo>
                  <a:cubicBezTo>
                    <a:pt x="1691" y="4918"/>
                    <a:pt x="1155" y="4835"/>
                    <a:pt x="631" y="4728"/>
                  </a:cubicBezTo>
                  <a:cubicBezTo>
                    <a:pt x="227" y="4656"/>
                    <a:pt x="0" y="4394"/>
                    <a:pt x="24" y="3954"/>
                  </a:cubicBezTo>
                  <a:cubicBezTo>
                    <a:pt x="36" y="3430"/>
                    <a:pt x="36" y="2906"/>
                    <a:pt x="48" y="2394"/>
                  </a:cubicBezTo>
                  <a:cubicBezTo>
                    <a:pt x="48" y="1977"/>
                    <a:pt x="60" y="1561"/>
                    <a:pt x="60" y="1144"/>
                  </a:cubicBezTo>
                  <a:cubicBezTo>
                    <a:pt x="48" y="787"/>
                    <a:pt x="48" y="406"/>
                    <a:pt x="48" y="1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5"/>
            <p:cNvSpPr/>
            <p:nvPr/>
          </p:nvSpPr>
          <p:spPr>
            <a:xfrm>
              <a:off x="4051675" y="2974900"/>
              <a:ext cx="155700" cy="84250"/>
            </a:xfrm>
            <a:custGeom>
              <a:avLst/>
              <a:gdLst/>
              <a:ahLst/>
              <a:cxnLst/>
              <a:rect l="l" t="t" r="r" b="b"/>
              <a:pathLst>
                <a:path w="6228" h="3370" extrusionOk="0">
                  <a:moveTo>
                    <a:pt x="5144" y="3263"/>
                  </a:moveTo>
                  <a:cubicBezTo>
                    <a:pt x="5132" y="3072"/>
                    <a:pt x="5132" y="2870"/>
                    <a:pt x="5097" y="2668"/>
                  </a:cubicBezTo>
                  <a:cubicBezTo>
                    <a:pt x="5073" y="2346"/>
                    <a:pt x="5049" y="2036"/>
                    <a:pt x="4990" y="1727"/>
                  </a:cubicBezTo>
                  <a:cubicBezTo>
                    <a:pt x="4894" y="1286"/>
                    <a:pt x="4597" y="1024"/>
                    <a:pt x="4144" y="1013"/>
                  </a:cubicBezTo>
                  <a:cubicBezTo>
                    <a:pt x="3513" y="1001"/>
                    <a:pt x="2894" y="1001"/>
                    <a:pt x="2275" y="1013"/>
                  </a:cubicBezTo>
                  <a:cubicBezTo>
                    <a:pt x="1799" y="1024"/>
                    <a:pt x="1584" y="1251"/>
                    <a:pt x="1537" y="1727"/>
                  </a:cubicBezTo>
                  <a:cubicBezTo>
                    <a:pt x="1513" y="2084"/>
                    <a:pt x="1525" y="2453"/>
                    <a:pt x="1513" y="2834"/>
                  </a:cubicBezTo>
                  <a:lnTo>
                    <a:pt x="1513" y="3263"/>
                  </a:lnTo>
                  <a:cubicBezTo>
                    <a:pt x="1072" y="3370"/>
                    <a:pt x="691" y="3299"/>
                    <a:pt x="287" y="3287"/>
                  </a:cubicBezTo>
                  <a:cubicBezTo>
                    <a:pt x="96" y="3287"/>
                    <a:pt x="1" y="3156"/>
                    <a:pt x="1" y="2977"/>
                  </a:cubicBezTo>
                  <a:cubicBezTo>
                    <a:pt x="25" y="2322"/>
                    <a:pt x="1" y="1655"/>
                    <a:pt x="96" y="1001"/>
                  </a:cubicBezTo>
                  <a:cubicBezTo>
                    <a:pt x="168" y="417"/>
                    <a:pt x="644" y="48"/>
                    <a:pt x="1287" y="36"/>
                  </a:cubicBezTo>
                  <a:cubicBezTo>
                    <a:pt x="2227" y="1"/>
                    <a:pt x="3156" y="1"/>
                    <a:pt x="4097" y="36"/>
                  </a:cubicBezTo>
                  <a:cubicBezTo>
                    <a:pt x="4561" y="48"/>
                    <a:pt x="5025" y="155"/>
                    <a:pt x="5478" y="274"/>
                  </a:cubicBezTo>
                  <a:cubicBezTo>
                    <a:pt x="5990" y="393"/>
                    <a:pt x="6168" y="596"/>
                    <a:pt x="6192" y="1108"/>
                  </a:cubicBezTo>
                  <a:cubicBezTo>
                    <a:pt x="6228" y="1703"/>
                    <a:pt x="6228" y="2275"/>
                    <a:pt x="6216" y="2870"/>
                  </a:cubicBezTo>
                  <a:cubicBezTo>
                    <a:pt x="6192" y="3310"/>
                    <a:pt x="6121" y="3334"/>
                    <a:pt x="5692" y="3334"/>
                  </a:cubicBezTo>
                  <a:lnTo>
                    <a:pt x="5323" y="3334"/>
                  </a:lnTo>
                  <a:cubicBezTo>
                    <a:pt x="5275" y="3322"/>
                    <a:pt x="5228" y="3287"/>
                    <a:pt x="5144" y="32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5"/>
            <p:cNvSpPr/>
            <p:nvPr/>
          </p:nvSpPr>
          <p:spPr>
            <a:xfrm>
              <a:off x="4077575" y="3242500"/>
              <a:ext cx="86350" cy="70550"/>
            </a:xfrm>
            <a:custGeom>
              <a:avLst/>
              <a:gdLst/>
              <a:ahLst/>
              <a:cxnLst/>
              <a:rect l="l" t="t" r="r" b="b"/>
              <a:pathLst>
                <a:path w="3454" h="2822" extrusionOk="0">
                  <a:moveTo>
                    <a:pt x="310" y="2762"/>
                  </a:moveTo>
                  <a:cubicBezTo>
                    <a:pt x="1" y="1893"/>
                    <a:pt x="96" y="1072"/>
                    <a:pt x="203" y="238"/>
                  </a:cubicBezTo>
                  <a:cubicBezTo>
                    <a:pt x="239" y="48"/>
                    <a:pt x="382" y="0"/>
                    <a:pt x="548" y="0"/>
                  </a:cubicBezTo>
                  <a:cubicBezTo>
                    <a:pt x="858" y="0"/>
                    <a:pt x="1179" y="0"/>
                    <a:pt x="1489" y="12"/>
                  </a:cubicBezTo>
                  <a:cubicBezTo>
                    <a:pt x="1989" y="48"/>
                    <a:pt x="2477" y="84"/>
                    <a:pt x="2989" y="131"/>
                  </a:cubicBezTo>
                  <a:cubicBezTo>
                    <a:pt x="3108" y="143"/>
                    <a:pt x="3215" y="203"/>
                    <a:pt x="3346" y="250"/>
                  </a:cubicBezTo>
                  <a:cubicBezTo>
                    <a:pt x="3454" y="965"/>
                    <a:pt x="3334" y="1643"/>
                    <a:pt x="3263" y="2334"/>
                  </a:cubicBezTo>
                  <a:cubicBezTo>
                    <a:pt x="3227" y="2572"/>
                    <a:pt x="3061" y="2727"/>
                    <a:pt x="2846" y="2739"/>
                  </a:cubicBezTo>
                  <a:cubicBezTo>
                    <a:pt x="2013" y="2822"/>
                    <a:pt x="1156" y="2810"/>
                    <a:pt x="310" y="27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5"/>
            <p:cNvSpPr/>
            <p:nvPr/>
          </p:nvSpPr>
          <p:spPr>
            <a:xfrm>
              <a:off x="3885600" y="2960625"/>
              <a:ext cx="470600" cy="451850"/>
            </a:xfrm>
            <a:custGeom>
              <a:avLst/>
              <a:gdLst/>
              <a:ahLst/>
              <a:cxnLst/>
              <a:rect l="l" t="t" r="r" b="b"/>
              <a:pathLst>
                <a:path w="18824" h="18074" extrusionOk="0">
                  <a:moveTo>
                    <a:pt x="18812" y="7120"/>
                  </a:moveTo>
                  <a:cubicBezTo>
                    <a:pt x="18800" y="6572"/>
                    <a:pt x="18776" y="5858"/>
                    <a:pt x="18705" y="5132"/>
                  </a:cubicBezTo>
                  <a:cubicBezTo>
                    <a:pt x="18633" y="4382"/>
                    <a:pt x="18217" y="3965"/>
                    <a:pt x="17431" y="3858"/>
                  </a:cubicBezTo>
                  <a:cubicBezTo>
                    <a:pt x="16669" y="3762"/>
                    <a:pt x="15847" y="3667"/>
                    <a:pt x="15014" y="3667"/>
                  </a:cubicBezTo>
                  <a:cubicBezTo>
                    <a:pt x="14573" y="3667"/>
                    <a:pt x="14133" y="3703"/>
                    <a:pt x="13740" y="3762"/>
                  </a:cubicBezTo>
                  <a:lnTo>
                    <a:pt x="13680" y="3762"/>
                  </a:lnTo>
                  <a:cubicBezTo>
                    <a:pt x="13621" y="3762"/>
                    <a:pt x="13561" y="3739"/>
                    <a:pt x="13502" y="3739"/>
                  </a:cubicBezTo>
                  <a:lnTo>
                    <a:pt x="13454" y="3739"/>
                  </a:lnTo>
                  <a:lnTo>
                    <a:pt x="13454" y="3584"/>
                  </a:lnTo>
                  <a:lnTo>
                    <a:pt x="13454" y="2965"/>
                  </a:lnTo>
                  <a:cubicBezTo>
                    <a:pt x="13454" y="2869"/>
                    <a:pt x="13442" y="2750"/>
                    <a:pt x="13442" y="2643"/>
                  </a:cubicBezTo>
                  <a:cubicBezTo>
                    <a:pt x="13419" y="2191"/>
                    <a:pt x="13407" y="1750"/>
                    <a:pt x="13347" y="1286"/>
                  </a:cubicBezTo>
                  <a:cubicBezTo>
                    <a:pt x="13288" y="822"/>
                    <a:pt x="12990" y="488"/>
                    <a:pt x="12526" y="333"/>
                  </a:cubicBezTo>
                  <a:lnTo>
                    <a:pt x="12407" y="286"/>
                  </a:lnTo>
                  <a:cubicBezTo>
                    <a:pt x="12037" y="167"/>
                    <a:pt x="11668" y="48"/>
                    <a:pt x="11275" y="36"/>
                  </a:cubicBezTo>
                  <a:cubicBezTo>
                    <a:pt x="10644" y="0"/>
                    <a:pt x="10013" y="0"/>
                    <a:pt x="9251" y="0"/>
                  </a:cubicBezTo>
                  <a:lnTo>
                    <a:pt x="8501" y="0"/>
                  </a:lnTo>
                  <a:lnTo>
                    <a:pt x="8061" y="0"/>
                  </a:lnTo>
                  <a:cubicBezTo>
                    <a:pt x="6930" y="0"/>
                    <a:pt x="6120" y="833"/>
                    <a:pt x="6120" y="1976"/>
                  </a:cubicBezTo>
                  <a:lnTo>
                    <a:pt x="6120" y="3179"/>
                  </a:lnTo>
                  <a:lnTo>
                    <a:pt x="6120" y="3667"/>
                  </a:lnTo>
                  <a:cubicBezTo>
                    <a:pt x="5858" y="3739"/>
                    <a:pt x="5644" y="3762"/>
                    <a:pt x="5441" y="3762"/>
                  </a:cubicBezTo>
                  <a:cubicBezTo>
                    <a:pt x="5322" y="3762"/>
                    <a:pt x="5227" y="3762"/>
                    <a:pt x="5120" y="3739"/>
                  </a:cubicBezTo>
                  <a:lnTo>
                    <a:pt x="4929" y="3739"/>
                  </a:lnTo>
                  <a:cubicBezTo>
                    <a:pt x="4215" y="3727"/>
                    <a:pt x="3477" y="3715"/>
                    <a:pt x="2762" y="3703"/>
                  </a:cubicBezTo>
                  <a:cubicBezTo>
                    <a:pt x="2429" y="3703"/>
                    <a:pt x="2084" y="3679"/>
                    <a:pt x="1739" y="3679"/>
                  </a:cubicBezTo>
                  <a:lnTo>
                    <a:pt x="1715" y="3679"/>
                  </a:lnTo>
                  <a:cubicBezTo>
                    <a:pt x="857" y="3679"/>
                    <a:pt x="167" y="4382"/>
                    <a:pt x="119" y="5227"/>
                  </a:cubicBezTo>
                  <a:cubicBezTo>
                    <a:pt x="107" y="5501"/>
                    <a:pt x="84" y="5751"/>
                    <a:pt x="72" y="6013"/>
                  </a:cubicBezTo>
                  <a:cubicBezTo>
                    <a:pt x="48" y="6346"/>
                    <a:pt x="24" y="6667"/>
                    <a:pt x="12" y="7013"/>
                  </a:cubicBezTo>
                  <a:cubicBezTo>
                    <a:pt x="0" y="8203"/>
                    <a:pt x="0" y="9501"/>
                    <a:pt x="12" y="11097"/>
                  </a:cubicBezTo>
                  <a:cubicBezTo>
                    <a:pt x="12" y="11466"/>
                    <a:pt x="72" y="11894"/>
                    <a:pt x="441" y="12192"/>
                  </a:cubicBezTo>
                  <a:cubicBezTo>
                    <a:pt x="441" y="12192"/>
                    <a:pt x="476" y="12240"/>
                    <a:pt x="488" y="12418"/>
                  </a:cubicBezTo>
                  <a:cubicBezTo>
                    <a:pt x="500" y="12585"/>
                    <a:pt x="500" y="12763"/>
                    <a:pt x="488" y="12918"/>
                  </a:cubicBezTo>
                  <a:lnTo>
                    <a:pt x="488" y="13085"/>
                  </a:lnTo>
                  <a:cubicBezTo>
                    <a:pt x="488" y="13573"/>
                    <a:pt x="488" y="14049"/>
                    <a:pt x="476" y="14549"/>
                  </a:cubicBezTo>
                  <a:cubicBezTo>
                    <a:pt x="476" y="14871"/>
                    <a:pt x="465" y="15216"/>
                    <a:pt x="465" y="15538"/>
                  </a:cubicBezTo>
                  <a:cubicBezTo>
                    <a:pt x="465" y="15942"/>
                    <a:pt x="441" y="16335"/>
                    <a:pt x="441" y="16728"/>
                  </a:cubicBezTo>
                  <a:cubicBezTo>
                    <a:pt x="441" y="17109"/>
                    <a:pt x="607" y="17371"/>
                    <a:pt x="917" y="17490"/>
                  </a:cubicBezTo>
                  <a:cubicBezTo>
                    <a:pt x="977" y="17526"/>
                    <a:pt x="1036" y="17538"/>
                    <a:pt x="1096" y="17574"/>
                  </a:cubicBezTo>
                  <a:cubicBezTo>
                    <a:pt x="1298" y="17645"/>
                    <a:pt x="1477" y="17728"/>
                    <a:pt x="1679" y="17764"/>
                  </a:cubicBezTo>
                  <a:cubicBezTo>
                    <a:pt x="2167" y="17836"/>
                    <a:pt x="2751" y="17919"/>
                    <a:pt x="3358" y="17955"/>
                  </a:cubicBezTo>
                  <a:cubicBezTo>
                    <a:pt x="4787" y="18014"/>
                    <a:pt x="5965" y="18038"/>
                    <a:pt x="7084" y="18038"/>
                  </a:cubicBezTo>
                  <a:lnTo>
                    <a:pt x="7108" y="18038"/>
                  </a:lnTo>
                  <a:cubicBezTo>
                    <a:pt x="7846" y="18038"/>
                    <a:pt x="8585" y="18014"/>
                    <a:pt x="9299" y="17978"/>
                  </a:cubicBezTo>
                  <a:cubicBezTo>
                    <a:pt x="9549" y="17967"/>
                    <a:pt x="9811" y="17967"/>
                    <a:pt x="10061" y="17955"/>
                  </a:cubicBezTo>
                  <a:cubicBezTo>
                    <a:pt x="10549" y="17943"/>
                    <a:pt x="11037" y="17919"/>
                    <a:pt x="11573" y="17919"/>
                  </a:cubicBezTo>
                  <a:cubicBezTo>
                    <a:pt x="13145" y="17919"/>
                    <a:pt x="14704" y="18002"/>
                    <a:pt x="16062" y="18074"/>
                  </a:cubicBezTo>
                  <a:lnTo>
                    <a:pt x="16205" y="18074"/>
                  </a:lnTo>
                  <a:cubicBezTo>
                    <a:pt x="16859" y="18074"/>
                    <a:pt x="17169" y="17800"/>
                    <a:pt x="17324" y="17133"/>
                  </a:cubicBezTo>
                  <a:cubicBezTo>
                    <a:pt x="17371" y="16943"/>
                    <a:pt x="17395" y="16716"/>
                    <a:pt x="17407" y="16431"/>
                  </a:cubicBezTo>
                  <a:cubicBezTo>
                    <a:pt x="17443" y="15919"/>
                    <a:pt x="17467" y="15407"/>
                    <a:pt x="17502" y="14883"/>
                  </a:cubicBezTo>
                  <a:cubicBezTo>
                    <a:pt x="17550" y="14216"/>
                    <a:pt x="17574" y="13549"/>
                    <a:pt x="17621" y="12894"/>
                  </a:cubicBezTo>
                  <a:cubicBezTo>
                    <a:pt x="17633" y="12621"/>
                    <a:pt x="17693" y="12418"/>
                    <a:pt x="17931" y="12240"/>
                  </a:cubicBezTo>
                  <a:cubicBezTo>
                    <a:pt x="18169" y="12061"/>
                    <a:pt x="18383" y="11751"/>
                    <a:pt x="18455" y="11430"/>
                  </a:cubicBezTo>
                  <a:cubicBezTo>
                    <a:pt x="18610" y="10799"/>
                    <a:pt x="18705" y="10180"/>
                    <a:pt x="18753" y="9608"/>
                  </a:cubicBezTo>
                  <a:cubicBezTo>
                    <a:pt x="18824" y="8799"/>
                    <a:pt x="18824" y="8049"/>
                    <a:pt x="18812" y="7120"/>
                  </a:cubicBezTo>
                  <a:close/>
                  <a:moveTo>
                    <a:pt x="16705" y="16573"/>
                  </a:moveTo>
                  <a:cubicBezTo>
                    <a:pt x="16693" y="16693"/>
                    <a:pt x="16681" y="16800"/>
                    <a:pt x="16645" y="16895"/>
                  </a:cubicBezTo>
                  <a:cubicBezTo>
                    <a:pt x="16562" y="17193"/>
                    <a:pt x="16467" y="17252"/>
                    <a:pt x="16169" y="17252"/>
                  </a:cubicBezTo>
                  <a:lnTo>
                    <a:pt x="14597" y="17228"/>
                  </a:lnTo>
                  <a:cubicBezTo>
                    <a:pt x="13454" y="17216"/>
                    <a:pt x="12287" y="17181"/>
                    <a:pt x="11144" y="17181"/>
                  </a:cubicBezTo>
                  <a:lnTo>
                    <a:pt x="11097" y="17181"/>
                  </a:lnTo>
                  <a:cubicBezTo>
                    <a:pt x="10918" y="17181"/>
                    <a:pt x="10740" y="17193"/>
                    <a:pt x="10573" y="17216"/>
                  </a:cubicBezTo>
                  <a:cubicBezTo>
                    <a:pt x="10430" y="17228"/>
                    <a:pt x="10299" y="17228"/>
                    <a:pt x="10144" y="17240"/>
                  </a:cubicBezTo>
                  <a:cubicBezTo>
                    <a:pt x="9918" y="17240"/>
                    <a:pt x="9680" y="17252"/>
                    <a:pt x="9466" y="17252"/>
                  </a:cubicBezTo>
                  <a:cubicBezTo>
                    <a:pt x="8835" y="17276"/>
                    <a:pt x="8192" y="17288"/>
                    <a:pt x="7573" y="17288"/>
                  </a:cubicBezTo>
                  <a:lnTo>
                    <a:pt x="7025" y="17288"/>
                  </a:lnTo>
                  <a:cubicBezTo>
                    <a:pt x="5799" y="17276"/>
                    <a:pt x="4525" y="17228"/>
                    <a:pt x="3215" y="17157"/>
                  </a:cubicBezTo>
                  <a:cubicBezTo>
                    <a:pt x="2679" y="17121"/>
                    <a:pt x="2143" y="17038"/>
                    <a:pt x="1631" y="16943"/>
                  </a:cubicBezTo>
                  <a:cubicBezTo>
                    <a:pt x="1286" y="16883"/>
                    <a:pt x="1131" y="16681"/>
                    <a:pt x="1143" y="16323"/>
                  </a:cubicBezTo>
                  <a:cubicBezTo>
                    <a:pt x="1155" y="15931"/>
                    <a:pt x="1155" y="15526"/>
                    <a:pt x="1167" y="15145"/>
                  </a:cubicBezTo>
                  <a:lnTo>
                    <a:pt x="1167" y="14752"/>
                  </a:lnTo>
                  <a:cubicBezTo>
                    <a:pt x="1167" y="14335"/>
                    <a:pt x="1191" y="13918"/>
                    <a:pt x="1191" y="13502"/>
                  </a:cubicBezTo>
                  <a:lnTo>
                    <a:pt x="1191" y="12752"/>
                  </a:lnTo>
                  <a:lnTo>
                    <a:pt x="1191" y="12525"/>
                  </a:lnTo>
                  <a:lnTo>
                    <a:pt x="1643" y="12573"/>
                  </a:lnTo>
                  <a:cubicBezTo>
                    <a:pt x="3096" y="12704"/>
                    <a:pt x="4441" y="12823"/>
                    <a:pt x="5846" y="12823"/>
                  </a:cubicBezTo>
                  <a:cubicBezTo>
                    <a:pt x="6346" y="12823"/>
                    <a:pt x="6822" y="12811"/>
                    <a:pt x="7299" y="12775"/>
                  </a:cubicBezTo>
                  <a:lnTo>
                    <a:pt x="7334" y="13490"/>
                  </a:lnTo>
                  <a:lnTo>
                    <a:pt x="7334" y="13656"/>
                  </a:lnTo>
                  <a:cubicBezTo>
                    <a:pt x="7334" y="13776"/>
                    <a:pt x="7334" y="13906"/>
                    <a:pt x="7370" y="14037"/>
                  </a:cubicBezTo>
                  <a:cubicBezTo>
                    <a:pt x="7442" y="14430"/>
                    <a:pt x="7704" y="14657"/>
                    <a:pt x="8073" y="14668"/>
                  </a:cubicBezTo>
                  <a:cubicBezTo>
                    <a:pt x="8632" y="14680"/>
                    <a:pt x="9204" y="14692"/>
                    <a:pt x="9799" y="14692"/>
                  </a:cubicBezTo>
                  <a:lnTo>
                    <a:pt x="10275" y="14692"/>
                  </a:lnTo>
                  <a:cubicBezTo>
                    <a:pt x="10478" y="14692"/>
                    <a:pt x="10668" y="14633"/>
                    <a:pt x="10847" y="14597"/>
                  </a:cubicBezTo>
                  <a:lnTo>
                    <a:pt x="10930" y="14561"/>
                  </a:lnTo>
                  <a:cubicBezTo>
                    <a:pt x="11275" y="14478"/>
                    <a:pt x="11490" y="14240"/>
                    <a:pt x="11514" y="13883"/>
                  </a:cubicBezTo>
                  <a:cubicBezTo>
                    <a:pt x="11549" y="13668"/>
                    <a:pt x="11573" y="13466"/>
                    <a:pt x="11585" y="13252"/>
                  </a:cubicBezTo>
                  <a:cubicBezTo>
                    <a:pt x="11609" y="13192"/>
                    <a:pt x="11609" y="13133"/>
                    <a:pt x="11621" y="13085"/>
                  </a:cubicBezTo>
                  <a:cubicBezTo>
                    <a:pt x="13407" y="12954"/>
                    <a:pt x="15181" y="12823"/>
                    <a:pt x="16967" y="12692"/>
                  </a:cubicBezTo>
                  <a:cubicBezTo>
                    <a:pt x="16979" y="12728"/>
                    <a:pt x="16979" y="12775"/>
                    <a:pt x="16979" y="12823"/>
                  </a:cubicBezTo>
                  <a:cubicBezTo>
                    <a:pt x="16895" y="13883"/>
                    <a:pt x="16812" y="15085"/>
                    <a:pt x="16705" y="16573"/>
                  </a:cubicBezTo>
                  <a:close/>
                  <a:moveTo>
                    <a:pt x="8025" y="11585"/>
                  </a:moveTo>
                  <a:lnTo>
                    <a:pt x="8025" y="11525"/>
                  </a:lnTo>
                  <a:cubicBezTo>
                    <a:pt x="8025" y="11478"/>
                    <a:pt x="8037" y="11418"/>
                    <a:pt x="8216" y="11418"/>
                  </a:cubicBezTo>
                  <a:lnTo>
                    <a:pt x="8454" y="11418"/>
                  </a:lnTo>
                  <a:cubicBezTo>
                    <a:pt x="8656" y="11418"/>
                    <a:pt x="8894" y="11418"/>
                    <a:pt x="9132" y="11442"/>
                  </a:cubicBezTo>
                  <a:cubicBezTo>
                    <a:pt x="9597" y="11466"/>
                    <a:pt x="10085" y="11501"/>
                    <a:pt x="10632" y="11549"/>
                  </a:cubicBezTo>
                  <a:cubicBezTo>
                    <a:pt x="10692" y="11549"/>
                    <a:pt x="10752" y="11585"/>
                    <a:pt x="10835" y="11609"/>
                  </a:cubicBezTo>
                  <a:cubicBezTo>
                    <a:pt x="10847" y="11609"/>
                    <a:pt x="10859" y="11632"/>
                    <a:pt x="10859" y="11632"/>
                  </a:cubicBezTo>
                  <a:cubicBezTo>
                    <a:pt x="10918" y="12180"/>
                    <a:pt x="10859" y="12740"/>
                    <a:pt x="10799" y="13287"/>
                  </a:cubicBezTo>
                  <a:cubicBezTo>
                    <a:pt x="10787" y="13383"/>
                    <a:pt x="10775" y="13490"/>
                    <a:pt x="10775" y="13597"/>
                  </a:cubicBezTo>
                  <a:cubicBezTo>
                    <a:pt x="10740" y="13823"/>
                    <a:pt x="10561" y="13859"/>
                    <a:pt x="10490" y="13883"/>
                  </a:cubicBezTo>
                  <a:cubicBezTo>
                    <a:pt x="10097" y="13918"/>
                    <a:pt x="9668" y="13942"/>
                    <a:pt x="9192" y="13942"/>
                  </a:cubicBezTo>
                  <a:cubicBezTo>
                    <a:pt x="8787" y="13942"/>
                    <a:pt x="8394" y="13918"/>
                    <a:pt x="8073" y="13906"/>
                  </a:cubicBezTo>
                  <a:cubicBezTo>
                    <a:pt x="7858" y="13121"/>
                    <a:pt x="7930" y="12371"/>
                    <a:pt x="8025" y="11585"/>
                  </a:cubicBezTo>
                  <a:close/>
                  <a:moveTo>
                    <a:pt x="12466" y="12287"/>
                  </a:moveTo>
                  <a:cubicBezTo>
                    <a:pt x="12180" y="12287"/>
                    <a:pt x="11906" y="12287"/>
                    <a:pt x="11621" y="12275"/>
                  </a:cubicBezTo>
                  <a:cubicBezTo>
                    <a:pt x="11621" y="12275"/>
                    <a:pt x="11609" y="12252"/>
                    <a:pt x="11585" y="12252"/>
                  </a:cubicBezTo>
                  <a:lnTo>
                    <a:pt x="11585" y="12097"/>
                  </a:lnTo>
                  <a:lnTo>
                    <a:pt x="11585" y="11513"/>
                  </a:lnTo>
                  <a:cubicBezTo>
                    <a:pt x="11573" y="11097"/>
                    <a:pt x="11466" y="10811"/>
                    <a:pt x="10954" y="10787"/>
                  </a:cubicBezTo>
                  <a:cubicBezTo>
                    <a:pt x="9954" y="10728"/>
                    <a:pt x="9049" y="10668"/>
                    <a:pt x="8180" y="10644"/>
                  </a:cubicBezTo>
                  <a:lnTo>
                    <a:pt x="8144" y="10644"/>
                  </a:lnTo>
                  <a:cubicBezTo>
                    <a:pt x="7644" y="10644"/>
                    <a:pt x="7394" y="10906"/>
                    <a:pt x="7334" y="11418"/>
                  </a:cubicBezTo>
                  <a:lnTo>
                    <a:pt x="7275" y="11930"/>
                  </a:lnTo>
                  <a:cubicBezTo>
                    <a:pt x="7215" y="11942"/>
                    <a:pt x="7156" y="11942"/>
                    <a:pt x="7096" y="11954"/>
                  </a:cubicBezTo>
                  <a:cubicBezTo>
                    <a:pt x="6882" y="11990"/>
                    <a:pt x="6680" y="12013"/>
                    <a:pt x="6465" y="12013"/>
                  </a:cubicBezTo>
                  <a:cubicBezTo>
                    <a:pt x="6132" y="12037"/>
                    <a:pt x="5787" y="12037"/>
                    <a:pt x="5453" y="12037"/>
                  </a:cubicBezTo>
                  <a:cubicBezTo>
                    <a:pt x="4263" y="12037"/>
                    <a:pt x="3036" y="11942"/>
                    <a:pt x="1810" y="11763"/>
                  </a:cubicBezTo>
                  <a:cubicBezTo>
                    <a:pt x="786" y="11620"/>
                    <a:pt x="786" y="11573"/>
                    <a:pt x="726" y="10847"/>
                  </a:cubicBezTo>
                  <a:cubicBezTo>
                    <a:pt x="726" y="10751"/>
                    <a:pt x="715" y="10668"/>
                    <a:pt x="715" y="10561"/>
                  </a:cubicBezTo>
                  <a:cubicBezTo>
                    <a:pt x="560" y="8715"/>
                    <a:pt x="679" y="6894"/>
                    <a:pt x="834" y="5370"/>
                  </a:cubicBezTo>
                  <a:cubicBezTo>
                    <a:pt x="846" y="5203"/>
                    <a:pt x="869" y="5013"/>
                    <a:pt x="953" y="4858"/>
                  </a:cubicBezTo>
                  <a:cubicBezTo>
                    <a:pt x="1096" y="4560"/>
                    <a:pt x="1322" y="4429"/>
                    <a:pt x="1643" y="4429"/>
                  </a:cubicBezTo>
                  <a:lnTo>
                    <a:pt x="1739" y="4429"/>
                  </a:lnTo>
                  <a:cubicBezTo>
                    <a:pt x="2024" y="4429"/>
                    <a:pt x="2298" y="4429"/>
                    <a:pt x="2584" y="4417"/>
                  </a:cubicBezTo>
                  <a:cubicBezTo>
                    <a:pt x="2870" y="4417"/>
                    <a:pt x="3155" y="4393"/>
                    <a:pt x="3417" y="4393"/>
                  </a:cubicBezTo>
                  <a:cubicBezTo>
                    <a:pt x="3763" y="4393"/>
                    <a:pt x="4025" y="4417"/>
                    <a:pt x="4298" y="4429"/>
                  </a:cubicBezTo>
                  <a:cubicBezTo>
                    <a:pt x="4596" y="4441"/>
                    <a:pt x="4906" y="4453"/>
                    <a:pt x="5251" y="4453"/>
                  </a:cubicBezTo>
                  <a:cubicBezTo>
                    <a:pt x="5739" y="4453"/>
                    <a:pt x="6227" y="4441"/>
                    <a:pt x="6703" y="4429"/>
                  </a:cubicBezTo>
                  <a:lnTo>
                    <a:pt x="6977" y="4417"/>
                  </a:lnTo>
                  <a:cubicBezTo>
                    <a:pt x="7096" y="4417"/>
                    <a:pt x="7215" y="4393"/>
                    <a:pt x="7346" y="4393"/>
                  </a:cubicBezTo>
                  <a:cubicBezTo>
                    <a:pt x="7477" y="4393"/>
                    <a:pt x="7584" y="4393"/>
                    <a:pt x="7692" y="4417"/>
                  </a:cubicBezTo>
                  <a:cubicBezTo>
                    <a:pt x="8394" y="4489"/>
                    <a:pt x="9132" y="4512"/>
                    <a:pt x="10085" y="4512"/>
                  </a:cubicBezTo>
                  <a:cubicBezTo>
                    <a:pt x="10502" y="4512"/>
                    <a:pt x="10930" y="4512"/>
                    <a:pt x="11347" y="4501"/>
                  </a:cubicBezTo>
                  <a:cubicBezTo>
                    <a:pt x="11764" y="4501"/>
                    <a:pt x="12204" y="4489"/>
                    <a:pt x="12621" y="4489"/>
                  </a:cubicBezTo>
                  <a:lnTo>
                    <a:pt x="13014" y="4489"/>
                  </a:lnTo>
                  <a:lnTo>
                    <a:pt x="13133" y="4489"/>
                  </a:lnTo>
                  <a:cubicBezTo>
                    <a:pt x="13538" y="4489"/>
                    <a:pt x="13942" y="4477"/>
                    <a:pt x="14323" y="4453"/>
                  </a:cubicBezTo>
                  <a:cubicBezTo>
                    <a:pt x="14716" y="4441"/>
                    <a:pt x="15121" y="4429"/>
                    <a:pt x="15502" y="4429"/>
                  </a:cubicBezTo>
                  <a:lnTo>
                    <a:pt x="15574" y="4429"/>
                  </a:lnTo>
                  <a:cubicBezTo>
                    <a:pt x="16109" y="4429"/>
                    <a:pt x="16633" y="4501"/>
                    <a:pt x="17229" y="4572"/>
                  </a:cubicBezTo>
                  <a:cubicBezTo>
                    <a:pt x="17824" y="4655"/>
                    <a:pt x="18002" y="4846"/>
                    <a:pt x="18050" y="5465"/>
                  </a:cubicBezTo>
                  <a:cubicBezTo>
                    <a:pt x="18098" y="6215"/>
                    <a:pt x="18122" y="7013"/>
                    <a:pt x="18122" y="7906"/>
                  </a:cubicBezTo>
                  <a:cubicBezTo>
                    <a:pt x="18122" y="8656"/>
                    <a:pt x="18110" y="9263"/>
                    <a:pt x="18062" y="9835"/>
                  </a:cubicBezTo>
                  <a:cubicBezTo>
                    <a:pt x="18038" y="10263"/>
                    <a:pt x="17955" y="10704"/>
                    <a:pt x="17824" y="11239"/>
                  </a:cubicBezTo>
                  <a:cubicBezTo>
                    <a:pt x="17764" y="11513"/>
                    <a:pt x="17538" y="11692"/>
                    <a:pt x="17181" y="11775"/>
                  </a:cubicBezTo>
                  <a:cubicBezTo>
                    <a:pt x="15669" y="12121"/>
                    <a:pt x="14097" y="12287"/>
                    <a:pt x="12466" y="12287"/>
                  </a:cubicBezTo>
                  <a:close/>
                  <a:moveTo>
                    <a:pt x="11073" y="3739"/>
                  </a:moveTo>
                  <a:lnTo>
                    <a:pt x="11002" y="3739"/>
                  </a:lnTo>
                  <a:cubicBezTo>
                    <a:pt x="10883" y="3762"/>
                    <a:pt x="10775" y="3762"/>
                    <a:pt x="10656" y="3762"/>
                  </a:cubicBezTo>
                  <a:lnTo>
                    <a:pt x="10121" y="3762"/>
                  </a:lnTo>
                  <a:cubicBezTo>
                    <a:pt x="9763" y="3762"/>
                    <a:pt x="9370" y="3762"/>
                    <a:pt x="8989" y="3739"/>
                  </a:cubicBezTo>
                  <a:cubicBezTo>
                    <a:pt x="8704" y="3727"/>
                    <a:pt x="8692" y="3715"/>
                    <a:pt x="8680" y="3441"/>
                  </a:cubicBezTo>
                  <a:cubicBezTo>
                    <a:pt x="8656" y="3131"/>
                    <a:pt x="8680" y="2822"/>
                    <a:pt x="8692" y="2512"/>
                  </a:cubicBezTo>
                  <a:lnTo>
                    <a:pt x="8692" y="2417"/>
                  </a:lnTo>
                  <a:cubicBezTo>
                    <a:pt x="8704" y="2226"/>
                    <a:pt x="8811" y="2191"/>
                    <a:pt x="8918" y="2191"/>
                  </a:cubicBezTo>
                  <a:lnTo>
                    <a:pt x="9335" y="2191"/>
                  </a:lnTo>
                  <a:lnTo>
                    <a:pt x="9894" y="2191"/>
                  </a:lnTo>
                  <a:cubicBezTo>
                    <a:pt x="10144" y="2191"/>
                    <a:pt x="10371" y="2191"/>
                    <a:pt x="10561" y="2215"/>
                  </a:cubicBezTo>
                  <a:cubicBezTo>
                    <a:pt x="10918" y="2226"/>
                    <a:pt x="11037" y="2346"/>
                    <a:pt x="11085" y="2727"/>
                  </a:cubicBezTo>
                  <a:lnTo>
                    <a:pt x="11085" y="2762"/>
                  </a:lnTo>
                  <a:cubicBezTo>
                    <a:pt x="11156" y="3108"/>
                    <a:pt x="11192" y="3429"/>
                    <a:pt x="11073" y="3739"/>
                  </a:cubicBezTo>
                  <a:close/>
                  <a:moveTo>
                    <a:pt x="12704" y="3429"/>
                  </a:moveTo>
                  <a:cubicBezTo>
                    <a:pt x="12692" y="3739"/>
                    <a:pt x="12692" y="3739"/>
                    <a:pt x="12335" y="3762"/>
                  </a:cubicBezTo>
                  <a:lnTo>
                    <a:pt x="12204" y="3762"/>
                  </a:lnTo>
                  <a:lnTo>
                    <a:pt x="11978" y="3762"/>
                  </a:lnTo>
                  <a:cubicBezTo>
                    <a:pt x="11966" y="3762"/>
                    <a:pt x="11942" y="3739"/>
                    <a:pt x="11918" y="3739"/>
                  </a:cubicBezTo>
                  <a:lnTo>
                    <a:pt x="11918" y="3655"/>
                  </a:lnTo>
                  <a:cubicBezTo>
                    <a:pt x="11918" y="3524"/>
                    <a:pt x="11906" y="3369"/>
                    <a:pt x="11883" y="3239"/>
                  </a:cubicBezTo>
                  <a:cubicBezTo>
                    <a:pt x="11883" y="3167"/>
                    <a:pt x="11871" y="3084"/>
                    <a:pt x="11871" y="3000"/>
                  </a:cubicBezTo>
                  <a:cubicBezTo>
                    <a:pt x="11859" y="2762"/>
                    <a:pt x="11835" y="2524"/>
                    <a:pt x="11787" y="2286"/>
                  </a:cubicBezTo>
                  <a:cubicBezTo>
                    <a:pt x="11668" y="1774"/>
                    <a:pt x="11311" y="1464"/>
                    <a:pt x="10799" y="1464"/>
                  </a:cubicBezTo>
                  <a:cubicBezTo>
                    <a:pt x="10478" y="1453"/>
                    <a:pt x="10144" y="1453"/>
                    <a:pt x="9835" y="1453"/>
                  </a:cubicBezTo>
                  <a:cubicBezTo>
                    <a:pt x="9525" y="1453"/>
                    <a:pt x="9216" y="1453"/>
                    <a:pt x="8918" y="1464"/>
                  </a:cubicBezTo>
                  <a:cubicBezTo>
                    <a:pt x="8358" y="1476"/>
                    <a:pt x="8096" y="1750"/>
                    <a:pt x="8037" y="2310"/>
                  </a:cubicBezTo>
                  <a:cubicBezTo>
                    <a:pt x="8001" y="2584"/>
                    <a:pt x="8001" y="2846"/>
                    <a:pt x="8001" y="3108"/>
                  </a:cubicBezTo>
                  <a:lnTo>
                    <a:pt x="8001" y="3429"/>
                  </a:lnTo>
                  <a:lnTo>
                    <a:pt x="8001" y="3715"/>
                  </a:lnTo>
                  <a:lnTo>
                    <a:pt x="8001" y="3739"/>
                  </a:lnTo>
                  <a:cubicBezTo>
                    <a:pt x="7870" y="3762"/>
                    <a:pt x="7739" y="3774"/>
                    <a:pt x="7584" y="3774"/>
                  </a:cubicBezTo>
                  <a:cubicBezTo>
                    <a:pt x="7454" y="3774"/>
                    <a:pt x="7334" y="3774"/>
                    <a:pt x="7215" y="3762"/>
                  </a:cubicBezTo>
                  <a:cubicBezTo>
                    <a:pt x="7132" y="3762"/>
                    <a:pt x="7037" y="3739"/>
                    <a:pt x="6953" y="3739"/>
                  </a:cubicBezTo>
                  <a:cubicBezTo>
                    <a:pt x="6906" y="3739"/>
                    <a:pt x="6870" y="3727"/>
                    <a:pt x="6846" y="3715"/>
                  </a:cubicBezTo>
                  <a:cubicBezTo>
                    <a:pt x="6811" y="3679"/>
                    <a:pt x="6811" y="3643"/>
                    <a:pt x="6811" y="3584"/>
                  </a:cubicBezTo>
                  <a:cubicBezTo>
                    <a:pt x="6811" y="3417"/>
                    <a:pt x="6811" y="3239"/>
                    <a:pt x="6822" y="3072"/>
                  </a:cubicBezTo>
                  <a:cubicBezTo>
                    <a:pt x="6822" y="2596"/>
                    <a:pt x="6846" y="2096"/>
                    <a:pt x="6906" y="1619"/>
                  </a:cubicBezTo>
                  <a:cubicBezTo>
                    <a:pt x="6965" y="1119"/>
                    <a:pt x="7382" y="798"/>
                    <a:pt x="7954" y="762"/>
                  </a:cubicBezTo>
                  <a:cubicBezTo>
                    <a:pt x="8418" y="750"/>
                    <a:pt x="8882" y="750"/>
                    <a:pt x="9311" y="750"/>
                  </a:cubicBezTo>
                  <a:cubicBezTo>
                    <a:pt x="9799" y="750"/>
                    <a:pt x="10299" y="762"/>
                    <a:pt x="10752" y="786"/>
                  </a:cubicBezTo>
                  <a:cubicBezTo>
                    <a:pt x="11192" y="798"/>
                    <a:pt x="11609" y="881"/>
                    <a:pt x="12109" y="1000"/>
                  </a:cubicBezTo>
                  <a:cubicBezTo>
                    <a:pt x="12561" y="1107"/>
                    <a:pt x="12680" y="1262"/>
                    <a:pt x="12704" y="1703"/>
                  </a:cubicBezTo>
                  <a:cubicBezTo>
                    <a:pt x="12728" y="2274"/>
                    <a:pt x="12740" y="2869"/>
                    <a:pt x="12704" y="3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25"/>
          <p:cNvSpPr/>
          <p:nvPr/>
        </p:nvSpPr>
        <p:spPr>
          <a:xfrm rot="-1177723">
            <a:off x="3327008" y="583119"/>
            <a:ext cx="312170" cy="300110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"/>
          <p:cNvSpPr/>
          <p:nvPr/>
        </p:nvSpPr>
        <p:spPr>
          <a:xfrm rot="-1140824">
            <a:off x="6115190" y="3276706"/>
            <a:ext cx="431893" cy="415208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9268C-ADFA-464E-B544-2E66CA0E6B22}"/>
              </a:ext>
            </a:extLst>
          </p:cNvPr>
          <p:cNvSpPr/>
          <p:nvPr/>
        </p:nvSpPr>
        <p:spPr>
          <a:xfrm>
            <a:off x="7621944" y="387983"/>
            <a:ext cx="1064220" cy="56699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880C3-C657-47E5-A17D-9F856FD27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3428">
            <a:off x="7836075" y="306437"/>
            <a:ext cx="664523" cy="73008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E1315F-ED95-4834-AF07-B124F685FC03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80" name="Google Shape;6479;p62">
              <a:extLst>
                <a:ext uri="{FF2B5EF4-FFF2-40B4-BE49-F238E27FC236}">
                  <a16:creationId xmlns:a16="http://schemas.microsoft.com/office/drawing/2014/main" id="{D3A8C9AA-2C16-4744-9B8E-FD3182AC0C4F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81" name="Google Shape;6480;p62">
                <a:extLst>
                  <a:ext uri="{FF2B5EF4-FFF2-40B4-BE49-F238E27FC236}">
                    <a16:creationId xmlns:a16="http://schemas.microsoft.com/office/drawing/2014/main" id="{926A6722-6670-4CA3-9462-F2B2762F0B28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2" name="Google Shape;6481;p62">
                <a:extLst>
                  <a:ext uri="{FF2B5EF4-FFF2-40B4-BE49-F238E27FC236}">
                    <a16:creationId xmlns:a16="http://schemas.microsoft.com/office/drawing/2014/main" id="{E34156BB-ED97-46C0-A15C-C897EA39A97C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3" name="Google Shape;6482;p62">
                <a:extLst>
                  <a:ext uri="{FF2B5EF4-FFF2-40B4-BE49-F238E27FC236}">
                    <a16:creationId xmlns:a16="http://schemas.microsoft.com/office/drawing/2014/main" id="{2B16FC9E-4DA7-474F-AE54-4B1D204EE38A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D6DE1A-15AD-4130-98E1-767F6FE4FD98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ມະນີທອງ ຍາບັນດິດ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1F274DD4-4F71-4E37-A5B8-9D8C7ECEEE20}"/>
              </a:ext>
            </a:extLst>
          </p:cNvPr>
          <p:cNvSpPr/>
          <p:nvPr/>
        </p:nvSpPr>
        <p:spPr>
          <a:xfrm>
            <a:off x="2771140" y="1915983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877AB469-B8FC-4840-B6F3-40CF91B06EC8}"/>
              </a:ext>
            </a:extLst>
          </p:cNvPr>
          <p:cNvSpPr/>
          <p:nvPr/>
        </p:nvSpPr>
        <p:spPr>
          <a:xfrm>
            <a:off x="2924697" y="2223434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D22F34A-0A66-4644-BF83-291D82BAA068}"/>
              </a:ext>
            </a:extLst>
          </p:cNvPr>
          <p:cNvSpPr/>
          <p:nvPr/>
        </p:nvSpPr>
        <p:spPr>
          <a:xfrm>
            <a:off x="5032655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229AF7C-6778-4D7E-A6FC-81F78BCDC6A7}"/>
              </a:ext>
            </a:extLst>
          </p:cNvPr>
          <p:cNvSpPr/>
          <p:nvPr/>
        </p:nvSpPr>
        <p:spPr>
          <a:xfrm>
            <a:off x="5726792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1B420AE-96AB-4A4C-903C-1B0620677817}"/>
              </a:ext>
            </a:extLst>
          </p:cNvPr>
          <p:cNvSpPr txBox="1"/>
          <p:nvPr/>
        </p:nvSpPr>
        <p:spPr>
          <a:xfrm>
            <a:off x="3653331" y="1903791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8085B72-A0D6-4F49-AB8C-0056F1336848}"/>
              </a:ext>
            </a:extLst>
          </p:cNvPr>
          <p:cNvSpPr txBox="1"/>
          <p:nvPr/>
        </p:nvSpPr>
        <p:spPr>
          <a:xfrm>
            <a:off x="2922099" y="191598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67DAAD1-A186-47E7-9DF9-25ECB362D7E8}"/>
              </a:ext>
            </a:extLst>
          </p:cNvPr>
          <p:cNvSpPr txBox="1"/>
          <p:nvPr/>
        </p:nvSpPr>
        <p:spPr>
          <a:xfrm>
            <a:off x="5032655" y="1903793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38DEB9-DFF7-463E-9BB1-448EEB737F73}"/>
              </a:ext>
            </a:extLst>
          </p:cNvPr>
          <p:cNvSpPr txBox="1"/>
          <p:nvPr/>
        </p:nvSpPr>
        <p:spPr>
          <a:xfrm>
            <a:off x="4338388" y="190379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2DC75CE-4751-42FB-8474-D105BC095617}"/>
              </a:ext>
            </a:extLst>
          </p:cNvPr>
          <p:cNvSpPr txBox="1"/>
          <p:nvPr/>
        </p:nvSpPr>
        <p:spPr>
          <a:xfrm>
            <a:off x="5729124" y="190378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E87EF23-4307-4A91-AE97-915DA0D60563}"/>
              </a:ext>
            </a:extLst>
          </p:cNvPr>
          <p:cNvSpPr/>
          <p:nvPr/>
        </p:nvSpPr>
        <p:spPr>
          <a:xfrm>
            <a:off x="2771140" y="2773266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B5E6E94E-E81B-4BD2-8AF5-A78AFD623D77}"/>
              </a:ext>
            </a:extLst>
          </p:cNvPr>
          <p:cNvSpPr/>
          <p:nvPr/>
        </p:nvSpPr>
        <p:spPr>
          <a:xfrm>
            <a:off x="2924697" y="308071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BA4620F0-12FE-4106-A746-838804DC4187}"/>
              </a:ext>
            </a:extLst>
          </p:cNvPr>
          <p:cNvSpPr/>
          <p:nvPr/>
        </p:nvSpPr>
        <p:spPr>
          <a:xfrm>
            <a:off x="3627349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601A54A0-C1F2-4CF4-8D15-A9467E95E944}"/>
              </a:ext>
            </a:extLst>
          </p:cNvPr>
          <p:cNvSpPr/>
          <p:nvPr/>
        </p:nvSpPr>
        <p:spPr>
          <a:xfrm>
            <a:off x="5726792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03F6FD0-7F59-4813-83E1-5C0B8AEDC17B}"/>
              </a:ext>
            </a:extLst>
          </p:cNvPr>
          <p:cNvSpPr txBox="1"/>
          <p:nvPr/>
        </p:nvSpPr>
        <p:spPr>
          <a:xfrm>
            <a:off x="3653331" y="2761074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F113F15-F9D8-4D9C-B182-26CFCEA6F317}"/>
              </a:ext>
            </a:extLst>
          </p:cNvPr>
          <p:cNvSpPr txBox="1"/>
          <p:nvPr/>
        </p:nvSpPr>
        <p:spPr>
          <a:xfrm>
            <a:off x="2922099" y="277326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C62210F-17AF-4654-9147-A460987B0141}"/>
              </a:ext>
            </a:extLst>
          </p:cNvPr>
          <p:cNvSpPr txBox="1"/>
          <p:nvPr/>
        </p:nvSpPr>
        <p:spPr>
          <a:xfrm>
            <a:off x="5032655" y="276107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EBF4FB2-3F67-430D-92F1-B7352B00465A}"/>
              </a:ext>
            </a:extLst>
          </p:cNvPr>
          <p:cNvSpPr txBox="1"/>
          <p:nvPr/>
        </p:nvSpPr>
        <p:spPr>
          <a:xfrm>
            <a:off x="4338388" y="276107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5C583E2-3512-4474-9DCD-CC79FE07BB52}"/>
              </a:ext>
            </a:extLst>
          </p:cNvPr>
          <p:cNvSpPr txBox="1"/>
          <p:nvPr/>
        </p:nvSpPr>
        <p:spPr>
          <a:xfrm>
            <a:off x="5729124" y="276106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7886D43-B7D4-4181-80EA-6A1D86E36CE0}"/>
              </a:ext>
            </a:extLst>
          </p:cNvPr>
          <p:cNvSpPr/>
          <p:nvPr/>
        </p:nvSpPr>
        <p:spPr>
          <a:xfrm>
            <a:off x="2771140" y="3620327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D15A7DA-1D6B-4546-A361-494BC4DCC597}"/>
              </a:ext>
            </a:extLst>
          </p:cNvPr>
          <p:cNvSpPr/>
          <p:nvPr/>
        </p:nvSpPr>
        <p:spPr>
          <a:xfrm>
            <a:off x="2924697" y="3927778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9FCCA549-D44E-4286-ACF7-616A56F5762C}"/>
              </a:ext>
            </a:extLst>
          </p:cNvPr>
          <p:cNvSpPr/>
          <p:nvPr/>
        </p:nvSpPr>
        <p:spPr>
          <a:xfrm>
            <a:off x="3627349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6EFA270-3AA9-45FE-9AF4-2266D3F25D48}"/>
              </a:ext>
            </a:extLst>
          </p:cNvPr>
          <p:cNvSpPr/>
          <p:nvPr/>
        </p:nvSpPr>
        <p:spPr>
          <a:xfrm>
            <a:off x="4330002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AE4F47A-3706-44EE-A03B-714552BB9E1F}"/>
              </a:ext>
            </a:extLst>
          </p:cNvPr>
          <p:cNvSpPr txBox="1"/>
          <p:nvPr/>
        </p:nvSpPr>
        <p:spPr>
          <a:xfrm>
            <a:off x="3653331" y="3608135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9FD2F-0B44-4B0B-8CAA-AF0A32B63655}"/>
              </a:ext>
            </a:extLst>
          </p:cNvPr>
          <p:cNvSpPr txBox="1"/>
          <p:nvPr/>
        </p:nvSpPr>
        <p:spPr>
          <a:xfrm>
            <a:off x="2922099" y="3620328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429D60F-09B8-42C0-B07D-1D174BB1A200}"/>
              </a:ext>
            </a:extLst>
          </p:cNvPr>
          <p:cNvSpPr txBox="1"/>
          <p:nvPr/>
        </p:nvSpPr>
        <p:spPr>
          <a:xfrm>
            <a:off x="5032655" y="360813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28FD48E-E129-45BC-95C4-5AB4AF1D00B8}"/>
              </a:ext>
            </a:extLst>
          </p:cNvPr>
          <p:cNvSpPr txBox="1"/>
          <p:nvPr/>
        </p:nvSpPr>
        <p:spPr>
          <a:xfrm>
            <a:off x="4338388" y="360813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04A80F-AD8C-4F2D-B0F5-B360F5046039}"/>
              </a:ext>
            </a:extLst>
          </p:cNvPr>
          <p:cNvSpPr txBox="1"/>
          <p:nvPr/>
        </p:nvSpPr>
        <p:spPr>
          <a:xfrm>
            <a:off x="5729124" y="360812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409772C-3236-4C0A-90A7-E8BD3A6FFE07}"/>
              </a:ext>
            </a:extLst>
          </p:cNvPr>
          <p:cNvSpPr/>
          <p:nvPr/>
        </p:nvSpPr>
        <p:spPr>
          <a:xfrm>
            <a:off x="2771140" y="1046496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79ECBE18-1E67-4080-8F4D-C36CD20502D8}"/>
              </a:ext>
            </a:extLst>
          </p:cNvPr>
          <p:cNvSpPr/>
          <p:nvPr/>
        </p:nvSpPr>
        <p:spPr>
          <a:xfrm>
            <a:off x="4330002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DBD4660D-E65A-4D49-9F87-ED1AE05F062A}"/>
              </a:ext>
            </a:extLst>
          </p:cNvPr>
          <p:cNvSpPr/>
          <p:nvPr/>
        </p:nvSpPr>
        <p:spPr>
          <a:xfrm>
            <a:off x="5032655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B81F4932-8C7C-4AA7-9598-F0528E881FE0}"/>
              </a:ext>
            </a:extLst>
          </p:cNvPr>
          <p:cNvSpPr/>
          <p:nvPr/>
        </p:nvSpPr>
        <p:spPr>
          <a:xfrm>
            <a:off x="5726792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0828EC6-D870-4AAF-B244-214DEBC83C59}"/>
              </a:ext>
            </a:extLst>
          </p:cNvPr>
          <p:cNvSpPr txBox="1"/>
          <p:nvPr/>
        </p:nvSpPr>
        <p:spPr>
          <a:xfrm>
            <a:off x="3653331" y="1034304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B147FFF-B185-4436-B7E3-C18B2FC468C7}"/>
              </a:ext>
            </a:extLst>
          </p:cNvPr>
          <p:cNvSpPr txBox="1"/>
          <p:nvPr/>
        </p:nvSpPr>
        <p:spPr>
          <a:xfrm>
            <a:off x="2922099" y="104649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7E594D8-5B6A-4B7C-9D8C-6C9F90E289C0}"/>
              </a:ext>
            </a:extLst>
          </p:cNvPr>
          <p:cNvSpPr txBox="1"/>
          <p:nvPr/>
        </p:nvSpPr>
        <p:spPr>
          <a:xfrm>
            <a:off x="5032655" y="103430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D81ED50-B321-4617-B49B-29D185E6F5FA}"/>
              </a:ext>
            </a:extLst>
          </p:cNvPr>
          <p:cNvSpPr txBox="1"/>
          <p:nvPr/>
        </p:nvSpPr>
        <p:spPr>
          <a:xfrm>
            <a:off x="4338388" y="103430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A941964-0D17-44DF-8077-EEF7D909AB5B}"/>
              </a:ext>
            </a:extLst>
          </p:cNvPr>
          <p:cNvSpPr txBox="1"/>
          <p:nvPr/>
        </p:nvSpPr>
        <p:spPr>
          <a:xfrm>
            <a:off x="5729124" y="103429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C56F510-4837-457C-8FFD-30452B81C31B}"/>
              </a:ext>
            </a:extLst>
          </p:cNvPr>
          <p:cNvSpPr/>
          <p:nvPr/>
        </p:nvSpPr>
        <p:spPr>
          <a:xfrm>
            <a:off x="2857500" y="1247385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156B559-03DA-4F9C-9414-9D3C107533A4}"/>
              </a:ext>
            </a:extLst>
          </p:cNvPr>
          <p:cNvSpPr/>
          <p:nvPr/>
        </p:nvSpPr>
        <p:spPr>
          <a:xfrm>
            <a:off x="3571853" y="2134748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C6BCAE7-3D01-4F36-A17F-0DB32FB6F6CA}"/>
              </a:ext>
            </a:extLst>
          </p:cNvPr>
          <p:cNvSpPr/>
          <p:nvPr/>
        </p:nvSpPr>
        <p:spPr>
          <a:xfrm>
            <a:off x="4957554" y="3828972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260DD33B-FCD0-49CB-9CC7-D78D362E4A0C}"/>
              </a:ext>
            </a:extLst>
          </p:cNvPr>
          <p:cNvSpPr/>
          <p:nvPr/>
        </p:nvSpPr>
        <p:spPr>
          <a:xfrm>
            <a:off x="4266808" y="2981911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8D9D498B-722C-4BCE-B89D-28D268FF6857}"/>
              </a:ext>
            </a:extLst>
          </p:cNvPr>
          <p:cNvSpPr/>
          <p:nvPr/>
        </p:nvSpPr>
        <p:spPr>
          <a:xfrm>
            <a:off x="2924697" y="135394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2655DFE-3C31-484D-AA70-22059EA49287}"/>
              </a:ext>
            </a:extLst>
          </p:cNvPr>
          <p:cNvSpPr/>
          <p:nvPr/>
        </p:nvSpPr>
        <p:spPr>
          <a:xfrm>
            <a:off x="3627349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CD1CCE-180F-49C8-B1F1-D2280746CE5B}"/>
              </a:ext>
            </a:extLst>
          </p:cNvPr>
          <p:cNvSpPr/>
          <p:nvPr/>
        </p:nvSpPr>
        <p:spPr>
          <a:xfrm>
            <a:off x="3627349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320A01E-1E0A-4CEC-9FB7-D614E713C8C8}"/>
              </a:ext>
            </a:extLst>
          </p:cNvPr>
          <p:cNvSpPr/>
          <p:nvPr/>
        </p:nvSpPr>
        <p:spPr>
          <a:xfrm>
            <a:off x="4330002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5C9438C1-F34B-4859-A11E-2B8A5A980124}"/>
              </a:ext>
            </a:extLst>
          </p:cNvPr>
          <p:cNvSpPr/>
          <p:nvPr/>
        </p:nvSpPr>
        <p:spPr>
          <a:xfrm>
            <a:off x="4330002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44B7893-C724-4CA5-B7B1-D7142CF5CB6A}"/>
              </a:ext>
            </a:extLst>
          </p:cNvPr>
          <p:cNvSpPr/>
          <p:nvPr/>
        </p:nvSpPr>
        <p:spPr>
          <a:xfrm>
            <a:off x="5032655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024D76B0-F8A6-4E31-A10A-B95BD01680EB}"/>
              </a:ext>
            </a:extLst>
          </p:cNvPr>
          <p:cNvSpPr/>
          <p:nvPr/>
        </p:nvSpPr>
        <p:spPr>
          <a:xfrm>
            <a:off x="5032655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809E2FDF-7F2F-4591-BE28-1FAE24857DBB}"/>
              </a:ext>
            </a:extLst>
          </p:cNvPr>
          <p:cNvSpPr/>
          <p:nvPr/>
        </p:nvSpPr>
        <p:spPr>
          <a:xfrm>
            <a:off x="5726792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E62FEA4-B333-4C7E-B12E-C17C767BA60F}"/>
              </a:ext>
            </a:extLst>
          </p:cNvPr>
          <p:cNvSpPr txBox="1"/>
          <p:nvPr/>
        </p:nvSpPr>
        <p:spPr>
          <a:xfrm>
            <a:off x="3485493" y="734446"/>
            <a:ext cx="223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D9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Bubble sort</a:t>
            </a:r>
            <a:r>
              <a:rPr lang="lo-LA" sz="1800" dirty="0">
                <a:solidFill>
                  <a:srgbClr val="FD9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ເທຶ່ອທີ </a:t>
            </a:r>
            <a:r>
              <a:rPr lang="lo-LA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3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  <a:p>
            <a:endParaRPr lang="th-TH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6E384-4E6E-45C3-A36A-FA61EDF5D601}"/>
              </a:ext>
            </a:extLst>
          </p:cNvPr>
          <p:cNvCxnSpPr>
            <a:cxnSpLocks/>
            <a:stCxn id="271" idx="3"/>
          </p:cNvCxnSpPr>
          <p:nvPr/>
        </p:nvCxnSpPr>
        <p:spPr>
          <a:xfrm>
            <a:off x="5595227" y="3228483"/>
            <a:ext cx="132555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F0D78C-7183-4CD0-9A72-130EEC190FC5}"/>
              </a:ext>
            </a:extLst>
          </p:cNvPr>
          <p:cNvSpPr txBox="1"/>
          <p:nvPr/>
        </p:nvSpPr>
        <p:spPr>
          <a:xfrm>
            <a:off x="6927239" y="2619734"/>
            <a:ext cx="1832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ຖືກຕາມເງື່ອນໄຂດັ່ງນັ້ນຈື່ງບໍ່ໄດ້ສະຫຼັບກັນ ຂ້າມໄປຄູ່ຕໍ່ໄປ</a:t>
            </a:r>
            <a:endParaRPr lang="th-TH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07A10B-506C-4CB2-867E-F313640947DB}"/>
              </a:ext>
            </a:extLst>
          </p:cNvPr>
          <p:cNvCxnSpPr>
            <a:cxnSpLocks/>
          </p:cNvCxnSpPr>
          <p:nvPr/>
        </p:nvCxnSpPr>
        <p:spPr>
          <a:xfrm>
            <a:off x="6285973" y="4075544"/>
            <a:ext cx="6348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8800EDE-C7DE-4766-8D16-AEB96FE6346F}"/>
              </a:ext>
            </a:extLst>
          </p:cNvPr>
          <p:cNvSpPr txBox="1"/>
          <p:nvPr/>
        </p:nvSpPr>
        <p:spPr>
          <a:xfrm>
            <a:off x="6915976" y="3755556"/>
            <a:ext cx="19657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ຖືກຕາມເງື່ອນຄືໄຂດັ່ງນັ້ນຈື່ງບໍ່ໄດ້ສະຫຼັບກັນ</a:t>
            </a:r>
            <a:endParaRPr lang="th-TH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F4418B2-D45E-4387-9125-F8B7B617C15E}"/>
              </a:ext>
            </a:extLst>
          </p:cNvPr>
          <p:cNvSpPr/>
          <p:nvPr/>
        </p:nvSpPr>
        <p:spPr>
          <a:xfrm>
            <a:off x="2458901" y="1024716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0E73368-A753-46AA-B52D-BC945AE3C9B8}"/>
              </a:ext>
            </a:extLst>
          </p:cNvPr>
          <p:cNvSpPr/>
          <p:nvPr/>
        </p:nvSpPr>
        <p:spPr>
          <a:xfrm>
            <a:off x="2460699" y="1894203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4D13CC0A-4D57-4AEC-9C9E-23FEEE395770}"/>
              </a:ext>
            </a:extLst>
          </p:cNvPr>
          <p:cNvSpPr/>
          <p:nvPr/>
        </p:nvSpPr>
        <p:spPr>
          <a:xfrm>
            <a:off x="2458901" y="2748768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DA4B2DA-961A-47EA-BC43-D2DF308331D1}"/>
              </a:ext>
            </a:extLst>
          </p:cNvPr>
          <p:cNvSpPr/>
          <p:nvPr/>
        </p:nvSpPr>
        <p:spPr>
          <a:xfrm>
            <a:off x="2458901" y="3586412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529CC6-6E08-432B-AC98-8F76C1F49A6F}"/>
              </a:ext>
            </a:extLst>
          </p:cNvPr>
          <p:cNvSpPr/>
          <p:nvPr/>
        </p:nvSpPr>
        <p:spPr>
          <a:xfrm>
            <a:off x="-85060" y="0"/>
            <a:ext cx="922906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703233E-C630-4381-8610-75678A7AD58B}"/>
              </a:ext>
            </a:extLst>
          </p:cNvPr>
          <p:cNvGrpSpPr/>
          <p:nvPr/>
        </p:nvGrpSpPr>
        <p:grpSpPr>
          <a:xfrm>
            <a:off x="2950948" y="1512307"/>
            <a:ext cx="3601720" cy="778448"/>
            <a:chOff x="2958192" y="385649"/>
            <a:chExt cx="3601720" cy="778448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DB151C7-F606-4849-B6F4-3A45995AAC24}"/>
                </a:ext>
              </a:extLst>
            </p:cNvPr>
            <p:cNvSpPr/>
            <p:nvPr/>
          </p:nvSpPr>
          <p:spPr>
            <a:xfrm>
              <a:off x="2958192" y="397851"/>
              <a:ext cx="3601720" cy="76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F00B80C-B285-4EDF-A758-CF388565F91B}"/>
                </a:ext>
              </a:extLst>
            </p:cNvPr>
            <p:cNvSpPr/>
            <p:nvPr/>
          </p:nvSpPr>
          <p:spPr>
            <a:xfrm>
              <a:off x="3100087" y="70530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dirty="0">
                  <a:latin typeface="Comic Sans MS" panose="030F0702030302020204" pitchFamily="66" charset="0"/>
                </a:rPr>
                <a:t>2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47BFD158-202A-41CE-A711-B654C704EB4E}"/>
                </a:ext>
              </a:extLst>
            </p:cNvPr>
            <p:cNvSpPr/>
            <p:nvPr/>
          </p:nvSpPr>
          <p:spPr>
            <a:xfrm>
              <a:off x="3802739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dirty="0">
                  <a:latin typeface="Comic Sans MS" panose="030F0702030302020204" pitchFamily="66" charset="0"/>
                </a:rPr>
                <a:t>1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48B3CB5-7287-4349-9341-07E014DC25D4}"/>
                </a:ext>
              </a:extLst>
            </p:cNvPr>
            <p:cNvSpPr/>
            <p:nvPr/>
          </p:nvSpPr>
          <p:spPr>
            <a:xfrm>
              <a:off x="4505392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3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23DCB7D-B043-46CD-A01B-134881A5B5E0}"/>
                </a:ext>
              </a:extLst>
            </p:cNvPr>
            <p:cNvSpPr/>
            <p:nvPr/>
          </p:nvSpPr>
          <p:spPr>
            <a:xfrm>
              <a:off x="5208045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dirty="0">
                  <a:latin typeface="Comic Sans MS" panose="030F0702030302020204" pitchFamily="66" charset="0"/>
                </a:rPr>
                <a:t>4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10B5620-05A0-4B9C-84B2-FC4A4A763E88}"/>
                </a:ext>
              </a:extLst>
            </p:cNvPr>
            <p:cNvSpPr/>
            <p:nvPr/>
          </p:nvSpPr>
          <p:spPr>
            <a:xfrm>
              <a:off x="5902182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dirty="0">
                  <a:latin typeface="Comic Sans MS" panose="030F0702030302020204" pitchFamily="66" charset="0"/>
                </a:rPr>
                <a:t>5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C87AFA-C8E3-432B-8808-E129C60DB250}"/>
                </a:ext>
              </a:extLst>
            </p:cNvPr>
            <p:cNvSpPr txBox="1"/>
            <p:nvPr/>
          </p:nvSpPr>
          <p:spPr>
            <a:xfrm>
              <a:off x="3828721" y="385659"/>
              <a:ext cx="487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(1)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28B8C12-B19F-413E-A34E-72D4ACA6AA55}"/>
                </a:ext>
              </a:extLst>
            </p:cNvPr>
            <p:cNvSpPr txBox="1"/>
            <p:nvPr/>
          </p:nvSpPr>
          <p:spPr>
            <a:xfrm>
              <a:off x="3097489" y="397852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(0)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81E15A0-7215-40B9-8BEA-FAC4F8C3965A}"/>
                </a:ext>
              </a:extLst>
            </p:cNvPr>
            <p:cNvSpPr txBox="1"/>
            <p:nvPr/>
          </p:nvSpPr>
          <p:spPr>
            <a:xfrm>
              <a:off x="5208045" y="385661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(3)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738FDBE-8990-4D57-9E32-A5B93B1EB9F2}"/>
                </a:ext>
              </a:extLst>
            </p:cNvPr>
            <p:cNvSpPr txBox="1"/>
            <p:nvPr/>
          </p:nvSpPr>
          <p:spPr>
            <a:xfrm>
              <a:off x="4513778" y="385660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(2)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6FB74D8-995F-455B-BF76-368D4CB3EEE1}"/>
                </a:ext>
              </a:extLst>
            </p:cNvPr>
            <p:cNvSpPr txBox="1"/>
            <p:nvPr/>
          </p:nvSpPr>
          <p:spPr>
            <a:xfrm>
              <a:off x="5904514" y="385649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(4)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C46A636C-1BA8-48CF-A8A2-D3BC93D03435}"/>
              </a:ext>
            </a:extLst>
          </p:cNvPr>
          <p:cNvSpPr txBox="1"/>
          <p:nvPr/>
        </p:nvSpPr>
        <p:spPr>
          <a:xfrm>
            <a:off x="2934432" y="826627"/>
            <a:ext cx="353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ສະຫຼຸບຂໍ້ມູນໃນເທື່ອທີ3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B9C612F-0BD2-414E-8431-15AF63BD1604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80" name="Google Shape;6479;p62">
              <a:extLst>
                <a:ext uri="{FF2B5EF4-FFF2-40B4-BE49-F238E27FC236}">
                  <a16:creationId xmlns:a16="http://schemas.microsoft.com/office/drawing/2014/main" id="{3874343F-97D1-4122-A8A8-CF3C55E32BA8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82" name="Google Shape;6480;p62">
                <a:extLst>
                  <a:ext uri="{FF2B5EF4-FFF2-40B4-BE49-F238E27FC236}">
                    <a16:creationId xmlns:a16="http://schemas.microsoft.com/office/drawing/2014/main" id="{CE04CA36-2910-482A-95EC-1FEB5176DD20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3" name="Google Shape;6481;p62">
                <a:extLst>
                  <a:ext uri="{FF2B5EF4-FFF2-40B4-BE49-F238E27FC236}">
                    <a16:creationId xmlns:a16="http://schemas.microsoft.com/office/drawing/2014/main" id="{81F1C0B4-8BD9-4D2D-9934-F9F2DCAA92E3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4" name="Google Shape;6482;p62">
                <a:extLst>
                  <a:ext uri="{FF2B5EF4-FFF2-40B4-BE49-F238E27FC236}">
                    <a16:creationId xmlns:a16="http://schemas.microsoft.com/office/drawing/2014/main" id="{045B4CD0-04CA-4764-A2A4-0CE82926619C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5576FDA-1CA7-4ECD-B087-8E6C2E643745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ນາງ ພົມມາ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ວຸດທິສຸກ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65088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69136E-6 L 0.02066 0.04012 C 0.025 0.04907 0.0316 0.05401 0.03837 0.05401 C 0.04601 0.05401 0.05226 0.04907 0.0566 0.04012 L 0.07743 4.69136E-6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" y="26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69136E-6 L -0.01979 -0.04723 C -0.02396 -0.05772 -0.03038 -0.06328 -0.03698 -0.06328 C -0.04444 -0.06328 -0.05052 -0.05772 -0.05469 -0.04723 L -0.07483 4.69136E-6 " pathEditMode="relative" rAng="0" ptsTypes="AAAAA">
                                      <p:cBhvr>
                                        <p:cTn id="2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-3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2031 0.04012 C 0.02465 0.04908 0.03108 0.05401 0.03785 0.05401 C 0.04549 0.05401 0.05156 0.04908 0.0559 0.04012 L 0.07639 -1.11111E-6 " pathEditMode="relative" rAng="0" ptsTypes="AAAAA">
                                      <p:cBhvr>
                                        <p:cTn id="3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268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11111E-6 L -0.02101 -0.04907 C -0.02535 -0.06018 -0.03177 -0.06605 -0.03854 -0.06605 C -0.04618 -0.06605 -0.05226 -0.06018 -0.0566 -0.04907 L -0.07691 -1.11111E-6 " pathEditMode="relative" rAng="0" ptsTypes="AAAAA">
                                      <p:cBhvr>
                                        <p:cTn id="3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7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 animBg="1"/>
      <p:bldP spid="274" grpId="0" animBg="1"/>
      <p:bldP spid="271" grpId="0" animBg="1"/>
      <p:bldP spid="205" grpId="0" animBg="1"/>
      <p:bldP spid="206" grpId="0" animBg="1"/>
      <p:bldP spid="158" grpId="0" animBg="1"/>
      <p:bldP spid="159" grpId="0" animBg="1"/>
      <p:bldP spid="275" grpId="0"/>
      <p:bldP spid="9" grpId="0"/>
      <p:bldP spid="63" grpId="0"/>
      <p:bldP spid="264" grpId="0" animBg="1"/>
      <p:bldP spid="270" grpId="0" animBg="1"/>
      <p:bldP spid="272" grpId="0" animBg="1"/>
      <p:bldP spid="273" grpId="0" animBg="1"/>
      <p:bldP spid="78" grpId="0" animBg="1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1F274DD4-4F71-4E37-A5B8-9D8C7ECEEE20}"/>
              </a:ext>
            </a:extLst>
          </p:cNvPr>
          <p:cNvSpPr/>
          <p:nvPr/>
        </p:nvSpPr>
        <p:spPr>
          <a:xfrm>
            <a:off x="2771140" y="1915983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877AB469-B8FC-4840-B6F3-40CF91B06EC8}"/>
              </a:ext>
            </a:extLst>
          </p:cNvPr>
          <p:cNvSpPr/>
          <p:nvPr/>
        </p:nvSpPr>
        <p:spPr>
          <a:xfrm>
            <a:off x="2924697" y="2223434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D22F34A-0A66-4644-BF83-291D82BAA068}"/>
              </a:ext>
            </a:extLst>
          </p:cNvPr>
          <p:cNvSpPr/>
          <p:nvPr/>
        </p:nvSpPr>
        <p:spPr>
          <a:xfrm>
            <a:off x="5032655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229AF7C-6778-4D7E-A6FC-81F78BCDC6A7}"/>
              </a:ext>
            </a:extLst>
          </p:cNvPr>
          <p:cNvSpPr/>
          <p:nvPr/>
        </p:nvSpPr>
        <p:spPr>
          <a:xfrm>
            <a:off x="5726792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1B420AE-96AB-4A4C-903C-1B0620677817}"/>
              </a:ext>
            </a:extLst>
          </p:cNvPr>
          <p:cNvSpPr txBox="1"/>
          <p:nvPr/>
        </p:nvSpPr>
        <p:spPr>
          <a:xfrm>
            <a:off x="3653331" y="1903791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8085B72-A0D6-4F49-AB8C-0056F1336848}"/>
              </a:ext>
            </a:extLst>
          </p:cNvPr>
          <p:cNvSpPr txBox="1"/>
          <p:nvPr/>
        </p:nvSpPr>
        <p:spPr>
          <a:xfrm>
            <a:off x="2922099" y="191598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67DAAD1-A186-47E7-9DF9-25ECB362D7E8}"/>
              </a:ext>
            </a:extLst>
          </p:cNvPr>
          <p:cNvSpPr txBox="1"/>
          <p:nvPr/>
        </p:nvSpPr>
        <p:spPr>
          <a:xfrm>
            <a:off x="5032655" y="1903793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38DEB9-DFF7-463E-9BB1-448EEB737F73}"/>
              </a:ext>
            </a:extLst>
          </p:cNvPr>
          <p:cNvSpPr txBox="1"/>
          <p:nvPr/>
        </p:nvSpPr>
        <p:spPr>
          <a:xfrm>
            <a:off x="4338388" y="190379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2DC75CE-4751-42FB-8474-D105BC095617}"/>
              </a:ext>
            </a:extLst>
          </p:cNvPr>
          <p:cNvSpPr txBox="1"/>
          <p:nvPr/>
        </p:nvSpPr>
        <p:spPr>
          <a:xfrm>
            <a:off x="5729124" y="190378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E87EF23-4307-4A91-AE97-915DA0D60563}"/>
              </a:ext>
            </a:extLst>
          </p:cNvPr>
          <p:cNvSpPr/>
          <p:nvPr/>
        </p:nvSpPr>
        <p:spPr>
          <a:xfrm>
            <a:off x="2771140" y="2773266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B5E6E94E-E81B-4BD2-8AF5-A78AFD623D77}"/>
              </a:ext>
            </a:extLst>
          </p:cNvPr>
          <p:cNvSpPr/>
          <p:nvPr/>
        </p:nvSpPr>
        <p:spPr>
          <a:xfrm>
            <a:off x="2924697" y="308071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BA4620F0-12FE-4106-A746-838804DC4187}"/>
              </a:ext>
            </a:extLst>
          </p:cNvPr>
          <p:cNvSpPr/>
          <p:nvPr/>
        </p:nvSpPr>
        <p:spPr>
          <a:xfrm>
            <a:off x="3627349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601A54A0-C1F2-4CF4-8D15-A9467E95E944}"/>
              </a:ext>
            </a:extLst>
          </p:cNvPr>
          <p:cNvSpPr/>
          <p:nvPr/>
        </p:nvSpPr>
        <p:spPr>
          <a:xfrm>
            <a:off x="5726792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03F6FD0-7F59-4813-83E1-5C0B8AEDC17B}"/>
              </a:ext>
            </a:extLst>
          </p:cNvPr>
          <p:cNvSpPr txBox="1"/>
          <p:nvPr/>
        </p:nvSpPr>
        <p:spPr>
          <a:xfrm>
            <a:off x="3653331" y="2761074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F113F15-F9D8-4D9C-B182-26CFCEA6F317}"/>
              </a:ext>
            </a:extLst>
          </p:cNvPr>
          <p:cNvSpPr txBox="1"/>
          <p:nvPr/>
        </p:nvSpPr>
        <p:spPr>
          <a:xfrm>
            <a:off x="2922099" y="277326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C62210F-17AF-4654-9147-A460987B0141}"/>
              </a:ext>
            </a:extLst>
          </p:cNvPr>
          <p:cNvSpPr txBox="1"/>
          <p:nvPr/>
        </p:nvSpPr>
        <p:spPr>
          <a:xfrm>
            <a:off x="5032655" y="276107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EBF4FB2-3F67-430D-92F1-B7352B00465A}"/>
              </a:ext>
            </a:extLst>
          </p:cNvPr>
          <p:cNvSpPr txBox="1"/>
          <p:nvPr/>
        </p:nvSpPr>
        <p:spPr>
          <a:xfrm>
            <a:off x="4338388" y="276107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5C583E2-3512-4474-9DCD-CC79FE07BB52}"/>
              </a:ext>
            </a:extLst>
          </p:cNvPr>
          <p:cNvSpPr txBox="1"/>
          <p:nvPr/>
        </p:nvSpPr>
        <p:spPr>
          <a:xfrm>
            <a:off x="5729124" y="276106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7886D43-B7D4-4181-80EA-6A1D86E36CE0}"/>
              </a:ext>
            </a:extLst>
          </p:cNvPr>
          <p:cNvSpPr/>
          <p:nvPr/>
        </p:nvSpPr>
        <p:spPr>
          <a:xfrm>
            <a:off x="2771140" y="3620327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D15A7DA-1D6B-4546-A361-494BC4DCC597}"/>
              </a:ext>
            </a:extLst>
          </p:cNvPr>
          <p:cNvSpPr/>
          <p:nvPr/>
        </p:nvSpPr>
        <p:spPr>
          <a:xfrm>
            <a:off x="2924697" y="3927778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9FCCA549-D44E-4286-ACF7-616A56F5762C}"/>
              </a:ext>
            </a:extLst>
          </p:cNvPr>
          <p:cNvSpPr/>
          <p:nvPr/>
        </p:nvSpPr>
        <p:spPr>
          <a:xfrm>
            <a:off x="3627349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6EFA270-3AA9-45FE-9AF4-2266D3F25D48}"/>
              </a:ext>
            </a:extLst>
          </p:cNvPr>
          <p:cNvSpPr/>
          <p:nvPr/>
        </p:nvSpPr>
        <p:spPr>
          <a:xfrm>
            <a:off x="4330002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AE4F47A-3706-44EE-A03B-714552BB9E1F}"/>
              </a:ext>
            </a:extLst>
          </p:cNvPr>
          <p:cNvSpPr txBox="1"/>
          <p:nvPr/>
        </p:nvSpPr>
        <p:spPr>
          <a:xfrm>
            <a:off x="3653331" y="3608135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9FD2F-0B44-4B0B-8CAA-AF0A32B63655}"/>
              </a:ext>
            </a:extLst>
          </p:cNvPr>
          <p:cNvSpPr txBox="1"/>
          <p:nvPr/>
        </p:nvSpPr>
        <p:spPr>
          <a:xfrm>
            <a:off x="2922099" y="3620328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429D60F-09B8-42C0-B07D-1D174BB1A200}"/>
              </a:ext>
            </a:extLst>
          </p:cNvPr>
          <p:cNvSpPr txBox="1"/>
          <p:nvPr/>
        </p:nvSpPr>
        <p:spPr>
          <a:xfrm>
            <a:off x="5032655" y="360813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28FD48E-E129-45BC-95C4-5AB4AF1D00B8}"/>
              </a:ext>
            </a:extLst>
          </p:cNvPr>
          <p:cNvSpPr txBox="1"/>
          <p:nvPr/>
        </p:nvSpPr>
        <p:spPr>
          <a:xfrm>
            <a:off x="4338388" y="360813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04A80F-AD8C-4F2D-B0F5-B360F5046039}"/>
              </a:ext>
            </a:extLst>
          </p:cNvPr>
          <p:cNvSpPr txBox="1"/>
          <p:nvPr/>
        </p:nvSpPr>
        <p:spPr>
          <a:xfrm>
            <a:off x="5729124" y="360812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409772C-3236-4C0A-90A7-E8BD3A6FFE07}"/>
              </a:ext>
            </a:extLst>
          </p:cNvPr>
          <p:cNvSpPr/>
          <p:nvPr/>
        </p:nvSpPr>
        <p:spPr>
          <a:xfrm>
            <a:off x="2771140" y="1046496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79ECBE18-1E67-4080-8F4D-C36CD20502D8}"/>
              </a:ext>
            </a:extLst>
          </p:cNvPr>
          <p:cNvSpPr/>
          <p:nvPr/>
        </p:nvSpPr>
        <p:spPr>
          <a:xfrm>
            <a:off x="4330002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DBD4660D-E65A-4D49-9F87-ED1AE05F062A}"/>
              </a:ext>
            </a:extLst>
          </p:cNvPr>
          <p:cNvSpPr/>
          <p:nvPr/>
        </p:nvSpPr>
        <p:spPr>
          <a:xfrm>
            <a:off x="5032655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B81F4932-8C7C-4AA7-9598-F0528E881FE0}"/>
              </a:ext>
            </a:extLst>
          </p:cNvPr>
          <p:cNvSpPr/>
          <p:nvPr/>
        </p:nvSpPr>
        <p:spPr>
          <a:xfrm>
            <a:off x="5726792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0828EC6-D870-4AAF-B244-214DEBC83C59}"/>
              </a:ext>
            </a:extLst>
          </p:cNvPr>
          <p:cNvSpPr txBox="1"/>
          <p:nvPr/>
        </p:nvSpPr>
        <p:spPr>
          <a:xfrm>
            <a:off x="3653331" y="1034304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B147FFF-B185-4436-B7E3-C18B2FC468C7}"/>
              </a:ext>
            </a:extLst>
          </p:cNvPr>
          <p:cNvSpPr txBox="1"/>
          <p:nvPr/>
        </p:nvSpPr>
        <p:spPr>
          <a:xfrm>
            <a:off x="2922099" y="104649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7E594D8-5B6A-4B7C-9D8C-6C9F90E289C0}"/>
              </a:ext>
            </a:extLst>
          </p:cNvPr>
          <p:cNvSpPr txBox="1"/>
          <p:nvPr/>
        </p:nvSpPr>
        <p:spPr>
          <a:xfrm>
            <a:off x="5032655" y="103430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D81ED50-B321-4617-B49B-29D185E6F5FA}"/>
              </a:ext>
            </a:extLst>
          </p:cNvPr>
          <p:cNvSpPr txBox="1"/>
          <p:nvPr/>
        </p:nvSpPr>
        <p:spPr>
          <a:xfrm>
            <a:off x="4338388" y="103430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A941964-0D17-44DF-8077-EEF7D909AB5B}"/>
              </a:ext>
            </a:extLst>
          </p:cNvPr>
          <p:cNvSpPr txBox="1"/>
          <p:nvPr/>
        </p:nvSpPr>
        <p:spPr>
          <a:xfrm>
            <a:off x="5729124" y="103429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C56F510-4837-457C-8FFD-30452B81C31B}"/>
              </a:ext>
            </a:extLst>
          </p:cNvPr>
          <p:cNvSpPr/>
          <p:nvPr/>
        </p:nvSpPr>
        <p:spPr>
          <a:xfrm>
            <a:off x="2857500" y="1247385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156B559-03DA-4F9C-9414-9D3C107533A4}"/>
              </a:ext>
            </a:extLst>
          </p:cNvPr>
          <p:cNvSpPr/>
          <p:nvPr/>
        </p:nvSpPr>
        <p:spPr>
          <a:xfrm>
            <a:off x="3571853" y="2134748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C6BCAE7-3D01-4F36-A17F-0DB32FB6F6CA}"/>
              </a:ext>
            </a:extLst>
          </p:cNvPr>
          <p:cNvSpPr/>
          <p:nvPr/>
        </p:nvSpPr>
        <p:spPr>
          <a:xfrm>
            <a:off x="4957554" y="3828972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260DD33B-FCD0-49CB-9CC7-D78D362E4A0C}"/>
              </a:ext>
            </a:extLst>
          </p:cNvPr>
          <p:cNvSpPr/>
          <p:nvPr/>
        </p:nvSpPr>
        <p:spPr>
          <a:xfrm>
            <a:off x="4266808" y="2981911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8D9D498B-722C-4BCE-B89D-28D268FF6857}"/>
              </a:ext>
            </a:extLst>
          </p:cNvPr>
          <p:cNvSpPr/>
          <p:nvPr/>
        </p:nvSpPr>
        <p:spPr>
          <a:xfrm>
            <a:off x="2924697" y="135394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2655DFE-3C31-484D-AA70-22059EA49287}"/>
              </a:ext>
            </a:extLst>
          </p:cNvPr>
          <p:cNvSpPr/>
          <p:nvPr/>
        </p:nvSpPr>
        <p:spPr>
          <a:xfrm>
            <a:off x="3627349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CD1CCE-180F-49C8-B1F1-D2280746CE5B}"/>
              </a:ext>
            </a:extLst>
          </p:cNvPr>
          <p:cNvSpPr/>
          <p:nvPr/>
        </p:nvSpPr>
        <p:spPr>
          <a:xfrm>
            <a:off x="3627349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320A01E-1E0A-4CEC-9FB7-D614E713C8C8}"/>
              </a:ext>
            </a:extLst>
          </p:cNvPr>
          <p:cNvSpPr/>
          <p:nvPr/>
        </p:nvSpPr>
        <p:spPr>
          <a:xfrm>
            <a:off x="4330002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5C9438C1-F34B-4859-A11E-2B8A5A980124}"/>
              </a:ext>
            </a:extLst>
          </p:cNvPr>
          <p:cNvSpPr/>
          <p:nvPr/>
        </p:nvSpPr>
        <p:spPr>
          <a:xfrm>
            <a:off x="4330002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44B7893-C724-4CA5-B7B1-D7142CF5CB6A}"/>
              </a:ext>
            </a:extLst>
          </p:cNvPr>
          <p:cNvSpPr/>
          <p:nvPr/>
        </p:nvSpPr>
        <p:spPr>
          <a:xfrm>
            <a:off x="5032655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024D76B0-F8A6-4E31-A10A-B95BD01680EB}"/>
              </a:ext>
            </a:extLst>
          </p:cNvPr>
          <p:cNvSpPr/>
          <p:nvPr/>
        </p:nvSpPr>
        <p:spPr>
          <a:xfrm>
            <a:off x="5032655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809E2FDF-7F2F-4591-BE28-1FAE24857DBB}"/>
              </a:ext>
            </a:extLst>
          </p:cNvPr>
          <p:cNvSpPr/>
          <p:nvPr/>
        </p:nvSpPr>
        <p:spPr>
          <a:xfrm>
            <a:off x="5726792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E62FEA4-B333-4C7E-B12E-C17C767BA60F}"/>
              </a:ext>
            </a:extLst>
          </p:cNvPr>
          <p:cNvSpPr txBox="1"/>
          <p:nvPr/>
        </p:nvSpPr>
        <p:spPr>
          <a:xfrm>
            <a:off x="3485493" y="734446"/>
            <a:ext cx="223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D9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Bubble sort</a:t>
            </a:r>
            <a:r>
              <a:rPr lang="lo-LA" sz="1800" dirty="0">
                <a:solidFill>
                  <a:srgbClr val="FD9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ເທຶ່ອທີ </a:t>
            </a:r>
            <a:r>
              <a:rPr lang="lo-LA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4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  <a:p>
            <a:endParaRPr lang="th-TH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6E384-4E6E-45C3-A36A-FA61EDF5D601}"/>
              </a:ext>
            </a:extLst>
          </p:cNvPr>
          <p:cNvCxnSpPr>
            <a:cxnSpLocks/>
          </p:cNvCxnSpPr>
          <p:nvPr/>
        </p:nvCxnSpPr>
        <p:spPr>
          <a:xfrm flipH="1" flipV="1">
            <a:off x="2316726" y="2284648"/>
            <a:ext cx="1244581" cy="1213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F0D78C-7183-4CD0-9A72-130EEC190FC5}"/>
              </a:ext>
            </a:extLst>
          </p:cNvPr>
          <p:cNvSpPr txBox="1"/>
          <p:nvPr/>
        </p:nvSpPr>
        <p:spPr>
          <a:xfrm>
            <a:off x="402886" y="1760790"/>
            <a:ext cx="1832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ຖືກຕາມເງື່ອນໄຂດັ່ງນັ້ນຈື່ງບໍ່ໄດ້ສະຫຼັບກັນ ຂ້າມໄປຄູ່ຕໍ່ໄປ</a:t>
            </a:r>
            <a:endParaRPr lang="th-TH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07A10B-506C-4CB2-867E-F313640947DB}"/>
              </a:ext>
            </a:extLst>
          </p:cNvPr>
          <p:cNvCxnSpPr>
            <a:cxnSpLocks/>
          </p:cNvCxnSpPr>
          <p:nvPr/>
        </p:nvCxnSpPr>
        <p:spPr>
          <a:xfrm>
            <a:off x="6285973" y="4075544"/>
            <a:ext cx="6348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8800EDE-C7DE-4766-8D16-AEB96FE6346F}"/>
              </a:ext>
            </a:extLst>
          </p:cNvPr>
          <p:cNvSpPr txBox="1"/>
          <p:nvPr/>
        </p:nvSpPr>
        <p:spPr>
          <a:xfrm>
            <a:off x="6921402" y="3648713"/>
            <a:ext cx="196575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ຖືກຕາມເງື່ອນຄືໄຂດັ່ງນັ້ນຈື່ງບໍ່ໄດ້ສະຫຼັບກັນ</a:t>
            </a:r>
            <a:endParaRPr lang="th-TH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4E5389C-7C44-4DC7-81EB-23E3EA38D09A}"/>
              </a:ext>
            </a:extLst>
          </p:cNvPr>
          <p:cNvSpPr txBox="1"/>
          <p:nvPr/>
        </p:nvSpPr>
        <p:spPr>
          <a:xfrm>
            <a:off x="6910967" y="1512678"/>
            <a:ext cx="18328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ຖືກຕາມເງື່ອນໄຂດັ່ງນັ້ນຈື່ງບໍ່ໄດ້ສະຫຼັບກັນ ຂ້າມໄປຄູ່ຕໍ່ໄປ</a:t>
            </a:r>
            <a:endParaRPr lang="th-TH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264000-B9F8-4226-A062-5D781AD869A5}"/>
              </a:ext>
            </a:extLst>
          </p:cNvPr>
          <p:cNvCxnSpPr>
            <a:cxnSpLocks/>
          </p:cNvCxnSpPr>
          <p:nvPr/>
        </p:nvCxnSpPr>
        <p:spPr>
          <a:xfrm flipV="1">
            <a:off x="5585582" y="2134748"/>
            <a:ext cx="1325385" cy="10441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F4418B2-D45E-4387-9125-F8B7B617C15E}"/>
              </a:ext>
            </a:extLst>
          </p:cNvPr>
          <p:cNvSpPr/>
          <p:nvPr/>
        </p:nvSpPr>
        <p:spPr>
          <a:xfrm>
            <a:off x="2461898" y="1026663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0E73368-A753-46AA-B52D-BC945AE3C9B8}"/>
              </a:ext>
            </a:extLst>
          </p:cNvPr>
          <p:cNvSpPr/>
          <p:nvPr/>
        </p:nvSpPr>
        <p:spPr>
          <a:xfrm>
            <a:off x="2463696" y="1896150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4D13CC0A-4D57-4AEC-9C9E-23FEEE395770}"/>
              </a:ext>
            </a:extLst>
          </p:cNvPr>
          <p:cNvSpPr/>
          <p:nvPr/>
        </p:nvSpPr>
        <p:spPr>
          <a:xfrm>
            <a:off x="2461898" y="2750715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DA4B2DA-961A-47EA-BC43-D2DF308331D1}"/>
              </a:ext>
            </a:extLst>
          </p:cNvPr>
          <p:cNvSpPr/>
          <p:nvPr/>
        </p:nvSpPr>
        <p:spPr>
          <a:xfrm>
            <a:off x="2461898" y="3596008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6E0E0C-25EE-46E0-BFFF-2C734A98B7B1}"/>
              </a:ext>
            </a:extLst>
          </p:cNvPr>
          <p:cNvSpPr/>
          <p:nvPr/>
        </p:nvSpPr>
        <p:spPr>
          <a:xfrm>
            <a:off x="-85060" y="0"/>
            <a:ext cx="922906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D7BEB7A-1228-4FA5-9AF3-2D26C5529FFE}"/>
              </a:ext>
            </a:extLst>
          </p:cNvPr>
          <p:cNvGrpSpPr/>
          <p:nvPr/>
        </p:nvGrpSpPr>
        <p:grpSpPr>
          <a:xfrm>
            <a:off x="2950948" y="1512307"/>
            <a:ext cx="3601720" cy="778448"/>
            <a:chOff x="2958192" y="385649"/>
            <a:chExt cx="3601720" cy="778448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9147E0A-BA71-40F2-89B8-C2613C3724C7}"/>
                </a:ext>
              </a:extLst>
            </p:cNvPr>
            <p:cNvSpPr/>
            <p:nvPr/>
          </p:nvSpPr>
          <p:spPr>
            <a:xfrm>
              <a:off x="2958192" y="397851"/>
              <a:ext cx="3601720" cy="76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DF6BD365-07E1-4843-BEB0-57DBB65BC152}"/>
                </a:ext>
              </a:extLst>
            </p:cNvPr>
            <p:cNvSpPr/>
            <p:nvPr/>
          </p:nvSpPr>
          <p:spPr>
            <a:xfrm>
              <a:off x="3100087" y="70530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dirty="0">
                  <a:latin typeface="Comic Sans MS" panose="030F0702030302020204" pitchFamily="66" charset="0"/>
                </a:rPr>
                <a:t>1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0FCD052-FD59-418A-9E03-E40C662D5C69}"/>
                </a:ext>
              </a:extLst>
            </p:cNvPr>
            <p:cNvSpPr/>
            <p:nvPr/>
          </p:nvSpPr>
          <p:spPr>
            <a:xfrm>
              <a:off x="3802739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dirty="0">
                  <a:latin typeface="Comic Sans MS" panose="030F0702030302020204" pitchFamily="66" charset="0"/>
                </a:rPr>
                <a:t>2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757868C-6E6B-45F8-820A-9A07C2A973D1}"/>
                </a:ext>
              </a:extLst>
            </p:cNvPr>
            <p:cNvSpPr/>
            <p:nvPr/>
          </p:nvSpPr>
          <p:spPr>
            <a:xfrm>
              <a:off x="4505392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3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778D0C35-F472-42F1-A547-DE39D567A5EB}"/>
                </a:ext>
              </a:extLst>
            </p:cNvPr>
            <p:cNvSpPr/>
            <p:nvPr/>
          </p:nvSpPr>
          <p:spPr>
            <a:xfrm>
              <a:off x="5208045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dirty="0">
                  <a:latin typeface="Comic Sans MS" panose="030F0702030302020204" pitchFamily="66" charset="0"/>
                </a:rPr>
                <a:t>4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1A274CD-888E-4832-84FB-F63F09B29EE0}"/>
                </a:ext>
              </a:extLst>
            </p:cNvPr>
            <p:cNvSpPr/>
            <p:nvPr/>
          </p:nvSpPr>
          <p:spPr>
            <a:xfrm>
              <a:off x="5902182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5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5EC59AF-E308-400A-B298-E58766703F94}"/>
                </a:ext>
              </a:extLst>
            </p:cNvPr>
            <p:cNvSpPr txBox="1"/>
            <p:nvPr/>
          </p:nvSpPr>
          <p:spPr>
            <a:xfrm>
              <a:off x="3828721" y="385659"/>
              <a:ext cx="487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(1)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5F18EC3-4FDD-4D6D-81FD-7A0E40BD3276}"/>
                </a:ext>
              </a:extLst>
            </p:cNvPr>
            <p:cNvSpPr txBox="1"/>
            <p:nvPr/>
          </p:nvSpPr>
          <p:spPr>
            <a:xfrm>
              <a:off x="3097489" y="397852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(0)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76D3056-5BB6-44D2-8A2E-1B6BDFC1481E}"/>
                </a:ext>
              </a:extLst>
            </p:cNvPr>
            <p:cNvSpPr txBox="1"/>
            <p:nvPr/>
          </p:nvSpPr>
          <p:spPr>
            <a:xfrm>
              <a:off x="5208045" y="385661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(3)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2802E1-BB53-4B20-88BD-2E697CA13AF4}"/>
                </a:ext>
              </a:extLst>
            </p:cNvPr>
            <p:cNvSpPr txBox="1"/>
            <p:nvPr/>
          </p:nvSpPr>
          <p:spPr>
            <a:xfrm>
              <a:off x="4513778" y="385660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(2)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28DF52B-3BDF-4B97-9551-5506CC03A26F}"/>
                </a:ext>
              </a:extLst>
            </p:cNvPr>
            <p:cNvSpPr txBox="1"/>
            <p:nvPr/>
          </p:nvSpPr>
          <p:spPr>
            <a:xfrm>
              <a:off x="5904514" y="385649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(4)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D4B4A3D-3517-425D-AD07-836A88591D6A}"/>
              </a:ext>
            </a:extLst>
          </p:cNvPr>
          <p:cNvSpPr txBox="1"/>
          <p:nvPr/>
        </p:nvSpPr>
        <p:spPr>
          <a:xfrm>
            <a:off x="2934432" y="826627"/>
            <a:ext cx="353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ສະຫຼຸບຂໍ້ມູນໃນເທື່ອທີ4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7B987-4CF2-4CE6-8CFC-8AC170A560EA}"/>
              </a:ext>
            </a:extLst>
          </p:cNvPr>
          <p:cNvSpPr txBox="1"/>
          <p:nvPr/>
        </p:nvSpPr>
        <p:spPr>
          <a:xfrm>
            <a:off x="1822160" y="2558765"/>
            <a:ext cx="615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ຜົນຈາກການຈັດລຽງ</a:t>
            </a:r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Bubble sort</a:t>
            </a:r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ແຕ່ໜ່ອຍຫາຫຼາຍ </a:t>
            </a:r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ໄດ້</a:t>
            </a:r>
            <a:r>
              <a:rPr lang="lo-L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:</a:t>
            </a:r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1800" dirty="0">
                <a:solidFill>
                  <a:srgbClr val="FD9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1 2 3 4 5</a:t>
            </a:r>
            <a:endParaRPr lang="en-US" sz="1800" dirty="0">
              <a:solidFill>
                <a:srgbClr val="FD985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Defago Noto Sans" panose="020B0504020207020204" pitchFamily="34" charset="-34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5AD07B9-4202-4E02-80AA-171766D2514E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81" name="Google Shape;6479;p62">
              <a:extLst>
                <a:ext uri="{FF2B5EF4-FFF2-40B4-BE49-F238E27FC236}">
                  <a16:creationId xmlns:a16="http://schemas.microsoft.com/office/drawing/2014/main" id="{30B6F6F7-BCCC-48C7-B9F9-A3D2697D704B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83" name="Google Shape;6480;p62">
                <a:extLst>
                  <a:ext uri="{FF2B5EF4-FFF2-40B4-BE49-F238E27FC236}">
                    <a16:creationId xmlns:a16="http://schemas.microsoft.com/office/drawing/2014/main" id="{27ADCC54-26CF-4A8D-AD9F-4FE9F3D4B757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84" name="Google Shape;6481;p62">
                <a:extLst>
                  <a:ext uri="{FF2B5EF4-FFF2-40B4-BE49-F238E27FC236}">
                    <a16:creationId xmlns:a16="http://schemas.microsoft.com/office/drawing/2014/main" id="{E409B410-B95B-4272-8E9D-D799E155CBB5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85" name="Google Shape;6482;p62">
                <a:extLst>
                  <a:ext uri="{FF2B5EF4-FFF2-40B4-BE49-F238E27FC236}">
                    <a16:creationId xmlns:a16="http://schemas.microsoft.com/office/drawing/2014/main" id="{644DFD3A-D3BE-4301-BA31-14E8E18BE03C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8970B24-4D07-42C2-831D-2993F0F5B2A5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ນາງ ພົມມາ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ວຸດທິສຸກ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64423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69136E-6 L 0.02066 0.04012 C 0.025 0.04907 0.0316 0.05401 0.03837 0.05401 C 0.04601 0.05401 0.05226 0.04907 0.0566 0.04012 L 0.07743 4.69136E-6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" y="26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69136E-6 L -0.01979 -0.04723 C -0.02396 -0.05772 -0.03038 -0.06328 -0.03698 -0.06328 C -0.04444 -0.06328 -0.05052 -0.05772 -0.05469 -0.04723 L -0.07483 4.69136E-6 " pathEditMode="relative" rAng="0" ptsTypes="AAAAA">
                                      <p:cBhvr>
                                        <p:cTn id="2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-3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7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 animBg="1"/>
      <p:bldP spid="274" grpId="0" animBg="1"/>
      <p:bldP spid="271" grpId="0" animBg="1"/>
      <p:bldP spid="205" grpId="0" animBg="1"/>
      <p:bldP spid="206" grpId="0" animBg="1"/>
      <p:bldP spid="275" grpId="0"/>
      <p:bldP spid="9" grpId="0"/>
      <p:bldP spid="63" grpId="0"/>
      <p:bldP spid="62" grpId="0"/>
      <p:bldP spid="264" grpId="0" animBg="1"/>
      <p:bldP spid="270" grpId="0" animBg="1"/>
      <p:bldP spid="272" grpId="0" animBg="1"/>
      <p:bldP spid="273" grpId="0" animBg="1"/>
      <p:bldP spid="66" grpId="0" animBg="1"/>
      <p:bldP spid="79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44"/>
          <p:cNvGrpSpPr/>
          <p:nvPr/>
        </p:nvGrpSpPr>
        <p:grpSpPr>
          <a:xfrm>
            <a:off x="1832898" y="479778"/>
            <a:ext cx="5801491" cy="4071484"/>
            <a:chOff x="1540350" y="826005"/>
            <a:chExt cx="6259025" cy="3378825"/>
          </a:xfrm>
        </p:grpSpPr>
        <p:sp>
          <p:nvSpPr>
            <p:cNvPr id="1021" name="Google Shape;1021;p44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4"/>
          <p:cNvGrpSpPr/>
          <p:nvPr/>
        </p:nvGrpSpPr>
        <p:grpSpPr>
          <a:xfrm>
            <a:off x="1496915" y="3527191"/>
            <a:ext cx="1315564" cy="1118517"/>
            <a:chOff x="1168000" y="1750950"/>
            <a:chExt cx="405425" cy="344700"/>
          </a:xfrm>
        </p:grpSpPr>
        <p:sp>
          <p:nvSpPr>
            <p:cNvPr id="1025" name="Google Shape;1025;p44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4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1033" name="Google Shape;1033;p44"/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6993469" y="2685883"/>
            <a:ext cx="653616" cy="895336"/>
            <a:chOff x="1731150" y="1748550"/>
            <a:chExt cx="228625" cy="313175"/>
          </a:xfrm>
        </p:grpSpPr>
        <p:sp>
          <p:nvSpPr>
            <p:cNvPr id="1043" name="Google Shape;1043;p4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75B27-80DA-4352-993F-B09C55D9BD39}"/>
              </a:ext>
            </a:extLst>
          </p:cNvPr>
          <p:cNvSpPr txBox="1"/>
          <p:nvPr/>
        </p:nvSpPr>
        <p:spPr>
          <a:xfrm rot="21441478">
            <a:off x="2676929" y="2275485"/>
            <a:ext cx="45971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ຕົວຢ່າງ: ເງື່ອນໄຂແມ່ນຈັດລຳດັບແຕ່ໜ່ອຍຫາຫຼາຍ.</a:t>
            </a:r>
          </a:p>
          <a:p>
            <a:endParaRPr lang="lo-LA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  <a:p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Array: 55 60 42 96 77</a:t>
            </a:r>
            <a:endParaRPr lang="th-TH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Defago Noto Sans" panose="020B0504020207020204" pitchFamily="34" charset="-34"/>
            </a:endParaRPr>
          </a:p>
          <a:p>
            <a:endParaRPr lang="th-TH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FB8F9-DAAF-4480-955E-630A72889D7A}"/>
              </a:ext>
            </a:extLst>
          </p:cNvPr>
          <p:cNvSpPr txBox="1"/>
          <p:nvPr/>
        </p:nvSpPr>
        <p:spPr>
          <a:xfrm rot="21429268">
            <a:off x="2498476" y="1150264"/>
            <a:ext cx="4744947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Selection sort </a:t>
            </a:r>
            <a:r>
              <a:rPr lang="lo-L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ແມ່ນການຊອກຫາຄ່າທີ່ຫຼາຍທີ່ສຸດໃນຊຸດຂໍ້ມູນ ໂດຍໃຫ້ຂໍ້ມູນທີ່ຫຼາຍທີ່ສຸດໄປໄວ້ຕຳແໜ່ງຂວາສຸດໃນ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Array </a:t>
            </a:r>
            <a:r>
              <a:rPr lang="lo-L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ໂດຍການສະຫຼັບຕຳແໜ່ງກັນ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0FCA3886-833E-44EF-9F25-A2EAD9E7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5868">
            <a:off x="2990743" y="614946"/>
            <a:ext cx="3349947" cy="5727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ED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ea typeface="Phetsarath OT" panose="02000500000000000001" pitchFamily="2" charset="2"/>
              </a:rPr>
              <a:t>Selection sort</a:t>
            </a:r>
            <a:endParaRPr lang="th-TH" sz="4000" dirty="0">
              <a:solidFill>
                <a:srgbClr val="FED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A30593E-9EE6-4C04-B236-7C6522AAEBA7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6" name="Google Shape;6479;p62">
              <a:extLst>
                <a:ext uri="{FF2B5EF4-FFF2-40B4-BE49-F238E27FC236}">
                  <a16:creationId xmlns:a16="http://schemas.microsoft.com/office/drawing/2014/main" id="{E8BEC69D-6DDB-42E9-92D5-3E732C2F12DC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8" name="Google Shape;6480;p62">
                <a:extLst>
                  <a:ext uri="{FF2B5EF4-FFF2-40B4-BE49-F238E27FC236}">
                    <a16:creationId xmlns:a16="http://schemas.microsoft.com/office/drawing/2014/main" id="{2CC88B6C-F123-427B-9AD4-87713976D106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9" name="Google Shape;6481;p62">
                <a:extLst>
                  <a:ext uri="{FF2B5EF4-FFF2-40B4-BE49-F238E27FC236}">
                    <a16:creationId xmlns:a16="http://schemas.microsoft.com/office/drawing/2014/main" id="{D1AFEF68-426E-4DBB-8DEC-436061A5CBF5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0" name="Google Shape;6482;p62">
                <a:extLst>
                  <a:ext uri="{FF2B5EF4-FFF2-40B4-BE49-F238E27FC236}">
                    <a16:creationId xmlns:a16="http://schemas.microsoft.com/office/drawing/2014/main" id="{A3F6F2BD-E8C7-4F2A-8987-E388BA7E0ACA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F832A9-9A94-4CB0-B673-168F99211240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ພຸດທະສອນ ມະນີພູໃສ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138050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F3E5DA71-F06A-41BA-87D8-D27BE61542E9}"/>
              </a:ext>
            </a:extLst>
          </p:cNvPr>
          <p:cNvSpPr/>
          <p:nvPr/>
        </p:nvSpPr>
        <p:spPr>
          <a:xfrm>
            <a:off x="2805792" y="93051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3DEE0D1-5E6A-4B97-B658-CF4DA26D9724}"/>
              </a:ext>
            </a:extLst>
          </p:cNvPr>
          <p:cNvSpPr/>
          <p:nvPr/>
        </p:nvSpPr>
        <p:spPr>
          <a:xfrm>
            <a:off x="2947687" y="40050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6A15429-FCF0-40B2-8C54-A7C7930AE535}"/>
              </a:ext>
            </a:extLst>
          </p:cNvPr>
          <p:cNvSpPr/>
          <p:nvPr/>
        </p:nvSpPr>
        <p:spPr>
          <a:xfrm>
            <a:off x="3650339" y="4005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60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7771C65-E485-43AB-8EEF-B3115E89F186}"/>
              </a:ext>
            </a:extLst>
          </p:cNvPr>
          <p:cNvSpPr/>
          <p:nvPr/>
        </p:nvSpPr>
        <p:spPr>
          <a:xfrm>
            <a:off x="4352992" y="4005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FDD1C03-7E12-4B66-AD99-DCE825A2300F}"/>
              </a:ext>
            </a:extLst>
          </p:cNvPr>
          <p:cNvSpPr/>
          <p:nvPr/>
        </p:nvSpPr>
        <p:spPr>
          <a:xfrm>
            <a:off x="5055645" y="4005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96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72BF209-91BA-469E-B02A-535332D45DCC}"/>
              </a:ext>
            </a:extLst>
          </p:cNvPr>
          <p:cNvSpPr/>
          <p:nvPr/>
        </p:nvSpPr>
        <p:spPr>
          <a:xfrm>
            <a:off x="5749782" y="4005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77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E5BACB-D0EB-435F-B593-D2E9A41B7038}"/>
              </a:ext>
            </a:extLst>
          </p:cNvPr>
          <p:cNvSpPr txBox="1"/>
          <p:nvPr/>
        </p:nvSpPr>
        <p:spPr>
          <a:xfrm>
            <a:off x="3676321" y="80859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5451D9-EFE3-49D4-AAA2-4C43830F7400}"/>
              </a:ext>
            </a:extLst>
          </p:cNvPr>
          <p:cNvSpPr txBox="1"/>
          <p:nvPr/>
        </p:nvSpPr>
        <p:spPr>
          <a:xfrm>
            <a:off x="2945089" y="9305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0BE006-3A90-47B0-8217-8FB3771AC27D}"/>
              </a:ext>
            </a:extLst>
          </p:cNvPr>
          <p:cNvSpPr txBox="1"/>
          <p:nvPr/>
        </p:nvSpPr>
        <p:spPr>
          <a:xfrm>
            <a:off x="5055645" y="8086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1F07C5-4604-4D73-87C9-5C7D2BB2623D}"/>
              </a:ext>
            </a:extLst>
          </p:cNvPr>
          <p:cNvSpPr txBox="1"/>
          <p:nvPr/>
        </p:nvSpPr>
        <p:spPr>
          <a:xfrm>
            <a:off x="4361378" y="8086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A92143-94D0-4B2B-8150-017E13A61A1B}"/>
              </a:ext>
            </a:extLst>
          </p:cNvPr>
          <p:cNvSpPr txBox="1"/>
          <p:nvPr/>
        </p:nvSpPr>
        <p:spPr>
          <a:xfrm>
            <a:off x="5752114" y="80849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409772C-3236-4C0A-90A7-E8BD3A6FFE07}"/>
              </a:ext>
            </a:extLst>
          </p:cNvPr>
          <p:cNvSpPr/>
          <p:nvPr/>
        </p:nvSpPr>
        <p:spPr>
          <a:xfrm>
            <a:off x="2771140" y="1191811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79ECBE18-1E67-4080-8F4D-C36CD20502D8}"/>
              </a:ext>
            </a:extLst>
          </p:cNvPr>
          <p:cNvSpPr/>
          <p:nvPr/>
        </p:nvSpPr>
        <p:spPr>
          <a:xfrm>
            <a:off x="4330002" y="14992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DBD4660D-E65A-4D49-9F87-ED1AE05F062A}"/>
              </a:ext>
            </a:extLst>
          </p:cNvPr>
          <p:cNvSpPr/>
          <p:nvPr/>
        </p:nvSpPr>
        <p:spPr>
          <a:xfrm>
            <a:off x="5032655" y="14992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96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B81F4932-8C7C-4AA7-9598-F0528E881FE0}"/>
              </a:ext>
            </a:extLst>
          </p:cNvPr>
          <p:cNvSpPr/>
          <p:nvPr/>
        </p:nvSpPr>
        <p:spPr>
          <a:xfrm>
            <a:off x="5726792" y="14992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77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0828EC6-D870-4AAF-B244-214DEBC83C59}"/>
              </a:ext>
            </a:extLst>
          </p:cNvPr>
          <p:cNvSpPr txBox="1"/>
          <p:nvPr/>
        </p:nvSpPr>
        <p:spPr>
          <a:xfrm>
            <a:off x="3653331" y="1179619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B147FFF-B185-4436-B7E3-C18B2FC468C7}"/>
              </a:ext>
            </a:extLst>
          </p:cNvPr>
          <p:cNvSpPr txBox="1"/>
          <p:nvPr/>
        </p:nvSpPr>
        <p:spPr>
          <a:xfrm>
            <a:off x="2922099" y="119181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7E594D8-5B6A-4B7C-9D8C-6C9F90E289C0}"/>
              </a:ext>
            </a:extLst>
          </p:cNvPr>
          <p:cNvSpPr txBox="1"/>
          <p:nvPr/>
        </p:nvSpPr>
        <p:spPr>
          <a:xfrm>
            <a:off x="5032655" y="117962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D81ED50-B321-4617-B49B-29D185E6F5FA}"/>
              </a:ext>
            </a:extLst>
          </p:cNvPr>
          <p:cNvSpPr txBox="1"/>
          <p:nvPr/>
        </p:nvSpPr>
        <p:spPr>
          <a:xfrm>
            <a:off x="4338388" y="117962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A941964-0D17-44DF-8077-EEF7D909AB5B}"/>
              </a:ext>
            </a:extLst>
          </p:cNvPr>
          <p:cNvSpPr txBox="1"/>
          <p:nvPr/>
        </p:nvSpPr>
        <p:spPr>
          <a:xfrm>
            <a:off x="5729124" y="1179609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8D9D498B-722C-4BCE-B89D-28D268FF6857}"/>
              </a:ext>
            </a:extLst>
          </p:cNvPr>
          <p:cNvSpPr/>
          <p:nvPr/>
        </p:nvSpPr>
        <p:spPr>
          <a:xfrm>
            <a:off x="2924697" y="149926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2655DFE-3C31-484D-AA70-22059EA49287}"/>
              </a:ext>
            </a:extLst>
          </p:cNvPr>
          <p:cNvSpPr/>
          <p:nvPr/>
        </p:nvSpPr>
        <p:spPr>
          <a:xfrm>
            <a:off x="3627349" y="14992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60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02CD2A-7FC7-4A18-888F-F0FA18F9942E}"/>
              </a:ext>
            </a:extLst>
          </p:cNvPr>
          <p:cNvSpPr txBox="1"/>
          <p:nvPr/>
        </p:nvSpPr>
        <p:spPr>
          <a:xfrm>
            <a:off x="909902" y="329246"/>
            <a:ext cx="182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Array: </a:t>
            </a:r>
            <a:endParaRPr lang="th-TH" sz="18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C6BCAE7-3D01-4F36-A17F-0DB32FB6F6CA}"/>
              </a:ext>
            </a:extLst>
          </p:cNvPr>
          <p:cNvSpPr/>
          <p:nvPr/>
        </p:nvSpPr>
        <p:spPr>
          <a:xfrm>
            <a:off x="2845973" y="1191810"/>
            <a:ext cx="3440000" cy="7662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3E9CF-0B64-410F-AD14-4B361858F25B}"/>
              </a:ext>
            </a:extLst>
          </p:cNvPr>
          <p:cNvSpPr txBox="1"/>
          <p:nvPr/>
        </p:nvSpPr>
        <p:spPr>
          <a:xfrm>
            <a:off x="496764" y="1313323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ເທື່ອທີ1: ເລີ່ມຊອກຫາຄ່າໃຫຍ່ສຸດ</a:t>
            </a:r>
          </a:p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ໃນຊຸດຂໍ້ມູນ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C85F9D-F8FD-44DE-93ED-F504D86CB8CC}"/>
              </a:ext>
            </a:extLst>
          </p:cNvPr>
          <p:cNvSpPr/>
          <p:nvPr/>
        </p:nvSpPr>
        <p:spPr>
          <a:xfrm>
            <a:off x="4943793" y="1413671"/>
            <a:ext cx="671321" cy="466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A66996-ED15-4CE0-94B8-3C8DF2F2B33D}"/>
              </a:ext>
            </a:extLst>
          </p:cNvPr>
          <p:cNvSpPr txBox="1"/>
          <p:nvPr/>
        </p:nvSpPr>
        <p:spPr>
          <a:xfrm>
            <a:off x="6635528" y="1493138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96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</a:t>
            </a:r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ເປັນຄ່າໃຫຍ່ສຸດ</a:t>
            </a:r>
            <a:endParaRPr lang="th-TH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94A2E4-DA51-499D-85DA-E78CAE738BCA}"/>
              </a:ext>
            </a:extLst>
          </p:cNvPr>
          <p:cNvCxnSpPr>
            <a:stCxn id="94" idx="3"/>
          </p:cNvCxnSpPr>
          <p:nvPr/>
        </p:nvCxnSpPr>
        <p:spPr>
          <a:xfrm flipV="1">
            <a:off x="5615114" y="1647027"/>
            <a:ext cx="96679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3CA1A07-87D1-4340-8A01-580A2BD43A4F}"/>
              </a:ext>
            </a:extLst>
          </p:cNvPr>
          <p:cNvSpPr/>
          <p:nvPr/>
        </p:nvSpPr>
        <p:spPr>
          <a:xfrm>
            <a:off x="2783808" y="2103685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7E15371-F893-4D90-ACB2-175E27569955}"/>
              </a:ext>
            </a:extLst>
          </p:cNvPr>
          <p:cNvSpPr/>
          <p:nvPr/>
        </p:nvSpPr>
        <p:spPr>
          <a:xfrm>
            <a:off x="4342670" y="241113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83D360C-B3A3-4F33-BEAC-DF4A93BE8BD1}"/>
              </a:ext>
            </a:extLst>
          </p:cNvPr>
          <p:cNvSpPr/>
          <p:nvPr/>
        </p:nvSpPr>
        <p:spPr>
          <a:xfrm>
            <a:off x="5045323" y="241113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77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C5916A99-D7AC-4597-B472-45FE852441EB}"/>
              </a:ext>
            </a:extLst>
          </p:cNvPr>
          <p:cNvSpPr/>
          <p:nvPr/>
        </p:nvSpPr>
        <p:spPr>
          <a:xfrm>
            <a:off x="5739460" y="241113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96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BF46A03-6E74-4B10-91CB-17D9759C6B4A}"/>
              </a:ext>
            </a:extLst>
          </p:cNvPr>
          <p:cNvSpPr txBox="1"/>
          <p:nvPr/>
        </p:nvSpPr>
        <p:spPr>
          <a:xfrm>
            <a:off x="3665999" y="2091493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A8B325A-6650-4D38-AF9E-B3C9B0190AC6}"/>
              </a:ext>
            </a:extLst>
          </p:cNvPr>
          <p:cNvSpPr txBox="1"/>
          <p:nvPr/>
        </p:nvSpPr>
        <p:spPr>
          <a:xfrm>
            <a:off x="2934767" y="210368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582F322-9330-4E7D-BCD3-7C2513C8CE05}"/>
              </a:ext>
            </a:extLst>
          </p:cNvPr>
          <p:cNvSpPr txBox="1"/>
          <p:nvPr/>
        </p:nvSpPr>
        <p:spPr>
          <a:xfrm>
            <a:off x="5045323" y="209149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E006630-472B-46A1-B302-58BF27FE5690}"/>
              </a:ext>
            </a:extLst>
          </p:cNvPr>
          <p:cNvSpPr txBox="1"/>
          <p:nvPr/>
        </p:nvSpPr>
        <p:spPr>
          <a:xfrm>
            <a:off x="4351056" y="209149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45C8490-73C1-4605-869F-C8436B6CA19D}"/>
              </a:ext>
            </a:extLst>
          </p:cNvPr>
          <p:cNvSpPr txBox="1"/>
          <p:nvPr/>
        </p:nvSpPr>
        <p:spPr>
          <a:xfrm>
            <a:off x="5741792" y="2091483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79E4A98-327C-481D-8E53-2E46EFADE437}"/>
              </a:ext>
            </a:extLst>
          </p:cNvPr>
          <p:cNvSpPr/>
          <p:nvPr/>
        </p:nvSpPr>
        <p:spPr>
          <a:xfrm>
            <a:off x="2937365" y="241113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15986BD4-9231-4F64-AB43-32D246033CB8}"/>
              </a:ext>
            </a:extLst>
          </p:cNvPr>
          <p:cNvSpPr/>
          <p:nvPr/>
        </p:nvSpPr>
        <p:spPr>
          <a:xfrm>
            <a:off x="3640017" y="241113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60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23F622F-ED38-44EF-A957-95946B813F88}"/>
              </a:ext>
            </a:extLst>
          </p:cNvPr>
          <p:cNvSpPr/>
          <p:nvPr/>
        </p:nvSpPr>
        <p:spPr>
          <a:xfrm>
            <a:off x="2858641" y="2103684"/>
            <a:ext cx="2860807" cy="7662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B1F936D-7BA1-42EE-BEA6-0C1C5E2B36EC}"/>
              </a:ext>
            </a:extLst>
          </p:cNvPr>
          <p:cNvSpPr txBox="1"/>
          <p:nvPr/>
        </p:nvSpPr>
        <p:spPr>
          <a:xfrm>
            <a:off x="509430" y="2225197"/>
            <a:ext cx="2276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ເທື່ອທີ2: ເລີ່ມຊອກຫາຄ່າໃຫຍ່ສຸດ</a:t>
            </a:r>
          </a:p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ໃນຊຸດຂໍ້ມູນຍົກເວັນ</a:t>
            </a:r>
            <a:r>
              <a:rPr lang="en-US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Array</a:t>
            </a:r>
          </a:p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ທີ4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EE17EF5-3D3B-495F-91EE-05EBF1ABC499}"/>
              </a:ext>
            </a:extLst>
          </p:cNvPr>
          <p:cNvSpPr/>
          <p:nvPr/>
        </p:nvSpPr>
        <p:spPr>
          <a:xfrm>
            <a:off x="4956461" y="2325545"/>
            <a:ext cx="671321" cy="466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C8E2-FA64-441E-8C6B-47C385219710}"/>
              </a:ext>
            </a:extLst>
          </p:cNvPr>
          <p:cNvSpPr txBox="1"/>
          <p:nvPr/>
        </p:nvSpPr>
        <p:spPr>
          <a:xfrm>
            <a:off x="6648196" y="2405012"/>
            <a:ext cx="17844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77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</a:t>
            </a:r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ເປັນຄ່າໃຫຍ່ສຸດ</a:t>
            </a:r>
          </a:p>
          <a:p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ແຕ່ຢູ່ທາງຂວາສຸດຈື່ງ</a:t>
            </a:r>
          </a:p>
          <a:p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ບໍ່ຖືກສະຫຼັບ</a:t>
            </a:r>
            <a:endParaRPr lang="th-TH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2A7A193-D74B-4CDA-8540-998FAFFB8DE7}"/>
              </a:ext>
            </a:extLst>
          </p:cNvPr>
          <p:cNvCxnSpPr>
            <a:stCxn id="120" idx="3"/>
          </p:cNvCxnSpPr>
          <p:nvPr/>
        </p:nvCxnSpPr>
        <p:spPr>
          <a:xfrm flipV="1">
            <a:off x="5627782" y="2558901"/>
            <a:ext cx="96679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0001F88-BD08-4B4E-81CA-EB1A1031782F}"/>
              </a:ext>
            </a:extLst>
          </p:cNvPr>
          <p:cNvSpPr/>
          <p:nvPr/>
        </p:nvSpPr>
        <p:spPr>
          <a:xfrm>
            <a:off x="2783808" y="3055245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F876BB87-6246-492E-860F-74F0F1377ACE}"/>
              </a:ext>
            </a:extLst>
          </p:cNvPr>
          <p:cNvSpPr/>
          <p:nvPr/>
        </p:nvSpPr>
        <p:spPr>
          <a:xfrm>
            <a:off x="4342670" y="336269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B8B6B3F-4F62-44F6-902F-498D46120B91}"/>
              </a:ext>
            </a:extLst>
          </p:cNvPr>
          <p:cNvSpPr/>
          <p:nvPr/>
        </p:nvSpPr>
        <p:spPr>
          <a:xfrm>
            <a:off x="5045323" y="336269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77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3B3776B-6364-4255-AA84-8A040F9F5C57}"/>
              </a:ext>
            </a:extLst>
          </p:cNvPr>
          <p:cNvSpPr/>
          <p:nvPr/>
        </p:nvSpPr>
        <p:spPr>
          <a:xfrm>
            <a:off x="5739460" y="336269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96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26981A1-B144-40E5-98B8-90762BA4AE6A}"/>
              </a:ext>
            </a:extLst>
          </p:cNvPr>
          <p:cNvSpPr txBox="1"/>
          <p:nvPr/>
        </p:nvSpPr>
        <p:spPr>
          <a:xfrm>
            <a:off x="3665999" y="3043053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F62F2D-BA93-44F4-ADF5-02FF5E693C6B}"/>
              </a:ext>
            </a:extLst>
          </p:cNvPr>
          <p:cNvSpPr txBox="1"/>
          <p:nvPr/>
        </p:nvSpPr>
        <p:spPr>
          <a:xfrm>
            <a:off x="2934767" y="305524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E02D3B4-D4FF-4210-AEE9-5C165F26308D}"/>
              </a:ext>
            </a:extLst>
          </p:cNvPr>
          <p:cNvSpPr txBox="1"/>
          <p:nvPr/>
        </p:nvSpPr>
        <p:spPr>
          <a:xfrm>
            <a:off x="5045323" y="304305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7F4B7A-758D-411B-BC62-0AB8B1749D16}"/>
              </a:ext>
            </a:extLst>
          </p:cNvPr>
          <p:cNvSpPr txBox="1"/>
          <p:nvPr/>
        </p:nvSpPr>
        <p:spPr>
          <a:xfrm>
            <a:off x="4351056" y="304305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4072B29-766B-4862-B775-DDA9DDFCE098}"/>
              </a:ext>
            </a:extLst>
          </p:cNvPr>
          <p:cNvSpPr txBox="1"/>
          <p:nvPr/>
        </p:nvSpPr>
        <p:spPr>
          <a:xfrm>
            <a:off x="5741792" y="3043043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93639119-9FEF-4C7E-B957-350019EE47F5}"/>
              </a:ext>
            </a:extLst>
          </p:cNvPr>
          <p:cNvSpPr/>
          <p:nvPr/>
        </p:nvSpPr>
        <p:spPr>
          <a:xfrm>
            <a:off x="2937365" y="336269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B1345E7E-7A5E-49C4-BE13-D246A9E6F921}"/>
              </a:ext>
            </a:extLst>
          </p:cNvPr>
          <p:cNvSpPr/>
          <p:nvPr/>
        </p:nvSpPr>
        <p:spPr>
          <a:xfrm>
            <a:off x="3640017" y="336269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60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F31946C-CF87-4BA1-8270-043AF4298097}"/>
              </a:ext>
            </a:extLst>
          </p:cNvPr>
          <p:cNvSpPr/>
          <p:nvPr/>
        </p:nvSpPr>
        <p:spPr>
          <a:xfrm>
            <a:off x="2858642" y="3055244"/>
            <a:ext cx="2085152" cy="7662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BF76432-11EA-4494-9D5F-70CBB9E3C5C2}"/>
              </a:ext>
            </a:extLst>
          </p:cNvPr>
          <p:cNvSpPr txBox="1"/>
          <p:nvPr/>
        </p:nvSpPr>
        <p:spPr>
          <a:xfrm>
            <a:off x="509430" y="3176757"/>
            <a:ext cx="2276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ເທື່ອທີ3: ເລີ່ມຊອກຫາຄ່າໃຫຍ່ສຸດ</a:t>
            </a:r>
          </a:p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ໃນຊຸດຂໍ້ມູນຍົກເວັນ</a:t>
            </a:r>
            <a:r>
              <a:rPr lang="en-US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Array</a:t>
            </a:r>
          </a:p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ທີ4 ແລະ 3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FED528E-4064-4838-BA8D-6C5586C8D985}"/>
              </a:ext>
            </a:extLst>
          </p:cNvPr>
          <p:cNvSpPr/>
          <p:nvPr/>
        </p:nvSpPr>
        <p:spPr>
          <a:xfrm>
            <a:off x="3553776" y="3286561"/>
            <a:ext cx="671321" cy="466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F805EC7-455E-4D86-B008-CB583CB2BDD3}"/>
              </a:ext>
            </a:extLst>
          </p:cNvPr>
          <p:cNvSpPr txBox="1"/>
          <p:nvPr/>
        </p:nvSpPr>
        <p:spPr>
          <a:xfrm>
            <a:off x="6648196" y="3356572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60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</a:t>
            </a:r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ເປັນຄ່າໃຫຍ່ສຸດ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128B705-8E52-4D2F-864B-A87DD76EDC0A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4225097" y="3519917"/>
            <a:ext cx="2369484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221B7D7-2A2A-4D7C-A1F2-B1E7B2BECD0B}"/>
              </a:ext>
            </a:extLst>
          </p:cNvPr>
          <p:cNvSpPr/>
          <p:nvPr/>
        </p:nvSpPr>
        <p:spPr>
          <a:xfrm>
            <a:off x="2771142" y="3962987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F6C267AD-3F2C-4E8C-9602-695272C0C06E}"/>
              </a:ext>
            </a:extLst>
          </p:cNvPr>
          <p:cNvSpPr/>
          <p:nvPr/>
        </p:nvSpPr>
        <p:spPr>
          <a:xfrm>
            <a:off x="4330004" y="427043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60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D8A8E64C-B6FC-47F7-8F84-63B7E6471A15}"/>
              </a:ext>
            </a:extLst>
          </p:cNvPr>
          <p:cNvSpPr/>
          <p:nvPr/>
        </p:nvSpPr>
        <p:spPr>
          <a:xfrm>
            <a:off x="5032657" y="427043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77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66DC9A6B-E690-44F7-A13A-094625BFB9AA}"/>
              </a:ext>
            </a:extLst>
          </p:cNvPr>
          <p:cNvSpPr/>
          <p:nvPr/>
        </p:nvSpPr>
        <p:spPr>
          <a:xfrm>
            <a:off x="5726794" y="427043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96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86240D4-D1EA-4CFF-8209-46D87D2FBDD9}"/>
              </a:ext>
            </a:extLst>
          </p:cNvPr>
          <p:cNvSpPr txBox="1"/>
          <p:nvPr/>
        </p:nvSpPr>
        <p:spPr>
          <a:xfrm>
            <a:off x="3653333" y="3950795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2605A85-C73D-4BB5-B4E2-2C3F74BD8FF1}"/>
              </a:ext>
            </a:extLst>
          </p:cNvPr>
          <p:cNvSpPr txBox="1"/>
          <p:nvPr/>
        </p:nvSpPr>
        <p:spPr>
          <a:xfrm>
            <a:off x="2922101" y="3962988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58C6AF4-A3F8-41C9-9B47-702231A5FED0}"/>
              </a:ext>
            </a:extLst>
          </p:cNvPr>
          <p:cNvSpPr txBox="1"/>
          <p:nvPr/>
        </p:nvSpPr>
        <p:spPr>
          <a:xfrm>
            <a:off x="5032657" y="395079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12AB782-05EB-4E01-97AF-04089776C213}"/>
              </a:ext>
            </a:extLst>
          </p:cNvPr>
          <p:cNvSpPr txBox="1"/>
          <p:nvPr/>
        </p:nvSpPr>
        <p:spPr>
          <a:xfrm>
            <a:off x="4338390" y="395079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B572A6C-AF5F-4BCF-B907-2B92EC471448}"/>
              </a:ext>
            </a:extLst>
          </p:cNvPr>
          <p:cNvSpPr txBox="1"/>
          <p:nvPr/>
        </p:nvSpPr>
        <p:spPr>
          <a:xfrm>
            <a:off x="5729126" y="395078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E259A8F5-34B0-4094-AF6C-8B5AB753848E}"/>
              </a:ext>
            </a:extLst>
          </p:cNvPr>
          <p:cNvSpPr/>
          <p:nvPr/>
        </p:nvSpPr>
        <p:spPr>
          <a:xfrm>
            <a:off x="2924699" y="4270438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ADD388FE-1964-4873-AEBB-34AACCC06F71}"/>
              </a:ext>
            </a:extLst>
          </p:cNvPr>
          <p:cNvSpPr/>
          <p:nvPr/>
        </p:nvSpPr>
        <p:spPr>
          <a:xfrm>
            <a:off x="3627351" y="427043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3617299-F44D-4497-A0C6-2048D12ADB26}"/>
              </a:ext>
            </a:extLst>
          </p:cNvPr>
          <p:cNvSpPr/>
          <p:nvPr/>
        </p:nvSpPr>
        <p:spPr>
          <a:xfrm>
            <a:off x="2845976" y="3962986"/>
            <a:ext cx="1374151" cy="76624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F3436D7-FBED-4F3E-9DA2-59EA37E09715}"/>
              </a:ext>
            </a:extLst>
          </p:cNvPr>
          <p:cNvSpPr txBox="1"/>
          <p:nvPr/>
        </p:nvSpPr>
        <p:spPr>
          <a:xfrm>
            <a:off x="496764" y="4084499"/>
            <a:ext cx="22765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ເທື່ອທີ4: ເລີ່ມຊອກຫາຄ່າໃຫຍ່ສຸດ</a:t>
            </a:r>
          </a:p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ໃນຊຸດຂໍ້ມູນຍົກເວັນ</a:t>
            </a:r>
            <a:r>
              <a:rPr lang="en-US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Array</a:t>
            </a:r>
          </a:p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ທີ4, 3 ແລະ 2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7FD04F6-9DBB-4E39-9034-ACB6EB8AF6EC}"/>
              </a:ext>
            </a:extLst>
          </p:cNvPr>
          <p:cNvSpPr/>
          <p:nvPr/>
        </p:nvSpPr>
        <p:spPr>
          <a:xfrm>
            <a:off x="2875116" y="4179132"/>
            <a:ext cx="671321" cy="4667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67306CB-121B-487E-81F0-EA2C55440552}"/>
              </a:ext>
            </a:extLst>
          </p:cNvPr>
          <p:cNvSpPr txBox="1"/>
          <p:nvPr/>
        </p:nvSpPr>
        <p:spPr>
          <a:xfrm>
            <a:off x="6635530" y="4264314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55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</a:t>
            </a:r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ເປັນຄ່າໃຫຍ່ສຸດ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02CC36B-0542-438D-8197-41A535BCCB2A}"/>
              </a:ext>
            </a:extLst>
          </p:cNvPr>
          <p:cNvCxnSpPr>
            <a:cxnSpLocks/>
            <a:stCxn id="154" idx="3"/>
            <a:endCxn id="155" idx="1"/>
          </p:cNvCxnSpPr>
          <p:nvPr/>
        </p:nvCxnSpPr>
        <p:spPr>
          <a:xfrm>
            <a:off x="3546437" y="4412489"/>
            <a:ext cx="3089093" cy="364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F4418B2-D45E-4387-9125-F8B7B617C15E}"/>
              </a:ext>
            </a:extLst>
          </p:cNvPr>
          <p:cNvSpPr/>
          <p:nvPr/>
        </p:nvSpPr>
        <p:spPr>
          <a:xfrm>
            <a:off x="2648446" y="1172521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0A464DC-54FA-45D1-895B-AA5E5A81D322}"/>
              </a:ext>
            </a:extLst>
          </p:cNvPr>
          <p:cNvSpPr/>
          <p:nvPr/>
        </p:nvSpPr>
        <p:spPr>
          <a:xfrm>
            <a:off x="2661114" y="2084395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6A101AA-04F9-4ABE-9478-D2B20FA78A0E}"/>
              </a:ext>
            </a:extLst>
          </p:cNvPr>
          <p:cNvSpPr/>
          <p:nvPr/>
        </p:nvSpPr>
        <p:spPr>
          <a:xfrm>
            <a:off x="2661114" y="3035955"/>
            <a:ext cx="4074966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DBC11B-77EF-400C-BC19-8B6634A377EC}"/>
              </a:ext>
            </a:extLst>
          </p:cNvPr>
          <p:cNvSpPr/>
          <p:nvPr/>
        </p:nvSpPr>
        <p:spPr>
          <a:xfrm>
            <a:off x="2648448" y="3943697"/>
            <a:ext cx="4074966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51BCCE-1CE4-4F44-8062-DF7834DD3E92}"/>
              </a:ext>
            </a:extLst>
          </p:cNvPr>
          <p:cNvGrpSpPr/>
          <p:nvPr/>
        </p:nvGrpSpPr>
        <p:grpSpPr>
          <a:xfrm>
            <a:off x="53025" y="36954"/>
            <a:ext cx="2272208" cy="315226"/>
            <a:chOff x="238240" y="146522"/>
            <a:chExt cx="2272208" cy="315226"/>
          </a:xfrm>
        </p:grpSpPr>
        <p:grpSp>
          <p:nvGrpSpPr>
            <p:cNvPr id="83" name="Google Shape;6479;p62">
              <a:extLst>
                <a:ext uri="{FF2B5EF4-FFF2-40B4-BE49-F238E27FC236}">
                  <a16:creationId xmlns:a16="http://schemas.microsoft.com/office/drawing/2014/main" id="{66839860-DA86-4C88-8E05-C0E2BBD17549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85" name="Google Shape;6480;p62">
                <a:extLst>
                  <a:ext uri="{FF2B5EF4-FFF2-40B4-BE49-F238E27FC236}">
                    <a16:creationId xmlns:a16="http://schemas.microsoft.com/office/drawing/2014/main" id="{0C94931D-D1CC-4F7C-9673-F7E6241D7DBF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6" name="Google Shape;6481;p62">
                <a:extLst>
                  <a:ext uri="{FF2B5EF4-FFF2-40B4-BE49-F238E27FC236}">
                    <a16:creationId xmlns:a16="http://schemas.microsoft.com/office/drawing/2014/main" id="{2B2E8018-CF77-4383-AC26-4E6347352495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7" name="Google Shape;6482;p62">
                <a:extLst>
                  <a:ext uri="{FF2B5EF4-FFF2-40B4-BE49-F238E27FC236}">
                    <a16:creationId xmlns:a16="http://schemas.microsoft.com/office/drawing/2014/main" id="{15B3F5A3-0ED6-487B-8D22-DC808C68C71D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5C2379-5096-473A-9F36-D113081F06BA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ພຸດທະສອນ ມະນີພູໃສ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3725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7284E-6 L 0.02031 0.04013 C 0.02465 0.04908 0.0309 0.05401 0.03767 0.05401 C 0.04531 0.05401 0.05121 0.04908 0.05555 0.04013 L 0.07621 -1.7284E-6 " pathEditMode="relative" rAng="0" ptsTypes="AAAAA">
                                      <p:cBhvr>
                                        <p:cTn id="55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02" y="2685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1.7284E-6 L -0.02013 -0.0429 C -0.02447 -0.05247 -0.03091 -0.05741 -0.03768 -0.05741 C -0.04532 -0.05741 -0.05138 -0.05247 -0.05573 -0.0429 L -0.07605 -1.7284E-6 " pathEditMode="relative" rAng="0" ptsTypes="AAAAA">
                                      <p:cBhvr>
                                        <p:cTn id="5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0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-0.02083 -0.04908 C -0.02517 -0.05988 -0.0316 -0.06574 -0.03837 -0.06574 C -0.04618 -0.06574 -0.05226 -0.05988 -0.0566 -0.04908 L -0.07726 2.59259E-6 " pathEditMode="relative" rAng="0" ptsTypes="AAAAA">
                                      <p:cBhvr>
                                        <p:cTn id="13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" y="-3302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59259E-6 L 0.02049 0.04012 C 0.02483 0.04907 0.03125 0.05401 0.03802 0.05401 C 0.04566 0.05401 0.05191 0.04907 0.05625 0.04012 L 0.07691 2.59259E-6 " pathEditMode="relative" rAng="0" ptsTypes="AAAAA">
                                      <p:cBhvr>
                                        <p:cTn id="1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14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6.17284E-7 L 0.02084 0.04012 C 0.02518 0.04907 0.0316 0.05401 0.0382 0.05401 C 0.04584 0.05401 0.05191 0.04907 0.05625 0.04012 L 0.07691 -6.17284E-7 " pathEditMode="relative" rAng="0" ptsTypes="AAAAA">
                                      <p:cBhvr>
                                        <p:cTn id="16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2685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6.17284E-7 L -0.02066 -0.04907 C -0.025 -0.05988 -0.03142 -0.06574 -0.03819 -0.06574 C -0.04583 -0.06574 -0.05208 -0.05988 -0.05642 -0.04907 L -0.07691 -6.17284E-7 " pathEditMode="relative" rAng="0" ptsTypes="AAAAA">
                                      <p:cBhvr>
                                        <p:cTn id="171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208" grpId="0" animBg="1"/>
      <p:bldP spid="209" grpId="0" animBg="1"/>
      <p:bldP spid="274" grpId="0" animBg="1"/>
      <p:bldP spid="14" grpId="0"/>
      <p:bldP spid="94" grpId="0" animBg="1"/>
      <p:bldP spid="15" grpId="0"/>
      <p:bldP spid="118" grpId="0" animBg="1"/>
      <p:bldP spid="119" grpId="0"/>
      <p:bldP spid="120" grpId="0" animBg="1"/>
      <p:bldP spid="121" grpId="0"/>
      <p:bldP spid="125" grpId="0" animBg="1"/>
      <p:bldP spid="134" grpId="0" animBg="1"/>
      <p:bldP spid="135" grpId="0" animBg="1"/>
      <p:bldP spid="136" grpId="0"/>
      <p:bldP spid="137" grpId="0" animBg="1"/>
      <p:bldP spid="150" grpId="0" animBg="1"/>
      <p:bldP spid="151" grpId="0" animBg="1"/>
      <p:bldP spid="152" grpId="0" animBg="1"/>
      <p:bldP spid="153" grpId="0"/>
      <p:bldP spid="154" grpId="0" animBg="1"/>
      <p:bldP spid="264" grpId="0" animBg="1"/>
      <p:bldP spid="106" grpId="0" animBg="1"/>
      <p:bldP spid="123" grpId="0" animBg="1"/>
      <p:bldP spid="1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020BD-6BEE-49D0-821B-165BEF2B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85" y="1807663"/>
            <a:ext cx="7920538" cy="822123"/>
          </a:xfrm>
        </p:spPr>
        <p:txBody>
          <a:bodyPr/>
          <a:lstStyle/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ຜົນຈາກການຈັດລຽງ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Selection sort</a:t>
            </a:r>
            <a:r>
              <a:rPr lang="lo-L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ໄດ້</a:t>
            </a:r>
            <a:r>
              <a:rPr lang="lo-L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:</a:t>
            </a:r>
            <a:br>
              <a:rPr lang="lo-LA" b="1" dirty="0"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Defago Noto Sans" panose="020B0504020207020204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4F88C-F055-42EF-949D-9769BB525233}"/>
              </a:ext>
            </a:extLst>
          </p:cNvPr>
          <p:cNvSpPr txBox="1"/>
          <p:nvPr/>
        </p:nvSpPr>
        <p:spPr>
          <a:xfrm>
            <a:off x="1387547" y="2717745"/>
            <a:ext cx="6033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“</a:t>
            </a:r>
            <a:r>
              <a:rPr lang="lo-LA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42   55   60   77   96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”</a:t>
            </a:r>
            <a:endParaRPr lang="th-TH" sz="36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EAA99D-9605-4B98-A744-F85DD23FE0C6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6" name="Google Shape;6479;p62">
              <a:extLst>
                <a:ext uri="{FF2B5EF4-FFF2-40B4-BE49-F238E27FC236}">
                  <a16:creationId xmlns:a16="http://schemas.microsoft.com/office/drawing/2014/main" id="{5A711594-275E-43EF-9C9B-709FB6659149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9" name="Google Shape;6480;p62">
                <a:extLst>
                  <a:ext uri="{FF2B5EF4-FFF2-40B4-BE49-F238E27FC236}">
                    <a16:creationId xmlns:a16="http://schemas.microsoft.com/office/drawing/2014/main" id="{C1927079-C3AE-476A-A7A4-2BC45667BFAC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" name="Google Shape;6481;p62">
                <a:extLst>
                  <a:ext uri="{FF2B5EF4-FFF2-40B4-BE49-F238E27FC236}">
                    <a16:creationId xmlns:a16="http://schemas.microsoft.com/office/drawing/2014/main" id="{C7DC0A46-92A9-4BE1-B58E-CB9E36E97706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6482;p62">
                <a:extLst>
                  <a:ext uri="{FF2B5EF4-FFF2-40B4-BE49-F238E27FC236}">
                    <a16:creationId xmlns:a16="http://schemas.microsoft.com/office/drawing/2014/main" id="{0ED68458-3C2D-4A92-90EC-842E140BB9EF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0C0365-035A-4252-87B3-4E776CD659ED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ພຸດທະສອນ ມະນີພູໃສ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04786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44"/>
          <p:cNvGrpSpPr/>
          <p:nvPr/>
        </p:nvGrpSpPr>
        <p:grpSpPr>
          <a:xfrm>
            <a:off x="1832898" y="479778"/>
            <a:ext cx="5801491" cy="4071484"/>
            <a:chOff x="1540350" y="826005"/>
            <a:chExt cx="6259025" cy="3378825"/>
          </a:xfrm>
        </p:grpSpPr>
        <p:sp>
          <p:nvSpPr>
            <p:cNvPr id="1021" name="Google Shape;1021;p44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4"/>
          <p:cNvGrpSpPr/>
          <p:nvPr/>
        </p:nvGrpSpPr>
        <p:grpSpPr>
          <a:xfrm>
            <a:off x="1496915" y="3527191"/>
            <a:ext cx="1315564" cy="1118517"/>
            <a:chOff x="1168000" y="1750950"/>
            <a:chExt cx="405425" cy="344700"/>
          </a:xfrm>
        </p:grpSpPr>
        <p:sp>
          <p:nvSpPr>
            <p:cNvPr id="1025" name="Google Shape;1025;p44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4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1033" name="Google Shape;1033;p44"/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6993469" y="2685883"/>
            <a:ext cx="653616" cy="895336"/>
            <a:chOff x="1731150" y="1748550"/>
            <a:chExt cx="228625" cy="313175"/>
          </a:xfrm>
        </p:grpSpPr>
        <p:sp>
          <p:nvSpPr>
            <p:cNvPr id="1043" name="Google Shape;1043;p4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75B27-80DA-4352-993F-B09C55D9BD39}"/>
              </a:ext>
            </a:extLst>
          </p:cNvPr>
          <p:cNvSpPr txBox="1"/>
          <p:nvPr/>
        </p:nvSpPr>
        <p:spPr>
          <a:xfrm rot="21441478">
            <a:off x="2676929" y="2275485"/>
            <a:ext cx="459718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ຕົວຢ່າງ: ເງື່ອນໄຂແມ່ນຈັດລຳດັບແຕ່ໜ່ອຍຫາຫຼາຍ.</a:t>
            </a:r>
          </a:p>
          <a:p>
            <a:endParaRPr lang="lo-LA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  <a:p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Array: 5  4   3   2   1 </a:t>
            </a:r>
            <a:endParaRPr lang="th-TH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Defago Noto Sans" panose="020B0504020207020204" pitchFamily="34" charset="-34"/>
            </a:endParaRPr>
          </a:p>
          <a:p>
            <a:endParaRPr lang="th-TH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FB8F9-DAAF-4480-955E-630A72889D7A}"/>
              </a:ext>
            </a:extLst>
          </p:cNvPr>
          <p:cNvSpPr txBox="1"/>
          <p:nvPr/>
        </p:nvSpPr>
        <p:spPr>
          <a:xfrm rot="21429268">
            <a:off x="2498476" y="1288763"/>
            <a:ext cx="4744947" cy="757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Insertion sort </a:t>
            </a:r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ຈະເຮັດວຽກໂດຍການແບ່ງຂໍ້ມູນໃນຊຸດຂໍ້ມູນອອກເປັນສອງພາກສ່ວນຄື: ສ່ວນທີ່ຈັດລຽງແລ້ວ ແລະ ສ່ວນນີ້ຍັງບໍ່ທັນຈັດລຽງ</a:t>
            </a:r>
            <a:endParaRPr lang="th-TH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0FCA3886-833E-44EF-9F25-A2EAD9E7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5868">
            <a:off x="2990743" y="614946"/>
            <a:ext cx="3349947" cy="5727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ED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ea typeface="Phetsarath OT" panose="02000500000000000001" pitchFamily="2" charset="2"/>
              </a:rPr>
              <a:t>Insertion sort</a:t>
            </a:r>
            <a:endParaRPr lang="th-TH" sz="4000" dirty="0">
              <a:solidFill>
                <a:srgbClr val="FED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CFCB187-6F35-4D06-A873-1A940F8E5BBE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6" name="Google Shape;6479;p62">
              <a:extLst>
                <a:ext uri="{FF2B5EF4-FFF2-40B4-BE49-F238E27FC236}">
                  <a16:creationId xmlns:a16="http://schemas.microsoft.com/office/drawing/2014/main" id="{B3F04157-3E35-4FC0-B03A-4178838B8B6E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8" name="Google Shape;6480;p62">
                <a:extLst>
                  <a:ext uri="{FF2B5EF4-FFF2-40B4-BE49-F238E27FC236}">
                    <a16:creationId xmlns:a16="http://schemas.microsoft.com/office/drawing/2014/main" id="{CF7092A4-FF19-4AD8-9001-5915F064ED81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9" name="Google Shape;6481;p62">
                <a:extLst>
                  <a:ext uri="{FF2B5EF4-FFF2-40B4-BE49-F238E27FC236}">
                    <a16:creationId xmlns:a16="http://schemas.microsoft.com/office/drawing/2014/main" id="{3AF7AA21-5565-45C9-8F9C-B7C99E698270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0" name="Google Shape;6482;p62">
                <a:extLst>
                  <a:ext uri="{FF2B5EF4-FFF2-40B4-BE49-F238E27FC236}">
                    <a16:creationId xmlns:a16="http://schemas.microsoft.com/office/drawing/2014/main" id="{2E08B37D-C655-449E-8A0E-6099383B61F4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87ADC8-8658-470B-8D03-73FA7C81527F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ນາງ ນ້ຳຟ້າ ຄູນດາລາ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228225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F3E5DA71-F06A-41BA-87D8-D27BE61542E9}"/>
              </a:ext>
            </a:extLst>
          </p:cNvPr>
          <p:cNvSpPr/>
          <p:nvPr/>
        </p:nvSpPr>
        <p:spPr>
          <a:xfrm>
            <a:off x="2805792" y="93051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3DEE0D1-5E6A-4B97-B658-CF4DA26D9724}"/>
              </a:ext>
            </a:extLst>
          </p:cNvPr>
          <p:cNvSpPr/>
          <p:nvPr/>
        </p:nvSpPr>
        <p:spPr>
          <a:xfrm>
            <a:off x="2947687" y="40050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6A15429-FCF0-40B2-8C54-A7C7930AE535}"/>
              </a:ext>
            </a:extLst>
          </p:cNvPr>
          <p:cNvSpPr/>
          <p:nvPr/>
        </p:nvSpPr>
        <p:spPr>
          <a:xfrm>
            <a:off x="3650339" y="4005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7771C65-E485-43AB-8EEF-B3115E89F186}"/>
              </a:ext>
            </a:extLst>
          </p:cNvPr>
          <p:cNvSpPr/>
          <p:nvPr/>
        </p:nvSpPr>
        <p:spPr>
          <a:xfrm>
            <a:off x="4352992" y="4005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FDD1C03-7E12-4B66-AD99-DCE825A2300F}"/>
              </a:ext>
            </a:extLst>
          </p:cNvPr>
          <p:cNvSpPr/>
          <p:nvPr/>
        </p:nvSpPr>
        <p:spPr>
          <a:xfrm>
            <a:off x="5055645" y="4005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72BF209-91BA-469E-B02A-535332D45DCC}"/>
              </a:ext>
            </a:extLst>
          </p:cNvPr>
          <p:cNvSpPr/>
          <p:nvPr/>
        </p:nvSpPr>
        <p:spPr>
          <a:xfrm>
            <a:off x="5749782" y="4005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E5BACB-D0EB-435F-B593-D2E9A41B7038}"/>
              </a:ext>
            </a:extLst>
          </p:cNvPr>
          <p:cNvSpPr txBox="1"/>
          <p:nvPr/>
        </p:nvSpPr>
        <p:spPr>
          <a:xfrm>
            <a:off x="3676321" y="80859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5451D9-EFE3-49D4-AAA2-4C43830F7400}"/>
              </a:ext>
            </a:extLst>
          </p:cNvPr>
          <p:cNvSpPr txBox="1"/>
          <p:nvPr/>
        </p:nvSpPr>
        <p:spPr>
          <a:xfrm>
            <a:off x="2945089" y="9305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0BE006-3A90-47B0-8217-8FB3771AC27D}"/>
              </a:ext>
            </a:extLst>
          </p:cNvPr>
          <p:cNvSpPr txBox="1"/>
          <p:nvPr/>
        </p:nvSpPr>
        <p:spPr>
          <a:xfrm>
            <a:off x="5055645" y="8086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1F07C5-4604-4D73-87C9-5C7D2BB2623D}"/>
              </a:ext>
            </a:extLst>
          </p:cNvPr>
          <p:cNvSpPr txBox="1"/>
          <p:nvPr/>
        </p:nvSpPr>
        <p:spPr>
          <a:xfrm>
            <a:off x="4361378" y="8086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A92143-94D0-4B2B-8150-017E13A61A1B}"/>
              </a:ext>
            </a:extLst>
          </p:cNvPr>
          <p:cNvSpPr txBox="1"/>
          <p:nvPr/>
        </p:nvSpPr>
        <p:spPr>
          <a:xfrm>
            <a:off x="5752114" y="80849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409772C-3236-4C0A-90A7-E8BD3A6FFE07}"/>
              </a:ext>
            </a:extLst>
          </p:cNvPr>
          <p:cNvSpPr/>
          <p:nvPr/>
        </p:nvSpPr>
        <p:spPr>
          <a:xfrm>
            <a:off x="2771140" y="1191811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79ECBE18-1E67-4080-8F4D-C36CD20502D8}"/>
              </a:ext>
            </a:extLst>
          </p:cNvPr>
          <p:cNvSpPr/>
          <p:nvPr/>
        </p:nvSpPr>
        <p:spPr>
          <a:xfrm>
            <a:off x="4330002" y="14992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DBD4660D-E65A-4D49-9F87-ED1AE05F062A}"/>
              </a:ext>
            </a:extLst>
          </p:cNvPr>
          <p:cNvSpPr/>
          <p:nvPr/>
        </p:nvSpPr>
        <p:spPr>
          <a:xfrm>
            <a:off x="5032655" y="14992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B81F4932-8C7C-4AA7-9598-F0528E881FE0}"/>
              </a:ext>
            </a:extLst>
          </p:cNvPr>
          <p:cNvSpPr/>
          <p:nvPr/>
        </p:nvSpPr>
        <p:spPr>
          <a:xfrm>
            <a:off x="5726792" y="14992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0828EC6-D870-4AAF-B244-214DEBC83C59}"/>
              </a:ext>
            </a:extLst>
          </p:cNvPr>
          <p:cNvSpPr txBox="1"/>
          <p:nvPr/>
        </p:nvSpPr>
        <p:spPr>
          <a:xfrm>
            <a:off x="3653331" y="1179619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B147FFF-B185-4436-B7E3-C18B2FC468C7}"/>
              </a:ext>
            </a:extLst>
          </p:cNvPr>
          <p:cNvSpPr txBox="1"/>
          <p:nvPr/>
        </p:nvSpPr>
        <p:spPr>
          <a:xfrm>
            <a:off x="2922099" y="119181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7E594D8-5B6A-4B7C-9D8C-6C9F90E289C0}"/>
              </a:ext>
            </a:extLst>
          </p:cNvPr>
          <p:cNvSpPr txBox="1"/>
          <p:nvPr/>
        </p:nvSpPr>
        <p:spPr>
          <a:xfrm>
            <a:off x="5032655" y="117962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D81ED50-B321-4617-B49B-29D185E6F5FA}"/>
              </a:ext>
            </a:extLst>
          </p:cNvPr>
          <p:cNvSpPr txBox="1"/>
          <p:nvPr/>
        </p:nvSpPr>
        <p:spPr>
          <a:xfrm>
            <a:off x="4338388" y="117962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A941964-0D17-44DF-8077-EEF7D909AB5B}"/>
              </a:ext>
            </a:extLst>
          </p:cNvPr>
          <p:cNvSpPr txBox="1"/>
          <p:nvPr/>
        </p:nvSpPr>
        <p:spPr>
          <a:xfrm>
            <a:off x="5729124" y="1179609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8D9D498B-722C-4BCE-B89D-28D268FF6857}"/>
              </a:ext>
            </a:extLst>
          </p:cNvPr>
          <p:cNvSpPr/>
          <p:nvPr/>
        </p:nvSpPr>
        <p:spPr>
          <a:xfrm>
            <a:off x="2924697" y="149926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2655DFE-3C31-484D-AA70-22059EA49287}"/>
              </a:ext>
            </a:extLst>
          </p:cNvPr>
          <p:cNvSpPr/>
          <p:nvPr/>
        </p:nvSpPr>
        <p:spPr>
          <a:xfrm>
            <a:off x="3627349" y="14992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02CD2A-7FC7-4A18-888F-F0FA18F9942E}"/>
              </a:ext>
            </a:extLst>
          </p:cNvPr>
          <p:cNvSpPr txBox="1"/>
          <p:nvPr/>
        </p:nvSpPr>
        <p:spPr>
          <a:xfrm>
            <a:off x="909902" y="329246"/>
            <a:ext cx="182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Array: </a:t>
            </a:r>
            <a:endParaRPr lang="th-TH" sz="1800" dirty="0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C6BCAE7-3D01-4F36-A17F-0DB32FB6F6CA}"/>
              </a:ext>
            </a:extLst>
          </p:cNvPr>
          <p:cNvSpPr/>
          <p:nvPr/>
        </p:nvSpPr>
        <p:spPr>
          <a:xfrm>
            <a:off x="2845973" y="1191810"/>
            <a:ext cx="654889" cy="7662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3E9CF-0B64-410F-AD14-4B361858F25B}"/>
              </a:ext>
            </a:extLst>
          </p:cNvPr>
          <p:cNvSpPr txBox="1"/>
          <p:nvPr/>
        </p:nvSpPr>
        <p:spPr>
          <a:xfrm>
            <a:off x="1234947" y="1313323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ເທື່ອທີ1: 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99F421-104A-46BD-8215-FC5603D15E82}"/>
              </a:ext>
            </a:extLst>
          </p:cNvPr>
          <p:cNvSpPr/>
          <p:nvPr/>
        </p:nvSpPr>
        <p:spPr>
          <a:xfrm>
            <a:off x="3548940" y="1192944"/>
            <a:ext cx="654889" cy="762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7EBB1AA-AE25-4491-ADE0-ABB7F0221804}"/>
              </a:ext>
            </a:extLst>
          </p:cNvPr>
          <p:cNvSpPr/>
          <p:nvPr/>
        </p:nvSpPr>
        <p:spPr>
          <a:xfrm>
            <a:off x="2771140" y="2076405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7647A98-45CE-4AB7-89F7-D503D2852C58}"/>
              </a:ext>
            </a:extLst>
          </p:cNvPr>
          <p:cNvSpPr/>
          <p:nvPr/>
        </p:nvSpPr>
        <p:spPr>
          <a:xfrm>
            <a:off x="4330002" y="238385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9B41033-E49E-4419-BFB2-90F622B17DFD}"/>
              </a:ext>
            </a:extLst>
          </p:cNvPr>
          <p:cNvSpPr/>
          <p:nvPr/>
        </p:nvSpPr>
        <p:spPr>
          <a:xfrm>
            <a:off x="5032655" y="238385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C69EECA-53AC-4281-9B2A-6D55E91EF885}"/>
              </a:ext>
            </a:extLst>
          </p:cNvPr>
          <p:cNvSpPr/>
          <p:nvPr/>
        </p:nvSpPr>
        <p:spPr>
          <a:xfrm>
            <a:off x="5726792" y="238385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A7B81F3-88EA-4450-904C-A06586E7F810}"/>
              </a:ext>
            </a:extLst>
          </p:cNvPr>
          <p:cNvSpPr txBox="1"/>
          <p:nvPr/>
        </p:nvSpPr>
        <p:spPr>
          <a:xfrm>
            <a:off x="3653331" y="2064213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5BCBFFB-87BE-4376-A3CC-287E43C31BCD}"/>
              </a:ext>
            </a:extLst>
          </p:cNvPr>
          <p:cNvSpPr txBox="1"/>
          <p:nvPr/>
        </p:nvSpPr>
        <p:spPr>
          <a:xfrm>
            <a:off x="2922099" y="207640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F1E56B7-EA8D-4917-A390-AAA2A31135DE}"/>
              </a:ext>
            </a:extLst>
          </p:cNvPr>
          <p:cNvSpPr txBox="1"/>
          <p:nvPr/>
        </p:nvSpPr>
        <p:spPr>
          <a:xfrm>
            <a:off x="5032655" y="206421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1F14EA2-1021-49AC-9F33-9B6B9F75CB26}"/>
              </a:ext>
            </a:extLst>
          </p:cNvPr>
          <p:cNvSpPr txBox="1"/>
          <p:nvPr/>
        </p:nvSpPr>
        <p:spPr>
          <a:xfrm>
            <a:off x="4338388" y="206421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2B73666-4130-4E53-9D66-CD7778D79CC6}"/>
              </a:ext>
            </a:extLst>
          </p:cNvPr>
          <p:cNvSpPr txBox="1"/>
          <p:nvPr/>
        </p:nvSpPr>
        <p:spPr>
          <a:xfrm>
            <a:off x="5729124" y="2064203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3AE88BAD-7684-484E-87B8-FECC285CE788}"/>
              </a:ext>
            </a:extLst>
          </p:cNvPr>
          <p:cNvSpPr/>
          <p:nvPr/>
        </p:nvSpPr>
        <p:spPr>
          <a:xfrm>
            <a:off x="2924697" y="238385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77A5610A-B125-47CB-B1D5-2A9A2020CCE5}"/>
              </a:ext>
            </a:extLst>
          </p:cNvPr>
          <p:cNvSpPr/>
          <p:nvPr/>
        </p:nvSpPr>
        <p:spPr>
          <a:xfrm>
            <a:off x="3627349" y="238385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92DF402-AF18-4DAA-ADA7-BC43660E0002}"/>
              </a:ext>
            </a:extLst>
          </p:cNvPr>
          <p:cNvSpPr/>
          <p:nvPr/>
        </p:nvSpPr>
        <p:spPr>
          <a:xfrm>
            <a:off x="2845973" y="2076404"/>
            <a:ext cx="654889" cy="7662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524F70A-C245-485B-9C3E-3FD758D9FE94}"/>
              </a:ext>
            </a:extLst>
          </p:cNvPr>
          <p:cNvSpPr txBox="1"/>
          <p:nvPr/>
        </p:nvSpPr>
        <p:spPr>
          <a:xfrm>
            <a:off x="1257389" y="2197917"/>
            <a:ext cx="7553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ເທື່ອທີ2: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B3A901C-8F55-4D69-A1B6-9CBC7C42376F}"/>
              </a:ext>
            </a:extLst>
          </p:cNvPr>
          <p:cNvSpPr/>
          <p:nvPr/>
        </p:nvSpPr>
        <p:spPr>
          <a:xfrm>
            <a:off x="3548940" y="2077538"/>
            <a:ext cx="654889" cy="762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798A94E-D35C-4DD4-8DB0-49AC3899DD29}"/>
              </a:ext>
            </a:extLst>
          </p:cNvPr>
          <p:cNvSpPr/>
          <p:nvPr/>
        </p:nvSpPr>
        <p:spPr>
          <a:xfrm>
            <a:off x="4251907" y="2078309"/>
            <a:ext cx="654889" cy="762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CE3A3CC-8D0C-4353-A97A-A673C4FAAE24}"/>
              </a:ext>
            </a:extLst>
          </p:cNvPr>
          <p:cNvSpPr/>
          <p:nvPr/>
        </p:nvSpPr>
        <p:spPr>
          <a:xfrm>
            <a:off x="2771140" y="2986839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D2D5B875-349E-4AC7-B0B4-CF8E5AD2223C}"/>
              </a:ext>
            </a:extLst>
          </p:cNvPr>
          <p:cNvSpPr/>
          <p:nvPr/>
        </p:nvSpPr>
        <p:spPr>
          <a:xfrm>
            <a:off x="4330002" y="3294289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2A4480B0-EA5C-49BE-B09D-DE4A0AFD8BD9}"/>
              </a:ext>
            </a:extLst>
          </p:cNvPr>
          <p:cNvSpPr/>
          <p:nvPr/>
        </p:nvSpPr>
        <p:spPr>
          <a:xfrm>
            <a:off x="5032655" y="3294289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ED981A16-9CC3-4B93-BB30-94F141917C38}"/>
              </a:ext>
            </a:extLst>
          </p:cNvPr>
          <p:cNvSpPr/>
          <p:nvPr/>
        </p:nvSpPr>
        <p:spPr>
          <a:xfrm>
            <a:off x="5726792" y="3294289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11CE316-8E0E-4EEF-A491-640F04556D25}"/>
              </a:ext>
            </a:extLst>
          </p:cNvPr>
          <p:cNvSpPr txBox="1"/>
          <p:nvPr/>
        </p:nvSpPr>
        <p:spPr>
          <a:xfrm>
            <a:off x="3653331" y="2974647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656ECA0E-022C-428A-A564-A92ADE4B26D5}"/>
              </a:ext>
            </a:extLst>
          </p:cNvPr>
          <p:cNvSpPr txBox="1"/>
          <p:nvPr/>
        </p:nvSpPr>
        <p:spPr>
          <a:xfrm>
            <a:off x="2922099" y="298684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E105C0A-D380-4075-BBA5-4F9AB149AB94}"/>
              </a:ext>
            </a:extLst>
          </p:cNvPr>
          <p:cNvSpPr txBox="1"/>
          <p:nvPr/>
        </p:nvSpPr>
        <p:spPr>
          <a:xfrm>
            <a:off x="5032655" y="2974649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F46B324B-4DF0-4E8E-B5D4-CE750D5C8111}"/>
              </a:ext>
            </a:extLst>
          </p:cNvPr>
          <p:cNvSpPr txBox="1"/>
          <p:nvPr/>
        </p:nvSpPr>
        <p:spPr>
          <a:xfrm>
            <a:off x="4338388" y="2974648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D0AF1EC1-C880-48BC-97CE-A2CE089F1C3B}"/>
              </a:ext>
            </a:extLst>
          </p:cNvPr>
          <p:cNvSpPr txBox="1"/>
          <p:nvPr/>
        </p:nvSpPr>
        <p:spPr>
          <a:xfrm>
            <a:off x="5729124" y="297463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E670BDEC-8FF0-4385-A5F9-5CC869865280}"/>
              </a:ext>
            </a:extLst>
          </p:cNvPr>
          <p:cNvSpPr/>
          <p:nvPr/>
        </p:nvSpPr>
        <p:spPr>
          <a:xfrm>
            <a:off x="2908740" y="3294289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A93FC58A-3CF4-4250-8D37-150A20F93D36}"/>
              </a:ext>
            </a:extLst>
          </p:cNvPr>
          <p:cNvSpPr/>
          <p:nvPr/>
        </p:nvSpPr>
        <p:spPr>
          <a:xfrm>
            <a:off x="3627349" y="3294289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8CBB788B-315B-4354-B32E-C2A35F7C2AB0}"/>
              </a:ext>
            </a:extLst>
          </p:cNvPr>
          <p:cNvSpPr/>
          <p:nvPr/>
        </p:nvSpPr>
        <p:spPr>
          <a:xfrm>
            <a:off x="2845973" y="2986838"/>
            <a:ext cx="654889" cy="7662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309BEF5-57C6-4662-ABAE-D49A8275BED0}"/>
              </a:ext>
            </a:extLst>
          </p:cNvPr>
          <p:cNvSpPr txBox="1"/>
          <p:nvPr/>
        </p:nvSpPr>
        <p:spPr>
          <a:xfrm>
            <a:off x="1257389" y="3108351"/>
            <a:ext cx="75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ເທື່ອທີ3: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C3A39C9-971B-49BE-B955-38EF2DE42069}"/>
              </a:ext>
            </a:extLst>
          </p:cNvPr>
          <p:cNvSpPr/>
          <p:nvPr/>
        </p:nvSpPr>
        <p:spPr>
          <a:xfrm>
            <a:off x="3548940" y="2987972"/>
            <a:ext cx="654889" cy="762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7F5A7B2-92F9-4FBE-A3F7-CA39C3778262}"/>
              </a:ext>
            </a:extLst>
          </p:cNvPr>
          <p:cNvSpPr/>
          <p:nvPr/>
        </p:nvSpPr>
        <p:spPr>
          <a:xfrm>
            <a:off x="4251907" y="2988743"/>
            <a:ext cx="654889" cy="762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A7F06B2-EE68-4DF9-AE9C-025DD0F1B859}"/>
              </a:ext>
            </a:extLst>
          </p:cNvPr>
          <p:cNvSpPr/>
          <p:nvPr/>
        </p:nvSpPr>
        <p:spPr>
          <a:xfrm>
            <a:off x="4966874" y="2990648"/>
            <a:ext cx="654889" cy="762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3C58FFA-F8F1-4DF9-8316-962AA9D79D7C}"/>
              </a:ext>
            </a:extLst>
          </p:cNvPr>
          <p:cNvSpPr/>
          <p:nvPr/>
        </p:nvSpPr>
        <p:spPr>
          <a:xfrm>
            <a:off x="2771140" y="3898177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3D9299BC-BFD9-429A-8196-E89F852DA57E}"/>
              </a:ext>
            </a:extLst>
          </p:cNvPr>
          <p:cNvSpPr/>
          <p:nvPr/>
        </p:nvSpPr>
        <p:spPr>
          <a:xfrm>
            <a:off x="4330002" y="420562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F6FE0205-47B3-4DDB-8457-84103688D992}"/>
              </a:ext>
            </a:extLst>
          </p:cNvPr>
          <p:cNvSpPr/>
          <p:nvPr/>
        </p:nvSpPr>
        <p:spPr>
          <a:xfrm>
            <a:off x="5032655" y="420562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63702FAC-BBF1-447E-B79B-1DA7BB3C3EB3}"/>
              </a:ext>
            </a:extLst>
          </p:cNvPr>
          <p:cNvSpPr/>
          <p:nvPr/>
        </p:nvSpPr>
        <p:spPr>
          <a:xfrm>
            <a:off x="5726792" y="420562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9A4C3AC-9F5F-47C9-B1B6-248959290174}"/>
              </a:ext>
            </a:extLst>
          </p:cNvPr>
          <p:cNvSpPr txBox="1"/>
          <p:nvPr/>
        </p:nvSpPr>
        <p:spPr>
          <a:xfrm>
            <a:off x="3653331" y="3885985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9B24B4B4-FD7F-4BBA-B63A-1376538D7A34}"/>
              </a:ext>
            </a:extLst>
          </p:cNvPr>
          <p:cNvSpPr txBox="1"/>
          <p:nvPr/>
        </p:nvSpPr>
        <p:spPr>
          <a:xfrm>
            <a:off x="2922099" y="3898178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BFDD4A0C-099D-4F1D-B204-E53579676835}"/>
              </a:ext>
            </a:extLst>
          </p:cNvPr>
          <p:cNvSpPr txBox="1"/>
          <p:nvPr/>
        </p:nvSpPr>
        <p:spPr>
          <a:xfrm>
            <a:off x="5032655" y="388598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8B2EB20-D2FE-4434-9555-FC4CA897F7CB}"/>
              </a:ext>
            </a:extLst>
          </p:cNvPr>
          <p:cNvSpPr txBox="1"/>
          <p:nvPr/>
        </p:nvSpPr>
        <p:spPr>
          <a:xfrm>
            <a:off x="4338388" y="388598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48D223C-581B-46E3-B146-461D851D9416}"/>
              </a:ext>
            </a:extLst>
          </p:cNvPr>
          <p:cNvSpPr txBox="1"/>
          <p:nvPr/>
        </p:nvSpPr>
        <p:spPr>
          <a:xfrm>
            <a:off x="5729124" y="388597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B5DAC96B-6322-4DAC-8B5E-9FF73AFFEC04}"/>
              </a:ext>
            </a:extLst>
          </p:cNvPr>
          <p:cNvSpPr/>
          <p:nvPr/>
        </p:nvSpPr>
        <p:spPr>
          <a:xfrm>
            <a:off x="2908740" y="420562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0F251119-B8AF-4223-BBC6-9A796A9D961B}"/>
              </a:ext>
            </a:extLst>
          </p:cNvPr>
          <p:cNvSpPr/>
          <p:nvPr/>
        </p:nvSpPr>
        <p:spPr>
          <a:xfrm>
            <a:off x="3627349" y="420562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A5F84B4-CDFD-47F0-8729-74229370DF3F}"/>
              </a:ext>
            </a:extLst>
          </p:cNvPr>
          <p:cNvSpPr/>
          <p:nvPr/>
        </p:nvSpPr>
        <p:spPr>
          <a:xfrm>
            <a:off x="2845973" y="3898176"/>
            <a:ext cx="654889" cy="76624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0833444-F484-47A6-8087-4D2720B90035}"/>
              </a:ext>
            </a:extLst>
          </p:cNvPr>
          <p:cNvSpPr txBox="1"/>
          <p:nvPr/>
        </p:nvSpPr>
        <p:spPr>
          <a:xfrm>
            <a:off x="1257389" y="4019689"/>
            <a:ext cx="755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ເທື່ອທີ4: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5467E8CA-176A-4954-832A-850144C3FD58}"/>
              </a:ext>
            </a:extLst>
          </p:cNvPr>
          <p:cNvSpPr/>
          <p:nvPr/>
        </p:nvSpPr>
        <p:spPr>
          <a:xfrm>
            <a:off x="3548940" y="3899310"/>
            <a:ext cx="654889" cy="762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824DEBA8-F87B-43D6-BEB0-31FAABEADFB7}"/>
              </a:ext>
            </a:extLst>
          </p:cNvPr>
          <p:cNvSpPr/>
          <p:nvPr/>
        </p:nvSpPr>
        <p:spPr>
          <a:xfrm>
            <a:off x="4251907" y="3900081"/>
            <a:ext cx="654889" cy="762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65277EE5-AF1E-46E9-9CDB-A058AB516CCB}"/>
              </a:ext>
            </a:extLst>
          </p:cNvPr>
          <p:cNvSpPr/>
          <p:nvPr/>
        </p:nvSpPr>
        <p:spPr>
          <a:xfrm>
            <a:off x="4966874" y="3901986"/>
            <a:ext cx="654889" cy="762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DAC91F3-3DAC-4E0A-828D-3CD100416343}"/>
              </a:ext>
            </a:extLst>
          </p:cNvPr>
          <p:cNvSpPr/>
          <p:nvPr/>
        </p:nvSpPr>
        <p:spPr>
          <a:xfrm>
            <a:off x="5678410" y="3901762"/>
            <a:ext cx="654889" cy="76276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F4418B2-D45E-4387-9125-F8B7B617C15E}"/>
              </a:ext>
            </a:extLst>
          </p:cNvPr>
          <p:cNvSpPr/>
          <p:nvPr/>
        </p:nvSpPr>
        <p:spPr>
          <a:xfrm>
            <a:off x="2648446" y="1172521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027ACCB-FA56-43BF-B4F8-536CFD573907}"/>
              </a:ext>
            </a:extLst>
          </p:cNvPr>
          <p:cNvSpPr/>
          <p:nvPr/>
        </p:nvSpPr>
        <p:spPr>
          <a:xfrm>
            <a:off x="2648446" y="2057115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529499F2-670E-435B-9A37-B2F470595285}"/>
              </a:ext>
            </a:extLst>
          </p:cNvPr>
          <p:cNvSpPr/>
          <p:nvPr/>
        </p:nvSpPr>
        <p:spPr>
          <a:xfrm>
            <a:off x="2648446" y="2967549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C26E2CD3-E97B-4911-969E-9BA8922E3C1E}"/>
              </a:ext>
            </a:extLst>
          </p:cNvPr>
          <p:cNvSpPr/>
          <p:nvPr/>
        </p:nvSpPr>
        <p:spPr>
          <a:xfrm>
            <a:off x="2648446" y="3878887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9AB137-7EBF-48AC-A272-6EBB60F195E6}"/>
              </a:ext>
            </a:extLst>
          </p:cNvPr>
          <p:cNvGrpSpPr/>
          <p:nvPr/>
        </p:nvGrpSpPr>
        <p:grpSpPr>
          <a:xfrm>
            <a:off x="220874" y="70772"/>
            <a:ext cx="2272208" cy="315226"/>
            <a:chOff x="238240" y="146522"/>
            <a:chExt cx="2272208" cy="315226"/>
          </a:xfrm>
        </p:grpSpPr>
        <p:grpSp>
          <p:nvGrpSpPr>
            <p:cNvPr id="81" name="Google Shape;6479;p62">
              <a:extLst>
                <a:ext uri="{FF2B5EF4-FFF2-40B4-BE49-F238E27FC236}">
                  <a16:creationId xmlns:a16="http://schemas.microsoft.com/office/drawing/2014/main" id="{606FC4E1-D01B-4399-AE94-4D5D0C1FED13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83" name="Google Shape;6480;p62">
                <a:extLst>
                  <a:ext uri="{FF2B5EF4-FFF2-40B4-BE49-F238E27FC236}">
                    <a16:creationId xmlns:a16="http://schemas.microsoft.com/office/drawing/2014/main" id="{52EB75F5-BFF9-4EA2-864B-CBF0F7B8043B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84" name="Google Shape;6481;p62">
                <a:extLst>
                  <a:ext uri="{FF2B5EF4-FFF2-40B4-BE49-F238E27FC236}">
                    <a16:creationId xmlns:a16="http://schemas.microsoft.com/office/drawing/2014/main" id="{AD0DDD50-674C-4239-8DAD-1E4922681577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4" name="Google Shape;6482;p62">
                <a:extLst>
                  <a:ext uri="{FF2B5EF4-FFF2-40B4-BE49-F238E27FC236}">
                    <a16:creationId xmlns:a16="http://schemas.microsoft.com/office/drawing/2014/main" id="{FDFF220F-A43D-477E-BAAE-EFD5628AC4B6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87F3DD2-12BF-4D09-A2C6-08FB7605F22C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ນາງ ນ້ຳຟ້າ ຄູນດາລາ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6499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2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7284E-6 L -0.02066 -0.06173 C -0.025 -0.07562 -0.03142 -0.08302 -0.03819 -0.08302 C -0.04583 -0.08302 -0.05208 -0.07562 -0.05642 -0.06173 L -0.07691 -1.7284E-6 " pathEditMode="relative" rAng="0" ptsTypes="AAAAA">
                                      <p:cBhvr>
                                        <p:cTn id="4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4" y="-416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7284E-6 L 0.02066 0.04013 C 0.025 0.04908 0.0316 0.05401 0.03837 0.05401 C 0.04601 0.05401 0.05226 0.04908 0.0566 0.04013 L 0.07743 -1.7284E-6 " pathEditMode="relative" rAng="0" ptsTypes="AAAAA">
                                      <p:cBhvr>
                                        <p:cTn id="44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11111E-6 L -0.02083 0.04259 C -0.02517 0.05185 -0.0316 0.05741 -0.03837 0.05741 C -0.04618 0.05741 -0.05226 0.05185 -0.0566 0.04259 L -0.07726 1.11111E-6 " pathEditMode="relative" rAng="0" ptsTypes="AAAAA">
                                      <p:cBhvr>
                                        <p:cTn id="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" y="287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3.95062E-6 L 0.01997 -0.04907 C 0.02431 -0.05987 0.03073 -0.06574 0.0375 -0.06574 C 0.04514 -0.06574 0.05122 -0.05987 0.05556 -0.04907 L 0.07604 -3.95062E-6 " pathEditMode="relative" rAng="0" ptsTypes="AAAAA">
                                      <p:cBhvr>
                                        <p:cTn id="6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26 -3.95062E-6 L -0.09757 -0.04907 C -0.10191 -0.05956 -0.10833 -0.06574 -0.11493 -0.06574 C -0.12239 -0.06574 -0.12847 -0.05956 -0.13281 -0.04907 L -0.15295 -3.95062E-6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85" y="-330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3.95062E-6 L 0.0217 0.04013 C 0.02605 0.04908 0.03264 0.05402 0.03941 0.05402 C 0.04723 0.05402 0.05348 0.04908 0.05782 0.04013 L 0.07882 -3.95062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7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4.19753E-6 L -0.02084 0.04012 C -0.02518 0.04907 -0.0316 0.05401 -0.03837 0.05401 C -0.04601 0.05401 -0.05209 0.04907 -0.05643 0.04012 L -0.07674 4.19753E-6 " pathEditMode="relative" rAng="0" ptsTypes="AAAAA">
                                      <p:cBhvr>
                                        <p:cTn id="8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2685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19753E-6 L 0.02049 -0.04908 C 0.02483 -0.05988 0.03142 -0.06574 0.0382 -0.06574 C 0.04583 -0.06574 0.05208 -0.05988 0.05642 -0.04908 L 0.07691 4.19753E-6 " pathEditMode="relative" rAng="0" ptsTypes="AAAAA">
                                      <p:cBhvr>
                                        <p:cTn id="82" dur="1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74 4.19753E-6 L -0.0974 0.04012 C -0.10191 0.04907 -0.10834 0.05401 -0.11511 0.05401 C -0.12292 0.05401 -0.129 0.04907 -0.13334 0.04012 L -0.154 4.19753E-6 " pathEditMode="relative" rAng="0" ptsTypes="AAAAA">
                                      <p:cBhvr>
                                        <p:cTn id="86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" y="2685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4.19753E-6 L 0.01997 -0.04908 C 0.02431 -0.05988 0.03073 -0.06574 0.0375 -0.06574 C 0.04514 -0.06574 0.05122 -0.05988 0.05556 -0.04908 L 0.07604 4.19753E-6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4 4.19753E-6 L -0.17344 0.04197 C -0.17795 0.05154 -0.18525 0.05709 -0.19132 0.05709 C -0.19879 0.05709 -0.20608 0.05154 -0.21059 0.04197 L -0.23125 4.19753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" y="2840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19753E-6 L 0.021 -0.04908 C 0.02552 -0.05988 0.03212 -0.06574 0.03906 -0.06574 C 0.04705 -0.06574 0.0533 -0.05988 0.05781 -0.04908 L 0.07899 4.19753E-6 " pathEditMode="relative" rAng="0" ptsTypes="AAAAA">
                                      <p:cBhvr>
                                        <p:cTn id="9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9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-0.02066 0.04012 C -0.02483 0.04907 -0.03142 0.05401 -0.03803 0.05401 C -0.04584 0.05401 -0.05191 0.04907 -0.05608 0.04012 L -0.07638 3.7037E-6 " pathEditMode="relative" rAng="0" ptsTypes="AAAAA">
                                      <p:cBhvr>
                                        <p:cTn id="108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2685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L 0.01979 -0.04908 C 0.02413 -0.05988 0.03055 -0.06574 0.03732 -0.06574 C 0.04496 -0.06574 0.05104 -0.05988 0.05538 -0.04908 L 0.07604 3.7037E-6 " pathEditMode="relative" rAng="0" ptsTypes="AAAAA">
                                      <p:cBhvr>
                                        <p:cTn id="110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38 3.7037E-6 L -0.09705 0.04012 C -0.10139 0.04907 -0.10782 0.05401 -0.11459 0.05401 C -0.1224 0.05401 -0.12848 0.04907 -0.13282 0.04012 L -0.15313 3.7037E-6 " pathEditMode="relative" rAng="0" ptsTypes="AAAAA">
                                      <p:cBhvr>
                                        <p:cTn id="114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2685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6 L 0.02014 -0.04908 C 0.02448 -0.05988 0.03108 -0.06574 0.03785 -0.06574 C 0.04549 -0.06574 0.05174 -0.05988 0.05608 -0.04908 L 0.07691 3.7037E-6 " pathEditMode="relative" rAng="0" ptsTypes="AAAAA">
                                      <p:cBhvr>
                                        <p:cTn id="116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313 3.7037E-6 L -0.17379 0.03456 C -0.17813 0.04228 -0.18455 0.0466 -0.19115 0.0466 C -0.19896 0.0466 -0.20504 0.04228 -0.20938 0.03456 L -0.22987 3.7037E-6 " pathEditMode="relative" rAng="0" ptsTypes="AAAAA">
                                      <p:cBhvr>
                                        <p:cTn id="120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231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3.7037E-6 L 0.01997 -0.04908 C 0.02431 -0.05988 0.03073 -0.06574 0.0375 -0.06574 C 0.04514 -0.06574 0.05122 -0.05988 0.05556 -0.04908 L 0.07604 3.7037E-6 " pathEditMode="relative" rAng="0" ptsTypes="AAAAA">
                                      <p:cBhvr>
                                        <p:cTn id="12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987 3.7037E-6 L -0.25105 0.04012 C -0.25521 0.04907 -0.26181 0.05401 -0.26858 0.05401 C -0.27639 0.05401 -0.28264 0.04907 -0.28681 0.04012 L -0.30764 3.7037E-6 " pathEditMode="relative" rAng="0" ptsTypes="AAAAA">
                                      <p:cBhvr>
                                        <p:cTn id="126" dur="1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89" y="2685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3.7037E-6 L 0.0217 -0.04908 C 0.02604 -0.05988 0.03281 -0.06574 0.03975 -0.06574 C 0.04756 -0.06574 0.05399 -0.05988 0.05833 -0.04908 L 0.07968 3.7037E-6 " pathEditMode="relative" rAng="0" ptsTypes="AAAAA">
                                      <p:cBhvr>
                                        <p:cTn id="12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205" grpId="0" animBg="1"/>
      <p:bldP spid="206" grpId="0" animBg="1"/>
      <p:bldP spid="274" grpId="0" animBg="1"/>
      <p:bldP spid="85" grpId="0" animBg="1"/>
      <p:bldP spid="88" grpId="0" animBg="1"/>
      <p:bldP spid="88" grpId="1" animBg="1"/>
      <p:bldP spid="158" grpId="0" animBg="1"/>
      <p:bldP spid="159" grpId="0" animBg="1"/>
      <p:bldP spid="163" grpId="0" animBg="1"/>
      <p:bldP spid="202" grpId="0" animBg="1"/>
      <p:bldP spid="203" grpId="0" animBg="1"/>
      <p:bldP spid="203" grpId="1" animBg="1"/>
      <p:bldP spid="203" grpId="2" animBg="1"/>
      <p:bldP spid="221" grpId="0" animBg="1"/>
      <p:bldP spid="222" grpId="0" animBg="1"/>
      <p:bldP spid="227" grpId="0" animBg="1"/>
      <p:bldP spid="230" grpId="0" animBg="1"/>
      <p:bldP spid="231" grpId="0" animBg="1"/>
      <p:bldP spid="232" grpId="0" animBg="1"/>
      <p:bldP spid="232" grpId="1" animBg="1"/>
      <p:bldP spid="232" grpId="2" animBg="1"/>
      <p:bldP spid="232" grpId="3" animBg="1"/>
      <p:bldP spid="238" grpId="0" animBg="1"/>
      <p:bldP spid="239" grpId="0" animBg="1"/>
      <p:bldP spid="245" grpId="0" animBg="1"/>
      <p:bldP spid="264" grpId="0" animBg="1"/>
      <p:bldP spid="86" grpId="0" animBg="1"/>
      <p:bldP spid="200" grpId="0" animBg="1"/>
      <p:bldP spid="2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020BD-6BEE-49D0-821B-165BEF2B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85" y="1807663"/>
            <a:ext cx="7920538" cy="822123"/>
          </a:xfrm>
        </p:spPr>
        <p:txBody>
          <a:bodyPr/>
          <a:lstStyle/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ຜົນຈາກການຈັດລຽງ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</a:rPr>
              <a:t>Insertion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sort</a:t>
            </a:r>
            <a:r>
              <a:rPr lang="lo-L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ໄດ້</a:t>
            </a:r>
            <a:r>
              <a:rPr lang="lo-L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:</a:t>
            </a:r>
            <a:br>
              <a:rPr lang="lo-LA" b="1" dirty="0"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Defago Noto Sans" panose="020B0504020207020204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4F88C-F055-42EF-949D-9769BB525233}"/>
              </a:ext>
            </a:extLst>
          </p:cNvPr>
          <p:cNvSpPr txBox="1"/>
          <p:nvPr/>
        </p:nvSpPr>
        <p:spPr>
          <a:xfrm>
            <a:off x="1387547" y="2717745"/>
            <a:ext cx="6033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“</a:t>
            </a:r>
            <a:r>
              <a:rPr lang="lo-LA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1   2   3   4   5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”</a:t>
            </a:r>
            <a:endParaRPr lang="th-TH" sz="36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D167E4-E996-4D4F-A1DF-8B7C5D2B19EC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6" name="Google Shape;6479;p62">
              <a:extLst>
                <a:ext uri="{FF2B5EF4-FFF2-40B4-BE49-F238E27FC236}">
                  <a16:creationId xmlns:a16="http://schemas.microsoft.com/office/drawing/2014/main" id="{531E6CE1-01CA-4B4A-8F58-6708F6DDDEBC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9" name="Google Shape;6480;p62">
                <a:extLst>
                  <a:ext uri="{FF2B5EF4-FFF2-40B4-BE49-F238E27FC236}">
                    <a16:creationId xmlns:a16="http://schemas.microsoft.com/office/drawing/2014/main" id="{EDC8B6EF-14F4-4D84-BEAC-4001B823DB7A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" name="Google Shape;6481;p62">
                <a:extLst>
                  <a:ext uri="{FF2B5EF4-FFF2-40B4-BE49-F238E27FC236}">
                    <a16:creationId xmlns:a16="http://schemas.microsoft.com/office/drawing/2014/main" id="{4CE8E8B0-08CC-47B7-BBC9-9D96FEEF1B88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1" name="Google Shape;6482;p62">
                <a:extLst>
                  <a:ext uri="{FF2B5EF4-FFF2-40B4-BE49-F238E27FC236}">
                    <a16:creationId xmlns:a16="http://schemas.microsoft.com/office/drawing/2014/main" id="{ED951322-DB6E-48A7-A1A7-7B9418362ABB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A61B78-7672-4466-8D36-A3ACE33FA147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ນາງ ນ້ຳຟ້າ ຄູນດາລາ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9118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44"/>
          <p:cNvGrpSpPr/>
          <p:nvPr/>
        </p:nvGrpSpPr>
        <p:grpSpPr>
          <a:xfrm>
            <a:off x="1832898" y="479778"/>
            <a:ext cx="5801491" cy="4071484"/>
            <a:chOff x="1540350" y="826005"/>
            <a:chExt cx="6259025" cy="3378825"/>
          </a:xfrm>
        </p:grpSpPr>
        <p:sp>
          <p:nvSpPr>
            <p:cNvPr id="1021" name="Google Shape;1021;p44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4"/>
          <p:cNvGrpSpPr/>
          <p:nvPr/>
        </p:nvGrpSpPr>
        <p:grpSpPr>
          <a:xfrm>
            <a:off x="5914875" y="3633489"/>
            <a:ext cx="1315564" cy="1118517"/>
            <a:chOff x="1168000" y="1750950"/>
            <a:chExt cx="405425" cy="344700"/>
          </a:xfrm>
        </p:grpSpPr>
        <p:sp>
          <p:nvSpPr>
            <p:cNvPr id="1025" name="Google Shape;1025;p44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4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1033" name="Google Shape;1033;p44"/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6903631" y="3245825"/>
            <a:ext cx="653616" cy="895336"/>
            <a:chOff x="1731150" y="1748550"/>
            <a:chExt cx="228625" cy="313175"/>
          </a:xfrm>
        </p:grpSpPr>
        <p:sp>
          <p:nvSpPr>
            <p:cNvPr id="1043" name="Google Shape;1043;p4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75B27-80DA-4352-993F-B09C55D9BD39}"/>
              </a:ext>
            </a:extLst>
          </p:cNvPr>
          <p:cNvSpPr txBox="1"/>
          <p:nvPr/>
        </p:nvSpPr>
        <p:spPr>
          <a:xfrm rot="21351651">
            <a:off x="2030361" y="2622012"/>
            <a:ext cx="55812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ຕົວຢ່າງ: ເງື່ອນໄຂແມ່ນຈັດລຳດັບແຕ່ໜ່ອຍຫາຫຼາຍ.</a:t>
            </a:r>
          </a:p>
          <a:p>
            <a:endParaRPr lang="lo-LA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  <a:p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Array: 8  7  6  5  4   3   2   1 </a:t>
            </a:r>
            <a:endParaRPr lang="th-TH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Defago Noto Sans" panose="020B0504020207020204" pitchFamily="34" charset="-34"/>
            </a:endParaRPr>
          </a:p>
          <a:p>
            <a:endParaRPr lang="th-TH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FB8F9-DAAF-4480-955E-630A72889D7A}"/>
              </a:ext>
            </a:extLst>
          </p:cNvPr>
          <p:cNvSpPr txBox="1"/>
          <p:nvPr/>
        </p:nvSpPr>
        <p:spPr>
          <a:xfrm rot="21429268">
            <a:off x="2498476" y="1150264"/>
            <a:ext cx="4744947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Shell sort </a:t>
            </a:r>
            <a:r>
              <a:rPr lang="lo-L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ແມ່ນຈະເຮັດການແບ່ງຂໍ້ມູນອອກເປັນສອງສ່ວນແລ້ວຫາຄ່າຂໍ້ມູນຂອງສ່ວນທີ່ແບ່ງເຊິ່ງເອີ້ນວ່າ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gap </a:t>
            </a:r>
            <a:r>
              <a:rPr lang="lo-L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ເຊິ່ງສາມາດໃຊ້ສູດ 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gap= n/2 </a:t>
            </a:r>
            <a:r>
              <a:rPr lang="lo-L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ແລ້ວຈັດລຽງ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0FCA3886-833E-44EF-9F25-A2EAD9E7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5868">
            <a:off x="2990427" y="603762"/>
            <a:ext cx="3746263" cy="572700"/>
          </a:xfrm>
        </p:spPr>
        <p:txBody>
          <a:bodyPr/>
          <a:lstStyle/>
          <a:p>
            <a:r>
              <a:rPr lang="en-US" sz="4000" dirty="0">
                <a:solidFill>
                  <a:srgbClr val="FED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Shell</a:t>
            </a:r>
            <a:r>
              <a:rPr lang="en-US" dirty="0">
                <a:solidFill>
                  <a:srgbClr val="FED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dirty="0">
                <a:solidFill>
                  <a:srgbClr val="FED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ea typeface="Phetsarath OT" panose="02000500000000000001" pitchFamily="2" charset="2"/>
              </a:rPr>
              <a:t>sort</a:t>
            </a:r>
            <a:endParaRPr lang="th-TH" sz="4000" dirty="0">
              <a:solidFill>
                <a:srgbClr val="FED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228EEE-7E82-4675-97C1-8C2D05098CC2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6" name="Google Shape;6479;p62">
              <a:extLst>
                <a:ext uri="{FF2B5EF4-FFF2-40B4-BE49-F238E27FC236}">
                  <a16:creationId xmlns:a16="http://schemas.microsoft.com/office/drawing/2014/main" id="{B31873F5-9AB7-4D93-A4FF-9C38CEFCAB8F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8" name="Google Shape;6480;p62">
                <a:extLst>
                  <a:ext uri="{FF2B5EF4-FFF2-40B4-BE49-F238E27FC236}">
                    <a16:creationId xmlns:a16="http://schemas.microsoft.com/office/drawing/2014/main" id="{9F677D46-B56B-4A71-92BB-1C0959041D53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9" name="Google Shape;6481;p62">
                <a:extLst>
                  <a:ext uri="{FF2B5EF4-FFF2-40B4-BE49-F238E27FC236}">
                    <a16:creationId xmlns:a16="http://schemas.microsoft.com/office/drawing/2014/main" id="{3C74E0DF-0CDB-40AB-9EB6-02ECD6A82A01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0" name="Google Shape;6482;p62">
                <a:extLst>
                  <a:ext uri="{FF2B5EF4-FFF2-40B4-BE49-F238E27FC236}">
                    <a16:creationId xmlns:a16="http://schemas.microsoft.com/office/drawing/2014/main" id="{68DDF800-9879-40EA-BBAD-D72D8FB6F33B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7D92AD-8AFA-48B8-8A95-29EC80C5C17F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9087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F3E5DA71-F06A-41BA-87D8-D27BE61542E9}"/>
              </a:ext>
            </a:extLst>
          </p:cNvPr>
          <p:cNvSpPr/>
          <p:nvPr/>
        </p:nvSpPr>
        <p:spPr>
          <a:xfrm>
            <a:off x="1885370" y="156847"/>
            <a:ext cx="5622283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3DEE0D1-5E6A-4B97-B658-CF4DA26D9724}"/>
              </a:ext>
            </a:extLst>
          </p:cNvPr>
          <p:cNvSpPr/>
          <p:nvPr/>
        </p:nvSpPr>
        <p:spPr>
          <a:xfrm>
            <a:off x="2027266" y="464298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8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6A15429-FCF0-40B2-8C54-A7C7930AE535}"/>
              </a:ext>
            </a:extLst>
          </p:cNvPr>
          <p:cNvSpPr/>
          <p:nvPr/>
        </p:nvSpPr>
        <p:spPr>
          <a:xfrm>
            <a:off x="2729918" y="46429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7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7771C65-E485-43AB-8EEF-B3115E89F186}"/>
              </a:ext>
            </a:extLst>
          </p:cNvPr>
          <p:cNvSpPr/>
          <p:nvPr/>
        </p:nvSpPr>
        <p:spPr>
          <a:xfrm>
            <a:off x="3432571" y="46429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6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FDD1C03-7E12-4B66-AD99-DCE825A2300F}"/>
              </a:ext>
            </a:extLst>
          </p:cNvPr>
          <p:cNvSpPr/>
          <p:nvPr/>
        </p:nvSpPr>
        <p:spPr>
          <a:xfrm>
            <a:off x="4135224" y="46429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72BF209-91BA-469E-B02A-535332D45DCC}"/>
              </a:ext>
            </a:extLst>
          </p:cNvPr>
          <p:cNvSpPr/>
          <p:nvPr/>
        </p:nvSpPr>
        <p:spPr>
          <a:xfrm>
            <a:off x="4829361" y="46429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E5BACB-D0EB-435F-B593-D2E9A41B7038}"/>
              </a:ext>
            </a:extLst>
          </p:cNvPr>
          <p:cNvSpPr txBox="1"/>
          <p:nvPr/>
        </p:nvSpPr>
        <p:spPr>
          <a:xfrm>
            <a:off x="2755900" y="144655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5451D9-EFE3-49D4-AAA2-4C43830F7400}"/>
              </a:ext>
            </a:extLst>
          </p:cNvPr>
          <p:cNvSpPr txBox="1"/>
          <p:nvPr/>
        </p:nvSpPr>
        <p:spPr>
          <a:xfrm>
            <a:off x="2024668" y="156848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0BE006-3A90-47B0-8217-8FB3771AC27D}"/>
              </a:ext>
            </a:extLst>
          </p:cNvPr>
          <p:cNvSpPr txBox="1"/>
          <p:nvPr/>
        </p:nvSpPr>
        <p:spPr>
          <a:xfrm>
            <a:off x="4135224" y="14465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1F07C5-4604-4D73-87C9-5C7D2BB2623D}"/>
              </a:ext>
            </a:extLst>
          </p:cNvPr>
          <p:cNvSpPr txBox="1"/>
          <p:nvPr/>
        </p:nvSpPr>
        <p:spPr>
          <a:xfrm>
            <a:off x="3440957" y="14465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A92143-94D0-4B2B-8150-017E13A61A1B}"/>
              </a:ext>
            </a:extLst>
          </p:cNvPr>
          <p:cNvSpPr txBox="1"/>
          <p:nvPr/>
        </p:nvSpPr>
        <p:spPr>
          <a:xfrm>
            <a:off x="4831693" y="14464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02CD2A-7FC7-4A18-888F-F0FA18F9942E}"/>
              </a:ext>
            </a:extLst>
          </p:cNvPr>
          <p:cNvSpPr txBox="1"/>
          <p:nvPr/>
        </p:nvSpPr>
        <p:spPr>
          <a:xfrm>
            <a:off x="149950" y="369096"/>
            <a:ext cx="182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Array: </a:t>
            </a:r>
            <a:endParaRPr lang="th-TH" sz="1800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E94DD36-981A-4CBD-A60F-6192DC41AF08}"/>
              </a:ext>
            </a:extLst>
          </p:cNvPr>
          <p:cNvSpPr/>
          <p:nvPr/>
        </p:nvSpPr>
        <p:spPr>
          <a:xfrm>
            <a:off x="5477184" y="46429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950B346-8B90-46A1-AE1E-D113A498F327}"/>
              </a:ext>
            </a:extLst>
          </p:cNvPr>
          <p:cNvSpPr/>
          <p:nvPr/>
        </p:nvSpPr>
        <p:spPr>
          <a:xfrm>
            <a:off x="6179837" y="46429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609F369-7898-4F1E-9925-FB0E1C74C931}"/>
              </a:ext>
            </a:extLst>
          </p:cNvPr>
          <p:cNvSpPr/>
          <p:nvPr/>
        </p:nvSpPr>
        <p:spPr>
          <a:xfrm>
            <a:off x="6873974" y="46429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6D183FA-CCF7-42C2-8072-FC706C34A483}"/>
              </a:ext>
            </a:extLst>
          </p:cNvPr>
          <p:cNvSpPr txBox="1"/>
          <p:nvPr/>
        </p:nvSpPr>
        <p:spPr>
          <a:xfrm>
            <a:off x="6179837" y="14465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6B53482-BB87-4D73-BD96-02F106025E6E}"/>
              </a:ext>
            </a:extLst>
          </p:cNvPr>
          <p:cNvSpPr txBox="1"/>
          <p:nvPr/>
        </p:nvSpPr>
        <p:spPr>
          <a:xfrm>
            <a:off x="5485570" y="14465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50E6B9C-89D7-406D-9ABE-A4784376527A}"/>
              </a:ext>
            </a:extLst>
          </p:cNvPr>
          <p:cNvSpPr txBox="1"/>
          <p:nvPr/>
        </p:nvSpPr>
        <p:spPr>
          <a:xfrm>
            <a:off x="6876306" y="14464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A98E568-6498-4189-913D-470538886B55}"/>
              </a:ext>
            </a:extLst>
          </p:cNvPr>
          <p:cNvSpPr txBox="1"/>
          <p:nvPr/>
        </p:nvSpPr>
        <p:spPr>
          <a:xfrm>
            <a:off x="2558527" y="1251690"/>
            <a:ext cx="43659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gap= n/2 (n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</a:t>
            </a:r>
            <a:r>
              <a:rPr lang="lo-L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ແມ່ນຊຸດຂອງຂໍ້ມູນ</a:t>
            </a:r>
            <a:r>
              <a:rPr lang="lo-L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EDEFB8D-67F3-4C08-BE23-66B855592E3E}"/>
              </a:ext>
            </a:extLst>
          </p:cNvPr>
          <p:cNvSpPr txBox="1"/>
          <p:nvPr/>
        </p:nvSpPr>
        <p:spPr>
          <a:xfrm>
            <a:off x="4004547" y="2062909"/>
            <a:ext cx="1454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gap=</a:t>
            </a:r>
            <a:r>
              <a:rPr lang="lo-LA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8/2 </a:t>
            </a:r>
            <a:endParaRPr lang="th-TH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A109FF-234F-41E0-A903-EFA6B77C4A8D}"/>
              </a:ext>
            </a:extLst>
          </p:cNvPr>
          <p:cNvGrpSpPr/>
          <p:nvPr/>
        </p:nvGrpSpPr>
        <p:grpSpPr>
          <a:xfrm>
            <a:off x="1793930" y="2925140"/>
            <a:ext cx="2823973" cy="778438"/>
            <a:chOff x="1793930" y="1888820"/>
            <a:chExt cx="2823973" cy="77843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05E6D8E6-91CF-40D1-BAA7-473E41ECFF34}"/>
                </a:ext>
              </a:extLst>
            </p:cNvPr>
            <p:cNvSpPr/>
            <p:nvPr/>
          </p:nvSpPr>
          <p:spPr>
            <a:xfrm>
              <a:off x="1793930" y="1901012"/>
              <a:ext cx="2823973" cy="76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539B6BBB-E14C-425C-9B43-D18168D02426}"/>
                </a:ext>
              </a:extLst>
            </p:cNvPr>
            <p:cNvSpPr/>
            <p:nvPr/>
          </p:nvSpPr>
          <p:spPr>
            <a:xfrm>
              <a:off x="1935826" y="2208463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8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A7A7ACD9-A0B5-478D-9680-5FE0E6F4CB29}"/>
                </a:ext>
              </a:extLst>
            </p:cNvPr>
            <p:cNvSpPr/>
            <p:nvPr/>
          </p:nvSpPr>
          <p:spPr>
            <a:xfrm>
              <a:off x="2638478" y="220846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7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D3611036-3571-452D-9755-40F074FB6515}"/>
                </a:ext>
              </a:extLst>
            </p:cNvPr>
            <p:cNvSpPr/>
            <p:nvPr/>
          </p:nvSpPr>
          <p:spPr>
            <a:xfrm>
              <a:off x="3341131" y="220846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6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20A7A913-833B-48CB-9A9E-7AA2BAD6610D}"/>
                </a:ext>
              </a:extLst>
            </p:cNvPr>
            <p:cNvSpPr/>
            <p:nvPr/>
          </p:nvSpPr>
          <p:spPr>
            <a:xfrm>
              <a:off x="4043784" y="220846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5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5884413-E7E3-4AFD-87E8-6865A1A4D549}"/>
                </a:ext>
              </a:extLst>
            </p:cNvPr>
            <p:cNvSpPr txBox="1"/>
            <p:nvPr/>
          </p:nvSpPr>
          <p:spPr>
            <a:xfrm>
              <a:off x="2664460" y="1888820"/>
              <a:ext cx="487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(1)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B3D7E1F-3039-4822-8CBD-AC156C5B2893}"/>
                </a:ext>
              </a:extLst>
            </p:cNvPr>
            <p:cNvSpPr txBox="1"/>
            <p:nvPr/>
          </p:nvSpPr>
          <p:spPr>
            <a:xfrm>
              <a:off x="1933228" y="1901013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(0)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5860E7A-C108-451A-9C27-46208A59AE67}"/>
                </a:ext>
              </a:extLst>
            </p:cNvPr>
            <p:cNvSpPr txBox="1"/>
            <p:nvPr/>
          </p:nvSpPr>
          <p:spPr>
            <a:xfrm>
              <a:off x="4043784" y="1888822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(3)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6AB7950-E4E5-4E53-B5E4-310A89D7EC80}"/>
                </a:ext>
              </a:extLst>
            </p:cNvPr>
            <p:cNvSpPr txBox="1"/>
            <p:nvPr/>
          </p:nvSpPr>
          <p:spPr>
            <a:xfrm>
              <a:off x="3349517" y="1888821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(2)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78AC9F-2379-401A-97FB-DD2392AA2678}"/>
              </a:ext>
            </a:extLst>
          </p:cNvPr>
          <p:cNvGrpSpPr/>
          <p:nvPr/>
        </p:nvGrpSpPr>
        <p:grpSpPr>
          <a:xfrm>
            <a:off x="4898959" y="2925130"/>
            <a:ext cx="2823973" cy="778448"/>
            <a:chOff x="4898959" y="1888810"/>
            <a:chExt cx="2823973" cy="77844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1534191-170E-4A1C-AFB3-2FA7D0805F29}"/>
                </a:ext>
              </a:extLst>
            </p:cNvPr>
            <p:cNvSpPr/>
            <p:nvPr/>
          </p:nvSpPr>
          <p:spPr>
            <a:xfrm>
              <a:off x="4898959" y="1901012"/>
              <a:ext cx="2823973" cy="76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0DFCADE7-4345-410C-BB44-4EB64BD0E362}"/>
                </a:ext>
              </a:extLst>
            </p:cNvPr>
            <p:cNvSpPr/>
            <p:nvPr/>
          </p:nvSpPr>
          <p:spPr>
            <a:xfrm>
              <a:off x="5061009" y="220846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4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D732D22-AC10-4070-90F1-9235D0875D76}"/>
                </a:ext>
              </a:extLst>
            </p:cNvPr>
            <p:cNvSpPr txBox="1"/>
            <p:nvPr/>
          </p:nvSpPr>
          <p:spPr>
            <a:xfrm>
              <a:off x="5063341" y="1888810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(4)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7B10D157-2A98-4528-83BA-EDD06E624956}"/>
                </a:ext>
              </a:extLst>
            </p:cNvPr>
            <p:cNvSpPr/>
            <p:nvPr/>
          </p:nvSpPr>
          <p:spPr>
            <a:xfrm>
              <a:off x="5708832" y="220846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3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1DE29256-C0BD-4D03-89CD-65567C3A8F04}"/>
                </a:ext>
              </a:extLst>
            </p:cNvPr>
            <p:cNvSpPr/>
            <p:nvPr/>
          </p:nvSpPr>
          <p:spPr>
            <a:xfrm>
              <a:off x="6411485" y="220846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2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263A3FBE-945E-42E8-80FA-6556063F25F2}"/>
                </a:ext>
              </a:extLst>
            </p:cNvPr>
            <p:cNvSpPr/>
            <p:nvPr/>
          </p:nvSpPr>
          <p:spPr>
            <a:xfrm>
              <a:off x="7105622" y="220846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1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B6B9AC7-7346-4DD9-8B25-F275676979B7}"/>
                </a:ext>
              </a:extLst>
            </p:cNvPr>
            <p:cNvSpPr txBox="1"/>
            <p:nvPr/>
          </p:nvSpPr>
          <p:spPr>
            <a:xfrm>
              <a:off x="6411485" y="1888822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(6)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0AD6C01-4BFA-4831-9980-127777729A98}"/>
                </a:ext>
              </a:extLst>
            </p:cNvPr>
            <p:cNvSpPr txBox="1"/>
            <p:nvPr/>
          </p:nvSpPr>
          <p:spPr>
            <a:xfrm>
              <a:off x="5717218" y="1888821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(5)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8217B29-0AC9-4A39-93B0-F0D4A9679076}"/>
                </a:ext>
              </a:extLst>
            </p:cNvPr>
            <p:cNvSpPr txBox="1"/>
            <p:nvPr/>
          </p:nvSpPr>
          <p:spPr>
            <a:xfrm>
              <a:off x="7107954" y="1888810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(7)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41B96D-AB19-4522-A2D3-D368D400F41D}"/>
              </a:ext>
            </a:extLst>
          </p:cNvPr>
          <p:cNvGrpSpPr/>
          <p:nvPr/>
        </p:nvGrpSpPr>
        <p:grpSpPr>
          <a:xfrm>
            <a:off x="149950" y="4679202"/>
            <a:ext cx="2272208" cy="315226"/>
            <a:chOff x="238240" y="146522"/>
            <a:chExt cx="2272208" cy="315226"/>
          </a:xfrm>
        </p:grpSpPr>
        <p:grpSp>
          <p:nvGrpSpPr>
            <p:cNvPr id="45" name="Google Shape;6479;p62">
              <a:extLst>
                <a:ext uri="{FF2B5EF4-FFF2-40B4-BE49-F238E27FC236}">
                  <a16:creationId xmlns:a16="http://schemas.microsoft.com/office/drawing/2014/main" id="{963D6E66-1337-4FCB-B34A-50F92CAD3951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47" name="Google Shape;6480;p62">
                <a:extLst>
                  <a:ext uri="{FF2B5EF4-FFF2-40B4-BE49-F238E27FC236}">
                    <a16:creationId xmlns:a16="http://schemas.microsoft.com/office/drawing/2014/main" id="{18CCED25-E6F3-4D1D-9F36-7844CBDC5D83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8" name="Google Shape;6481;p62">
                <a:extLst>
                  <a:ext uri="{FF2B5EF4-FFF2-40B4-BE49-F238E27FC236}">
                    <a16:creationId xmlns:a16="http://schemas.microsoft.com/office/drawing/2014/main" id="{08E78084-378E-477E-ACB1-AFF7C7CC2CF6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9" name="Google Shape;6482;p62">
                <a:extLst>
                  <a:ext uri="{FF2B5EF4-FFF2-40B4-BE49-F238E27FC236}">
                    <a16:creationId xmlns:a16="http://schemas.microsoft.com/office/drawing/2014/main" id="{84673D51-031C-484D-AA71-70BD6AC4DFF5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F59C91-56EA-4E26-A5C9-9CAA9FDFB00E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831848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80" grpId="0" animBg="1"/>
      <p:bldP spid="81" grpId="0" animBg="1"/>
      <p:bldP spid="82" grpId="0" animBg="1"/>
      <p:bldP spid="106" grpId="0"/>
      <p:bldP spid="1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2"/>
          <p:cNvGrpSpPr/>
          <p:nvPr/>
        </p:nvGrpSpPr>
        <p:grpSpPr>
          <a:xfrm>
            <a:off x="6999675" y="4238205"/>
            <a:ext cx="1996490" cy="658597"/>
            <a:chOff x="6999675" y="4238205"/>
            <a:chExt cx="1996490" cy="658597"/>
          </a:xfrm>
        </p:grpSpPr>
        <p:grpSp>
          <p:nvGrpSpPr>
            <p:cNvPr id="431" name="Google Shape;431;p32"/>
            <p:cNvGrpSpPr/>
            <p:nvPr/>
          </p:nvGrpSpPr>
          <p:grpSpPr>
            <a:xfrm>
              <a:off x="8525769" y="4238205"/>
              <a:ext cx="470396" cy="644389"/>
              <a:chOff x="1731150" y="1748550"/>
              <a:chExt cx="228625" cy="313175"/>
            </a:xfrm>
          </p:grpSpPr>
          <p:sp>
            <p:nvSpPr>
              <p:cNvPr id="432" name="Google Shape;432;p32"/>
              <p:cNvSpPr/>
              <p:nvPr/>
            </p:nvSpPr>
            <p:spPr>
              <a:xfrm>
                <a:off x="1775500" y="1809575"/>
                <a:ext cx="134275" cy="179800"/>
              </a:xfrm>
              <a:custGeom>
                <a:avLst/>
                <a:gdLst/>
                <a:ahLst/>
                <a:cxnLst/>
                <a:rect l="l" t="t" r="r" b="b"/>
                <a:pathLst>
                  <a:path w="5371" h="7192" extrusionOk="0">
                    <a:moveTo>
                      <a:pt x="5335" y="584"/>
                    </a:moveTo>
                    <a:cubicBezTo>
                      <a:pt x="5335" y="560"/>
                      <a:pt x="5335" y="548"/>
                      <a:pt x="5347" y="525"/>
                    </a:cubicBezTo>
                    <a:lnTo>
                      <a:pt x="5371" y="429"/>
                    </a:lnTo>
                    <a:lnTo>
                      <a:pt x="5299" y="370"/>
                    </a:lnTo>
                    <a:lnTo>
                      <a:pt x="5228" y="310"/>
                    </a:lnTo>
                    <a:cubicBezTo>
                      <a:pt x="5109" y="215"/>
                      <a:pt x="4954" y="108"/>
                      <a:pt x="4763" y="36"/>
                    </a:cubicBezTo>
                    <a:lnTo>
                      <a:pt x="4656" y="1"/>
                    </a:lnTo>
                    <a:lnTo>
                      <a:pt x="4585" y="72"/>
                    </a:lnTo>
                    <a:cubicBezTo>
                      <a:pt x="4573" y="108"/>
                      <a:pt x="4537" y="120"/>
                      <a:pt x="4525" y="132"/>
                    </a:cubicBezTo>
                    <a:cubicBezTo>
                      <a:pt x="4478" y="179"/>
                      <a:pt x="4442" y="227"/>
                      <a:pt x="4406" y="286"/>
                    </a:cubicBezTo>
                    <a:lnTo>
                      <a:pt x="4228" y="548"/>
                    </a:lnTo>
                    <a:cubicBezTo>
                      <a:pt x="4168" y="655"/>
                      <a:pt x="4097" y="751"/>
                      <a:pt x="4037" y="834"/>
                    </a:cubicBezTo>
                    <a:lnTo>
                      <a:pt x="2394" y="3156"/>
                    </a:lnTo>
                    <a:cubicBezTo>
                      <a:pt x="1656" y="4215"/>
                      <a:pt x="929" y="5251"/>
                      <a:pt x="179" y="6311"/>
                    </a:cubicBezTo>
                    <a:cubicBezTo>
                      <a:pt x="132" y="6370"/>
                      <a:pt x="120" y="6418"/>
                      <a:pt x="96" y="6478"/>
                    </a:cubicBezTo>
                    <a:cubicBezTo>
                      <a:pt x="72" y="6501"/>
                      <a:pt x="72" y="6525"/>
                      <a:pt x="60" y="6549"/>
                    </a:cubicBezTo>
                    <a:lnTo>
                      <a:pt x="1" y="6668"/>
                    </a:lnTo>
                    <a:lnTo>
                      <a:pt x="608" y="7097"/>
                    </a:lnTo>
                    <a:lnTo>
                      <a:pt x="703" y="6978"/>
                    </a:lnTo>
                    <a:lnTo>
                      <a:pt x="703" y="6978"/>
                    </a:lnTo>
                    <a:lnTo>
                      <a:pt x="608" y="7097"/>
                    </a:lnTo>
                    <a:lnTo>
                      <a:pt x="727" y="7192"/>
                    </a:lnTo>
                    <a:lnTo>
                      <a:pt x="822" y="7073"/>
                    </a:lnTo>
                    <a:cubicBezTo>
                      <a:pt x="2323" y="4930"/>
                      <a:pt x="3799" y="2834"/>
                      <a:pt x="5275" y="727"/>
                    </a:cubicBezTo>
                    <a:cubicBezTo>
                      <a:pt x="5311" y="667"/>
                      <a:pt x="5335" y="608"/>
                      <a:pt x="5335" y="584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2"/>
              <p:cNvSpPr/>
              <p:nvPr/>
            </p:nvSpPr>
            <p:spPr>
              <a:xfrm>
                <a:off x="1760925" y="1797675"/>
                <a:ext cx="126825" cy="174450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6978" extrusionOk="0">
                    <a:moveTo>
                      <a:pt x="2477" y="4060"/>
                    </a:moveTo>
                    <a:lnTo>
                      <a:pt x="3858" y="2096"/>
                    </a:lnTo>
                    <a:cubicBezTo>
                      <a:pt x="4025" y="1858"/>
                      <a:pt x="4203" y="1620"/>
                      <a:pt x="4382" y="1382"/>
                    </a:cubicBezTo>
                    <a:cubicBezTo>
                      <a:pt x="4560" y="1143"/>
                      <a:pt x="4727" y="905"/>
                      <a:pt x="4882" y="667"/>
                    </a:cubicBezTo>
                    <a:cubicBezTo>
                      <a:pt x="4930" y="608"/>
                      <a:pt x="4965" y="536"/>
                      <a:pt x="4989" y="477"/>
                    </a:cubicBezTo>
                    <a:cubicBezTo>
                      <a:pt x="5001" y="441"/>
                      <a:pt x="5001" y="429"/>
                      <a:pt x="5013" y="405"/>
                    </a:cubicBezTo>
                    <a:lnTo>
                      <a:pt x="5072" y="286"/>
                    </a:lnTo>
                    <a:lnTo>
                      <a:pt x="4680" y="0"/>
                    </a:lnTo>
                    <a:lnTo>
                      <a:pt x="4584" y="60"/>
                    </a:lnTo>
                    <a:cubicBezTo>
                      <a:pt x="4572" y="72"/>
                      <a:pt x="4560" y="72"/>
                      <a:pt x="4560" y="84"/>
                    </a:cubicBezTo>
                    <a:cubicBezTo>
                      <a:pt x="4525" y="108"/>
                      <a:pt x="4477" y="131"/>
                      <a:pt x="4441" y="179"/>
                    </a:cubicBezTo>
                    <a:cubicBezTo>
                      <a:pt x="4299" y="369"/>
                      <a:pt x="4156" y="548"/>
                      <a:pt x="4001" y="727"/>
                    </a:cubicBezTo>
                    <a:cubicBezTo>
                      <a:pt x="3810" y="965"/>
                      <a:pt x="3608" y="1203"/>
                      <a:pt x="3441" y="1489"/>
                    </a:cubicBezTo>
                    <a:cubicBezTo>
                      <a:pt x="3227" y="1834"/>
                      <a:pt x="2989" y="2155"/>
                      <a:pt x="2775" y="2477"/>
                    </a:cubicBezTo>
                    <a:lnTo>
                      <a:pt x="2667" y="2632"/>
                    </a:lnTo>
                    <a:cubicBezTo>
                      <a:pt x="2429" y="2977"/>
                      <a:pt x="2144" y="3382"/>
                      <a:pt x="1965" y="3822"/>
                    </a:cubicBezTo>
                    <a:cubicBezTo>
                      <a:pt x="1941" y="3918"/>
                      <a:pt x="1882" y="3989"/>
                      <a:pt x="1822" y="4084"/>
                    </a:cubicBezTo>
                    <a:cubicBezTo>
                      <a:pt x="1501" y="4513"/>
                      <a:pt x="1203" y="4953"/>
                      <a:pt x="893" y="5394"/>
                    </a:cubicBezTo>
                    <a:lnTo>
                      <a:pt x="155" y="6465"/>
                    </a:lnTo>
                    <a:cubicBezTo>
                      <a:pt x="119" y="6501"/>
                      <a:pt x="108" y="6537"/>
                      <a:pt x="96" y="6585"/>
                    </a:cubicBezTo>
                    <a:cubicBezTo>
                      <a:pt x="96" y="6596"/>
                      <a:pt x="72" y="6608"/>
                      <a:pt x="60" y="6620"/>
                    </a:cubicBezTo>
                    <a:lnTo>
                      <a:pt x="0" y="6763"/>
                    </a:lnTo>
                    <a:lnTo>
                      <a:pt x="393" y="6977"/>
                    </a:lnTo>
                    <a:lnTo>
                      <a:pt x="465" y="6906"/>
                    </a:lnTo>
                    <a:lnTo>
                      <a:pt x="512" y="6858"/>
                    </a:lnTo>
                    <a:cubicBezTo>
                      <a:pt x="536" y="6835"/>
                      <a:pt x="572" y="6799"/>
                      <a:pt x="596" y="6763"/>
                    </a:cubicBezTo>
                    <a:cubicBezTo>
                      <a:pt x="750" y="6549"/>
                      <a:pt x="893" y="6346"/>
                      <a:pt x="1048" y="6144"/>
                    </a:cubicBezTo>
                    <a:cubicBezTo>
                      <a:pt x="1251" y="5823"/>
                      <a:pt x="2477" y="4060"/>
                      <a:pt x="2477" y="4060"/>
                    </a:cubicBez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2"/>
              <p:cNvSpPr/>
              <p:nvPr/>
            </p:nvSpPr>
            <p:spPr>
              <a:xfrm>
                <a:off x="1799625" y="1824750"/>
                <a:ext cx="12652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6883" extrusionOk="0">
                    <a:moveTo>
                      <a:pt x="4667" y="1"/>
                    </a:moveTo>
                    <a:lnTo>
                      <a:pt x="4572" y="60"/>
                    </a:lnTo>
                    <a:cubicBezTo>
                      <a:pt x="4560" y="72"/>
                      <a:pt x="4548" y="72"/>
                      <a:pt x="4525" y="96"/>
                    </a:cubicBezTo>
                    <a:cubicBezTo>
                      <a:pt x="4501" y="120"/>
                      <a:pt x="4453" y="132"/>
                      <a:pt x="4429" y="179"/>
                    </a:cubicBezTo>
                    <a:cubicBezTo>
                      <a:pt x="3548" y="1501"/>
                      <a:pt x="2620" y="2835"/>
                      <a:pt x="1715" y="4097"/>
                    </a:cubicBezTo>
                    <a:cubicBezTo>
                      <a:pt x="1215" y="4811"/>
                      <a:pt x="691" y="5561"/>
                      <a:pt x="179" y="6287"/>
                    </a:cubicBezTo>
                    <a:cubicBezTo>
                      <a:pt x="143" y="6347"/>
                      <a:pt x="107" y="6418"/>
                      <a:pt x="84" y="6478"/>
                    </a:cubicBezTo>
                    <a:cubicBezTo>
                      <a:pt x="60" y="6502"/>
                      <a:pt x="48" y="6525"/>
                      <a:pt x="48" y="6549"/>
                    </a:cubicBezTo>
                    <a:lnTo>
                      <a:pt x="0" y="6621"/>
                    </a:lnTo>
                    <a:lnTo>
                      <a:pt x="48" y="6704"/>
                    </a:lnTo>
                    <a:cubicBezTo>
                      <a:pt x="84" y="6752"/>
                      <a:pt x="155" y="6883"/>
                      <a:pt x="298" y="6883"/>
                    </a:cubicBezTo>
                    <a:cubicBezTo>
                      <a:pt x="345" y="6883"/>
                      <a:pt x="381" y="6859"/>
                      <a:pt x="417" y="6847"/>
                    </a:cubicBezTo>
                    <a:lnTo>
                      <a:pt x="465" y="6835"/>
                    </a:lnTo>
                    <a:lnTo>
                      <a:pt x="917" y="6192"/>
                    </a:lnTo>
                    <a:cubicBezTo>
                      <a:pt x="1310" y="5609"/>
                      <a:pt x="1727" y="5037"/>
                      <a:pt x="2131" y="4454"/>
                    </a:cubicBezTo>
                    <a:lnTo>
                      <a:pt x="2167" y="4418"/>
                    </a:lnTo>
                    <a:cubicBezTo>
                      <a:pt x="2250" y="4299"/>
                      <a:pt x="2322" y="4180"/>
                      <a:pt x="2429" y="4097"/>
                    </a:cubicBezTo>
                    <a:cubicBezTo>
                      <a:pt x="2715" y="3847"/>
                      <a:pt x="2941" y="3525"/>
                      <a:pt x="3155" y="3227"/>
                    </a:cubicBezTo>
                    <a:lnTo>
                      <a:pt x="3239" y="3132"/>
                    </a:lnTo>
                    <a:lnTo>
                      <a:pt x="3453" y="2811"/>
                    </a:lnTo>
                    <a:cubicBezTo>
                      <a:pt x="3667" y="2513"/>
                      <a:pt x="3882" y="2204"/>
                      <a:pt x="4132" y="1906"/>
                    </a:cubicBezTo>
                    <a:cubicBezTo>
                      <a:pt x="4322" y="1656"/>
                      <a:pt x="4477" y="1382"/>
                      <a:pt x="4644" y="1120"/>
                    </a:cubicBezTo>
                    <a:cubicBezTo>
                      <a:pt x="4763" y="930"/>
                      <a:pt x="4870" y="751"/>
                      <a:pt x="5001" y="549"/>
                    </a:cubicBezTo>
                    <a:cubicBezTo>
                      <a:pt x="5037" y="513"/>
                      <a:pt x="5048" y="453"/>
                      <a:pt x="5048" y="406"/>
                    </a:cubicBezTo>
                    <a:lnTo>
                      <a:pt x="5048" y="358"/>
                    </a:lnTo>
                    <a:lnTo>
                      <a:pt x="5060" y="251"/>
                    </a:lnTo>
                    <a:close/>
                  </a:path>
                </a:pathLst>
              </a:custGeom>
              <a:solidFill>
                <a:srgbClr val="66CE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2"/>
              <p:cNvSpPr/>
              <p:nvPr/>
            </p:nvSpPr>
            <p:spPr>
              <a:xfrm>
                <a:off x="1749900" y="1968525"/>
                <a:ext cx="51225" cy="5807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323" extrusionOk="0">
                    <a:moveTo>
                      <a:pt x="346" y="1"/>
                    </a:moveTo>
                    <a:lnTo>
                      <a:pt x="287" y="191"/>
                    </a:lnTo>
                    <a:cubicBezTo>
                      <a:pt x="263" y="227"/>
                      <a:pt x="251" y="251"/>
                      <a:pt x="251" y="286"/>
                    </a:cubicBezTo>
                    <a:cubicBezTo>
                      <a:pt x="227" y="358"/>
                      <a:pt x="203" y="417"/>
                      <a:pt x="191" y="477"/>
                    </a:cubicBezTo>
                    <a:cubicBezTo>
                      <a:pt x="144" y="655"/>
                      <a:pt x="120" y="846"/>
                      <a:pt x="72" y="1024"/>
                    </a:cubicBezTo>
                    <a:lnTo>
                      <a:pt x="60" y="1132"/>
                    </a:lnTo>
                    <a:cubicBezTo>
                      <a:pt x="48" y="1203"/>
                      <a:pt x="25" y="1275"/>
                      <a:pt x="25" y="1358"/>
                    </a:cubicBezTo>
                    <a:cubicBezTo>
                      <a:pt x="1" y="1572"/>
                      <a:pt x="72" y="1775"/>
                      <a:pt x="263" y="1894"/>
                    </a:cubicBezTo>
                    <a:cubicBezTo>
                      <a:pt x="382" y="1965"/>
                      <a:pt x="906" y="2322"/>
                      <a:pt x="906" y="2322"/>
                    </a:cubicBezTo>
                    <a:lnTo>
                      <a:pt x="1120" y="2167"/>
                    </a:lnTo>
                    <a:cubicBezTo>
                      <a:pt x="1203" y="2108"/>
                      <a:pt x="1299" y="2048"/>
                      <a:pt x="1382" y="1977"/>
                    </a:cubicBezTo>
                    <a:cubicBezTo>
                      <a:pt x="1477" y="1906"/>
                      <a:pt x="1561" y="1846"/>
                      <a:pt x="1656" y="1775"/>
                    </a:cubicBezTo>
                    <a:lnTo>
                      <a:pt x="1715" y="1715"/>
                    </a:lnTo>
                    <a:cubicBezTo>
                      <a:pt x="1811" y="1620"/>
                      <a:pt x="1953" y="1489"/>
                      <a:pt x="2025" y="1263"/>
                    </a:cubicBezTo>
                    <a:lnTo>
                      <a:pt x="2049" y="115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2"/>
              <p:cNvSpPr/>
              <p:nvPr/>
            </p:nvSpPr>
            <p:spPr>
              <a:xfrm>
                <a:off x="1896950" y="1757775"/>
                <a:ext cx="53900" cy="48550"/>
              </a:xfrm>
              <a:custGeom>
                <a:avLst/>
                <a:gdLst/>
                <a:ahLst/>
                <a:cxnLst/>
                <a:rect l="l" t="t" r="r" b="b"/>
                <a:pathLst>
                  <a:path w="2156" h="1942" extrusionOk="0">
                    <a:moveTo>
                      <a:pt x="2120" y="977"/>
                    </a:moveTo>
                    <a:cubicBezTo>
                      <a:pt x="1727" y="382"/>
                      <a:pt x="1429" y="168"/>
                      <a:pt x="751" y="25"/>
                    </a:cubicBezTo>
                    <a:lnTo>
                      <a:pt x="691" y="1"/>
                    </a:lnTo>
                    <a:lnTo>
                      <a:pt x="655" y="37"/>
                    </a:lnTo>
                    <a:cubicBezTo>
                      <a:pt x="417" y="156"/>
                      <a:pt x="132" y="299"/>
                      <a:pt x="24" y="656"/>
                    </a:cubicBezTo>
                    <a:lnTo>
                      <a:pt x="1" y="751"/>
                    </a:lnTo>
                    <a:lnTo>
                      <a:pt x="72" y="811"/>
                    </a:lnTo>
                    <a:cubicBezTo>
                      <a:pt x="513" y="1227"/>
                      <a:pt x="1036" y="1584"/>
                      <a:pt x="1620" y="1894"/>
                    </a:cubicBezTo>
                    <a:lnTo>
                      <a:pt x="1703" y="1942"/>
                    </a:lnTo>
                    <a:lnTo>
                      <a:pt x="1786" y="1882"/>
                    </a:lnTo>
                    <a:cubicBezTo>
                      <a:pt x="2108" y="1644"/>
                      <a:pt x="2144" y="1299"/>
                      <a:pt x="2156" y="1049"/>
                    </a:cubicBezTo>
                    <a:lnTo>
                      <a:pt x="2156" y="989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2"/>
              <p:cNvSpPr/>
              <p:nvPr/>
            </p:nvSpPr>
            <p:spPr>
              <a:xfrm>
                <a:off x="1878200" y="1780700"/>
                <a:ext cx="62825" cy="5062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2025" extrusionOk="0">
                    <a:moveTo>
                      <a:pt x="2394" y="1346"/>
                    </a:moveTo>
                    <a:cubicBezTo>
                      <a:pt x="2334" y="1203"/>
                      <a:pt x="2251" y="1096"/>
                      <a:pt x="2120" y="989"/>
                    </a:cubicBezTo>
                    <a:cubicBezTo>
                      <a:pt x="1834" y="798"/>
                      <a:pt x="1560" y="608"/>
                      <a:pt x="1286" y="417"/>
                    </a:cubicBezTo>
                    <a:lnTo>
                      <a:pt x="905" y="144"/>
                    </a:lnTo>
                    <a:cubicBezTo>
                      <a:pt x="893" y="144"/>
                      <a:pt x="893" y="132"/>
                      <a:pt x="882" y="120"/>
                    </a:cubicBezTo>
                    <a:cubicBezTo>
                      <a:pt x="834" y="84"/>
                      <a:pt x="774" y="36"/>
                      <a:pt x="703" y="25"/>
                    </a:cubicBezTo>
                    <a:cubicBezTo>
                      <a:pt x="608" y="13"/>
                      <a:pt x="524" y="1"/>
                      <a:pt x="429" y="1"/>
                    </a:cubicBezTo>
                    <a:cubicBezTo>
                      <a:pt x="393" y="1"/>
                      <a:pt x="334" y="1"/>
                      <a:pt x="286" y="13"/>
                    </a:cubicBezTo>
                    <a:cubicBezTo>
                      <a:pt x="120" y="36"/>
                      <a:pt x="0" y="203"/>
                      <a:pt x="0" y="394"/>
                    </a:cubicBezTo>
                    <a:lnTo>
                      <a:pt x="0" y="489"/>
                    </a:lnTo>
                    <a:lnTo>
                      <a:pt x="72" y="537"/>
                    </a:lnTo>
                    <a:cubicBezTo>
                      <a:pt x="96" y="548"/>
                      <a:pt x="108" y="548"/>
                      <a:pt x="131" y="560"/>
                    </a:cubicBezTo>
                    <a:cubicBezTo>
                      <a:pt x="179" y="596"/>
                      <a:pt x="239" y="620"/>
                      <a:pt x="298" y="656"/>
                    </a:cubicBezTo>
                    <a:cubicBezTo>
                      <a:pt x="584" y="775"/>
                      <a:pt x="774" y="906"/>
                      <a:pt x="953" y="1072"/>
                    </a:cubicBezTo>
                    <a:cubicBezTo>
                      <a:pt x="1108" y="1203"/>
                      <a:pt x="1286" y="1310"/>
                      <a:pt x="1465" y="1394"/>
                    </a:cubicBezTo>
                    <a:lnTo>
                      <a:pt x="1548" y="1441"/>
                    </a:lnTo>
                    <a:cubicBezTo>
                      <a:pt x="1655" y="1501"/>
                      <a:pt x="1763" y="1620"/>
                      <a:pt x="1858" y="1739"/>
                    </a:cubicBezTo>
                    <a:cubicBezTo>
                      <a:pt x="1917" y="1799"/>
                      <a:pt x="1965" y="1858"/>
                      <a:pt x="2025" y="1918"/>
                    </a:cubicBezTo>
                    <a:lnTo>
                      <a:pt x="2120" y="2025"/>
                    </a:lnTo>
                    <a:lnTo>
                      <a:pt x="2215" y="1930"/>
                    </a:lnTo>
                    <a:cubicBezTo>
                      <a:pt x="2358" y="1822"/>
                      <a:pt x="2513" y="1644"/>
                      <a:pt x="2394" y="134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2"/>
              <p:cNvSpPr/>
              <p:nvPr/>
            </p:nvSpPr>
            <p:spPr>
              <a:xfrm>
                <a:off x="1731150" y="1748550"/>
                <a:ext cx="228625" cy="313175"/>
              </a:xfrm>
              <a:custGeom>
                <a:avLst/>
                <a:gdLst/>
                <a:ahLst/>
                <a:cxnLst/>
                <a:rect l="l" t="t" r="r" b="b"/>
                <a:pathLst>
                  <a:path w="9145" h="12527" extrusionOk="0">
                    <a:moveTo>
                      <a:pt x="7609" y="1"/>
                    </a:moveTo>
                    <a:cubicBezTo>
                      <a:pt x="8097" y="346"/>
                      <a:pt x="8573" y="691"/>
                      <a:pt x="9050" y="1013"/>
                    </a:cubicBezTo>
                    <a:cubicBezTo>
                      <a:pt x="9145" y="1311"/>
                      <a:pt x="9109" y="1584"/>
                      <a:pt x="9038" y="1858"/>
                    </a:cubicBezTo>
                    <a:cubicBezTo>
                      <a:pt x="8990" y="2037"/>
                      <a:pt x="8883" y="2156"/>
                      <a:pt x="8799" y="2299"/>
                    </a:cubicBezTo>
                    <a:cubicBezTo>
                      <a:pt x="8692" y="2454"/>
                      <a:pt x="8561" y="2608"/>
                      <a:pt x="8609" y="2835"/>
                    </a:cubicBezTo>
                    <a:cubicBezTo>
                      <a:pt x="8621" y="2918"/>
                      <a:pt x="8561" y="3025"/>
                      <a:pt x="8514" y="3096"/>
                    </a:cubicBezTo>
                    <a:cubicBezTo>
                      <a:pt x="7716" y="4228"/>
                      <a:pt x="7002" y="5430"/>
                      <a:pt x="6192" y="6561"/>
                    </a:cubicBezTo>
                    <a:cubicBezTo>
                      <a:pt x="6013" y="6823"/>
                      <a:pt x="5823" y="7061"/>
                      <a:pt x="5609" y="7276"/>
                    </a:cubicBezTo>
                    <a:cubicBezTo>
                      <a:pt x="5418" y="7490"/>
                      <a:pt x="5240" y="7692"/>
                      <a:pt x="5097" y="7930"/>
                    </a:cubicBezTo>
                    <a:cubicBezTo>
                      <a:pt x="4704" y="8502"/>
                      <a:pt x="4299" y="9062"/>
                      <a:pt x="3918" y="9633"/>
                    </a:cubicBezTo>
                    <a:cubicBezTo>
                      <a:pt x="3739" y="9883"/>
                      <a:pt x="3561" y="10133"/>
                      <a:pt x="3382" y="10371"/>
                    </a:cubicBezTo>
                    <a:cubicBezTo>
                      <a:pt x="3335" y="10431"/>
                      <a:pt x="3275" y="10490"/>
                      <a:pt x="3227" y="10514"/>
                    </a:cubicBezTo>
                    <a:cubicBezTo>
                      <a:pt x="3037" y="10538"/>
                      <a:pt x="2965" y="10693"/>
                      <a:pt x="2846" y="10812"/>
                    </a:cubicBezTo>
                    <a:cubicBezTo>
                      <a:pt x="2739" y="10907"/>
                      <a:pt x="2596" y="10990"/>
                      <a:pt x="2489" y="11086"/>
                    </a:cubicBezTo>
                    <a:cubicBezTo>
                      <a:pt x="2013" y="11538"/>
                      <a:pt x="1465" y="11907"/>
                      <a:pt x="965" y="12336"/>
                    </a:cubicBezTo>
                    <a:cubicBezTo>
                      <a:pt x="751" y="12526"/>
                      <a:pt x="227" y="12431"/>
                      <a:pt x="60" y="12169"/>
                    </a:cubicBezTo>
                    <a:cubicBezTo>
                      <a:pt x="13" y="12098"/>
                      <a:pt x="1" y="12014"/>
                      <a:pt x="13" y="11931"/>
                    </a:cubicBezTo>
                    <a:cubicBezTo>
                      <a:pt x="36" y="11752"/>
                      <a:pt x="48" y="11562"/>
                      <a:pt x="96" y="11395"/>
                    </a:cubicBezTo>
                    <a:cubicBezTo>
                      <a:pt x="239" y="10919"/>
                      <a:pt x="334" y="10419"/>
                      <a:pt x="417" y="9931"/>
                    </a:cubicBezTo>
                    <a:cubicBezTo>
                      <a:pt x="477" y="9633"/>
                      <a:pt x="548" y="9335"/>
                      <a:pt x="644" y="9038"/>
                    </a:cubicBezTo>
                    <a:cubicBezTo>
                      <a:pt x="703" y="8823"/>
                      <a:pt x="810" y="8621"/>
                      <a:pt x="929" y="8419"/>
                    </a:cubicBezTo>
                    <a:cubicBezTo>
                      <a:pt x="1430" y="7561"/>
                      <a:pt x="2072" y="6799"/>
                      <a:pt x="2620" y="5966"/>
                    </a:cubicBezTo>
                    <a:cubicBezTo>
                      <a:pt x="2751" y="5775"/>
                      <a:pt x="2858" y="5549"/>
                      <a:pt x="2977" y="5347"/>
                    </a:cubicBezTo>
                    <a:cubicBezTo>
                      <a:pt x="3132" y="5109"/>
                      <a:pt x="3251" y="4847"/>
                      <a:pt x="3406" y="4632"/>
                    </a:cubicBezTo>
                    <a:cubicBezTo>
                      <a:pt x="4037" y="3739"/>
                      <a:pt x="4680" y="2846"/>
                      <a:pt x="5359" y="1977"/>
                    </a:cubicBezTo>
                    <a:cubicBezTo>
                      <a:pt x="5537" y="1751"/>
                      <a:pt x="5704" y="1501"/>
                      <a:pt x="5871" y="1251"/>
                    </a:cubicBezTo>
                    <a:cubicBezTo>
                      <a:pt x="5942" y="1144"/>
                      <a:pt x="6013" y="1037"/>
                      <a:pt x="6168" y="1025"/>
                    </a:cubicBezTo>
                    <a:cubicBezTo>
                      <a:pt x="6323" y="1001"/>
                      <a:pt x="6418" y="858"/>
                      <a:pt x="6502" y="739"/>
                    </a:cubicBezTo>
                    <a:cubicBezTo>
                      <a:pt x="6621" y="596"/>
                      <a:pt x="6716" y="429"/>
                      <a:pt x="6883" y="299"/>
                    </a:cubicBezTo>
                    <a:cubicBezTo>
                      <a:pt x="7073" y="132"/>
                      <a:pt x="7311" y="48"/>
                      <a:pt x="7609" y="1"/>
                    </a:cubicBezTo>
                    <a:close/>
                    <a:moveTo>
                      <a:pt x="2477" y="9407"/>
                    </a:moveTo>
                    <a:cubicBezTo>
                      <a:pt x="3977" y="7264"/>
                      <a:pt x="5454" y="5168"/>
                      <a:pt x="6918" y="3073"/>
                    </a:cubicBezTo>
                    <a:cubicBezTo>
                      <a:pt x="6942" y="3037"/>
                      <a:pt x="6954" y="2989"/>
                      <a:pt x="6966" y="2918"/>
                    </a:cubicBezTo>
                    <a:cubicBezTo>
                      <a:pt x="6823" y="2799"/>
                      <a:pt x="6692" y="2680"/>
                      <a:pt x="6478" y="2608"/>
                    </a:cubicBezTo>
                    <a:cubicBezTo>
                      <a:pt x="6418" y="2680"/>
                      <a:pt x="6359" y="2739"/>
                      <a:pt x="6311" y="2799"/>
                    </a:cubicBezTo>
                    <a:cubicBezTo>
                      <a:pt x="6180" y="2977"/>
                      <a:pt x="6061" y="3168"/>
                      <a:pt x="5942" y="3370"/>
                    </a:cubicBezTo>
                    <a:cubicBezTo>
                      <a:pt x="4656" y="5192"/>
                      <a:pt x="3370" y="7014"/>
                      <a:pt x="2084" y="8847"/>
                    </a:cubicBezTo>
                    <a:cubicBezTo>
                      <a:pt x="2037" y="8907"/>
                      <a:pt x="2013" y="8978"/>
                      <a:pt x="1965" y="9050"/>
                    </a:cubicBezTo>
                    <a:cubicBezTo>
                      <a:pt x="2144" y="9169"/>
                      <a:pt x="2299" y="9276"/>
                      <a:pt x="2477" y="9407"/>
                    </a:cubicBezTo>
                    <a:close/>
                    <a:moveTo>
                      <a:pt x="1537" y="8740"/>
                    </a:moveTo>
                    <a:cubicBezTo>
                      <a:pt x="1584" y="8692"/>
                      <a:pt x="1632" y="8669"/>
                      <a:pt x="1656" y="8621"/>
                    </a:cubicBezTo>
                    <a:cubicBezTo>
                      <a:pt x="1811" y="8407"/>
                      <a:pt x="1953" y="8216"/>
                      <a:pt x="2108" y="8014"/>
                    </a:cubicBezTo>
                    <a:lnTo>
                      <a:pt x="3358" y="6228"/>
                    </a:lnTo>
                    <a:cubicBezTo>
                      <a:pt x="3870" y="5478"/>
                      <a:pt x="4394" y="4740"/>
                      <a:pt x="4930" y="3989"/>
                    </a:cubicBezTo>
                    <a:lnTo>
                      <a:pt x="5954" y="2561"/>
                    </a:lnTo>
                    <a:cubicBezTo>
                      <a:pt x="6013" y="2489"/>
                      <a:pt x="6049" y="2394"/>
                      <a:pt x="6073" y="2311"/>
                    </a:cubicBezTo>
                    <a:cubicBezTo>
                      <a:pt x="5990" y="2251"/>
                      <a:pt x="5930" y="2204"/>
                      <a:pt x="5859" y="2156"/>
                    </a:cubicBezTo>
                    <a:cubicBezTo>
                      <a:pt x="5811" y="2192"/>
                      <a:pt x="5763" y="2204"/>
                      <a:pt x="5740" y="2227"/>
                    </a:cubicBezTo>
                    <a:cubicBezTo>
                      <a:pt x="5418" y="2680"/>
                      <a:pt x="5037" y="3073"/>
                      <a:pt x="4739" y="3525"/>
                    </a:cubicBezTo>
                    <a:cubicBezTo>
                      <a:pt x="4501" y="3918"/>
                      <a:pt x="4227" y="4299"/>
                      <a:pt x="3966" y="4668"/>
                    </a:cubicBezTo>
                    <a:cubicBezTo>
                      <a:pt x="3716" y="5049"/>
                      <a:pt x="3454" y="5418"/>
                      <a:pt x="3275" y="5835"/>
                    </a:cubicBezTo>
                    <a:cubicBezTo>
                      <a:pt x="3239" y="5942"/>
                      <a:pt x="3180" y="6025"/>
                      <a:pt x="3096" y="6121"/>
                    </a:cubicBezTo>
                    <a:cubicBezTo>
                      <a:pt x="2549" y="6906"/>
                      <a:pt x="1989" y="7692"/>
                      <a:pt x="1430" y="8502"/>
                    </a:cubicBezTo>
                    <a:cubicBezTo>
                      <a:pt x="1406" y="8538"/>
                      <a:pt x="1394" y="8585"/>
                      <a:pt x="1358" y="8645"/>
                    </a:cubicBezTo>
                    <a:cubicBezTo>
                      <a:pt x="1430" y="8681"/>
                      <a:pt x="1477" y="8704"/>
                      <a:pt x="1537" y="8740"/>
                    </a:cubicBezTo>
                    <a:close/>
                    <a:moveTo>
                      <a:pt x="7418" y="3227"/>
                    </a:moveTo>
                    <a:cubicBezTo>
                      <a:pt x="7371" y="3275"/>
                      <a:pt x="7323" y="3287"/>
                      <a:pt x="7299" y="3323"/>
                    </a:cubicBezTo>
                    <a:cubicBezTo>
                      <a:pt x="5930" y="5394"/>
                      <a:pt x="4466" y="7383"/>
                      <a:pt x="3061" y="9419"/>
                    </a:cubicBezTo>
                    <a:cubicBezTo>
                      <a:pt x="3001" y="9502"/>
                      <a:pt x="2965" y="9585"/>
                      <a:pt x="2918" y="9657"/>
                    </a:cubicBezTo>
                    <a:cubicBezTo>
                      <a:pt x="2965" y="9752"/>
                      <a:pt x="3013" y="9800"/>
                      <a:pt x="3120" y="9752"/>
                    </a:cubicBezTo>
                    <a:cubicBezTo>
                      <a:pt x="3656" y="8978"/>
                      <a:pt x="4216" y="8192"/>
                      <a:pt x="4763" y="7395"/>
                    </a:cubicBezTo>
                    <a:cubicBezTo>
                      <a:pt x="4870" y="7264"/>
                      <a:pt x="4966" y="7121"/>
                      <a:pt x="5085" y="7014"/>
                    </a:cubicBezTo>
                    <a:cubicBezTo>
                      <a:pt x="5394" y="6740"/>
                      <a:pt x="5621" y="6406"/>
                      <a:pt x="5859" y="6073"/>
                    </a:cubicBezTo>
                    <a:cubicBezTo>
                      <a:pt x="6156" y="5656"/>
                      <a:pt x="6430" y="5240"/>
                      <a:pt x="6752" y="4859"/>
                    </a:cubicBezTo>
                    <a:cubicBezTo>
                      <a:pt x="7073" y="4442"/>
                      <a:pt x="7311" y="3966"/>
                      <a:pt x="7621" y="3513"/>
                    </a:cubicBezTo>
                    <a:cubicBezTo>
                      <a:pt x="7645" y="3489"/>
                      <a:pt x="7645" y="3442"/>
                      <a:pt x="7656" y="3382"/>
                    </a:cubicBezTo>
                    <a:cubicBezTo>
                      <a:pt x="7561" y="3335"/>
                      <a:pt x="7490" y="3275"/>
                      <a:pt x="7418" y="3227"/>
                    </a:cubicBezTo>
                    <a:close/>
                    <a:moveTo>
                      <a:pt x="1632" y="10943"/>
                    </a:moveTo>
                    <a:cubicBezTo>
                      <a:pt x="1775" y="10836"/>
                      <a:pt x="1894" y="10764"/>
                      <a:pt x="2013" y="10669"/>
                    </a:cubicBezTo>
                    <a:cubicBezTo>
                      <a:pt x="2120" y="10585"/>
                      <a:pt x="2239" y="10490"/>
                      <a:pt x="2346" y="10407"/>
                    </a:cubicBezTo>
                    <a:cubicBezTo>
                      <a:pt x="2465" y="10300"/>
                      <a:pt x="2549" y="10193"/>
                      <a:pt x="2596" y="10026"/>
                    </a:cubicBezTo>
                    <a:cubicBezTo>
                      <a:pt x="2120" y="9693"/>
                      <a:pt x="1644" y="9359"/>
                      <a:pt x="1156" y="9014"/>
                    </a:cubicBezTo>
                    <a:cubicBezTo>
                      <a:pt x="1120" y="9121"/>
                      <a:pt x="1072" y="9216"/>
                      <a:pt x="1060" y="9300"/>
                    </a:cubicBezTo>
                    <a:cubicBezTo>
                      <a:pt x="1013" y="9526"/>
                      <a:pt x="965" y="9728"/>
                      <a:pt x="929" y="9954"/>
                    </a:cubicBezTo>
                    <a:cubicBezTo>
                      <a:pt x="918" y="10026"/>
                      <a:pt x="894" y="10085"/>
                      <a:pt x="894" y="10169"/>
                    </a:cubicBezTo>
                    <a:cubicBezTo>
                      <a:pt x="882" y="10324"/>
                      <a:pt x="929" y="10466"/>
                      <a:pt x="1072" y="10562"/>
                    </a:cubicBezTo>
                    <a:cubicBezTo>
                      <a:pt x="1275" y="10693"/>
                      <a:pt x="1453" y="10824"/>
                      <a:pt x="1632" y="10943"/>
                    </a:cubicBezTo>
                    <a:close/>
                    <a:moveTo>
                      <a:pt x="6811" y="1084"/>
                    </a:moveTo>
                    <a:cubicBezTo>
                      <a:pt x="7264" y="1501"/>
                      <a:pt x="7776" y="1858"/>
                      <a:pt x="8323" y="2156"/>
                    </a:cubicBezTo>
                    <a:cubicBezTo>
                      <a:pt x="8597" y="1965"/>
                      <a:pt x="8621" y="1703"/>
                      <a:pt x="8633" y="1430"/>
                    </a:cubicBezTo>
                    <a:cubicBezTo>
                      <a:pt x="8252" y="858"/>
                      <a:pt x="7978" y="680"/>
                      <a:pt x="7359" y="549"/>
                    </a:cubicBezTo>
                    <a:cubicBezTo>
                      <a:pt x="7121" y="656"/>
                      <a:pt x="6894" y="787"/>
                      <a:pt x="6811" y="1084"/>
                    </a:cubicBezTo>
                    <a:close/>
                    <a:moveTo>
                      <a:pt x="8002" y="3108"/>
                    </a:moveTo>
                    <a:cubicBezTo>
                      <a:pt x="8157" y="2966"/>
                      <a:pt x="8192" y="2846"/>
                      <a:pt x="8133" y="2692"/>
                    </a:cubicBezTo>
                    <a:cubicBezTo>
                      <a:pt x="8085" y="2573"/>
                      <a:pt x="8014" y="2489"/>
                      <a:pt x="7895" y="2418"/>
                    </a:cubicBezTo>
                    <a:lnTo>
                      <a:pt x="6680" y="1561"/>
                    </a:lnTo>
                    <a:cubicBezTo>
                      <a:pt x="6644" y="1537"/>
                      <a:pt x="6597" y="1489"/>
                      <a:pt x="6549" y="1477"/>
                    </a:cubicBezTo>
                    <a:cubicBezTo>
                      <a:pt x="6430" y="1465"/>
                      <a:pt x="6299" y="1442"/>
                      <a:pt x="6180" y="1465"/>
                    </a:cubicBezTo>
                    <a:cubicBezTo>
                      <a:pt x="6085" y="1477"/>
                      <a:pt x="6013" y="1561"/>
                      <a:pt x="6013" y="1703"/>
                    </a:cubicBezTo>
                    <a:cubicBezTo>
                      <a:pt x="6073" y="1727"/>
                      <a:pt x="6144" y="1787"/>
                      <a:pt x="6228" y="1823"/>
                    </a:cubicBezTo>
                    <a:cubicBezTo>
                      <a:pt x="6478" y="1942"/>
                      <a:pt x="6716" y="2061"/>
                      <a:pt x="6906" y="2251"/>
                    </a:cubicBezTo>
                    <a:cubicBezTo>
                      <a:pt x="7073" y="2394"/>
                      <a:pt x="7275" y="2489"/>
                      <a:pt x="7478" y="2608"/>
                    </a:cubicBezTo>
                    <a:cubicBezTo>
                      <a:pt x="7680" y="2715"/>
                      <a:pt x="7823" y="2918"/>
                      <a:pt x="8002" y="310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9" name="Google Shape;439;p32"/>
            <p:cNvSpPr/>
            <p:nvPr/>
          </p:nvSpPr>
          <p:spPr>
            <a:xfrm>
              <a:off x="6999675" y="4779150"/>
              <a:ext cx="1551855" cy="117652"/>
            </a:xfrm>
            <a:custGeom>
              <a:avLst/>
              <a:gdLst/>
              <a:ahLst/>
              <a:cxnLst/>
              <a:rect l="l" t="t" r="r" b="b"/>
              <a:pathLst>
                <a:path w="17860" h="1727" fill="none" extrusionOk="0">
                  <a:moveTo>
                    <a:pt x="17860" y="1465"/>
                  </a:moveTo>
                  <a:cubicBezTo>
                    <a:pt x="17550" y="989"/>
                    <a:pt x="16717" y="453"/>
                    <a:pt x="16110" y="429"/>
                  </a:cubicBezTo>
                  <a:cubicBezTo>
                    <a:pt x="15193" y="417"/>
                    <a:pt x="14871" y="1727"/>
                    <a:pt x="13979" y="1715"/>
                  </a:cubicBezTo>
                  <a:cubicBezTo>
                    <a:pt x="13133" y="1703"/>
                    <a:pt x="13074" y="512"/>
                    <a:pt x="12121" y="274"/>
                  </a:cubicBezTo>
                  <a:cubicBezTo>
                    <a:pt x="11002" y="1"/>
                    <a:pt x="10645" y="1536"/>
                    <a:pt x="9347" y="1417"/>
                  </a:cubicBezTo>
                  <a:cubicBezTo>
                    <a:pt x="8335" y="1322"/>
                    <a:pt x="8228" y="346"/>
                    <a:pt x="7263" y="405"/>
                  </a:cubicBezTo>
                  <a:cubicBezTo>
                    <a:pt x="6299" y="465"/>
                    <a:pt x="6192" y="1441"/>
                    <a:pt x="5251" y="1489"/>
                  </a:cubicBezTo>
                  <a:cubicBezTo>
                    <a:pt x="4203" y="1536"/>
                    <a:pt x="4120" y="310"/>
                    <a:pt x="3037" y="346"/>
                  </a:cubicBezTo>
                  <a:cubicBezTo>
                    <a:pt x="2215" y="370"/>
                    <a:pt x="1858" y="1084"/>
                    <a:pt x="691" y="1060"/>
                  </a:cubicBezTo>
                  <a:cubicBezTo>
                    <a:pt x="393" y="1060"/>
                    <a:pt x="155" y="1001"/>
                    <a:pt x="1" y="953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32"/>
          <p:cNvSpPr txBox="1">
            <a:spLocks noGrp="1"/>
          </p:cNvSpPr>
          <p:nvPr>
            <p:ph type="title"/>
          </p:nvPr>
        </p:nvSpPr>
        <p:spPr>
          <a:xfrm>
            <a:off x="678164" y="206436"/>
            <a:ext cx="2907900" cy="10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GROUP 5 </a:t>
            </a:r>
            <a:r>
              <a:rPr lang="en-US" dirty="0" err="1"/>
              <a:t>th</a:t>
            </a:r>
            <a:br>
              <a:rPr lang="en-US" dirty="0"/>
            </a:br>
            <a:r>
              <a:rPr lang="en-US" sz="4000" dirty="0"/>
              <a:t>Members</a:t>
            </a:r>
            <a:endParaRPr sz="4000" dirty="0"/>
          </a:p>
        </p:txBody>
      </p:sp>
      <p:pic>
        <p:nvPicPr>
          <p:cNvPr id="450" name="Google Shape;4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100" y="1636325"/>
            <a:ext cx="2563800" cy="296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60" name="Google Shape;460;p32"/>
          <p:cNvSpPr/>
          <p:nvPr/>
        </p:nvSpPr>
        <p:spPr>
          <a:xfrm rot="2006702">
            <a:off x="483176" y="4136666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B45951-80B8-4C11-A3FC-C94977F24904}"/>
              </a:ext>
            </a:extLst>
          </p:cNvPr>
          <p:cNvSpPr txBox="1"/>
          <p:nvPr/>
        </p:nvSpPr>
        <p:spPr>
          <a:xfrm>
            <a:off x="4862441" y="152424"/>
            <a:ext cx="3650511" cy="467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ທ້າວ</a:t>
            </a:r>
            <a:r>
              <a:rPr lang="lo-LA" sz="20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ມະນີທອງ </a:t>
            </a:r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ຍາບັນດິດ</a:t>
            </a:r>
          </a:p>
          <a:p>
            <a:pPr>
              <a:lnSpc>
                <a:spcPct val="150000"/>
              </a:lnSpc>
            </a:pPr>
            <a:r>
              <a:rPr lang="lo-LA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ທ້າວ</a:t>
            </a:r>
            <a:r>
              <a:rPr lang="lo-LA" sz="20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ທະນູທອງ </a:t>
            </a:r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ນັນທາວົງ</a:t>
            </a:r>
          </a:p>
          <a:p>
            <a:pPr>
              <a:lnSpc>
                <a:spcPct val="150000"/>
              </a:lnSpc>
            </a:pPr>
            <a:r>
              <a:rPr lang="lo-LA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ທ້າວ</a:t>
            </a:r>
            <a:r>
              <a:rPr lang="lo-LA" sz="20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ປ໋ອງ </a:t>
            </a:r>
            <a:r>
              <a:rPr lang="lo-LA" sz="2000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ແກ້ວສີທອງ</a:t>
            </a:r>
            <a:endParaRPr lang="lo-LA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  <a:p>
            <a:pPr>
              <a:lnSpc>
                <a:spcPct val="150000"/>
              </a:lnSpc>
            </a:pPr>
            <a:r>
              <a:rPr lang="lo-LA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ທ້າວ</a:t>
            </a:r>
            <a:r>
              <a:rPr lang="lo-LA" sz="20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ຊົວ </a:t>
            </a:r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ຢາງ</a:t>
            </a:r>
          </a:p>
          <a:p>
            <a:pPr>
              <a:lnSpc>
                <a:spcPct val="150000"/>
              </a:lnSpc>
            </a:pPr>
            <a:r>
              <a:rPr lang="lo-LA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ທ້າວ</a:t>
            </a:r>
            <a:r>
              <a:rPr lang="lo-LA" sz="20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ວິລະຍຸດ </a:t>
            </a:r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ສຸຂະລີ</a:t>
            </a:r>
          </a:p>
          <a:p>
            <a:pPr>
              <a:lnSpc>
                <a:spcPct val="150000"/>
              </a:lnSpc>
            </a:pPr>
            <a:r>
              <a:rPr lang="lo-LA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ທ້າວ</a:t>
            </a:r>
            <a:r>
              <a:rPr lang="lo-LA" sz="20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ພຸດທະສອນ </a:t>
            </a:r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ມະນີພູໃສ</a:t>
            </a:r>
          </a:p>
          <a:p>
            <a:pPr>
              <a:lnSpc>
                <a:spcPct val="150000"/>
              </a:lnSpc>
            </a:pPr>
            <a:r>
              <a:rPr lang="lo-LA" sz="2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ທ້າວ </a:t>
            </a:r>
            <a:r>
              <a:rPr lang="lo-LA" sz="20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ສົມທະຫວິນ </a:t>
            </a:r>
            <a:r>
              <a:rPr lang="lo-LA" sz="2000" b="0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ແກ້ວລາດສະກຸນ</a:t>
            </a:r>
          </a:p>
          <a:p>
            <a:pPr>
              <a:lnSpc>
                <a:spcPct val="150000"/>
              </a:lnSpc>
            </a:pPr>
            <a:r>
              <a:rPr lang="lo-LA" sz="2000" dirty="0">
                <a:solidFill>
                  <a:srgbClr val="FE75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ນາງ</a:t>
            </a:r>
            <a:r>
              <a:rPr lang="lo-LA" sz="20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ຕາວັນ </a:t>
            </a:r>
            <a:r>
              <a:rPr lang="lo-LA" sz="2000" b="0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ຄຳຫວານໄຊ</a:t>
            </a:r>
          </a:p>
          <a:p>
            <a:pPr>
              <a:lnSpc>
                <a:spcPct val="150000"/>
              </a:lnSpc>
            </a:pPr>
            <a:r>
              <a:rPr lang="lo-LA" sz="2000" dirty="0">
                <a:solidFill>
                  <a:srgbClr val="FE75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ນາງ</a:t>
            </a:r>
            <a:r>
              <a:rPr lang="lo-LA" sz="20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ນ້ຳຟ້າ </a:t>
            </a:r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ຄູນດາລາ</a:t>
            </a:r>
          </a:p>
          <a:p>
            <a:pPr>
              <a:lnSpc>
                <a:spcPct val="150000"/>
              </a:lnSpc>
            </a:pPr>
            <a:r>
              <a:rPr lang="lo-LA" sz="2000" dirty="0">
                <a:solidFill>
                  <a:srgbClr val="FE75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ນາງ</a:t>
            </a:r>
            <a:r>
              <a:rPr lang="lo-LA" sz="20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ພົມມາ </a:t>
            </a:r>
            <a:r>
              <a:rPr lang="lo-LA" sz="2000" b="0" i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ວຸດທິສຸກ</a:t>
            </a:r>
            <a:endParaRPr lang="lo-LA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9F89149-D82B-433B-A2DD-45518805F949}"/>
              </a:ext>
            </a:extLst>
          </p:cNvPr>
          <p:cNvGrpSpPr/>
          <p:nvPr/>
        </p:nvGrpSpPr>
        <p:grpSpPr>
          <a:xfrm>
            <a:off x="184161" y="48823"/>
            <a:ext cx="2272208" cy="315226"/>
            <a:chOff x="238240" y="146522"/>
            <a:chExt cx="2272208" cy="315226"/>
          </a:xfrm>
        </p:grpSpPr>
        <p:grpSp>
          <p:nvGrpSpPr>
            <p:cNvPr id="57" name="Google Shape;6479;p62">
              <a:extLst>
                <a:ext uri="{FF2B5EF4-FFF2-40B4-BE49-F238E27FC236}">
                  <a16:creationId xmlns:a16="http://schemas.microsoft.com/office/drawing/2014/main" id="{B1A5A2CC-375A-4B4A-8374-A9769CC29799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59" name="Google Shape;6480;p62">
                <a:extLst>
                  <a:ext uri="{FF2B5EF4-FFF2-40B4-BE49-F238E27FC236}">
                    <a16:creationId xmlns:a16="http://schemas.microsoft.com/office/drawing/2014/main" id="{FEA86829-EE35-48AA-A167-94F7C5FE7AF3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0" name="Google Shape;6481;p62">
                <a:extLst>
                  <a:ext uri="{FF2B5EF4-FFF2-40B4-BE49-F238E27FC236}">
                    <a16:creationId xmlns:a16="http://schemas.microsoft.com/office/drawing/2014/main" id="{635F8E4B-973F-4C0F-88AF-A88DEFE69CAE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61" name="Google Shape;6482;p62">
                <a:extLst>
                  <a:ext uri="{FF2B5EF4-FFF2-40B4-BE49-F238E27FC236}">
                    <a16:creationId xmlns:a16="http://schemas.microsoft.com/office/drawing/2014/main" id="{D4C21E29-43AD-4C89-89CD-DD416700DEF6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F28213-CD07-417C-AAA4-A259DC4D6A2F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ມະນີທອງ ຍາບັນດິດ</a:t>
              </a:r>
            </a:p>
          </p:txBody>
        </p:sp>
      </p:grpSp>
      <p:sp>
        <p:nvSpPr>
          <p:cNvPr id="32" name="Google Shape;440;p32">
            <a:extLst>
              <a:ext uri="{FF2B5EF4-FFF2-40B4-BE49-F238E27FC236}">
                <a16:creationId xmlns:a16="http://schemas.microsoft.com/office/drawing/2014/main" id="{0623F3A0-7783-4308-92CA-4B9B57137790}"/>
              </a:ext>
            </a:extLst>
          </p:cNvPr>
          <p:cNvSpPr txBox="1">
            <a:spLocks/>
          </p:cNvSpPr>
          <p:nvPr/>
        </p:nvSpPr>
        <p:spPr>
          <a:xfrm>
            <a:off x="7269255" y="173080"/>
            <a:ext cx="2042509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algn="ctr"/>
            <a:r>
              <a:rPr lang="en-US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2CW2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7190CAF4-5B76-4F7D-BD22-397BB341096F}"/>
              </a:ext>
            </a:extLst>
          </p:cNvPr>
          <p:cNvSpPr/>
          <p:nvPr/>
        </p:nvSpPr>
        <p:spPr>
          <a:xfrm rot="16200000">
            <a:off x="4556833" y="-166241"/>
            <a:ext cx="657089" cy="441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165AE7-A94E-421D-B428-A677EEA7619D}"/>
              </a:ext>
            </a:extLst>
          </p:cNvPr>
          <p:cNvSpPr/>
          <p:nvPr/>
        </p:nvSpPr>
        <p:spPr>
          <a:xfrm rot="16200000">
            <a:off x="4546279" y="592778"/>
            <a:ext cx="657089" cy="441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2038A7A-7044-4C3A-856C-60A7487D5C78}"/>
              </a:ext>
            </a:extLst>
          </p:cNvPr>
          <p:cNvSpPr/>
          <p:nvPr/>
        </p:nvSpPr>
        <p:spPr>
          <a:xfrm rot="16200000">
            <a:off x="4570748" y="1337340"/>
            <a:ext cx="657089" cy="441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6FC10D-7E8D-4346-A754-0714C0DEF0E8}"/>
              </a:ext>
            </a:extLst>
          </p:cNvPr>
          <p:cNvSpPr/>
          <p:nvPr/>
        </p:nvSpPr>
        <p:spPr>
          <a:xfrm rot="16200000">
            <a:off x="4570748" y="2054034"/>
            <a:ext cx="657089" cy="4419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5E6D8E6-91CF-40D1-BAA7-473E41ECFF34}"/>
              </a:ext>
            </a:extLst>
          </p:cNvPr>
          <p:cNvSpPr/>
          <p:nvPr/>
        </p:nvSpPr>
        <p:spPr>
          <a:xfrm>
            <a:off x="1748027" y="407492"/>
            <a:ext cx="2823973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5884413-E7E3-4AFD-87E8-6865A1A4D549}"/>
              </a:ext>
            </a:extLst>
          </p:cNvPr>
          <p:cNvSpPr txBox="1"/>
          <p:nvPr/>
        </p:nvSpPr>
        <p:spPr>
          <a:xfrm>
            <a:off x="2618557" y="395300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B3D7E1F-3039-4822-8CBD-AC156C5B2893}"/>
              </a:ext>
            </a:extLst>
          </p:cNvPr>
          <p:cNvSpPr txBox="1"/>
          <p:nvPr/>
        </p:nvSpPr>
        <p:spPr>
          <a:xfrm>
            <a:off x="1887325" y="407493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5860E7A-C108-451A-9C27-46208A59AE67}"/>
              </a:ext>
            </a:extLst>
          </p:cNvPr>
          <p:cNvSpPr txBox="1"/>
          <p:nvPr/>
        </p:nvSpPr>
        <p:spPr>
          <a:xfrm>
            <a:off x="3997881" y="39530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6AB7950-E4E5-4E53-B5E4-310A89D7EC80}"/>
              </a:ext>
            </a:extLst>
          </p:cNvPr>
          <p:cNvSpPr txBox="1"/>
          <p:nvPr/>
        </p:nvSpPr>
        <p:spPr>
          <a:xfrm>
            <a:off x="3303614" y="39530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CF1B3C-4808-4574-907B-A45752110BFE}"/>
              </a:ext>
            </a:extLst>
          </p:cNvPr>
          <p:cNvSpPr txBox="1"/>
          <p:nvPr/>
        </p:nvSpPr>
        <p:spPr>
          <a:xfrm>
            <a:off x="2665187" y="3305536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D5CB4-E916-4F75-9360-686BB0CCF947}"/>
              </a:ext>
            </a:extLst>
          </p:cNvPr>
          <p:cNvSpPr txBox="1"/>
          <p:nvPr/>
        </p:nvSpPr>
        <p:spPr>
          <a:xfrm>
            <a:off x="2654290" y="401368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3E3CD8-DC26-415F-A85C-60FC2799D1F5}"/>
              </a:ext>
            </a:extLst>
          </p:cNvPr>
          <p:cNvSpPr txBox="1"/>
          <p:nvPr/>
        </p:nvSpPr>
        <p:spPr>
          <a:xfrm>
            <a:off x="2642100" y="190312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8892C7-C1BB-4B0E-9525-B86403E697B8}"/>
              </a:ext>
            </a:extLst>
          </p:cNvPr>
          <p:cNvSpPr txBox="1"/>
          <p:nvPr/>
        </p:nvSpPr>
        <p:spPr>
          <a:xfrm>
            <a:off x="2642100" y="259739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539B6BBB-E14C-425C-9B43-D18168D02426}"/>
              </a:ext>
            </a:extLst>
          </p:cNvPr>
          <p:cNvSpPr/>
          <p:nvPr/>
        </p:nvSpPr>
        <p:spPr>
          <a:xfrm>
            <a:off x="1889923" y="71494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8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A7A7ACD9-A0B5-478D-9680-5FE0E6F4CB29}"/>
              </a:ext>
            </a:extLst>
          </p:cNvPr>
          <p:cNvSpPr/>
          <p:nvPr/>
        </p:nvSpPr>
        <p:spPr>
          <a:xfrm>
            <a:off x="2592575" y="71494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7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3611036-3571-452D-9755-40F074FB6515}"/>
              </a:ext>
            </a:extLst>
          </p:cNvPr>
          <p:cNvSpPr/>
          <p:nvPr/>
        </p:nvSpPr>
        <p:spPr>
          <a:xfrm>
            <a:off x="3295228" y="71494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6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0A7A913-833B-48CB-9A9E-7AA2BAD6610D}"/>
              </a:ext>
            </a:extLst>
          </p:cNvPr>
          <p:cNvSpPr/>
          <p:nvPr/>
        </p:nvSpPr>
        <p:spPr>
          <a:xfrm>
            <a:off x="3997881" y="71494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284E960-B567-4E79-B143-1101E7AD0FC4}"/>
              </a:ext>
            </a:extLst>
          </p:cNvPr>
          <p:cNvSpPr/>
          <p:nvPr/>
        </p:nvSpPr>
        <p:spPr>
          <a:xfrm>
            <a:off x="5005567" y="419683"/>
            <a:ext cx="2823973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89D98B7-EFD9-4FF7-8E99-F8F5AB041920}"/>
              </a:ext>
            </a:extLst>
          </p:cNvPr>
          <p:cNvSpPr txBox="1"/>
          <p:nvPr/>
        </p:nvSpPr>
        <p:spPr>
          <a:xfrm>
            <a:off x="5876097" y="407491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F147739-6DA4-42BF-A023-A0CBB865F847}"/>
              </a:ext>
            </a:extLst>
          </p:cNvPr>
          <p:cNvSpPr txBox="1"/>
          <p:nvPr/>
        </p:nvSpPr>
        <p:spPr>
          <a:xfrm>
            <a:off x="5144865" y="41968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048804-B88E-4EE6-890E-009E38147373}"/>
              </a:ext>
            </a:extLst>
          </p:cNvPr>
          <p:cNvSpPr txBox="1"/>
          <p:nvPr/>
        </p:nvSpPr>
        <p:spPr>
          <a:xfrm>
            <a:off x="7255421" y="407493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93657C-DBB0-4493-BEE5-7C8BBDE31172}"/>
              </a:ext>
            </a:extLst>
          </p:cNvPr>
          <p:cNvSpPr txBox="1"/>
          <p:nvPr/>
        </p:nvSpPr>
        <p:spPr>
          <a:xfrm>
            <a:off x="6561154" y="40749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D8183BB-5452-4FC8-8DEE-F7B417F3986B}"/>
              </a:ext>
            </a:extLst>
          </p:cNvPr>
          <p:cNvSpPr txBox="1"/>
          <p:nvPr/>
        </p:nvSpPr>
        <p:spPr>
          <a:xfrm>
            <a:off x="5922727" y="3317727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63AB0E-0D40-4CC0-BFAD-81CF3104673F}"/>
              </a:ext>
            </a:extLst>
          </p:cNvPr>
          <p:cNvSpPr txBox="1"/>
          <p:nvPr/>
        </p:nvSpPr>
        <p:spPr>
          <a:xfrm>
            <a:off x="5911830" y="402587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6C6543-9336-4BEC-BF55-7AA83AFE8355}"/>
              </a:ext>
            </a:extLst>
          </p:cNvPr>
          <p:cNvSpPr txBox="1"/>
          <p:nvPr/>
        </p:nvSpPr>
        <p:spPr>
          <a:xfrm>
            <a:off x="5899640" y="191531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DF50C19-8B6B-4C1D-BC4D-0DBE24BD76EB}"/>
              </a:ext>
            </a:extLst>
          </p:cNvPr>
          <p:cNvSpPr txBox="1"/>
          <p:nvPr/>
        </p:nvSpPr>
        <p:spPr>
          <a:xfrm>
            <a:off x="5899640" y="260958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4D52127D-0A4E-4B1E-83FC-D8E846C5CA0B}"/>
              </a:ext>
            </a:extLst>
          </p:cNvPr>
          <p:cNvSpPr/>
          <p:nvPr/>
        </p:nvSpPr>
        <p:spPr>
          <a:xfrm>
            <a:off x="5147463" y="727134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801C0BC-04B0-4850-885D-DB5AAAA8267C}"/>
              </a:ext>
            </a:extLst>
          </p:cNvPr>
          <p:cNvSpPr/>
          <p:nvPr/>
        </p:nvSpPr>
        <p:spPr>
          <a:xfrm>
            <a:off x="5850115" y="7271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20B18DFE-44B9-43C2-85D7-26C4A9539607}"/>
              </a:ext>
            </a:extLst>
          </p:cNvPr>
          <p:cNvSpPr/>
          <p:nvPr/>
        </p:nvSpPr>
        <p:spPr>
          <a:xfrm>
            <a:off x="6552768" y="7271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EA054E93-1464-4E77-A9B9-89CB96D72AC4}"/>
              </a:ext>
            </a:extLst>
          </p:cNvPr>
          <p:cNvSpPr/>
          <p:nvPr/>
        </p:nvSpPr>
        <p:spPr>
          <a:xfrm>
            <a:off x="7255421" y="7271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9034CB-5AF0-4E90-A383-252A60A84488}"/>
              </a:ext>
            </a:extLst>
          </p:cNvPr>
          <p:cNvGrpSpPr/>
          <p:nvPr/>
        </p:nvGrpSpPr>
        <p:grpSpPr>
          <a:xfrm>
            <a:off x="138096" y="80074"/>
            <a:ext cx="2272208" cy="315226"/>
            <a:chOff x="238240" y="146522"/>
            <a:chExt cx="2272208" cy="315226"/>
          </a:xfrm>
        </p:grpSpPr>
        <p:grpSp>
          <p:nvGrpSpPr>
            <p:cNvPr id="31" name="Google Shape;6479;p62">
              <a:extLst>
                <a:ext uri="{FF2B5EF4-FFF2-40B4-BE49-F238E27FC236}">
                  <a16:creationId xmlns:a16="http://schemas.microsoft.com/office/drawing/2014/main" id="{7CF2E922-7DA1-412C-9310-7BECCACF5B34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3" name="Google Shape;6480;p62">
                <a:extLst>
                  <a:ext uri="{FF2B5EF4-FFF2-40B4-BE49-F238E27FC236}">
                    <a16:creationId xmlns:a16="http://schemas.microsoft.com/office/drawing/2014/main" id="{1BAE4BAB-EF1E-4A0B-9181-B2F2A74AD808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4" name="Google Shape;6481;p62">
                <a:extLst>
                  <a:ext uri="{FF2B5EF4-FFF2-40B4-BE49-F238E27FC236}">
                    <a16:creationId xmlns:a16="http://schemas.microsoft.com/office/drawing/2014/main" id="{E8CF2FFD-5DBC-4A53-8ACA-9624024CFE91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35" name="Google Shape;6482;p62">
                <a:extLst>
                  <a:ext uri="{FF2B5EF4-FFF2-40B4-BE49-F238E27FC236}">
                    <a16:creationId xmlns:a16="http://schemas.microsoft.com/office/drawing/2014/main" id="{0D0DA9C5-537D-4FC6-9C51-CD68E8817C6C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C46250-27FC-45B1-977C-FECC06EFBE9A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5671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92 L 0.13351 0.2345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0.05764 0.37161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1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59259E-6 L -0.01962 0.5052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2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9259E-6 L -0.09479 0.65834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32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0092 L 0.1335 0.23457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49" y="1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7284E-6 L 0.05764 0.37161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185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7284E-6 L -0.01962 0.5052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0" y="2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7284E-6 L -0.09392 0.64661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5" y="3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41" grpId="0" animBg="1"/>
      <p:bldP spid="142" grpId="0" animBg="1"/>
      <p:bldP spid="143" grpId="0" animBg="1"/>
      <p:bldP spid="1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E5C12A1-8C31-4D25-9EB9-5F4C8966E7FF}"/>
              </a:ext>
            </a:extLst>
          </p:cNvPr>
          <p:cNvGrpSpPr/>
          <p:nvPr/>
        </p:nvGrpSpPr>
        <p:grpSpPr>
          <a:xfrm>
            <a:off x="2508282" y="1161639"/>
            <a:ext cx="4209769" cy="2795348"/>
            <a:chOff x="2508282" y="1161639"/>
            <a:chExt cx="4209769" cy="279534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90CAF4-5B76-4F7D-BD22-397BB341096F}"/>
                </a:ext>
              </a:extLst>
            </p:cNvPr>
            <p:cNvSpPr/>
            <p:nvPr/>
          </p:nvSpPr>
          <p:spPr>
            <a:xfrm rot="16200000">
              <a:off x="4295658" y="-614221"/>
              <a:ext cx="646533" cy="41982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6B7B389-FCD3-433B-B3E9-9AA5D05AB31F}"/>
                </a:ext>
              </a:extLst>
            </p:cNvPr>
            <p:cNvSpPr/>
            <p:nvPr/>
          </p:nvSpPr>
          <p:spPr>
            <a:xfrm rot="16200000">
              <a:off x="4284142" y="115823"/>
              <a:ext cx="646533" cy="41982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A761D7-DF21-437F-B5E0-44210D688E65}"/>
                </a:ext>
              </a:extLst>
            </p:cNvPr>
            <p:cNvSpPr/>
            <p:nvPr/>
          </p:nvSpPr>
          <p:spPr>
            <a:xfrm rot="16200000">
              <a:off x="4284142" y="831053"/>
              <a:ext cx="646533" cy="41982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F943FC-9377-4185-AB41-37F94B33AA7A}"/>
                </a:ext>
              </a:extLst>
            </p:cNvPr>
            <p:cNvSpPr/>
            <p:nvPr/>
          </p:nvSpPr>
          <p:spPr>
            <a:xfrm rot="16200000">
              <a:off x="4284142" y="1534594"/>
              <a:ext cx="646533" cy="41982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3CF1B3C-4808-4574-907B-A45752110BFE}"/>
              </a:ext>
            </a:extLst>
          </p:cNvPr>
          <p:cNvSpPr txBox="1"/>
          <p:nvPr/>
        </p:nvSpPr>
        <p:spPr>
          <a:xfrm>
            <a:off x="2509244" y="2724825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EED5CB4-E916-4F75-9360-686BB0CCF947}"/>
              </a:ext>
            </a:extLst>
          </p:cNvPr>
          <p:cNvSpPr txBox="1"/>
          <p:nvPr/>
        </p:nvSpPr>
        <p:spPr>
          <a:xfrm>
            <a:off x="2498347" y="3432969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E3E3CD8-DC26-415F-A85C-60FC2799D1F5}"/>
              </a:ext>
            </a:extLst>
          </p:cNvPr>
          <p:cNvSpPr txBox="1"/>
          <p:nvPr/>
        </p:nvSpPr>
        <p:spPr>
          <a:xfrm>
            <a:off x="2486157" y="1322413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48892C7-C1BB-4B0E-9525-B86403E697B8}"/>
              </a:ext>
            </a:extLst>
          </p:cNvPr>
          <p:cNvSpPr txBox="1"/>
          <p:nvPr/>
        </p:nvSpPr>
        <p:spPr>
          <a:xfrm>
            <a:off x="2486157" y="201668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A9FF34-0323-4006-8637-47BB12210CFF}"/>
              </a:ext>
            </a:extLst>
          </p:cNvPr>
          <p:cNvSpPr txBox="1"/>
          <p:nvPr/>
        </p:nvSpPr>
        <p:spPr>
          <a:xfrm>
            <a:off x="5568616" y="2722947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726BC67-56D7-4710-926B-AB5A574D72BB}"/>
              </a:ext>
            </a:extLst>
          </p:cNvPr>
          <p:cNvSpPr txBox="1"/>
          <p:nvPr/>
        </p:nvSpPr>
        <p:spPr>
          <a:xfrm>
            <a:off x="5557719" y="343109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C7B346-E457-4691-A0B6-CC4D5912A222}"/>
              </a:ext>
            </a:extLst>
          </p:cNvPr>
          <p:cNvSpPr txBox="1"/>
          <p:nvPr/>
        </p:nvSpPr>
        <p:spPr>
          <a:xfrm>
            <a:off x="5545529" y="132053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639489-0B88-4E00-96AD-F081725201D0}"/>
              </a:ext>
            </a:extLst>
          </p:cNvPr>
          <p:cNvSpPr txBox="1"/>
          <p:nvPr/>
        </p:nvSpPr>
        <p:spPr>
          <a:xfrm>
            <a:off x="5545529" y="201480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79A8B6-DF3A-4218-9DC8-035996EF04F1}"/>
              </a:ext>
            </a:extLst>
          </p:cNvPr>
          <p:cNvSpPr/>
          <p:nvPr/>
        </p:nvSpPr>
        <p:spPr>
          <a:xfrm>
            <a:off x="2519798" y="1261730"/>
            <a:ext cx="4187699" cy="432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2F36F-5C30-4596-8E12-203EF6D97770}"/>
              </a:ext>
            </a:extLst>
          </p:cNvPr>
          <p:cNvSpPr txBox="1"/>
          <p:nvPr/>
        </p:nvSpPr>
        <p:spPr>
          <a:xfrm>
            <a:off x="3920788" y="1293373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8 ໃຫຍ່ກວ່າ 4</a:t>
            </a:r>
            <a:endParaRPr lang="th-TH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30DB0D2-F4F4-4715-B1A8-48802940F94C}"/>
              </a:ext>
            </a:extLst>
          </p:cNvPr>
          <p:cNvSpPr/>
          <p:nvPr/>
        </p:nvSpPr>
        <p:spPr>
          <a:xfrm>
            <a:off x="2956819" y="344915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D479DB6A-1EF2-404D-82AE-EB054413D379}"/>
              </a:ext>
            </a:extLst>
          </p:cNvPr>
          <p:cNvSpPr/>
          <p:nvPr/>
        </p:nvSpPr>
        <p:spPr>
          <a:xfrm>
            <a:off x="2956818" y="2746499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6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59300A0-9F46-4F96-8501-CE56208DC75C}"/>
              </a:ext>
            </a:extLst>
          </p:cNvPr>
          <p:cNvSpPr/>
          <p:nvPr/>
        </p:nvSpPr>
        <p:spPr>
          <a:xfrm>
            <a:off x="2956818" y="20438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7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980B8CA-399F-4433-9E18-7B5EB7E456C0}"/>
              </a:ext>
            </a:extLst>
          </p:cNvPr>
          <p:cNvSpPr/>
          <p:nvPr/>
        </p:nvSpPr>
        <p:spPr>
          <a:xfrm>
            <a:off x="2956816" y="134119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8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04262F8-8020-44A0-ABF3-F828AC3D5106}"/>
              </a:ext>
            </a:extLst>
          </p:cNvPr>
          <p:cNvSpPr/>
          <p:nvPr/>
        </p:nvSpPr>
        <p:spPr>
          <a:xfrm>
            <a:off x="6016191" y="344727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8213482-2664-40FE-AC92-169F9877CD57}"/>
              </a:ext>
            </a:extLst>
          </p:cNvPr>
          <p:cNvSpPr/>
          <p:nvPr/>
        </p:nvSpPr>
        <p:spPr>
          <a:xfrm>
            <a:off x="6016190" y="274462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60E34C9-C450-424A-A127-9C12E85CBEA2}"/>
              </a:ext>
            </a:extLst>
          </p:cNvPr>
          <p:cNvSpPr/>
          <p:nvPr/>
        </p:nvSpPr>
        <p:spPr>
          <a:xfrm>
            <a:off x="6016190" y="2041968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C270A80-5E6E-48DE-B184-DB2F7C01478F}"/>
              </a:ext>
            </a:extLst>
          </p:cNvPr>
          <p:cNvSpPr/>
          <p:nvPr/>
        </p:nvSpPr>
        <p:spPr>
          <a:xfrm>
            <a:off x="6016188" y="1339315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63E5E4-0E16-4DDE-A534-F6459C69AB76}"/>
              </a:ext>
            </a:extLst>
          </p:cNvPr>
          <p:cNvSpPr/>
          <p:nvPr/>
        </p:nvSpPr>
        <p:spPr>
          <a:xfrm>
            <a:off x="2518836" y="1957232"/>
            <a:ext cx="4187699" cy="432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1497EA-493D-46FA-A4A2-E51DA9B43029}"/>
              </a:ext>
            </a:extLst>
          </p:cNvPr>
          <p:cNvSpPr txBox="1"/>
          <p:nvPr/>
        </p:nvSpPr>
        <p:spPr>
          <a:xfrm>
            <a:off x="3920788" y="1999413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7 ໃຫຍ່ກວ່າ 3</a:t>
            </a:r>
            <a:endParaRPr lang="th-TH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0097A1-B8B4-47DD-88D3-E0A8DC5DBE1A}"/>
              </a:ext>
            </a:extLst>
          </p:cNvPr>
          <p:cNvSpPr/>
          <p:nvPr/>
        </p:nvSpPr>
        <p:spPr>
          <a:xfrm>
            <a:off x="2530352" y="2657883"/>
            <a:ext cx="4187699" cy="432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34B294-14D3-4716-9125-D48B4FA1CB6C}"/>
              </a:ext>
            </a:extLst>
          </p:cNvPr>
          <p:cNvSpPr txBox="1"/>
          <p:nvPr/>
        </p:nvSpPr>
        <p:spPr>
          <a:xfrm>
            <a:off x="3932304" y="2700064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6 ໃຫຍ່ກວ່າ 2</a:t>
            </a:r>
            <a:endParaRPr lang="th-TH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46E748-39A5-41EC-ABA2-AAAA369169F2}"/>
              </a:ext>
            </a:extLst>
          </p:cNvPr>
          <p:cNvSpPr/>
          <p:nvPr/>
        </p:nvSpPr>
        <p:spPr>
          <a:xfrm>
            <a:off x="2519724" y="3376734"/>
            <a:ext cx="4187699" cy="432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A70C05-36FA-4FC4-A405-9486A15259B9}"/>
              </a:ext>
            </a:extLst>
          </p:cNvPr>
          <p:cNvSpPr txBox="1"/>
          <p:nvPr/>
        </p:nvSpPr>
        <p:spPr>
          <a:xfrm>
            <a:off x="3921676" y="3418915"/>
            <a:ext cx="131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5 ໃຫຍ່ກວ່າ 1</a:t>
            </a:r>
            <a:endParaRPr lang="th-TH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1F08C-0FE4-4E3C-ABDD-2B93DFC0240C}"/>
              </a:ext>
            </a:extLst>
          </p:cNvPr>
          <p:cNvSpPr txBox="1"/>
          <p:nvPr/>
        </p:nvSpPr>
        <p:spPr>
          <a:xfrm>
            <a:off x="3288972" y="368496"/>
            <a:ext cx="249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 1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C57DE49-2D82-4EB6-A795-C204280A68BF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0" name="Google Shape;6479;p62">
              <a:extLst>
                <a:ext uri="{FF2B5EF4-FFF2-40B4-BE49-F238E27FC236}">
                  <a16:creationId xmlns:a16="http://schemas.microsoft.com/office/drawing/2014/main" id="{84B624B3-994E-40A1-B268-5A8A489B4E26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2" name="Google Shape;6480;p62">
                <a:extLst>
                  <a:ext uri="{FF2B5EF4-FFF2-40B4-BE49-F238E27FC236}">
                    <a16:creationId xmlns:a16="http://schemas.microsoft.com/office/drawing/2014/main" id="{9A0EDD2E-8584-4276-9698-0789D5F91284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3" name="Google Shape;6481;p62">
                <a:extLst>
                  <a:ext uri="{FF2B5EF4-FFF2-40B4-BE49-F238E27FC236}">
                    <a16:creationId xmlns:a16="http://schemas.microsoft.com/office/drawing/2014/main" id="{860A5FCA-8FB8-4D51-878C-60D98D13FC5D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" name="Google Shape;6482;p62">
                <a:extLst>
                  <a:ext uri="{FF2B5EF4-FFF2-40B4-BE49-F238E27FC236}">
                    <a16:creationId xmlns:a16="http://schemas.microsoft.com/office/drawing/2014/main" id="{3832569C-4E2A-49CC-9AF4-59FD8E994356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A54819-0835-49B0-AF27-85EC8D4DF736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10548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3 L 0.08993 0.03982 C 0.10868 0.04877 0.13681 0.05371 0.16597 0.05371 C 0.19931 0.05371 0.22604 0.04877 0.24479 0.03982 L 0.33455 -0.0003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46914E-6 L -0.08959 -0.0429 C -0.10834 -0.05216 -0.13629 -0.05741 -0.16546 -0.05741 C -0.19896 -0.05741 -0.22552 -0.05216 -0.24427 -0.0429 L -0.33368 2.46914E-6 " pathEditMode="relative" rAng="0" ptsTypes="AAAAA">
                                      <p:cBhvr>
                                        <p:cTn id="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4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3 L 0.08941 0.03982 C 0.10816 0.04877 0.13629 0.05371 0.16563 0.05371 C 0.19914 0.05371 0.22587 0.04877 0.24462 0.03982 L 0.33455 -0.0003 " pathEditMode="relative" rAng="0" ptsTypes="AAAAA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268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71605E-6 L -0.08976 -0.0429 C -0.10851 -0.05216 -0.13664 -0.05741 -0.16598 -0.05741 C -0.19948 -0.05741 -0.22622 -0.05216 -0.24497 -0.0429 L -0.33455 2.71605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31 L 0.08993 0.03982 C 0.10868 0.04877 0.13681 0.05371 0.16597 0.05371 C 0.19931 0.05371 0.22604 0.04877 0.24479 0.03982 L 0.33455 -0.00031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01" y="2685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32099E-6 L -0.08959 -0.04908 C -0.10834 -0.05988 -0.13629 -0.06575 -0.16546 -0.06575 C -0.19896 -0.06575 -0.22552 -0.05988 -0.24427 -0.04908 L -0.33368 4.32099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84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0031 L 0.08941 0.03982 C 0.10816 0.04877 0.13629 0.05371 0.16563 0.05371 C 0.19914 0.05371 0.22587 0.04877 0.24462 0.03982 L 0.33455 -0.00031 " pathEditMode="relative" rAng="0" ptsTypes="AAAAA">
                                      <p:cBhvr>
                                        <p:cTn id="8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2685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8976 -0.0429 C -0.10851 -0.05216 -0.13664 -0.0574 -0.16598 -0.0574 C -0.19948 -0.0574 -0.22622 -0.05216 -0.24497 -0.0429 L -0.33455 -4.07407E-6 " pathEditMode="relative" rAng="0" ptsTypes="AAAAA">
                                      <p:cBhvr>
                                        <p:cTn id="9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36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build="allAtOnce"/>
      <p:bldP spid="44" grpId="0" animBg="1"/>
      <p:bldP spid="45" grpId="0" animBg="1"/>
      <p:bldP spid="46" grpId="0" animBg="1"/>
      <p:bldP spid="47" grpId="0" animBg="1"/>
      <p:bldP spid="63" grpId="0" animBg="1"/>
      <p:bldP spid="64" grpId="0" animBg="1"/>
      <p:bldP spid="65" grpId="0" animBg="1"/>
      <p:bldP spid="66" grpId="0" animBg="1"/>
      <p:bldP spid="52" grpId="0" animBg="1"/>
      <p:bldP spid="52" grpId="1" animBg="1"/>
      <p:bldP spid="54" grpId="0" build="allAtOnce"/>
      <p:bldP spid="55" grpId="0" animBg="1"/>
      <p:bldP spid="55" grpId="1" animBg="1"/>
      <p:bldP spid="56" grpId="0" build="allAtOnce"/>
      <p:bldP spid="57" grpId="0" animBg="1"/>
      <p:bldP spid="57" grpId="1" animBg="1"/>
      <p:bldP spid="58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8D99C2B-4E19-49AE-84A1-5667F5C2F209}"/>
              </a:ext>
            </a:extLst>
          </p:cNvPr>
          <p:cNvSpPr/>
          <p:nvPr/>
        </p:nvSpPr>
        <p:spPr>
          <a:xfrm rot="16200000">
            <a:off x="4298703" y="-2823"/>
            <a:ext cx="564523" cy="264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90CD4E-D347-4EE9-8CBA-412FBDD38531}"/>
              </a:ext>
            </a:extLst>
          </p:cNvPr>
          <p:cNvSpPr/>
          <p:nvPr/>
        </p:nvSpPr>
        <p:spPr>
          <a:xfrm rot="16200000">
            <a:off x="4298702" y="648993"/>
            <a:ext cx="564523" cy="264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B6F1FB-4776-4953-9EFC-A9826545F356}"/>
              </a:ext>
            </a:extLst>
          </p:cNvPr>
          <p:cNvSpPr/>
          <p:nvPr/>
        </p:nvSpPr>
        <p:spPr>
          <a:xfrm rot="16200000">
            <a:off x="4289738" y="1294594"/>
            <a:ext cx="564523" cy="264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034C239-4703-499A-AE93-8B1BD01A49EA}"/>
              </a:ext>
            </a:extLst>
          </p:cNvPr>
          <p:cNvSpPr/>
          <p:nvPr/>
        </p:nvSpPr>
        <p:spPr>
          <a:xfrm rot="16200000">
            <a:off x="4289738" y="1950130"/>
            <a:ext cx="564523" cy="264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83D8CB-63E2-4E6D-A24E-E6336FFC282A}"/>
              </a:ext>
            </a:extLst>
          </p:cNvPr>
          <p:cNvSpPr/>
          <p:nvPr/>
        </p:nvSpPr>
        <p:spPr>
          <a:xfrm rot="16200000">
            <a:off x="4069776" y="1237607"/>
            <a:ext cx="747902" cy="6722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2EEC77E-3ECC-4AF9-B57E-8F5A26B3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217" y="170550"/>
            <a:ext cx="4259822" cy="1161300"/>
          </a:xfrm>
        </p:spPr>
        <p:txBody>
          <a:bodyPr/>
          <a:lstStyle/>
          <a:p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ສະຫຼຸບຮອບທີ 1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99440B-9FB6-4CFA-B16F-4130346B7CEA}"/>
              </a:ext>
            </a:extLst>
          </p:cNvPr>
          <p:cNvSpPr txBox="1"/>
          <p:nvPr/>
        </p:nvSpPr>
        <p:spPr>
          <a:xfrm>
            <a:off x="3249302" y="2397580"/>
            <a:ext cx="424350" cy="22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96B4B-E570-4AB9-AA78-A667D3911F74}"/>
              </a:ext>
            </a:extLst>
          </p:cNvPr>
          <p:cNvSpPr txBox="1"/>
          <p:nvPr/>
        </p:nvSpPr>
        <p:spPr>
          <a:xfrm>
            <a:off x="3239820" y="3013761"/>
            <a:ext cx="464530" cy="22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CAB96F-5B4A-4BFB-BA6B-0A6A4EFF88CB}"/>
              </a:ext>
            </a:extLst>
          </p:cNvPr>
          <p:cNvSpPr txBox="1"/>
          <p:nvPr/>
        </p:nvSpPr>
        <p:spPr>
          <a:xfrm>
            <a:off x="3229213" y="1177290"/>
            <a:ext cx="464530" cy="22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BE9445-EF78-4A16-A864-F7814951F31B}"/>
              </a:ext>
            </a:extLst>
          </p:cNvPr>
          <p:cNvSpPr txBox="1"/>
          <p:nvPr/>
        </p:nvSpPr>
        <p:spPr>
          <a:xfrm>
            <a:off x="3229213" y="1781397"/>
            <a:ext cx="464530" cy="22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263C9CE-0DCB-4D0C-9644-0741F5CE0D91}"/>
              </a:ext>
            </a:extLst>
          </p:cNvPr>
          <p:cNvSpPr/>
          <p:nvPr/>
        </p:nvSpPr>
        <p:spPr>
          <a:xfrm>
            <a:off x="3638753" y="302784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1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116A67E-74F3-46B0-81DF-50FFA8903E7B}"/>
              </a:ext>
            </a:extLst>
          </p:cNvPr>
          <p:cNvSpPr/>
          <p:nvPr/>
        </p:nvSpPr>
        <p:spPr>
          <a:xfrm>
            <a:off x="3638752" y="2416439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2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EF91B97-FFCC-4002-9388-9D1630A57379}"/>
              </a:ext>
            </a:extLst>
          </p:cNvPr>
          <p:cNvSpPr/>
          <p:nvPr/>
        </p:nvSpPr>
        <p:spPr>
          <a:xfrm>
            <a:off x="3638752" y="1805035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3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B71A3D5-3968-4041-ADC6-9371D843A5DA}"/>
              </a:ext>
            </a:extLst>
          </p:cNvPr>
          <p:cNvSpPr/>
          <p:nvPr/>
        </p:nvSpPr>
        <p:spPr>
          <a:xfrm>
            <a:off x="3638750" y="119363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4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911E4F-4AE8-48DD-8B75-0873CC3039D2}"/>
              </a:ext>
            </a:extLst>
          </p:cNvPr>
          <p:cNvSpPr txBox="1"/>
          <p:nvPr/>
        </p:nvSpPr>
        <p:spPr>
          <a:xfrm>
            <a:off x="4764633" y="2397580"/>
            <a:ext cx="424350" cy="22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DCC3B1-295E-4CF2-98CF-CC7D5E0AAE71}"/>
              </a:ext>
            </a:extLst>
          </p:cNvPr>
          <p:cNvSpPr txBox="1"/>
          <p:nvPr/>
        </p:nvSpPr>
        <p:spPr>
          <a:xfrm>
            <a:off x="4755151" y="3013761"/>
            <a:ext cx="464530" cy="22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952DE5-971A-4857-8903-4EBD2CCAC3CE}"/>
              </a:ext>
            </a:extLst>
          </p:cNvPr>
          <p:cNvSpPr txBox="1"/>
          <p:nvPr/>
        </p:nvSpPr>
        <p:spPr>
          <a:xfrm>
            <a:off x="4744544" y="1177290"/>
            <a:ext cx="464530" cy="22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BEDBED-1CF9-493C-9E39-F7975DC8E3D0}"/>
              </a:ext>
            </a:extLst>
          </p:cNvPr>
          <p:cNvSpPr txBox="1"/>
          <p:nvPr/>
        </p:nvSpPr>
        <p:spPr>
          <a:xfrm>
            <a:off x="4744544" y="1781397"/>
            <a:ext cx="464530" cy="22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FA66C3-C113-45BB-845B-67A86BBDD5D1}"/>
              </a:ext>
            </a:extLst>
          </p:cNvPr>
          <p:cNvSpPr/>
          <p:nvPr/>
        </p:nvSpPr>
        <p:spPr>
          <a:xfrm>
            <a:off x="5154084" y="302784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5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6E1739-8DB5-487A-A07B-9270C3969E5E}"/>
              </a:ext>
            </a:extLst>
          </p:cNvPr>
          <p:cNvSpPr/>
          <p:nvPr/>
        </p:nvSpPr>
        <p:spPr>
          <a:xfrm>
            <a:off x="5154083" y="2416439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6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42C8CCC-2B4C-4D83-B525-6CDEFEBF7221}"/>
              </a:ext>
            </a:extLst>
          </p:cNvPr>
          <p:cNvSpPr/>
          <p:nvPr/>
        </p:nvSpPr>
        <p:spPr>
          <a:xfrm>
            <a:off x="5154083" y="1805035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7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685CD8C-FC2D-477F-8C56-F78D5CE49B87}"/>
              </a:ext>
            </a:extLst>
          </p:cNvPr>
          <p:cNvSpPr/>
          <p:nvPr/>
        </p:nvSpPr>
        <p:spPr>
          <a:xfrm>
            <a:off x="5154081" y="119363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8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8B06-D07D-4412-AFC7-7EA62221C041}"/>
              </a:ext>
            </a:extLst>
          </p:cNvPr>
          <p:cNvSpPr txBox="1"/>
          <p:nvPr/>
        </p:nvSpPr>
        <p:spPr>
          <a:xfrm>
            <a:off x="1236906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1C725-ADCB-4705-9D5A-C5CA042E89B7}"/>
              </a:ext>
            </a:extLst>
          </p:cNvPr>
          <p:cNvSpPr txBox="1"/>
          <p:nvPr/>
        </p:nvSpPr>
        <p:spPr>
          <a:xfrm>
            <a:off x="2038077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10BE78-2152-46F6-9651-F25B33901B5C}"/>
              </a:ext>
            </a:extLst>
          </p:cNvPr>
          <p:cNvSpPr txBox="1"/>
          <p:nvPr/>
        </p:nvSpPr>
        <p:spPr>
          <a:xfrm>
            <a:off x="2916712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B4537E-7F2D-458A-9CCE-909F6E5CA205}"/>
              </a:ext>
            </a:extLst>
          </p:cNvPr>
          <p:cNvSpPr txBox="1"/>
          <p:nvPr/>
        </p:nvSpPr>
        <p:spPr>
          <a:xfrm>
            <a:off x="3795347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8B08B3-35E1-4A87-80C8-3DA72B1F6124}"/>
              </a:ext>
            </a:extLst>
          </p:cNvPr>
          <p:cNvSpPr txBox="1"/>
          <p:nvPr/>
        </p:nvSpPr>
        <p:spPr>
          <a:xfrm>
            <a:off x="4672775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D6882-DDA1-4218-961A-5D77439D86B3}"/>
              </a:ext>
            </a:extLst>
          </p:cNvPr>
          <p:cNvSpPr txBox="1"/>
          <p:nvPr/>
        </p:nvSpPr>
        <p:spPr>
          <a:xfrm>
            <a:off x="5473946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5DE5C6-ED51-48C8-823C-921B5A3A82FA}"/>
              </a:ext>
            </a:extLst>
          </p:cNvPr>
          <p:cNvSpPr txBox="1"/>
          <p:nvPr/>
        </p:nvSpPr>
        <p:spPr>
          <a:xfrm>
            <a:off x="6352581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E16E4D-75F4-4DD9-A19C-A358533037C6}"/>
              </a:ext>
            </a:extLst>
          </p:cNvPr>
          <p:cNvSpPr txBox="1"/>
          <p:nvPr/>
        </p:nvSpPr>
        <p:spPr>
          <a:xfrm>
            <a:off x="7231216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B513A8-DF09-48C7-A453-1D83D80F76E4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4" name="Google Shape;6479;p62">
              <a:extLst>
                <a:ext uri="{FF2B5EF4-FFF2-40B4-BE49-F238E27FC236}">
                  <a16:creationId xmlns:a16="http://schemas.microsoft.com/office/drawing/2014/main" id="{4BF8E46C-3CCD-4C15-9476-CDD154866964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6" name="Google Shape;6480;p62">
                <a:extLst>
                  <a:ext uri="{FF2B5EF4-FFF2-40B4-BE49-F238E27FC236}">
                    <a16:creationId xmlns:a16="http://schemas.microsoft.com/office/drawing/2014/main" id="{24E53E2B-BE17-4229-83D9-F4970974C11A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" name="Google Shape;6481;p62">
                <a:extLst>
                  <a:ext uri="{FF2B5EF4-FFF2-40B4-BE49-F238E27FC236}">
                    <a16:creationId xmlns:a16="http://schemas.microsoft.com/office/drawing/2014/main" id="{802B78F5-DDC6-4314-A156-23F602A86C54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8" name="Google Shape;6482;p62">
                <a:extLst>
                  <a:ext uri="{FF2B5EF4-FFF2-40B4-BE49-F238E27FC236}">
                    <a16:creationId xmlns:a16="http://schemas.microsoft.com/office/drawing/2014/main" id="{449A48DE-D2CC-4D02-85BA-D79853DD29E8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9CF80A8-3AC9-4BCE-A916-DB3D479E7281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693533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23457E-6 L -0.26302 0.647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60" y="3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17465 0.53086 " pathEditMode="relative" rAng="0" ptsTypes="AA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3" y="2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08642E-6 L -0.07864 0.41204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20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46914E-7 L 0.01737 0.29321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14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23457E-6 L -0.05087 0.64691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323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07407E-6 L 0.03768 0.5308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2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3.08642E-6 L 0.13073 0.4092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46914E-7 L 0.2283 0.29198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145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517EDC-366C-445F-8678-92EEDDA415BD}"/>
              </a:ext>
            </a:extLst>
          </p:cNvPr>
          <p:cNvGrpSpPr/>
          <p:nvPr/>
        </p:nvGrpSpPr>
        <p:grpSpPr>
          <a:xfrm>
            <a:off x="1500547" y="205943"/>
            <a:ext cx="6722786" cy="757360"/>
            <a:chOff x="1500547" y="205943"/>
            <a:chExt cx="6722786" cy="7573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B5F4E4-60BA-493E-91B9-01653ACDD54D}"/>
                </a:ext>
              </a:extLst>
            </p:cNvPr>
            <p:cNvGrpSpPr/>
            <p:nvPr/>
          </p:nvGrpSpPr>
          <p:grpSpPr>
            <a:xfrm>
              <a:off x="1500547" y="205943"/>
              <a:ext cx="6722786" cy="757360"/>
              <a:chOff x="1500547" y="205943"/>
              <a:chExt cx="6722786" cy="75736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BBAE7CE-9EF6-4DBA-90F7-7483524771E2}"/>
                  </a:ext>
                </a:extLst>
              </p:cNvPr>
              <p:cNvSpPr/>
              <p:nvPr/>
            </p:nvSpPr>
            <p:spPr>
              <a:xfrm rot="16200000">
                <a:off x="4487989" y="-2772041"/>
                <a:ext cx="747902" cy="6722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90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2CFBE7DB-A540-4E2F-BD9D-4A4045145D6C}"/>
                  </a:ext>
                </a:extLst>
              </p:cNvPr>
              <p:cNvSpPr/>
              <p:nvPr/>
            </p:nvSpPr>
            <p:spPr>
              <a:xfrm>
                <a:off x="5090989" y="507028"/>
                <a:ext cx="429498" cy="2571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Comic Sans MS" panose="030F0702030302020204" pitchFamily="66" charset="0"/>
                  </a:rPr>
                  <a:t>8</a:t>
                </a:r>
                <a:endParaRPr lang="th-TH" sz="105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8B08B3-35E1-4A87-80C8-3DA72B1F6124}"/>
                  </a:ext>
                </a:extLst>
              </p:cNvPr>
              <p:cNvSpPr txBox="1"/>
              <p:nvPr/>
            </p:nvSpPr>
            <p:spPr>
              <a:xfrm>
                <a:off x="5090989" y="205943"/>
                <a:ext cx="4294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(4)</a:t>
                </a:r>
                <a:endParaRPr lang="th-TH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</p:txBody>
          </p:sp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0AA76521-188E-45AF-BF4B-DEB9134F11B5}"/>
                  </a:ext>
                </a:extLst>
              </p:cNvPr>
              <p:cNvSpPr/>
              <p:nvPr/>
            </p:nvSpPr>
            <p:spPr>
              <a:xfrm>
                <a:off x="5892160" y="507028"/>
                <a:ext cx="429498" cy="2571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Comic Sans MS" panose="030F0702030302020204" pitchFamily="66" charset="0"/>
                  </a:rPr>
                  <a:t>7</a:t>
                </a:r>
                <a:endParaRPr lang="th-TH" sz="105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DDD6882-DDA1-4218-961A-5D77439D86B3}"/>
                  </a:ext>
                </a:extLst>
              </p:cNvPr>
              <p:cNvSpPr txBox="1"/>
              <p:nvPr/>
            </p:nvSpPr>
            <p:spPr>
              <a:xfrm>
                <a:off x="5892160" y="205943"/>
                <a:ext cx="4294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(5)</a:t>
                </a:r>
                <a:endParaRPr lang="th-TH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A18E7C3-782E-44DF-BD73-16AEEE9EA589}"/>
                  </a:ext>
                </a:extLst>
              </p:cNvPr>
              <p:cNvSpPr/>
              <p:nvPr/>
            </p:nvSpPr>
            <p:spPr>
              <a:xfrm>
                <a:off x="6770795" y="507028"/>
                <a:ext cx="429498" cy="2571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Comic Sans MS" panose="030F0702030302020204" pitchFamily="66" charset="0"/>
                  </a:rPr>
                  <a:t>6</a:t>
                </a:r>
                <a:endParaRPr lang="th-TH" sz="105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05DE5C6-ED51-48C8-823C-921B5A3A82FA}"/>
                  </a:ext>
                </a:extLst>
              </p:cNvPr>
              <p:cNvSpPr txBox="1"/>
              <p:nvPr/>
            </p:nvSpPr>
            <p:spPr>
              <a:xfrm>
                <a:off x="6770795" y="205943"/>
                <a:ext cx="4294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(6)</a:t>
                </a:r>
                <a:endParaRPr lang="th-TH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7383B5EC-6FBB-4883-A188-46AEB8CBD944}"/>
                  </a:ext>
                </a:extLst>
              </p:cNvPr>
              <p:cNvSpPr/>
              <p:nvPr/>
            </p:nvSpPr>
            <p:spPr>
              <a:xfrm>
                <a:off x="7649430" y="507028"/>
                <a:ext cx="429498" cy="2571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latin typeface="Comic Sans MS" panose="030F0702030302020204" pitchFamily="66" charset="0"/>
                  </a:rPr>
                  <a:t>5</a:t>
                </a:r>
                <a:endParaRPr lang="th-TH" sz="105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2E16E4D-75F4-4DD9-A19C-A358533037C6}"/>
                  </a:ext>
                </a:extLst>
              </p:cNvPr>
              <p:cNvSpPr txBox="1"/>
              <p:nvPr/>
            </p:nvSpPr>
            <p:spPr>
              <a:xfrm>
                <a:off x="7649430" y="205943"/>
                <a:ext cx="4294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(7)</a:t>
                </a:r>
                <a:endParaRPr lang="th-TH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AC7AE8F-9DD0-4965-8425-3D72988ACF6F}"/>
                </a:ext>
              </a:extLst>
            </p:cNvPr>
            <p:cNvSpPr/>
            <p:nvPr/>
          </p:nvSpPr>
          <p:spPr>
            <a:xfrm>
              <a:off x="1655120" y="507028"/>
              <a:ext cx="429498" cy="2571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omic Sans MS" panose="030F0702030302020204" pitchFamily="66" charset="0"/>
                </a:rPr>
                <a:t>4</a:t>
              </a:r>
              <a:endParaRPr lang="th-TH" sz="1050" dirty="0">
                <a:latin typeface="Comic Sans MS" panose="030F0702030302020204" pitchFamily="66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9D38B06-D07D-4412-AFC7-7EA62221C041}"/>
                </a:ext>
              </a:extLst>
            </p:cNvPr>
            <p:cNvSpPr txBox="1"/>
            <p:nvPr/>
          </p:nvSpPr>
          <p:spPr>
            <a:xfrm>
              <a:off x="1655120" y="205943"/>
              <a:ext cx="429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(0)</a:t>
              </a:r>
              <a:endParaRPr lang="th-TH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BDBF2632-6B9F-4DA2-8697-31EA4470E489}"/>
                </a:ext>
              </a:extLst>
            </p:cNvPr>
            <p:cNvSpPr/>
            <p:nvPr/>
          </p:nvSpPr>
          <p:spPr>
            <a:xfrm>
              <a:off x="2456291" y="507028"/>
              <a:ext cx="429498" cy="2571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omic Sans MS" panose="030F0702030302020204" pitchFamily="66" charset="0"/>
                </a:rPr>
                <a:t>3</a:t>
              </a:r>
              <a:endParaRPr lang="th-TH" sz="1050" dirty="0">
                <a:latin typeface="Comic Sans MS" panose="030F0702030302020204" pitchFamily="66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901C725-ADCB-4705-9D5A-C5CA042E89B7}"/>
                </a:ext>
              </a:extLst>
            </p:cNvPr>
            <p:cNvSpPr txBox="1"/>
            <p:nvPr/>
          </p:nvSpPr>
          <p:spPr>
            <a:xfrm>
              <a:off x="2456291" y="205943"/>
              <a:ext cx="429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(1)</a:t>
              </a:r>
              <a:endParaRPr lang="th-TH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5FE0AB1-24B0-4FDF-B5B2-033AD6947214}"/>
                </a:ext>
              </a:extLst>
            </p:cNvPr>
            <p:cNvSpPr/>
            <p:nvPr/>
          </p:nvSpPr>
          <p:spPr>
            <a:xfrm>
              <a:off x="3334926" y="507028"/>
              <a:ext cx="429498" cy="2571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omic Sans MS" panose="030F0702030302020204" pitchFamily="66" charset="0"/>
                </a:rPr>
                <a:t>2</a:t>
              </a:r>
              <a:endParaRPr lang="th-TH" sz="1050" dirty="0">
                <a:latin typeface="Comic Sans MS" panose="030F0702030302020204" pitchFamily="66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10BE78-2152-46F6-9651-F25B33901B5C}"/>
                </a:ext>
              </a:extLst>
            </p:cNvPr>
            <p:cNvSpPr txBox="1"/>
            <p:nvPr/>
          </p:nvSpPr>
          <p:spPr>
            <a:xfrm>
              <a:off x="3334926" y="205943"/>
              <a:ext cx="429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(2)</a:t>
              </a:r>
              <a:endParaRPr lang="th-TH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C797C5C-5823-4175-90E7-22CE866135F2}"/>
                </a:ext>
              </a:extLst>
            </p:cNvPr>
            <p:cNvSpPr/>
            <p:nvPr/>
          </p:nvSpPr>
          <p:spPr>
            <a:xfrm>
              <a:off x="4213561" y="507028"/>
              <a:ext cx="429498" cy="2571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latin typeface="Comic Sans MS" panose="030F0702030302020204" pitchFamily="66" charset="0"/>
                </a:rPr>
                <a:t>1</a:t>
              </a:r>
              <a:endParaRPr lang="th-TH" sz="1050" dirty="0">
                <a:latin typeface="Comic Sans MS" panose="030F0702030302020204" pitchFamily="66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BB4537E-7F2D-458A-9CCE-909F6E5CA205}"/>
                </a:ext>
              </a:extLst>
            </p:cNvPr>
            <p:cNvSpPr txBox="1"/>
            <p:nvPr/>
          </p:nvSpPr>
          <p:spPr>
            <a:xfrm>
              <a:off x="4213561" y="205943"/>
              <a:ext cx="429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(3)</a:t>
              </a:r>
              <a:endParaRPr lang="th-TH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81409B06-4810-4A06-ACCF-53B0416BB8E8}"/>
              </a:ext>
            </a:extLst>
          </p:cNvPr>
          <p:cNvSpPr txBox="1"/>
          <p:nvPr/>
        </p:nvSpPr>
        <p:spPr>
          <a:xfrm>
            <a:off x="-53768" y="327742"/>
            <a:ext cx="1473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 2</a:t>
            </a:r>
            <a:endParaRPr lang="th-TH" sz="2800"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C6A5C67-FE05-45F0-B0C9-119AA5E2F93E}"/>
              </a:ext>
            </a:extLst>
          </p:cNvPr>
          <p:cNvGrpSpPr/>
          <p:nvPr/>
        </p:nvGrpSpPr>
        <p:grpSpPr>
          <a:xfrm>
            <a:off x="184083" y="4689423"/>
            <a:ext cx="2272208" cy="315226"/>
            <a:chOff x="238240" y="146522"/>
            <a:chExt cx="2272208" cy="315226"/>
          </a:xfrm>
        </p:grpSpPr>
        <p:grpSp>
          <p:nvGrpSpPr>
            <p:cNvPr id="88" name="Google Shape;6479;p62">
              <a:extLst>
                <a:ext uri="{FF2B5EF4-FFF2-40B4-BE49-F238E27FC236}">
                  <a16:creationId xmlns:a16="http://schemas.microsoft.com/office/drawing/2014/main" id="{1887520C-4829-4FD4-9E43-04B8FF699B2F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92" name="Google Shape;6480;p62">
                <a:extLst>
                  <a:ext uri="{FF2B5EF4-FFF2-40B4-BE49-F238E27FC236}">
                    <a16:creationId xmlns:a16="http://schemas.microsoft.com/office/drawing/2014/main" id="{650F7D6B-BF9C-4FB0-9E94-EA3346A553DA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5" name="Google Shape;6481;p62">
                <a:extLst>
                  <a:ext uri="{FF2B5EF4-FFF2-40B4-BE49-F238E27FC236}">
                    <a16:creationId xmlns:a16="http://schemas.microsoft.com/office/drawing/2014/main" id="{7C5F2AFB-9328-4619-9137-59365EDCB0BF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7" name="Google Shape;6482;p62">
                <a:extLst>
                  <a:ext uri="{FF2B5EF4-FFF2-40B4-BE49-F238E27FC236}">
                    <a16:creationId xmlns:a16="http://schemas.microsoft.com/office/drawing/2014/main" id="{59441226-0563-4C2E-9625-C7ECCE9DAF96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C2FB087-AF2B-4164-939A-0BF03E429B08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B8A2D5E-D24B-451F-8386-0FD9A2E7A3D7}"/>
              </a:ext>
            </a:extLst>
          </p:cNvPr>
          <p:cNvSpPr txBox="1"/>
          <p:nvPr/>
        </p:nvSpPr>
        <p:spPr>
          <a:xfrm>
            <a:off x="3284540" y="1156186"/>
            <a:ext cx="343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</a:rPr>
              <a:t>Gap1 = 4</a:t>
            </a:r>
            <a:endParaRPr lang="th-TH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ngolin" panose="020B060402020202020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B580CA9-F4EA-49D2-910D-567FDA90DC43}"/>
              </a:ext>
            </a:extLst>
          </p:cNvPr>
          <p:cNvSpPr txBox="1"/>
          <p:nvPr/>
        </p:nvSpPr>
        <p:spPr>
          <a:xfrm>
            <a:off x="3334926" y="2173797"/>
            <a:ext cx="343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</a:rPr>
              <a:t>Gap2 = ?</a:t>
            </a:r>
            <a:endParaRPr lang="th-TH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ngolin" panose="020B060402020202020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CFD1792-9FD3-4009-BD96-6FC7C43145DC}"/>
              </a:ext>
            </a:extLst>
          </p:cNvPr>
          <p:cNvSpPr txBox="1"/>
          <p:nvPr/>
        </p:nvSpPr>
        <p:spPr>
          <a:xfrm>
            <a:off x="2612853" y="3197676"/>
            <a:ext cx="44981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</a:rPr>
              <a:t>Gap2 = Gap1 /2</a:t>
            </a:r>
            <a:endParaRPr lang="th-TH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ngolin" panose="020B060402020202020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5FBBB4-1B03-499B-92D8-68079C1478FF}"/>
              </a:ext>
            </a:extLst>
          </p:cNvPr>
          <p:cNvSpPr txBox="1"/>
          <p:nvPr/>
        </p:nvSpPr>
        <p:spPr>
          <a:xfrm>
            <a:off x="3370923" y="4156049"/>
            <a:ext cx="3435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</a:rPr>
              <a:t>Gap2 = 2</a:t>
            </a:r>
            <a:endParaRPr lang="th-TH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6053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0" grpId="0"/>
      <p:bldP spid="102" grpId="0"/>
      <p:bldP spid="10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AB8D3F2-F5F4-4ED0-94FE-E6C322B952FE}"/>
              </a:ext>
            </a:extLst>
          </p:cNvPr>
          <p:cNvSpPr/>
          <p:nvPr/>
        </p:nvSpPr>
        <p:spPr>
          <a:xfrm rot="10800000">
            <a:off x="2328501" y="3288080"/>
            <a:ext cx="4644589" cy="64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5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811C08E-F59E-42F0-827A-559A685B3D29}"/>
              </a:ext>
            </a:extLst>
          </p:cNvPr>
          <p:cNvSpPr/>
          <p:nvPr/>
        </p:nvSpPr>
        <p:spPr>
          <a:xfrm rot="10800000">
            <a:off x="2333723" y="2465020"/>
            <a:ext cx="4644589" cy="642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5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8A43CCC-A256-4C0A-9505-D62C71CBAF0B}"/>
              </a:ext>
            </a:extLst>
          </p:cNvPr>
          <p:cNvSpPr txBox="1"/>
          <p:nvPr/>
        </p:nvSpPr>
        <p:spPr>
          <a:xfrm>
            <a:off x="2257329" y="3446305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C75D44E-7627-427D-BB63-929EEF9E4A5E}"/>
              </a:ext>
            </a:extLst>
          </p:cNvPr>
          <p:cNvSpPr txBox="1"/>
          <p:nvPr/>
        </p:nvSpPr>
        <p:spPr>
          <a:xfrm>
            <a:off x="2257329" y="2645134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8D9CD1-2223-4EA1-985C-3E3CC7AE033A}"/>
              </a:ext>
            </a:extLst>
          </p:cNvPr>
          <p:cNvSpPr txBox="1"/>
          <p:nvPr/>
        </p:nvSpPr>
        <p:spPr>
          <a:xfrm>
            <a:off x="3451045" y="3446305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0FD785A-44B0-42C5-8DC3-F8E0FFA5D171}"/>
              </a:ext>
            </a:extLst>
          </p:cNvPr>
          <p:cNvSpPr txBox="1"/>
          <p:nvPr/>
        </p:nvSpPr>
        <p:spPr>
          <a:xfrm>
            <a:off x="3451045" y="2645134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709832-4CE6-4064-BCA6-A8316E19D67C}"/>
              </a:ext>
            </a:extLst>
          </p:cNvPr>
          <p:cNvSpPr txBox="1"/>
          <p:nvPr/>
        </p:nvSpPr>
        <p:spPr>
          <a:xfrm>
            <a:off x="4650796" y="3446305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7FB3F4-6468-4F35-A30B-2DCC4489827B}"/>
              </a:ext>
            </a:extLst>
          </p:cNvPr>
          <p:cNvSpPr txBox="1"/>
          <p:nvPr/>
        </p:nvSpPr>
        <p:spPr>
          <a:xfrm>
            <a:off x="4650796" y="2645134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970EEB4-6034-462D-AFF4-B9616CC64C39}"/>
              </a:ext>
            </a:extLst>
          </p:cNvPr>
          <p:cNvSpPr txBox="1"/>
          <p:nvPr/>
        </p:nvSpPr>
        <p:spPr>
          <a:xfrm>
            <a:off x="5850546" y="3446305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2D0929E-142E-4A3C-8408-92AFC823A2A0}"/>
              </a:ext>
            </a:extLst>
          </p:cNvPr>
          <p:cNvSpPr txBox="1"/>
          <p:nvPr/>
        </p:nvSpPr>
        <p:spPr>
          <a:xfrm>
            <a:off x="5850546" y="2645134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6316FAF-92CA-4B82-818B-ADDC455D44BC}"/>
              </a:ext>
            </a:extLst>
          </p:cNvPr>
          <p:cNvSpPr txBox="1"/>
          <p:nvPr/>
        </p:nvSpPr>
        <p:spPr>
          <a:xfrm>
            <a:off x="241672" y="1296800"/>
            <a:ext cx="249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 2</a:t>
            </a:r>
            <a:endParaRPr lang="th-TH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790CF-7426-44F2-81E3-40B700E7F444}"/>
              </a:ext>
            </a:extLst>
          </p:cNvPr>
          <p:cNvSpPr/>
          <p:nvPr/>
        </p:nvSpPr>
        <p:spPr>
          <a:xfrm>
            <a:off x="2333724" y="2465020"/>
            <a:ext cx="4644590" cy="64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D961FCC5-EC24-4EEA-AD69-5ACA96B95498}"/>
              </a:ext>
            </a:extLst>
          </p:cNvPr>
          <p:cNvSpPr/>
          <p:nvPr/>
        </p:nvSpPr>
        <p:spPr>
          <a:xfrm>
            <a:off x="2659312" y="2647362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4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8D49924-8861-4409-BDAE-05F97B23EA3C}"/>
              </a:ext>
            </a:extLst>
          </p:cNvPr>
          <p:cNvSpPr/>
          <p:nvPr/>
        </p:nvSpPr>
        <p:spPr>
          <a:xfrm>
            <a:off x="3853028" y="2647362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2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76F837BF-5CB5-4149-845C-BD95D33E0B98}"/>
              </a:ext>
            </a:extLst>
          </p:cNvPr>
          <p:cNvSpPr/>
          <p:nvPr/>
        </p:nvSpPr>
        <p:spPr>
          <a:xfrm>
            <a:off x="5052779" y="2647362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8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E544A82-7E19-4926-AAE5-E192691F9D03}"/>
              </a:ext>
            </a:extLst>
          </p:cNvPr>
          <p:cNvSpPr/>
          <p:nvPr/>
        </p:nvSpPr>
        <p:spPr>
          <a:xfrm>
            <a:off x="6252529" y="2647362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6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2A64C28-E84C-4175-A7C7-8D8C13E7D806}"/>
              </a:ext>
            </a:extLst>
          </p:cNvPr>
          <p:cNvSpPr/>
          <p:nvPr/>
        </p:nvSpPr>
        <p:spPr>
          <a:xfrm>
            <a:off x="2333724" y="3266220"/>
            <a:ext cx="4644590" cy="642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575E7ED-BAB4-4234-84BE-D4C78EF1C598}"/>
              </a:ext>
            </a:extLst>
          </p:cNvPr>
          <p:cNvSpPr/>
          <p:nvPr/>
        </p:nvSpPr>
        <p:spPr>
          <a:xfrm>
            <a:off x="2659312" y="3448534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3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5F086282-0E9B-478B-B6D2-1CC04153320E}"/>
              </a:ext>
            </a:extLst>
          </p:cNvPr>
          <p:cNvSpPr/>
          <p:nvPr/>
        </p:nvSpPr>
        <p:spPr>
          <a:xfrm>
            <a:off x="3853028" y="3448534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1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CE7E5D-0969-41F6-BE6F-3E73B4B830B6}"/>
              </a:ext>
            </a:extLst>
          </p:cNvPr>
          <p:cNvSpPr/>
          <p:nvPr/>
        </p:nvSpPr>
        <p:spPr>
          <a:xfrm>
            <a:off x="5052779" y="3448534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7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B6BA4983-B65E-4D1F-973F-9537954D1D45}"/>
              </a:ext>
            </a:extLst>
          </p:cNvPr>
          <p:cNvSpPr/>
          <p:nvPr/>
        </p:nvSpPr>
        <p:spPr>
          <a:xfrm>
            <a:off x="6252529" y="3448534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5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21D149-1B3A-4BF1-B9DD-16A78DD94D26}"/>
              </a:ext>
            </a:extLst>
          </p:cNvPr>
          <p:cNvGrpSpPr/>
          <p:nvPr/>
        </p:nvGrpSpPr>
        <p:grpSpPr>
          <a:xfrm>
            <a:off x="214848" y="94544"/>
            <a:ext cx="2272208" cy="315226"/>
            <a:chOff x="238240" y="146522"/>
            <a:chExt cx="2272208" cy="315226"/>
          </a:xfrm>
        </p:grpSpPr>
        <p:grpSp>
          <p:nvGrpSpPr>
            <p:cNvPr id="26" name="Google Shape;6479;p62">
              <a:extLst>
                <a:ext uri="{FF2B5EF4-FFF2-40B4-BE49-F238E27FC236}">
                  <a16:creationId xmlns:a16="http://schemas.microsoft.com/office/drawing/2014/main" id="{8BA6A6FF-5B96-49D2-A8EA-4C69455CDE6C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28" name="Google Shape;6480;p62">
                <a:extLst>
                  <a:ext uri="{FF2B5EF4-FFF2-40B4-BE49-F238E27FC236}">
                    <a16:creationId xmlns:a16="http://schemas.microsoft.com/office/drawing/2014/main" id="{797E0DB6-5421-4816-B135-B9E4E52DA362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Google Shape;6481;p62">
                <a:extLst>
                  <a:ext uri="{FF2B5EF4-FFF2-40B4-BE49-F238E27FC236}">
                    <a16:creationId xmlns:a16="http://schemas.microsoft.com/office/drawing/2014/main" id="{43E4E9F3-4793-49BE-A700-2CD2B6A61601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0" name="Google Shape;6482;p62">
                <a:extLst>
                  <a:ext uri="{FF2B5EF4-FFF2-40B4-BE49-F238E27FC236}">
                    <a16:creationId xmlns:a16="http://schemas.microsoft.com/office/drawing/2014/main" id="{FE80E4EF-CF7B-43D2-ABFB-7EFC9EB7B6C0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806A12-6684-4A75-A396-FF07A1535D54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EAFDDF-A61E-49DE-9F82-7AF2262E43E1}"/>
              </a:ext>
            </a:extLst>
          </p:cNvPr>
          <p:cNvGrpSpPr/>
          <p:nvPr/>
        </p:nvGrpSpPr>
        <p:grpSpPr>
          <a:xfrm>
            <a:off x="1591288" y="411898"/>
            <a:ext cx="6722786" cy="757360"/>
            <a:chOff x="1500547" y="205943"/>
            <a:chExt cx="6722786" cy="757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FB5123C-B224-44BD-8A53-0E10A42A90A5}"/>
                </a:ext>
              </a:extLst>
            </p:cNvPr>
            <p:cNvGrpSpPr/>
            <p:nvPr/>
          </p:nvGrpSpPr>
          <p:grpSpPr>
            <a:xfrm>
              <a:off x="1500547" y="205943"/>
              <a:ext cx="6722786" cy="757360"/>
              <a:chOff x="1500547" y="205943"/>
              <a:chExt cx="6722786" cy="75736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D2899C4-6E3D-45A7-B5D2-4CB8641B6554}"/>
                  </a:ext>
                </a:extLst>
              </p:cNvPr>
              <p:cNvSpPr/>
              <p:nvPr/>
            </p:nvSpPr>
            <p:spPr>
              <a:xfrm rot="16200000">
                <a:off x="4487989" y="-2772041"/>
                <a:ext cx="747902" cy="67227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sz="800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4F689DD-C0C0-4DA2-95D2-B403955BECD6}"/>
                  </a:ext>
                </a:extLst>
              </p:cNvPr>
              <p:cNvSpPr/>
              <p:nvPr/>
            </p:nvSpPr>
            <p:spPr>
              <a:xfrm>
                <a:off x="5090989" y="507028"/>
                <a:ext cx="429498" cy="2571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Comic Sans MS" panose="030F0702030302020204" pitchFamily="66" charset="0"/>
                  </a:rPr>
                  <a:t>8</a:t>
                </a:r>
                <a:endParaRPr lang="th-TH" sz="1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710060-25EC-4F9B-A4E1-C7F72AB97DA0}"/>
                  </a:ext>
                </a:extLst>
              </p:cNvPr>
              <p:cNvSpPr txBox="1"/>
              <p:nvPr/>
            </p:nvSpPr>
            <p:spPr>
              <a:xfrm>
                <a:off x="5090989" y="205943"/>
                <a:ext cx="4294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(4)</a:t>
                </a:r>
                <a:endParaRPr lang="th-TH" sz="10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30255E2-7D48-4085-A3A0-25E5BEEEC778}"/>
                  </a:ext>
                </a:extLst>
              </p:cNvPr>
              <p:cNvSpPr/>
              <p:nvPr/>
            </p:nvSpPr>
            <p:spPr>
              <a:xfrm>
                <a:off x="5892160" y="507028"/>
                <a:ext cx="429498" cy="2571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Comic Sans MS" panose="030F0702030302020204" pitchFamily="66" charset="0"/>
                  </a:rPr>
                  <a:t>7</a:t>
                </a:r>
                <a:endParaRPr lang="th-TH" sz="1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054F07-6F31-4F1D-A5E7-315B0C7EAE81}"/>
                  </a:ext>
                </a:extLst>
              </p:cNvPr>
              <p:cNvSpPr txBox="1"/>
              <p:nvPr/>
            </p:nvSpPr>
            <p:spPr>
              <a:xfrm>
                <a:off x="5892160" y="205943"/>
                <a:ext cx="4294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(5)</a:t>
                </a:r>
                <a:endParaRPr lang="th-TH" sz="10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3927BDC5-45F3-4A9E-919F-C6A392E2D468}"/>
                  </a:ext>
                </a:extLst>
              </p:cNvPr>
              <p:cNvSpPr/>
              <p:nvPr/>
            </p:nvSpPr>
            <p:spPr>
              <a:xfrm>
                <a:off x="6770795" y="507028"/>
                <a:ext cx="429498" cy="2571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Comic Sans MS" panose="030F0702030302020204" pitchFamily="66" charset="0"/>
                  </a:rPr>
                  <a:t>6</a:t>
                </a:r>
                <a:endParaRPr lang="th-TH" sz="1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F4CA3BE-FAB9-4FFC-8B13-E15C9981C3DD}"/>
                  </a:ext>
                </a:extLst>
              </p:cNvPr>
              <p:cNvSpPr txBox="1"/>
              <p:nvPr/>
            </p:nvSpPr>
            <p:spPr>
              <a:xfrm>
                <a:off x="6770795" y="205943"/>
                <a:ext cx="4294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(6)</a:t>
                </a:r>
                <a:endParaRPr lang="th-TH" sz="10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FB49882B-A79F-4B55-8D86-DA47539F2479}"/>
                  </a:ext>
                </a:extLst>
              </p:cNvPr>
              <p:cNvSpPr/>
              <p:nvPr/>
            </p:nvSpPr>
            <p:spPr>
              <a:xfrm>
                <a:off x="7649430" y="507028"/>
                <a:ext cx="429498" cy="25715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latin typeface="Comic Sans MS" panose="030F0702030302020204" pitchFamily="66" charset="0"/>
                  </a:rPr>
                  <a:t>5</a:t>
                </a:r>
                <a:endParaRPr lang="th-TH" sz="10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0673422-8D90-4B9F-9708-51E0825AB0D4}"/>
                  </a:ext>
                </a:extLst>
              </p:cNvPr>
              <p:cNvSpPr txBox="1"/>
              <p:nvPr/>
            </p:nvSpPr>
            <p:spPr>
              <a:xfrm>
                <a:off x="7649430" y="205943"/>
                <a:ext cx="4294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mic Sans MS" panose="030F0702030302020204" pitchFamily="66" charset="0"/>
                  </a:rPr>
                  <a:t>(7)</a:t>
                </a:r>
                <a:endParaRPr lang="th-TH" sz="10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B80944C-8CEC-48C8-9AAA-8A60AEB8EAD2}"/>
                </a:ext>
              </a:extLst>
            </p:cNvPr>
            <p:cNvSpPr/>
            <p:nvPr/>
          </p:nvSpPr>
          <p:spPr>
            <a:xfrm>
              <a:off x="1655120" y="507028"/>
              <a:ext cx="429498" cy="2571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mic Sans MS" panose="030F0702030302020204" pitchFamily="66" charset="0"/>
                </a:rPr>
                <a:t>4</a:t>
              </a:r>
              <a:endParaRPr lang="th-TH" sz="1000" dirty="0">
                <a:latin typeface="Comic Sans MS" panose="030F0702030302020204" pitchFamily="66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392D1BC-13DC-4960-B52A-62EA48FF0FAA}"/>
                </a:ext>
              </a:extLst>
            </p:cNvPr>
            <p:cNvSpPr txBox="1"/>
            <p:nvPr/>
          </p:nvSpPr>
          <p:spPr>
            <a:xfrm>
              <a:off x="1655120" y="205943"/>
              <a:ext cx="429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(0)</a:t>
              </a:r>
              <a:endParaRPr lang="th-TH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2F6F71D-DFDE-4B61-9958-84478A3EECB1}"/>
                </a:ext>
              </a:extLst>
            </p:cNvPr>
            <p:cNvSpPr/>
            <p:nvPr/>
          </p:nvSpPr>
          <p:spPr>
            <a:xfrm>
              <a:off x="2456291" y="507028"/>
              <a:ext cx="429498" cy="2571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mic Sans MS" panose="030F0702030302020204" pitchFamily="66" charset="0"/>
                </a:rPr>
                <a:t>3</a:t>
              </a:r>
              <a:endParaRPr lang="th-TH" sz="1000" dirty="0">
                <a:latin typeface="Comic Sans MS" panose="030F0702030302020204" pitchFamily="66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9D37745-C72D-404A-9557-90BA0B83CC8B}"/>
                </a:ext>
              </a:extLst>
            </p:cNvPr>
            <p:cNvSpPr txBox="1"/>
            <p:nvPr/>
          </p:nvSpPr>
          <p:spPr>
            <a:xfrm>
              <a:off x="2456291" y="205943"/>
              <a:ext cx="429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(1)</a:t>
              </a:r>
              <a:endParaRPr lang="th-TH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9AEC257-F22C-4B9B-A46C-B0E5FAF402B2}"/>
                </a:ext>
              </a:extLst>
            </p:cNvPr>
            <p:cNvSpPr/>
            <p:nvPr/>
          </p:nvSpPr>
          <p:spPr>
            <a:xfrm>
              <a:off x="3334926" y="507028"/>
              <a:ext cx="429498" cy="2571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mic Sans MS" panose="030F0702030302020204" pitchFamily="66" charset="0"/>
                </a:rPr>
                <a:t>2</a:t>
              </a:r>
              <a:endParaRPr lang="th-TH" sz="1000" dirty="0">
                <a:latin typeface="Comic Sans MS" panose="030F0702030302020204" pitchFamily="66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FE5ABA-63FD-4813-86A8-4F4B4C32C54F}"/>
                </a:ext>
              </a:extLst>
            </p:cNvPr>
            <p:cNvSpPr txBox="1"/>
            <p:nvPr/>
          </p:nvSpPr>
          <p:spPr>
            <a:xfrm>
              <a:off x="3334926" y="205943"/>
              <a:ext cx="429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(2)</a:t>
              </a:r>
              <a:endParaRPr lang="th-TH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D046D71-6125-4579-8DFE-ADD267DF4F25}"/>
                </a:ext>
              </a:extLst>
            </p:cNvPr>
            <p:cNvSpPr/>
            <p:nvPr/>
          </p:nvSpPr>
          <p:spPr>
            <a:xfrm>
              <a:off x="4213561" y="507028"/>
              <a:ext cx="429498" cy="257155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Comic Sans MS" panose="030F0702030302020204" pitchFamily="66" charset="0"/>
                </a:rPr>
                <a:t>1</a:t>
              </a:r>
              <a:endParaRPr lang="th-TH" sz="1000" dirty="0">
                <a:latin typeface="Comic Sans MS" panose="030F0702030302020204" pitchFamily="66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47AD38D-029D-4C4E-908E-B1185B6ABD89}"/>
                </a:ext>
              </a:extLst>
            </p:cNvPr>
            <p:cNvSpPr txBox="1"/>
            <p:nvPr/>
          </p:nvSpPr>
          <p:spPr>
            <a:xfrm>
              <a:off x="4213561" y="205943"/>
              <a:ext cx="4294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(3)</a:t>
              </a:r>
              <a:endParaRPr lang="th-TH" sz="10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1714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35802E-6 L -4.72222E-6 -0.2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5802E-6 L -2.77778E-7 -0.2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5802E-6 L -2.77778E-7 -0.2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35802E-6 L -2.77778E-7 -0.2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25 L 0.13056 -1.35802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25 L -0.13056 -1.35802E-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25 L 0.13125 -1.35802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25 L -0.13125 -1.35802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0.25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2.77778E-7 0.25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2.77778E-7 0.25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250"/>
                            </p:stCondLst>
                            <p:childTnLst>
                              <p:par>
                                <p:cTn id="5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44444E-6 L -2.77778E-7 0.25 " pathEditMode="relative" rAng="0" ptsTypes="AA">
                                      <p:cBhvr>
                                        <p:cTn id="52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0.25 L 0.13056 4.44444E-6 " pathEditMode="relative" rAng="0" ptsTypes="AA">
                                      <p:cBhvr>
                                        <p:cTn id="55" dur="7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28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25 L -0.13056 4.44444E-6 " pathEditMode="relative" rAng="0" ptsTypes="AA">
                                      <p:cBhvr>
                                        <p:cTn id="58" dur="75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25 L 0.13125 4.44444E-6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25 L -0.13125 4.44444E-6 " pathEditMode="relative" rAng="0" ptsTypes="AA">
                                      <p:cBhvr>
                                        <p:cTn id="64" dur="75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62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92" grpId="0" animBg="1"/>
      <p:bldP spid="92" grpId="1" animBg="1"/>
      <p:bldP spid="97" grpId="0" animBg="1"/>
      <p:bldP spid="97" grpId="1" animBg="1"/>
      <p:bldP spid="102" grpId="0" animBg="1"/>
      <p:bldP spid="102" grpId="1" animBg="1"/>
      <p:bldP spid="107" grpId="0" animBg="1"/>
      <p:bldP spid="107" grpId="1" animBg="1"/>
      <p:bldP spid="76" grpId="0" animBg="1"/>
      <p:bldP spid="76" grpId="1" animBg="1"/>
      <p:bldP spid="90" grpId="0" animBg="1"/>
      <p:bldP spid="90" grpId="1" animBg="1"/>
      <p:bldP spid="95" grpId="0" animBg="1"/>
      <p:bldP spid="95" grpId="1" animBg="1"/>
      <p:bldP spid="100" grpId="0" animBg="1"/>
      <p:bldP spid="100" grpId="1" animBg="1"/>
      <p:bldP spid="105" grpId="0" animBg="1"/>
      <p:bldP spid="10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F83D8CB-63E2-4E6D-A24E-E6336FFC282A}"/>
              </a:ext>
            </a:extLst>
          </p:cNvPr>
          <p:cNvSpPr/>
          <p:nvPr/>
        </p:nvSpPr>
        <p:spPr>
          <a:xfrm rot="16200000">
            <a:off x="4205710" y="1162189"/>
            <a:ext cx="747902" cy="68736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48BDBE-3D0F-4830-9B7D-EE07DA390CB0}"/>
              </a:ext>
            </a:extLst>
          </p:cNvPr>
          <p:cNvSpPr/>
          <p:nvPr/>
        </p:nvSpPr>
        <p:spPr>
          <a:xfrm rot="10800000">
            <a:off x="2333722" y="2129511"/>
            <a:ext cx="4637717" cy="63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5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2EEC77E-3ECC-4AF9-B57E-8F5A26B31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6217" y="170550"/>
            <a:ext cx="4259822" cy="1161300"/>
          </a:xfrm>
        </p:spPr>
        <p:txBody>
          <a:bodyPr/>
          <a:lstStyle/>
          <a:p>
            <a:r>
              <a:rPr lang="lo-LA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ສະຫຼຸບຮອບທີ 2</a:t>
            </a:r>
            <a:endParaRPr lang="th-TH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8B06-D07D-4412-AFC7-7EA62221C041}"/>
              </a:ext>
            </a:extLst>
          </p:cNvPr>
          <p:cNvSpPr txBox="1"/>
          <p:nvPr/>
        </p:nvSpPr>
        <p:spPr>
          <a:xfrm>
            <a:off x="1297421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1C725-ADCB-4705-9D5A-C5CA042E89B7}"/>
              </a:ext>
            </a:extLst>
          </p:cNvPr>
          <p:cNvSpPr txBox="1"/>
          <p:nvPr/>
        </p:nvSpPr>
        <p:spPr>
          <a:xfrm>
            <a:off x="2098592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10BE78-2152-46F6-9651-F25B33901B5C}"/>
              </a:ext>
            </a:extLst>
          </p:cNvPr>
          <p:cNvSpPr txBox="1"/>
          <p:nvPr/>
        </p:nvSpPr>
        <p:spPr>
          <a:xfrm>
            <a:off x="2977227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B4537E-7F2D-458A-9CCE-909F6E5CA205}"/>
              </a:ext>
            </a:extLst>
          </p:cNvPr>
          <p:cNvSpPr txBox="1"/>
          <p:nvPr/>
        </p:nvSpPr>
        <p:spPr>
          <a:xfrm>
            <a:off x="3855862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8B08B3-35E1-4A87-80C8-3DA72B1F6124}"/>
              </a:ext>
            </a:extLst>
          </p:cNvPr>
          <p:cNvSpPr txBox="1"/>
          <p:nvPr/>
        </p:nvSpPr>
        <p:spPr>
          <a:xfrm>
            <a:off x="4733290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D6882-DDA1-4218-961A-5D77439D86B3}"/>
              </a:ext>
            </a:extLst>
          </p:cNvPr>
          <p:cNvSpPr txBox="1"/>
          <p:nvPr/>
        </p:nvSpPr>
        <p:spPr>
          <a:xfrm>
            <a:off x="5534461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5DE5C6-ED51-48C8-823C-921B5A3A82FA}"/>
              </a:ext>
            </a:extLst>
          </p:cNvPr>
          <p:cNvSpPr txBox="1"/>
          <p:nvPr/>
        </p:nvSpPr>
        <p:spPr>
          <a:xfrm>
            <a:off x="6453440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E16E4D-75F4-4DD9-A19C-A358533037C6}"/>
              </a:ext>
            </a:extLst>
          </p:cNvPr>
          <p:cNvSpPr txBox="1"/>
          <p:nvPr/>
        </p:nvSpPr>
        <p:spPr>
          <a:xfrm>
            <a:off x="7332075" y="422505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DDC587A-30C2-4CE1-968E-419D3F4425BB}"/>
              </a:ext>
            </a:extLst>
          </p:cNvPr>
          <p:cNvSpPr/>
          <p:nvPr/>
        </p:nvSpPr>
        <p:spPr>
          <a:xfrm rot="10800000">
            <a:off x="2333722" y="1300707"/>
            <a:ext cx="4637717" cy="63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05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8DDF83-2CC4-4E94-8F8D-81EC4C14B9C2}"/>
              </a:ext>
            </a:extLst>
          </p:cNvPr>
          <p:cNvSpPr txBox="1"/>
          <p:nvPr/>
        </p:nvSpPr>
        <p:spPr>
          <a:xfrm>
            <a:off x="2257329" y="2281993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92D39C7-28C9-4F01-B50C-0AD10F3A4A7E}"/>
              </a:ext>
            </a:extLst>
          </p:cNvPr>
          <p:cNvSpPr txBox="1"/>
          <p:nvPr/>
        </p:nvSpPr>
        <p:spPr>
          <a:xfrm>
            <a:off x="2257329" y="1480822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A8DDB9-D943-44B5-85E1-259C67DD80C2}"/>
              </a:ext>
            </a:extLst>
          </p:cNvPr>
          <p:cNvSpPr txBox="1"/>
          <p:nvPr/>
        </p:nvSpPr>
        <p:spPr>
          <a:xfrm>
            <a:off x="3451045" y="2281993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A53F76-A997-49F1-A081-8AECCDA7B696}"/>
              </a:ext>
            </a:extLst>
          </p:cNvPr>
          <p:cNvSpPr txBox="1"/>
          <p:nvPr/>
        </p:nvSpPr>
        <p:spPr>
          <a:xfrm>
            <a:off x="3451045" y="1480822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56047A4-851E-43BA-83E5-0DD860D0DF79}"/>
              </a:ext>
            </a:extLst>
          </p:cNvPr>
          <p:cNvSpPr txBox="1"/>
          <p:nvPr/>
        </p:nvSpPr>
        <p:spPr>
          <a:xfrm>
            <a:off x="4650796" y="2281993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20233D-E572-45AD-BDDE-B9216CD64F2A}"/>
              </a:ext>
            </a:extLst>
          </p:cNvPr>
          <p:cNvSpPr txBox="1"/>
          <p:nvPr/>
        </p:nvSpPr>
        <p:spPr>
          <a:xfrm>
            <a:off x="4650796" y="1480822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A7BE17-B131-4512-AB58-946761883755}"/>
              </a:ext>
            </a:extLst>
          </p:cNvPr>
          <p:cNvSpPr txBox="1"/>
          <p:nvPr/>
        </p:nvSpPr>
        <p:spPr>
          <a:xfrm>
            <a:off x="5850546" y="2281993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7D6464-A0E5-4939-B8BB-33C3E4FC7DA2}"/>
              </a:ext>
            </a:extLst>
          </p:cNvPr>
          <p:cNvSpPr txBox="1"/>
          <p:nvPr/>
        </p:nvSpPr>
        <p:spPr>
          <a:xfrm>
            <a:off x="5850546" y="1480822"/>
            <a:ext cx="603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21773C1-6195-4A7F-9ADC-AFF410E6DFF2}"/>
              </a:ext>
            </a:extLst>
          </p:cNvPr>
          <p:cNvSpPr/>
          <p:nvPr/>
        </p:nvSpPr>
        <p:spPr>
          <a:xfrm>
            <a:off x="2659312" y="1468576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2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397D4CD-8646-453A-BE33-4DF7248F9179}"/>
              </a:ext>
            </a:extLst>
          </p:cNvPr>
          <p:cNvSpPr/>
          <p:nvPr/>
        </p:nvSpPr>
        <p:spPr>
          <a:xfrm>
            <a:off x="3853028" y="1483050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4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6B622FD-E660-487D-8CAE-1A68CC530121}"/>
              </a:ext>
            </a:extLst>
          </p:cNvPr>
          <p:cNvSpPr/>
          <p:nvPr/>
        </p:nvSpPr>
        <p:spPr>
          <a:xfrm>
            <a:off x="5052779" y="1483050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6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3130EA5-AEE8-452F-BB02-AE0560499531}"/>
              </a:ext>
            </a:extLst>
          </p:cNvPr>
          <p:cNvSpPr/>
          <p:nvPr/>
        </p:nvSpPr>
        <p:spPr>
          <a:xfrm>
            <a:off x="6252529" y="1483050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8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A68A147-BB1A-4A5A-8CEA-5F80AC1FEAB7}"/>
              </a:ext>
            </a:extLst>
          </p:cNvPr>
          <p:cNvSpPr/>
          <p:nvPr/>
        </p:nvSpPr>
        <p:spPr>
          <a:xfrm>
            <a:off x="2659312" y="2269748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1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DF9D34B-B38D-4A69-8044-10BAB487D5FB}"/>
              </a:ext>
            </a:extLst>
          </p:cNvPr>
          <p:cNvSpPr/>
          <p:nvPr/>
        </p:nvSpPr>
        <p:spPr>
          <a:xfrm>
            <a:off x="3853028" y="2269748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3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CFC28C07-4070-4163-BE82-22E2ED34D835}"/>
              </a:ext>
            </a:extLst>
          </p:cNvPr>
          <p:cNvSpPr/>
          <p:nvPr/>
        </p:nvSpPr>
        <p:spPr>
          <a:xfrm>
            <a:off x="5052779" y="2284222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5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CF4EA546-0698-44C4-9B6F-74C506C37BC2}"/>
              </a:ext>
            </a:extLst>
          </p:cNvPr>
          <p:cNvSpPr/>
          <p:nvPr/>
        </p:nvSpPr>
        <p:spPr>
          <a:xfrm>
            <a:off x="6252529" y="2284222"/>
            <a:ext cx="603771" cy="36149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mic Sans MS" panose="030F0702030302020204" pitchFamily="66" charset="0"/>
              </a:rPr>
              <a:t>7</a:t>
            </a:r>
            <a:endParaRPr lang="th-TH" sz="1200" dirty="0">
              <a:latin typeface="Comic Sans MS" panose="030F0702030302020204" pitchFamily="66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264487-D26A-4712-BEC1-211A4D9DFB79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6" name="Google Shape;6479;p62">
              <a:extLst>
                <a:ext uri="{FF2B5EF4-FFF2-40B4-BE49-F238E27FC236}">
                  <a16:creationId xmlns:a16="http://schemas.microsoft.com/office/drawing/2014/main" id="{CFC6C89A-938E-4AA0-B04A-5D88BFEFE177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8" name="Google Shape;6480;p62">
                <a:extLst>
                  <a:ext uri="{FF2B5EF4-FFF2-40B4-BE49-F238E27FC236}">
                    <a16:creationId xmlns:a16="http://schemas.microsoft.com/office/drawing/2014/main" id="{16698DC8-B2E7-470C-A708-97237A863753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9" name="Google Shape;6481;p62">
                <a:extLst>
                  <a:ext uri="{FF2B5EF4-FFF2-40B4-BE49-F238E27FC236}">
                    <a16:creationId xmlns:a16="http://schemas.microsoft.com/office/drawing/2014/main" id="{BFF33EAE-8864-4185-B8CB-A51BC39B1641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0" name="Google Shape;6482;p62">
                <a:extLst>
                  <a:ext uri="{FF2B5EF4-FFF2-40B4-BE49-F238E27FC236}">
                    <a16:creationId xmlns:a16="http://schemas.microsoft.com/office/drawing/2014/main" id="{2D10A5D6-909C-4B08-8CFB-5A389A9FCFF6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EFB542-FF9A-4027-8D46-F6A6DCF679B9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44982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9.87654E-7 L -0.15746 0.5975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82" y="298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5679E-6 L -0.06996 0.4419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220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20988E-6 L -0.10087 0.59475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52" y="2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5679E-6 L -0.01094 0.4447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" y="2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20988E-6 L -0.0434 0.5885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0" y="294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9.87654E-7 L 0.0434 0.4305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2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20988E-6 L 0.01875 0.5916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29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9.87654E-7 L 0.10486 0.43303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21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78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5" grpId="0" animBg="1"/>
      <p:bldP spid="8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36E4FFD-094C-4455-AD87-9174DBF28A17}"/>
              </a:ext>
            </a:extLst>
          </p:cNvPr>
          <p:cNvSpPr/>
          <p:nvPr/>
        </p:nvSpPr>
        <p:spPr>
          <a:xfrm rot="16200000">
            <a:off x="4414234" y="489697"/>
            <a:ext cx="747902" cy="6826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F83D8CB-63E2-4E6D-A24E-E6336FFC282A}"/>
              </a:ext>
            </a:extLst>
          </p:cNvPr>
          <p:cNvSpPr/>
          <p:nvPr/>
        </p:nvSpPr>
        <p:spPr>
          <a:xfrm rot="16200000">
            <a:off x="4477130" y="-2488245"/>
            <a:ext cx="747902" cy="670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AC7AE8F-9DD0-4965-8425-3D72988ACF6F}"/>
              </a:ext>
            </a:extLst>
          </p:cNvPr>
          <p:cNvSpPr/>
          <p:nvPr/>
        </p:nvSpPr>
        <p:spPr>
          <a:xfrm>
            <a:off x="1655120" y="78942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4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D38B06-D07D-4412-AFC7-7EA62221C041}"/>
              </a:ext>
            </a:extLst>
          </p:cNvPr>
          <p:cNvSpPr txBox="1"/>
          <p:nvPr/>
        </p:nvSpPr>
        <p:spPr>
          <a:xfrm>
            <a:off x="1655120" y="488337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DBF2632-6B9F-4DA2-8697-31EA4470E489}"/>
              </a:ext>
            </a:extLst>
          </p:cNvPr>
          <p:cNvSpPr/>
          <p:nvPr/>
        </p:nvSpPr>
        <p:spPr>
          <a:xfrm>
            <a:off x="2456291" y="78942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3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1C725-ADCB-4705-9D5A-C5CA042E89B7}"/>
              </a:ext>
            </a:extLst>
          </p:cNvPr>
          <p:cNvSpPr txBox="1"/>
          <p:nvPr/>
        </p:nvSpPr>
        <p:spPr>
          <a:xfrm>
            <a:off x="2456291" y="488337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5FE0AB1-24B0-4FDF-B5B2-033AD6947214}"/>
              </a:ext>
            </a:extLst>
          </p:cNvPr>
          <p:cNvSpPr/>
          <p:nvPr/>
        </p:nvSpPr>
        <p:spPr>
          <a:xfrm>
            <a:off x="3334926" y="78942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2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10BE78-2152-46F6-9651-F25B33901B5C}"/>
              </a:ext>
            </a:extLst>
          </p:cNvPr>
          <p:cNvSpPr txBox="1"/>
          <p:nvPr/>
        </p:nvSpPr>
        <p:spPr>
          <a:xfrm>
            <a:off x="3334926" y="488337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C797C5C-5823-4175-90E7-22CE866135F2}"/>
              </a:ext>
            </a:extLst>
          </p:cNvPr>
          <p:cNvSpPr/>
          <p:nvPr/>
        </p:nvSpPr>
        <p:spPr>
          <a:xfrm>
            <a:off x="4213561" y="78942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1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B4537E-7F2D-458A-9CCE-909F6E5CA205}"/>
              </a:ext>
            </a:extLst>
          </p:cNvPr>
          <p:cNvSpPr txBox="1"/>
          <p:nvPr/>
        </p:nvSpPr>
        <p:spPr>
          <a:xfrm>
            <a:off x="4213561" y="488337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CFBE7DB-A540-4E2F-BD9D-4A4045145D6C}"/>
              </a:ext>
            </a:extLst>
          </p:cNvPr>
          <p:cNvSpPr/>
          <p:nvPr/>
        </p:nvSpPr>
        <p:spPr>
          <a:xfrm>
            <a:off x="5090989" y="78942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8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8B08B3-35E1-4A87-80C8-3DA72B1F6124}"/>
              </a:ext>
            </a:extLst>
          </p:cNvPr>
          <p:cNvSpPr txBox="1"/>
          <p:nvPr/>
        </p:nvSpPr>
        <p:spPr>
          <a:xfrm>
            <a:off x="5090989" y="488337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AA76521-188E-45AF-BF4B-DEB9134F11B5}"/>
              </a:ext>
            </a:extLst>
          </p:cNvPr>
          <p:cNvSpPr/>
          <p:nvPr/>
        </p:nvSpPr>
        <p:spPr>
          <a:xfrm>
            <a:off x="5892160" y="78942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7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DD6882-DDA1-4218-961A-5D77439D86B3}"/>
              </a:ext>
            </a:extLst>
          </p:cNvPr>
          <p:cNvSpPr txBox="1"/>
          <p:nvPr/>
        </p:nvSpPr>
        <p:spPr>
          <a:xfrm>
            <a:off x="5892160" y="488337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A18E7C3-782E-44DF-BD73-16AEEE9EA589}"/>
              </a:ext>
            </a:extLst>
          </p:cNvPr>
          <p:cNvSpPr/>
          <p:nvPr/>
        </p:nvSpPr>
        <p:spPr>
          <a:xfrm>
            <a:off x="6770795" y="78942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6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5DE5C6-ED51-48C8-823C-921B5A3A82FA}"/>
              </a:ext>
            </a:extLst>
          </p:cNvPr>
          <p:cNvSpPr txBox="1"/>
          <p:nvPr/>
        </p:nvSpPr>
        <p:spPr>
          <a:xfrm>
            <a:off x="6770795" y="488337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383B5EC-6FBB-4883-A188-46AEB8CBD944}"/>
              </a:ext>
            </a:extLst>
          </p:cNvPr>
          <p:cNvSpPr/>
          <p:nvPr/>
        </p:nvSpPr>
        <p:spPr>
          <a:xfrm>
            <a:off x="7649430" y="78942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5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2E16E4D-75F4-4DD9-A19C-A358533037C6}"/>
              </a:ext>
            </a:extLst>
          </p:cNvPr>
          <p:cNvSpPr txBox="1"/>
          <p:nvPr/>
        </p:nvSpPr>
        <p:spPr>
          <a:xfrm>
            <a:off x="7649430" y="488337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9EFDA7-663A-4AB6-8545-F009223EE80C}"/>
              </a:ext>
            </a:extLst>
          </p:cNvPr>
          <p:cNvSpPr txBox="1"/>
          <p:nvPr/>
        </p:nvSpPr>
        <p:spPr>
          <a:xfrm>
            <a:off x="3312795" y="1783247"/>
            <a:ext cx="3076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gap3=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gap</a:t>
            </a:r>
            <a:r>
              <a:rPr lang="lo-LA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2/2 </a:t>
            </a:r>
            <a:endParaRPr lang="th-TH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5EA9B5-943B-4DFB-809C-5E85A390747B}"/>
              </a:ext>
            </a:extLst>
          </p:cNvPr>
          <p:cNvSpPr txBox="1"/>
          <p:nvPr/>
        </p:nvSpPr>
        <p:spPr>
          <a:xfrm>
            <a:off x="1606994" y="3536716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AD4F08-C3E7-485B-8141-8B0631B2D58B}"/>
              </a:ext>
            </a:extLst>
          </p:cNvPr>
          <p:cNvSpPr/>
          <p:nvPr/>
        </p:nvSpPr>
        <p:spPr>
          <a:xfrm>
            <a:off x="1606994" y="3837807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4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FC39E-1306-4B5F-B3E2-E106005B332A}"/>
              </a:ext>
            </a:extLst>
          </p:cNvPr>
          <p:cNvSpPr txBox="1"/>
          <p:nvPr/>
        </p:nvSpPr>
        <p:spPr>
          <a:xfrm>
            <a:off x="2454410" y="3536716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3FF2F61-5239-408C-AE6D-9CECBD4A57A1}"/>
              </a:ext>
            </a:extLst>
          </p:cNvPr>
          <p:cNvSpPr/>
          <p:nvPr/>
        </p:nvSpPr>
        <p:spPr>
          <a:xfrm>
            <a:off x="2454410" y="3837807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3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D9A171-16A0-453F-9949-E62CA19237C8}"/>
              </a:ext>
            </a:extLst>
          </p:cNvPr>
          <p:cNvSpPr txBox="1"/>
          <p:nvPr/>
        </p:nvSpPr>
        <p:spPr>
          <a:xfrm>
            <a:off x="3333045" y="3536716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F6B077F-18B0-405A-9460-C57987B7C9E9}"/>
              </a:ext>
            </a:extLst>
          </p:cNvPr>
          <p:cNvSpPr/>
          <p:nvPr/>
        </p:nvSpPr>
        <p:spPr>
          <a:xfrm>
            <a:off x="3333045" y="3837807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2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390F72-62BE-4A6F-A198-24C325EE5E83}"/>
              </a:ext>
            </a:extLst>
          </p:cNvPr>
          <p:cNvSpPr txBox="1"/>
          <p:nvPr/>
        </p:nvSpPr>
        <p:spPr>
          <a:xfrm>
            <a:off x="4211680" y="3536716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C36C44C-7366-432C-B5AB-FB3E3563B67D}"/>
              </a:ext>
            </a:extLst>
          </p:cNvPr>
          <p:cNvSpPr/>
          <p:nvPr/>
        </p:nvSpPr>
        <p:spPr>
          <a:xfrm>
            <a:off x="4211680" y="3837807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1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E0F410-C3C8-42A9-89A6-5D813E95103F}"/>
              </a:ext>
            </a:extLst>
          </p:cNvPr>
          <p:cNvSpPr txBox="1"/>
          <p:nvPr/>
        </p:nvSpPr>
        <p:spPr>
          <a:xfrm>
            <a:off x="5089108" y="3536716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11BC8BF-85F0-4B38-B642-CA93ADEF599C}"/>
              </a:ext>
            </a:extLst>
          </p:cNvPr>
          <p:cNvSpPr/>
          <p:nvPr/>
        </p:nvSpPr>
        <p:spPr>
          <a:xfrm>
            <a:off x="5089108" y="3837807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8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F64EC-6987-4335-AE3C-59E7ABBB9C00}"/>
              </a:ext>
            </a:extLst>
          </p:cNvPr>
          <p:cNvSpPr txBox="1"/>
          <p:nvPr/>
        </p:nvSpPr>
        <p:spPr>
          <a:xfrm>
            <a:off x="5844034" y="3536716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93E495C-DFCD-47FA-853C-3E80CE70F196}"/>
              </a:ext>
            </a:extLst>
          </p:cNvPr>
          <p:cNvSpPr/>
          <p:nvPr/>
        </p:nvSpPr>
        <p:spPr>
          <a:xfrm>
            <a:off x="5844034" y="3837807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7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EB2769-6DA0-4A01-AAC5-A9A2442564A2}"/>
              </a:ext>
            </a:extLst>
          </p:cNvPr>
          <p:cNvSpPr txBox="1"/>
          <p:nvPr/>
        </p:nvSpPr>
        <p:spPr>
          <a:xfrm>
            <a:off x="6722669" y="3536716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31708BB-203F-4052-820C-2C9F439F4244}"/>
              </a:ext>
            </a:extLst>
          </p:cNvPr>
          <p:cNvSpPr/>
          <p:nvPr/>
        </p:nvSpPr>
        <p:spPr>
          <a:xfrm>
            <a:off x="6722669" y="3837807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6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A280C5-14EA-4B9D-8706-73753CC7705D}"/>
              </a:ext>
            </a:extLst>
          </p:cNvPr>
          <p:cNvSpPr txBox="1"/>
          <p:nvPr/>
        </p:nvSpPr>
        <p:spPr>
          <a:xfrm>
            <a:off x="7601304" y="3536716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9AACD68-C66A-4023-9F0A-4AD37A7A623A}"/>
              </a:ext>
            </a:extLst>
          </p:cNvPr>
          <p:cNvSpPr/>
          <p:nvPr/>
        </p:nvSpPr>
        <p:spPr>
          <a:xfrm>
            <a:off x="7601304" y="3837807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5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1FCCEE4-C0F5-402E-BD9B-64A7796D50A6}"/>
              </a:ext>
            </a:extLst>
          </p:cNvPr>
          <p:cNvSpPr txBox="1"/>
          <p:nvPr/>
        </p:nvSpPr>
        <p:spPr>
          <a:xfrm>
            <a:off x="-422316" y="318283"/>
            <a:ext cx="249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 3</a:t>
            </a:r>
            <a:endParaRPr lang="th-TH" sz="2800"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E356C23-48DD-4CFC-9CA9-784D4B0F207A}"/>
              </a:ext>
            </a:extLst>
          </p:cNvPr>
          <p:cNvGrpSpPr/>
          <p:nvPr/>
        </p:nvGrpSpPr>
        <p:grpSpPr>
          <a:xfrm>
            <a:off x="166055" y="4755920"/>
            <a:ext cx="2272208" cy="315226"/>
            <a:chOff x="238240" y="146522"/>
            <a:chExt cx="2272208" cy="315226"/>
          </a:xfrm>
        </p:grpSpPr>
        <p:grpSp>
          <p:nvGrpSpPr>
            <p:cNvPr id="88" name="Google Shape;6479;p62">
              <a:extLst>
                <a:ext uri="{FF2B5EF4-FFF2-40B4-BE49-F238E27FC236}">
                  <a16:creationId xmlns:a16="http://schemas.microsoft.com/office/drawing/2014/main" id="{8DFA03C8-F79E-4C40-8CEA-DC4297008C8F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90" name="Google Shape;6480;p62">
                <a:extLst>
                  <a:ext uri="{FF2B5EF4-FFF2-40B4-BE49-F238E27FC236}">
                    <a16:creationId xmlns:a16="http://schemas.microsoft.com/office/drawing/2014/main" id="{EEE0F5C1-4B3F-4A62-AFBB-CB213E9C8399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1" name="Google Shape;6481;p62">
                <a:extLst>
                  <a:ext uri="{FF2B5EF4-FFF2-40B4-BE49-F238E27FC236}">
                    <a16:creationId xmlns:a16="http://schemas.microsoft.com/office/drawing/2014/main" id="{F07058E7-9076-4849-B154-9E15EC3B8F83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2" name="Google Shape;6482;p62">
                <a:extLst>
                  <a:ext uri="{FF2B5EF4-FFF2-40B4-BE49-F238E27FC236}">
                    <a16:creationId xmlns:a16="http://schemas.microsoft.com/office/drawing/2014/main" id="{304F9921-3483-4B7F-94C5-9C5559DEEECE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0362D2F-7991-4E21-921F-01850C5B839A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13009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36E4FFD-094C-4455-AD87-9174DBF28A17}"/>
              </a:ext>
            </a:extLst>
          </p:cNvPr>
          <p:cNvSpPr/>
          <p:nvPr/>
        </p:nvSpPr>
        <p:spPr>
          <a:xfrm rot="16200000">
            <a:off x="4414943" y="-1183658"/>
            <a:ext cx="747902" cy="68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9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5EA9B5-943B-4DFB-809C-5E85A390747B}"/>
              </a:ext>
            </a:extLst>
          </p:cNvPr>
          <p:cNvSpPr txBox="1"/>
          <p:nvPr/>
        </p:nvSpPr>
        <p:spPr>
          <a:xfrm>
            <a:off x="1601052" y="1870012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04FC39E-1306-4B5F-B3E2-E106005B332A}"/>
              </a:ext>
            </a:extLst>
          </p:cNvPr>
          <p:cNvSpPr txBox="1"/>
          <p:nvPr/>
        </p:nvSpPr>
        <p:spPr>
          <a:xfrm>
            <a:off x="2456291" y="1862471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0D9A171-16A0-453F-9949-E62CA19237C8}"/>
              </a:ext>
            </a:extLst>
          </p:cNvPr>
          <p:cNvSpPr txBox="1"/>
          <p:nvPr/>
        </p:nvSpPr>
        <p:spPr>
          <a:xfrm>
            <a:off x="3334926" y="1862471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3390F72-62BE-4A6F-A198-24C325EE5E83}"/>
              </a:ext>
            </a:extLst>
          </p:cNvPr>
          <p:cNvSpPr txBox="1"/>
          <p:nvPr/>
        </p:nvSpPr>
        <p:spPr>
          <a:xfrm>
            <a:off x="4213561" y="1862471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5E0F410-C3C8-42A9-89A6-5D813E95103F}"/>
              </a:ext>
            </a:extLst>
          </p:cNvPr>
          <p:cNvSpPr txBox="1"/>
          <p:nvPr/>
        </p:nvSpPr>
        <p:spPr>
          <a:xfrm>
            <a:off x="5090989" y="1862471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BF64EC-6987-4335-AE3C-59E7ABBB9C00}"/>
              </a:ext>
            </a:extLst>
          </p:cNvPr>
          <p:cNvSpPr txBox="1"/>
          <p:nvPr/>
        </p:nvSpPr>
        <p:spPr>
          <a:xfrm>
            <a:off x="5917407" y="186240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EB2769-6DA0-4A01-AAC5-A9A2442564A2}"/>
              </a:ext>
            </a:extLst>
          </p:cNvPr>
          <p:cNvSpPr txBox="1"/>
          <p:nvPr/>
        </p:nvSpPr>
        <p:spPr>
          <a:xfrm>
            <a:off x="6752157" y="1862470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A280C5-14EA-4B9D-8706-73753CC7705D}"/>
              </a:ext>
            </a:extLst>
          </p:cNvPr>
          <p:cNvSpPr txBox="1"/>
          <p:nvPr/>
        </p:nvSpPr>
        <p:spPr>
          <a:xfrm>
            <a:off x="7676429" y="1865902"/>
            <a:ext cx="429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sz="1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17F5B-1DEC-4DC4-92B4-D112A2F818B4}"/>
              </a:ext>
            </a:extLst>
          </p:cNvPr>
          <p:cNvSpPr/>
          <p:nvPr/>
        </p:nvSpPr>
        <p:spPr>
          <a:xfrm>
            <a:off x="1243852" y="2124010"/>
            <a:ext cx="7093323" cy="385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7AD4F08-C3E7-485B-8141-8B0631B2D58B}"/>
              </a:ext>
            </a:extLst>
          </p:cNvPr>
          <p:cNvSpPr/>
          <p:nvPr/>
        </p:nvSpPr>
        <p:spPr>
          <a:xfrm>
            <a:off x="1601052" y="2171103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4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3FF2F61-5239-408C-AE6D-9CECBD4A57A1}"/>
              </a:ext>
            </a:extLst>
          </p:cNvPr>
          <p:cNvSpPr/>
          <p:nvPr/>
        </p:nvSpPr>
        <p:spPr>
          <a:xfrm>
            <a:off x="2456291" y="216356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3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F6B077F-18B0-405A-9460-C57987B7C9E9}"/>
              </a:ext>
            </a:extLst>
          </p:cNvPr>
          <p:cNvSpPr/>
          <p:nvPr/>
        </p:nvSpPr>
        <p:spPr>
          <a:xfrm>
            <a:off x="3334926" y="216356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2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C36C44C-7366-432C-B5AB-FB3E3563B67D}"/>
              </a:ext>
            </a:extLst>
          </p:cNvPr>
          <p:cNvSpPr/>
          <p:nvPr/>
        </p:nvSpPr>
        <p:spPr>
          <a:xfrm>
            <a:off x="4213561" y="216356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1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11BC8BF-85F0-4B38-B642-CA93ADEF599C}"/>
              </a:ext>
            </a:extLst>
          </p:cNvPr>
          <p:cNvSpPr/>
          <p:nvPr/>
        </p:nvSpPr>
        <p:spPr>
          <a:xfrm>
            <a:off x="5090989" y="2163562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8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93E495C-DFCD-47FA-853C-3E80CE70F196}"/>
              </a:ext>
            </a:extLst>
          </p:cNvPr>
          <p:cNvSpPr/>
          <p:nvPr/>
        </p:nvSpPr>
        <p:spPr>
          <a:xfrm>
            <a:off x="5917407" y="2163491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7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31708BB-203F-4052-820C-2C9F439F4244}"/>
              </a:ext>
            </a:extLst>
          </p:cNvPr>
          <p:cNvSpPr/>
          <p:nvPr/>
        </p:nvSpPr>
        <p:spPr>
          <a:xfrm>
            <a:off x="6752157" y="2163561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6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9AACD68-C66A-4023-9F0A-4AD37A7A623A}"/>
              </a:ext>
            </a:extLst>
          </p:cNvPr>
          <p:cNvSpPr/>
          <p:nvPr/>
        </p:nvSpPr>
        <p:spPr>
          <a:xfrm>
            <a:off x="7676429" y="2166993"/>
            <a:ext cx="429498" cy="2571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Comic Sans MS" panose="030F0702030302020204" pitchFamily="66" charset="0"/>
              </a:rPr>
              <a:t>5</a:t>
            </a:r>
            <a:endParaRPr lang="th-TH" sz="1050" dirty="0">
              <a:latin typeface="Comic Sans MS" panose="030F07020303020202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F13AAA-E9D9-4C9C-9724-B80D3B51F329}"/>
              </a:ext>
            </a:extLst>
          </p:cNvPr>
          <p:cNvSpPr txBox="1"/>
          <p:nvPr/>
        </p:nvSpPr>
        <p:spPr>
          <a:xfrm>
            <a:off x="-422316" y="318283"/>
            <a:ext cx="249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b="1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ເທື່ອທີ 3</a:t>
            </a:r>
            <a:endParaRPr lang="th-TH" sz="2800" b="1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AF6972C-25E4-4CA2-B415-5C8CCE8CB5FF}"/>
              </a:ext>
            </a:extLst>
          </p:cNvPr>
          <p:cNvGrpSpPr/>
          <p:nvPr/>
        </p:nvGrpSpPr>
        <p:grpSpPr>
          <a:xfrm>
            <a:off x="107748" y="4825217"/>
            <a:ext cx="2272208" cy="315226"/>
            <a:chOff x="238240" y="146522"/>
            <a:chExt cx="2272208" cy="315226"/>
          </a:xfrm>
        </p:grpSpPr>
        <p:grpSp>
          <p:nvGrpSpPr>
            <p:cNvPr id="29" name="Google Shape;6479;p62">
              <a:extLst>
                <a:ext uri="{FF2B5EF4-FFF2-40B4-BE49-F238E27FC236}">
                  <a16:creationId xmlns:a16="http://schemas.microsoft.com/office/drawing/2014/main" id="{976495A6-5006-415C-A02D-50FE0E49DC14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1" name="Google Shape;6480;p62">
                <a:extLst>
                  <a:ext uri="{FF2B5EF4-FFF2-40B4-BE49-F238E27FC236}">
                    <a16:creationId xmlns:a16="http://schemas.microsoft.com/office/drawing/2014/main" id="{EDD08349-B55C-4205-9217-0B77A8D5B60D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2" name="Google Shape;6481;p62">
                <a:extLst>
                  <a:ext uri="{FF2B5EF4-FFF2-40B4-BE49-F238E27FC236}">
                    <a16:creationId xmlns:a16="http://schemas.microsoft.com/office/drawing/2014/main" id="{3C32EA14-3257-40A0-8E85-70CE43D3CB82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3" name="Google Shape;6482;p62">
                <a:extLst>
                  <a:ext uri="{FF2B5EF4-FFF2-40B4-BE49-F238E27FC236}">
                    <a16:creationId xmlns:a16="http://schemas.microsoft.com/office/drawing/2014/main" id="{BB7F846F-9169-49AA-8A7F-EEE12FB292E0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5F4DCD-A5CB-4AC0-BFBE-E6BDE983FCAF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04853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5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0.25 L 0.28559 -0.00154 " pathEditMode="relative" rAng="0" ptsTypes="AA">
                                      <p:cBhvr>
                                        <p:cTn id="2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53" y="1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25 L 0.09618 -8.64198E-7 " pathEditMode="relative" rAng="0" ptsTypes="AA">
                                      <p:cBhvr>
                                        <p:cTn id="3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25 L -0.09618 3.7037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2" y="1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250"/>
                            </p:stCondLst>
                            <p:childTnLst>
                              <p:par>
                                <p:cTn id="3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25 L -0.28559 0.00155 " pathEditMode="relative" rAng="0" ptsTypes="AA">
                                      <p:cBhvr>
                                        <p:cTn id="37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36" y="125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25 L 0.28281 0.00061 " pathEditMode="relative" rAng="0" ptsTypes="AA">
                                      <p:cBhvr>
                                        <p:cTn id="40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4" y="1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25 L 0.09115 -4.44444E-6 " pathEditMode="relative" rAng="0" ptsTypes="AA">
                                      <p:cBhvr>
                                        <p:cTn id="43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25 L -0.09115 -4.44444E-6 " pathEditMode="relative" rAng="0" ptsTypes="AA">
                                      <p:cBhvr>
                                        <p:cTn id="46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124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250"/>
                            </p:stCondLst>
                            <p:childTnLst>
                              <p:par>
                                <p:cTn id="4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25 L -0.28281 -0.00061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97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0" grpId="0" animBg="1"/>
      <p:bldP spid="50" grpId="1" animBg="1"/>
      <p:bldP spid="69" grpId="0" animBg="1"/>
      <p:bldP spid="69" grpId="1" animBg="1"/>
      <p:bldP spid="71" grpId="0" animBg="1"/>
      <p:bldP spid="71" grpId="1" animBg="1"/>
      <p:bldP spid="73" grpId="0" animBg="1"/>
      <p:bldP spid="73" grpId="1" animBg="1"/>
      <p:bldP spid="77" grpId="0" animBg="1"/>
      <p:bldP spid="77" grpId="1" animBg="1"/>
      <p:bldP spid="79" grpId="0" animBg="1"/>
      <p:bldP spid="79" grpId="1" animBg="1"/>
      <p:bldP spid="81" grpId="0" animBg="1"/>
      <p:bldP spid="81" grpId="1" animBg="1"/>
      <p:bldP spid="83" grpId="0" animBg="1"/>
      <p:bldP spid="83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020BD-6BEE-49D0-821B-165BEF2B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85" y="1807663"/>
            <a:ext cx="7920538" cy="822123"/>
          </a:xfrm>
        </p:spPr>
        <p:txBody>
          <a:bodyPr/>
          <a:lstStyle/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ຜົນຈາກການຈັດລຽງ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</a:rPr>
              <a:t>Shell</a:t>
            </a: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sort</a:t>
            </a:r>
            <a:r>
              <a:rPr lang="lo-LA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ໄດ້</a:t>
            </a:r>
            <a:r>
              <a:rPr lang="lo-L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:</a:t>
            </a:r>
            <a:br>
              <a:rPr lang="lo-LA" b="1" dirty="0"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Defago Noto Sans" panose="020B0504020207020204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4F88C-F055-42EF-949D-9769BB525233}"/>
              </a:ext>
            </a:extLst>
          </p:cNvPr>
          <p:cNvSpPr txBox="1"/>
          <p:nvPr/>
        </p:nvSpPr>
        <p:spPr>
          <a:xfrm>
            <a:off x="1387547" y="2717745"/>
            <a:ext cx="6033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“</a:t>
            </a:r>
            <a:r>
              <a:rPr lang="lo-LA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1   2   3   4   5  6  7  8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”</a:t>
            </a:r>
            <a:endParaRPr lang="th-TH" sz="36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DF8D10-138F-486B-9CCE-704CA7131620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6" name="Google Shape;6479;p62">
              <a:extLst>
                <a:ext uri="{FF2B5EF4-FFF2-40B4-BE49-F238E27FC236}">
                  <a16:creationId xmlns:a16="http://schemas.microsoft.com/office/drawing/2014/main" id="{814EFBC3-12AC-47FA-BB3C-13726BE13697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9" name="Google Shape;6480;p62">
                <a:extLst>
                  <a:ext uri="{FF2B5EF4-FFF2-40B4-BE49-F238E27FC236}">
                    <a16:creationId xmlns:a16="http://schemas.microsoft.com/office/drawing/2014/main" id="{0B28DB82-CFA2-4CC0-A1E0-DBF2AB628080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" name="Google Shape;6481;p62">
                <a:extLst>
                  <a:ext uri="{FF2B5EF4-FFF2-40B4-BE49-F238E27FC236}">
                    <a16:creationId xmlns:a16="http://schemas.microsoft.com/office/drawing/2014/main" id="{897B160A-2531-409D-82DE-D378FC9FFF85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" name="Google Shape;6482;p62">
                <a:extLst>
                  <a:ext uri="{FF2B5EF4-FFF2-40B4-BE49-F238E27FC236}">
                    <a16:creationId xmlns:a16="http://schemas.microsoft.com/office/drawing/2014/main" id="{2594D57B-C52B-446F-8242-DB3214E71187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3A3D07-ED0D-4F82-95A2-6AF023463D3D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ປ໋ອງ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ແກ້ວສີທອງ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134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44"/>
          <p:cNvGrpSpPr/>
          <p:nvPr/>
        </p:nvGrpSpPr>
        <p:grpSpPr>
          <a:xfrm>
            <a:off x="1919912" y="613961"/>
            <a:ext cx="5699226" cy="3545383"/>
            <a:chOff x="1611568" y="936605"/>
            <a:chExt cx="6148695" cy="3723744"/>
          </a:xfrm>
        </p:grpSpPr>
        <p:sp>
          <p:nvSpPr>
            <p:cNvPr id="1021" name="Google Shape;1021;p44"/>
            <p:cNvSpPr/>
            <p:nvPr/>
          </p:nvSpPr>
          <p:spPr>
            <a:xfrm rot="21470825">
              <a:off x="1802858" y="1167294"/>
              <a:ext cx="5957405" cy="3493055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 rot="21470825">
              <a:off x="1611568" y="936605"/>
              <a:ext cx="5957405" cy="3674720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4"/>
          <p:cNvGrpSpPr/>
          <p:nvPr/>
        </p:nvGrpSpPr>
        <p:grpSpPr>
          <a:xfrm>
            <a:off x="6755069" y="2826224"/>
            <a:ext cx="1315564" cy="1118517"/>
            <a:chOff x="1168000" y="1750950"/>
            <a:chExt cx="405425" cy="344700"/>
          </a:xfrm>
        </p:grpSpPr>
        <p:sp>
          <p:nvSpPr>
            <p:cNvPr id="1025" name="Google Shape;1025;p44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4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1033" name="Google Shape;1033;p44"/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7901511" y="2556499"/>
            <a:ext cx="653616" cy="895336"/>
            <a:chOff x="1731150" y="1748550"/>
            <a:chExt cx="228625" cy="313175"/>
          </a:xfrm>
        </p:grpSpPr>
        <p:sp>
          <p:nvSpPr>
            <p:cNvPr id="1043" name="Google Shape;1043;p4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75B27-80DA-4352-993F-B09C55D9BD39}"/>
              </a:ext>
            </a:extLst>
          </p:cNvPr>
          <p:cNvSpPr txBox="1"/>
          <p:nvPr/>
        </p:nvSpPr>
        <p:spPr>
          <a:xfrm rot="21351651">
            <a:off x="2372424" y="2370994"/>
            <a:ext cx="558120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ຕົວຢ່າງ: ເງື່ອນໄຂແມ່ນຈັດລຳດັບແຕ່ໜ່ອຍຫາຫຼາຍ.</a:t>
            </a:r>
          </a:p>
          <a:p>
            <a:endParaRPr lang="lo-LA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  <a:p>
            <a:r>
              <a:rPr lang="lo-LA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</a:t>
            </a:r>
            <a:r>
              <a:rPr lang="en-US" sz="20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  <a:cs typeface="Defago Noto Sans" panose="020B0504020207020204" pitchFamily="34" charset="-34"/>
              </a:rPr>
              <a:t>:</a:t>
            </a:r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  <a:cs typeface="Defago Noto Sans" panose="020B0504020207020204" pitchFamily="34" charset="-34"/>
              </a:rPr>
              <a:t> </a:t>
            </a:r>
            <a:r>
              <a:rPr lang="lo-LA" sz="1200" dirty="0">
                <a:solidFill>
                  <a:srgbClr val="FFC0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6 3 9 5 8 2 4 7</a:t>
            </a:r>
            <a:endParaRPr lang="th-TH" sz="4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Defago Noto Sans" panose="020B0504020207020204" pitchFamily="34" charset="-34"/>
            </a:endParaRPr>
          </a:p>
          <a:p>
            <a:endParaRPr lang="th-TH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FB8F9-DAAF-4480-955E-630A72889D7A}"/>
              </a:ext>
            </a:extLst>
          </p:cNvPr>
          <p:cNvSpPr txBox="1"/>
          <p:nvPr/>
        </p:nvSpPr>
        <p:spPr>
          <a:xfrm rot="21429268">
            <a:off x="2396866" y="1274299"/>
            <a:ext cx="4744947" cy="1034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       ແມ່ນເຮັດການນຳເອົາຂໍ້ມູນໂຕທຳອິດມາເປັນ </a:t>
            </a:r>
            <a:r>
              <a:rPr lang="en-US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pivot </a:t>
            </a:r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ແລ້ວເຮັດການຈັດລຽງໃຫ້ເຫມາະສົມຖືກຕ້ອງໃຫ້ຂໍ້ມູນ ແລ້ວຈະໄດ້2 ສ່ວນຄືສ່ວນໃຫ່ຍກວ່າ ແລະ ນ້ອຍກວ່າ ແລ້ວນຳສອງສ່ວນນັ້ນໄປຈັດລຽງແບບ </a:t>
            </a:r>
            <a:r>
              <a:rPr lang="en-US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pivot </a:t>
            </a:r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ອີກ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0FCA3886-833E-44EF-9F25-A2EAD9E7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5868">
            <a:off x="2990427" y="603762"/>
            <a:ext cx="3746263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</a:t>
            </a:r>
            <a:endParaRPr lang="th-TH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B393BE-0CA5-4905-A6E8-61FCD158C567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6" name="Google Shape;6479;p62">
              <a:extLst>
                <a:ext uri="{FF2B5EF4-FFF2-40B4-BE49-F238E27FC236}">
                  <a16:creationId xmlns:a16="http://schemas.microsoft.com/office/drawing/2014/main" id="{43F1F627-5F1C-4972-85D6-46E05D9E93B1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8" name="Google Shape;6480;p62">
                <a:extLst>
                  <a:ext uri="{FF2B5EF4-FFF2-40B4-BE49-F238E27FC236}">
                    <a16:creationId xmlns:a16="http://schemas.microsoft.com/office/drawing/2014/main" id="{4E174A18-2649-403D-A592-457565641675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9" name="Google Shape;6481;p62">
                <a:extLst>
                  <a:ext uri="{FF2B5EF4-FFF2-40B4-BE49-F238E27FC236}">
                    <a16:creationId xmlns:a16="http://schemas.microsoft.com/office/drawing/2014/main" id="{9B07015F-963E-4DD2-98AF-53FD1CCE2FD5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0" name="Google Shape;6482;p62">
                <a:extLst>
                  <a:ext uri="{FF2B5EF4-FFF2-40B4-BE49-F238E27FC236}">
                    <a16:creationId xmlns:a16="http://schemas.microsoft.com/office/drawing/2014/main" id="{DE33FBFB-381A-42CC-9898-A2C2378F7B0E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D0C38F-96ED-4100-8FE7-468F399079C3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ຊົວ ຢາງ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8247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/>
          <p:nvPr/>
        </p:nvSpPr>
        <p:spPr>
          <a:xfrm rot="-129175">
            <a:off x="1728967" y="1163594"/>
            <a:ext cx="5957405" cy="2926472"/>
          </a:xfrm>
          <a:prstGeom prst="roundRect">
            <a:avLst>
              <a:gd name="adj" fmla="val 24491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9"/>
          <p:cNvSpPr/>
          <p:nvPr/>
        </p:nvSpPr>
        <p:spPr>
          <a:xfrm rot="-129175">
            <a:off x="1593297" y="936869"/>
            <a:ext cx="5957405" cy="2926472"/>
          </a:xfrm>
          <a:prstGeom prst="roundRect">
            <a:avLst>
              <a:gd name="adj" fmla="val 244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p29"/>
          <p:cNvSpPr/>
          <p:nvPr/>
        </p:nvSpPr>
        <p:spPr>
          <a:xfrm>
            <a:off x="3310650" y="3751400"/>
            <a:ext cx="2522700" cy="56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9"/>
          <p:cNvSpPr/>
          <p:nvPr/>
        </p:nvSpPr>
        <p:spPr>
          <a:xfrm rot="633928">
            <a:off x="6639899" y="368171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0" name="Google Shape;360;p29"/>
          <p:cNvSpPr txBox="1">
            <a:spLocks noGrp="1"/>
          </p:cNvSpPr>
          <p:nvPr>
            <p:ph type="title"/>
          </p:nvPr>
        </p:nvSpPr>
        <p:spPr>
          <a:xfrm>
            <a:off x="3310650" y="3810350"/>
            <a:ext cx="2522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CFDD0-2CA4-41D3-851D-BDE7DF81FF24}"/>
              </a:ext>
            </a:extLst>
          </p:cNvPr>
          <p:cNvSpPr txBox="1"/>
          <p:nvPr/>
        </p:nvSpPr>
        <p:spPr>
          <a:xfrm rot="21446888">
            <a:off x="1882863" y="1166729"/>
            <a:ext cx="5378272" cy="24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lo-LA" sz="2000" dirty="0">
                <a:solidFill>
                  <a:srgbClr val="FE75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Calibri" panose="020F0502020204030204" pitchFamily="34" charset="0"/>
                <a:cs typeface="Defago Noto Sans" panose="020B0504020207020204" pitchFamily="34" charset="-34"/>
              </a:rPr>
              <a:t>  </a:t>
            </a:r>
            <a:r>
              <a:rPr lang="en" sz="2800" dirty="0">
                <a:solidFill>
                  <a:srgbClr val="FE75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Sorting</a:t>
            </a:r>
            <a:r>
              <a:rPr lang="lo-LA" sz="2000" dirty="0">
                <a:solidFill>
                  <a:srgbClr val="FE75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 </a:t>
            </a:r>
            <a:r>
              <a:rPr lang="lo-LA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ໝາຍເຖິງການຈັດລຽງຂໍ້ມູນໃຫ້ລຽງລຳດັບຕາມເງຶ່ອນໄຂທີກຳນົດໄວ້ </a:t>
            </a:r>
            <a:r>
              <a:rPr lang="lo-LA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(</a:t>
            </a:r>
            <a:r>
              <a:rPr lang="lo-LA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ຈາກຫລາຍໄປຫາຫນ່ອຍ ຫລື ຈາກຫນ່ອຍໄປຫາຫລາຍ</a:t>
            </a:r>
            <a:r>
              <a:rPr lang="lo-LA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) </a:t>
            </a:r>
            <a:r>
              <a:rPr lang="lo-LA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ໃນກໍລະນີ້ຂໍ້ມູນແຕ່ລະ </a:t>
            </a: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record</a:t>
            </a: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</a:t>
            </a:r>
            <a:r>
              <a:rPr lang="lo-LA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ມີຫລາຍ </a:t>
            </a: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field</a:t>
            </a: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</a:t>
            </a:r>
            <a:r>
              <a:rPr lang="lo-LA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ເຮົາກໍຕ້ອງເລືອກ </a:t>
            </a: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field</a:t>
            </a:r>
            <a:r>
              <a:rPr lang="en-US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</a:t>
            </a:r>
            <a:r>
              <a:rPr lang="lo-LA" sz="1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ທີສົນໃຈມາຈັດລຽງເຊັ່ນ: ປະຫວັດນັກສຶກສາອາດຈະໃຊ້ຫມາຍເລກປະຈຳໂຕຂອງນັກສຶກສາໄດ້.</a:t>
            </a:r>
            <a:endParaRPr lang="en-US" sz="1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</p:txBody>
      </p:sp>
      <p:grpSp>
        <p:nvGrpSpPr>
          <p:cNvPr id="362" name="Google Shape;362;p29"/>
          <p:cNvGrpSpPr/>
          <p:nvPr/>
        </p:nvGrpSpPr>
        <p:grpSpPr>
          <a:xfrm>
            <a:off x="930765" y="489363"/>
            <a:ext cx="1663844" cy="1216701"/>
            <a:chOff x="3348925" y="3556225"/>
            <a:chExt cx="776300" cy="567650"/>
          </a:xfrm>
        </p:grpSpPr>
        <p:sp>
          <p:nvSpPr>
            <p:cNvPr id="363" name="Google Shape;363;p29"/>
            <p:cNvSpPr/>
            <p:nvPr/>
          </p:nvSpPr>
          <p:spPr>
            <a:xfrm>
              <a:off x="3628125" y="3573200"/>
              <a:ext cx="481025" cy="443825"/>
            </a:xfrm>
            <a:custGeom>
              <a:avLst/>
              <a:gdLst/>
              <a:ahLst/>
              <a:cxnLst/>
              <a:rect l="l" t="t" r="r" b="b"/>
              <a:pathLst>
                <a:path w="19241" h="17753" extrusionOk="0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3367375" y="3796725"/>
              <a:ext cx="342025" cy="307200"/>
            </a:xfrm>
            <a:custGeom>
              <a:avLst/>
              <a:gdLst/>
              <a:ahLst/>
              <a:cxnLst/>
              <a:rect l="l" t="t" r="r" b="b"/>
              <a:pathLst>
                <a:path w="13681" h="12288" extrusionOk="0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3809400" y="3775000"/>
              <a:ext cx="128600" cy="88125"/>
            </a:xfrm>
            <a:custGeom>
              <a:avLst/>
              <a:gdLst/>
              <a:ahLst/>
              <a:cxnLst/>
              <a:rect l="l" t="t" r="r" b="b"/>
              <a:pathLst>
                <a:path w="5144" h="3525" extrusionOk="0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3772775" y="3705350"/>
              <a:ext cx="25325" cy="44375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956125" y="3711600"/>
              <a:ext cx="31300" cy="38425"/>
            </a:xfrm>
            <a:custGeom>
              <a:avLst/>
              <a:gdLst/>
              <a:ahLst/>
              <a:cxnLst/>
              <a:rect l="l" t="t" r="r" b="b"/>
              <a:pathLst>
                <a:path w="1252" h="1537" extrusionOk="0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3488825" y="3938125"/>
              <a:ext cx="99425" cy="73525"/>
            </a:xfrm>
            <a:custGeom>
              <a:avLst/>
              <a:gdLst/>
              <a:ahLst/>
              <a:cxnLst/>
              <a:rect l="l" t="t" r="r" b="b"/>
              <a:pathLst>
                <a:path w="3977" h="2941" extrusionOk="0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3449525" y="3875000"/>
              <a:ext cx="21450" cy="39925"/>
            </a:xfrm>
            <a:custGeom>
              <a:avLst/>
              <a:gdLst/>
              <a:ahLst/>
              <a:cxnLst/>
              <a:rect l="l" t="t" r="r" b="b"/>
              <a:pathLst>
                <a:path w="858" h="1597" extrusionOk="0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604600" y="3875600"/>
              <a:ext cx="21750" cy="35150"/>
            </a:xfrm>
            <a:custGeom>
              <a:avLst/>
              <a:gdLst/>
              <a:ahLst/>
              <a:cxnLst/>
              <a:rect l="l" t="t" r="r" b="b"/>
              <a:pathLst>
                <a:path w="870" h="1406" extrusionOk="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817725" y="3789275"/>
              <a:ext cx="102425" cy="65525"/>
            </a:xfrm>
            <a:custGeom>
              <a:avLst/>
              <a:gdLst/>
              <a:ahLst/>
              <a:cxnLst/>
              <a:rect l="l" t="t" r="r" b="b"/>
              <a:pathLst>
                <a:path w="4097" h="2621" extrusionOk="0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505775" y="3951500"/>
              <a:ext cx="65825" cy="41400"/>
            </a:xfrm>
            <a:custGeom>
              <a:avLst/>
              <a:gdLst/>
              <a:ahLst/>
              <a:cxnLst/>
              <a:rect l="l" t="t" r="r" b="b"/>
              <a:pathLst>
                <a:path w="2633" h="1656" extrusionOk="0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348925" y="3556225"/>
              <a:ext cx="776300" cy="567650"/>
            </a:xfrm>
            <a:custGeom>
              <a:avLst/>
              <a:gdLst/>
              <a:ahLst/>
              <a:cxnLst/>
              <a:rect l="l" t="t" r="r" b="b"/>
              <a:pathLst>
                <a:path w="31052" h="22706" extrusionOk="0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9"/>
          <p:cNvSpPr/>
          <p:nvPr/>
        </p:nvSpPr>
        <p:spPr>
          <a:xfrm rot="1320302">
            <a:off x="7065807" y="3157788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453AC32-C260-4B1B-83C3-588CE2CA0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139" y="629023"/>
            <a:ext cx="952500" cy="3533775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8CDAA20-576B-467B-B0E7-A37F79196141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24" name="Google Shape;6479;p62">
              <a:extLst>
                <a:ext uri="{FF2B5EF4-FFF2-40B4-BE49-F238E27FC236}">
                  <a16:creationId xmlns:a16="http://schemas.microsoft.com/office/drawing/2014/main" id="{6C324244-FA6E-4768-BB99-66B943DC088C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26" name="Google Shape;6480;p62">
                <a:extLst>
                  <a:ext uri="{FF2B5EF4-FFF2-40B4-BE49-F238E27FC236}">
                    <a16:creationId xmlns:a16="http://schemas.microsoft.com/office/drawing/2014/main" id="{AA67027E-8312-42C1-A130-4214188E626F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6481;p62">
                <a:extLst>
                  <a:ext uri="{FF2B5EF4-FFF2-40B4-BE49-F238E27FC236}">
                    <a16:creationId xmlns:a16="http://schemas.microsoft.com/office/drawing/2014/main" id="{FF03F870-B365-4107-B9DA-CBE4440D173B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8" name="Google Shape;6482;p62">
                <a:extLst>
                  <a:ext uri="{FF2B5EF4-FFF2-40B4-BE49-F238E27FC236}">
                    <a16:creationId xmlns:a16="http://schemas.microsoft.com/office/drawing/2014/main" id="{7C3D7367-B29A-4029-A106-E80BF8644D02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A4A55A5-19D2-41E5-B7E7-6DF9254EE3F9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ວິລະຍຸດ ສຸຂະລີ</a:t>
              </a:r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532E2-2448-4682-BA0D-51DEAF2C2E1A}"/>
              </a:ext>
            </a:extLst>
          </p:cNvPr>
          <p:cNvSpPr txBox="1"/>
          <p:nvPr/>
        </p:nvSpPr>
        <p:spPr>
          <a:xfrm>
            <a:off x="2565186" y="1005391"/>
            <a:ext cx="28405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endParaRPr lang="th-TH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C396F-97AB-4BDE-8114-65E3BB72B7C2}"/>
              </a:ext>
            </a:extLst>
          </p:cNvPr>
          <p:cNvSpPr txBox="1"/>
          <p:nvPr/>
        </p:nvSpPr>
        <p:spPr>
          <a:xfrm>
            <a:off x="3108960" y="100539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3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1EAA9-8177-4A33-B9D6-F079720EF140}"/>
              </a:ext>
            </a:extLst>
          </p:cNvPr>
          <p:cNvSpPr txBox="1"/>
          <p:nvPr/>
        </p:nvSpPr>
        <p:spPr>
          <a:xfrm>
            <a:off x="3629874" y="1005392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9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0D988-5F5C-426E-B28F-83EBFB6E30C7}"/>
              </a:ext>
            </a:extLst>
          </p:cNvPr>
          <p:cNvSpPr txBox="1"/>
          <p:nvPr/>
        </p:nvSpPr>
        <p:spPr>
          <a:xfrm>
            <a:off x="4134906" y="100539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5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58CF72-9383-486B-82B6-654A4C92DDDC}"/>
              </a:ext>
            </a:extLst>
          </p:cNvPr>
          <p:cNvSpPr txBox="1"/>
          <p:nvPr/>
        </p:nvSpPr>
        <p:spPr>
          <a:xfrm>
            <a:off x="4639938" y="1012148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8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DA6DA-C6E3-4952-AD2D-DA9586768362}"/>
              </a:ext>
            </a:extLst>
          </p:cNvPr>
          <p:cNvSpPr txBox="1"/>
          <p:nvPr/>
        </p:nvSpPr>
        <p:spPr>
          <a:xfrm>
            <a:off x="5160852" y="99014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2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3D33D-0623-4271-A7CC-C046455D66FC}"/>
              </a:ext>
            </a:extLst>
          </p:cNvPr>
          <p:cNvSpPr txBox="1"/>
          <p:nvPr/>
        </p:nvSpPr>
        <p:spPr>
          <a:xfrm>
            <a:off x="5704626" y="990145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4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3B3E6-975B-4BA7-91F4-CAB232694F2B}"/>
              </a:ext>
            </a:extLst>
          </p:cNvPr>
          <p:cNvSpPr txBox="1"/>
          <p:nvPr/>
        </p:nvSpPr>
        <p:spPr>
          <a:xfrm>
            <a:off x="6248400" y="990144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7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B1976-8C00-4E23-AB8D-2D2128AA8D55}"/>
              </a:ext>
            </a:extLst>
          </p:cNvPr>
          <p:cNvSpPr txBox="1"/>
          <p:nvPr/>
        </p:nvSpPr>
        <p:spPr>
          <a:xfrm>
            <a:off x="3103773" y="198120"/>
            <a:ext cx="293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0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ຈະໃຫ້ອາເລທີ 0 ເປັນ </a:t>
            </a:r>
            <a:r>
              <a:rPr lang="en-US" sz="20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pivot</a:t>
            </a:r>
            <a:endParaRPr lang="th-TH" sz="2000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EC2729-F298-462A-B66F-8A003DF94639}"/>
              </a:ext>
            </a:extLst>
          </p:cNvPr>
          <p:cNvSpPr txBox="1"/>
          <p:nvPr/>
        </p:nvSpPr>
        <p:spPr>
          <a:xfrm>
            <a:off x="2496606" y="598228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C0E93F-44DB-427E-A243-38A97E67FDCA}"/>
              </a:ext>
            </a:extLst>
          </p:cNvPr>
          <p:cNvSpPr txBox="1"/>
          <p:nvPr/>
        </p:nvSpPr>
        <p:spPr>
          <a:xfrm>
            <a:off x="3040380" y="598230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B602FF-45A5-4BE6-9243-8B4053F43B9C}"/>
              </a:ext>
            </a:extLst>
          </p:cNvPr>
          <p:cNvSpPr txBox="1"/>
          <p:nvPr/>
        </p:nvSpPr>
        <p:spPr>
          <a:xfrm>
            <a:off x="3561294" y="598229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AD2390-9272-48F9-9AFF-743F4DE7B081}"/>
              </a:ext>
            </a:extLst>
          </p:cNvPr>
          <p:cNvSpPr txBox="1"/>
          <p:nvPr/>
        </p:nvSpPr>
        <p:spPr>
          <a:xfrm>
            <a:off x="4066326" y="598228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1C7ECA-0BF0-4AF6-A7CA-80F0D82341ED}"/>
              </a:ext>
            </a:extLst>
          </p:cNvPr>
          <p:cNvSpPr txBox="1"/>
          <p:nvPr/>
        </p:nvSpPr>
        <p:spPr>
          <a:xfrm>
            <a:off x="4571358" y="604985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38B12-C3C9-42D3-ACEC-335BDC81624A}"/>
              </a:ext>
            </a:extLst>
          </p:cNvPr>
          <p:cNvSpPr txBox="1"/>
          <p:nvPr/>
        </p:nvSpPr>
        <p:spPr>
          <a:xfrm>
            <a:off x="5092272" y="582983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63697E-6C16-408C-96A2-403B480A7737}"/>
              </a:ext>
            </a:extLst>
          </p:cNvPr>
          <p:cNvSpPr txBox="1"/>
          <p:nvPr/>
        </p:nvSpPr>
        <p:spPr>
          <a:xfrm>
            <a:off x="5636046" y="582982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0DFAB1-3AFA-4835-8F8E-C2E5FB8FB87D}"/>
              </a:ext>
            </a:extLst>
          </p:cNvPr>
          <p:cNvSpPr txBox="1"/>
          <p:nvPr/>
        </p:nvSpPr>
        <p:spPr>
          <a:xfrm>
            <a:off x="6179820" y="582981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7995C5-1CE1-406B-8CDE-3F5024CF1975}"/>
              </a:ext>
            </a:extLst>
          </p:cNvPr>
          <p:cNvSpPr txBox="1"/>
          <p:nvPr/>
        </p:nvSpPr>
        <p:spPr>
          <a:xfrm>
            <a:off x="2565186" y="1998689"/>
            <a:ext cx="28405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endParaRPr lang="th-TH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87D9C1-6B2B-4F36-A545-D815107F5B5F}"/>
              </a:ext>
            </a:extLst>
          </p:cNvPr>
          <p:cNvSpPr txBox="1"/>
          <p:nvPr/>
        </p:nvSpPr>
        <p:spPr>
          <a:xfrm>
            <a:off x="3108960" y="199869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3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932AF-21D3-4878-83C0-1DBF81CDEBB2}"/>
              </a:ext>
            </a:extLst>
          </p:cNvPr>
          <p:cNvSpPr txBox="1"/>
          <p:nvPr/>
        </p:nvSpPr>
        <p:spPr>
          <a:xfrm>
            <a:off x="3629874" y="1998690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9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F161A-B927-4A59-A63C-A81AEAE2238C}"/>
              </a:ext>
            </a:extLst>
          </p:cNvPr>
          <p:cNvSpPr txBox="1"/>
          <p:nvPr/>
        </p:nvSpPr>
        <p:spPr>
          <a:xfrm>
            <a:off x="4134906" y="1998689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5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C71956-3985-4C7D-B24E-61EDF3E1EB5F}"/>
              </a:ext>
            </a:extLst>
          </p:cNvPr>
          <p:cNvSpPr txBox="1"/>
          <p:nvPr/>
        </p:nvSpPr>
        <p:spPr>
          <a:xfrm>
            <a:off x="4639938" y="200544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8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67D555-3C88-4D8A-AC3A-DCCE60FA2CF9}"/>
              </a:ext>
            </a:extLst>
          </p:cNvPr>
          <p:cNvSpPr txBox="1"/>
          <p:nvPr/>
        </p:nvSpPr>
        <p:spPr>
          <a:xfrm>
            <a:off x="5160852" y="1983444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2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61CBE9-C7C3-4FB8-A4A5-FE0282835324}"/>
              </a:ext>
            </a:extLst>
          </p:cNvPr>
          <p:cNvSpPr txBox="1"/>
          <p:nvPr/>
        </p:nvSpPr>
        <p:spPr>
          <a:xfrm>
            <a:off x="5704626" y="198344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4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D07BA1-C7C9-44DA-9F27-43B6C87673B1}"/>
              </a:ext>
            </a:extLst>
          </p:cNvPr>
          <p:cNvSpPr txBox="1"/>
          <p:nvPr/>
        </p:nvSpPr>
        <p:spPr>
          <a:xfrm>
            <a:off x="6248400" y="1983442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DE038-B33B-4FF2-A7C7-48310A0816C1}"/>
              </a:ext>
            </a:extLst>
          </p:cNvPr>
          <p:cNvSpPr txBox="1"/>
          <p:nvPr/>
        </p:nvSpPr>
        <p:spPr>
          <a:xfrm>
            <a:off x="2496606" y="1591526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1B2DE-A81A-4453-925B-55192CE90888}"/>
              </a:ext>
            </a:extLst>
          </p:cNvPr>
          <p:cNvSpPr txBox="1"/>
          <p:nvPr/>
        </p:nvSpPr>
        <p:spPr>
          <a:xfrm>
            <a:off x="3040380" y="1591528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9C65B0-6965-4D24-A58D-AB0F351E03EE}"/>
              </a:ext>
            </a:extLst>
          </p:cNvPr>
          <p:cNvSpPr txBox="1"/>
          <p:nvPr/>
        </p:nvSpPr>
        <p:spPr>
          <a:xfrm>
            <a:off x="3561294" y="1591527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842B1E-5642-4412-81DB-F8818F4D0543}"/>
              </a:ext>
            </a:extLst>
          </p:cNvPr>
          <p:cNvSpPr txBox="1"/>
          <p:nvPr/>
        </p:nvSpPr>
        <p:spPr>
          <a:xfrm>
            <a:off x="4066326" y="1591526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43A5FA-4E0C-438A-BB78-49859C9A261C}"/>
              </a:ext>
            </a:extLst>
          </p:cNvPr>
          <p:cNvSpPr txBox="1"/>
          <p:nvPr/>
        </p:nvSpPr>
        <p:spPr>
          <a:xfrm>
            <a:off x="4571358" y="1598283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059CD1-4013-41B1-8E8D-1AE2456C0D5D}"/>
              </a:ext>
            </a:extLst>
          </p:cNvPr>
          <p:cNvSpPr txBox="1"/>
          <p:nvPr/>
        </p:nvSpPr>
        <p:spPr>
          <a:xfrm>
            <a:off x="5092272" y="1576281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F9D9D8-33A5-4486-AB87-9D6C4AFC0169}"/>
              </a:ext>
            </a:extLst>
          </p:cNvPr>
          <p:cNvSpPr txBox="1"/>
          <p:nvPr/>
        </p:nvSpPr>
        <p:spPr>
          <a:xfrm>
            <a:off x="5636046" y="1576280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E4479A-4CEE-4B75-AF87-84357210A9ED}"/>
              </a:ext>
            </a:extLst>
          </p:cNvPr>
          <p:cNvSpPr txBox="1"/>
          <p:nvPr/>
        </p:nvSpPr>
        <p:spPr>
          <a:xfrm>
            <a:off x="6179820" y="1576279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1F88B41-0B8A-410F-BACF-464B85C326A3}"/>
              </a:ext>
            </a:extLst>
          </p:cNvPr>
          <p:cNvSpPr/>
          <p:nvPr/>
        </p:nvSpPr>
        <p:spPr>
          <a:xfrm flipV="1">
            <a:off x="2707212" y="2071787"/>
            <a:ext cx="3713759" cy="579971"/>
          </a:xfrm>
          <a:prstGeom prst="arc">
            <a:avLst>
              <a:gd name="adj1" fmla="val 10986771"/>
              <a:gd name="adj2" fmla="val 2150591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C2C2B8-1E37-427C-8769-3881141B388D}"/>
              </a:ext>
            </a:extLst>
          </p:cNvPr>
          <p:cNvSpPr txBox="1"/>
          <p:nvPr/>
        </p:nvSpPr>
        <p:spPr>
          <a:xfrm>
            <a:off x="2565186" y="3140652"/>
            <a:ext cx="28405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endParaRPr lang="th-TH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D28E59-50F0-4A65-AC50-14B2965B6917}"/>
              </a:ext>
            </a:extLst>
          </p:cNvPr>
          <p:cNvSpPr txBox="1"/>
          <p:nvPr/>
        </p:nvSpPr>
        <p:spPr>
          <a:xfrm>
            <a:off x="3108960" y="3140654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3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DA9696-7DF8-4876-94DC-87F739C932DB}"/>
              </a:ext>
            </a:extLst>
          </p:cNvPr>
          <p:cNvSpPr txBox="1"/>
          <p:nvPr/>
        </p:nvSpPr>
        <p:spPr>
          <a:xfrm>
            <a:off x="3629874" y="314065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9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0D93739-5EEA-4DA6-9DE8-976F41987C9F}"/>
              </a:ext>
            </a:extLst>
          </p:cNvPr>
          <p:cNvSpPr txBox="1"/>
          <p:nvPr/>
        </p:nvSpPr>
        <p:spPr>
          <a:xfrm>
            <a:off x="4134906" y="3140652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5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2BBA5D-B999-4024-BA4B-524AF305F783}"/>
              </a:ext>
            </a:extLst>
          </p:cNvPr>
          <p:cNvSpPr txBox="1"/>
          <p:nvPr/>
        </p:nvSpPr>
        <p:spPr>
          <a:xfrm>
            <a:off x="4639938" y="3147409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8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D58A93-C4F4-46E5-B20F-9E13A8C87D54}"/>
              </a:ext>
            </a:extLst>
          </p:cNvPr>
          <p:cNvSpPr txBox="1"/>
          <p:nvPr/>
        </p:nvSpPr>
        <p:spPr>
          <a:xfrm>
            <a:off x="5160852" y="3125407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2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B76AF3-0594-440C-8A96-AB15D7832C8E}"/>
              </a:ext>
            </a:extLst>
          </p:cNvPr>
          <p:cNvSpPr txBox="1"/>
          <p:nvPr/>
        </p:nvSpPr>
        <p:spPr>
          <a:xfrm>
            <a:off x="5704626" y="312540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4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067767-CFBA-40C8-BBB1-D03CDE3C4FF9}"/>
              </a:ext>
            </a:extLst>
          </p:cNvPr>
          <p:cNvSpPr txBox="1"/>
          <p:nvPr/>
        </p:nvSpPr>
        <p:spPr>
          <a:xfrm>
            <a:off x="6248400" y="3125405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C4AA19-FF3C-4829-B699-F56F5C7002D4}"/>
              </a:ext>
            </a:extLst>
          </p:cNvPr>
          <p:cNvSpPr txBox="1"/>
          <p:nvPr/>
        </p:nvSpPr>
        <p:spPr>
          <a:xfrm>
            <a:off x="2496606" y="2733489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6641CB-CD63-4EA2-9808-9224226A3FBA}"/>
              </a:ext>
            </a:extLst>
          </p:cNvPr>
          <p:cNvSpPr txBox="1"/>
          <p:nvPr/>
        </p:nvSpPr>
        <p:spPr>
          <a:xfrm>
            <a:off x="3040380" y="2733491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0B2EC6-94D1-4C70-B622-AF60701DC9BF}"/>
              </a:ext>
            </a:extLst>
          </p:cNvPr>
          <p:cNvSpPr txBox="1"/>
          <p:nvPr/>
        </p:nvSpPr>
        <p:spPr>
          <a:xfrm>
            <a:off x="3561294" y="2733490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5F8955-A5BA-4662-B676-47D1258EFCE1}"/>
              </a:ext>
            </a:extLst>
          </p:cNvPr>
          <p:cNvSpPr txBox="1"/>
          <p:nvPr/>
        </p:nvSpPr>
        <p:spPr>
          <a:xfrm>
            <a:off x="4066326" y="2733489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F0AFDEE-4886-4A45-AE02-3DA32C56B588}"/>
              </a:ext>
            </a:extLst>
          </p:cNvPr>
          <p:cNvSpPr txBox="1"/>
          <p:nvPr/>
        </p:nvSpPr>
        <p:spPr>
          <a:xfrm>
            <a:off x="4571358" y="2740246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570E5-51E6-4E41-ACAC-6A2B4C8E917C}"/>
              </a:ext>
            </a:extLst>
          </p:cNvPr>
          <p:cNvSpPr txBox="1"/>
          <p:nvPr/>
        </p:nvSpPr>
        <p:spPr>
          <a:xfrm>
            <a:off x="5092272" y="2718244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1FA3A4-285D-453D-91CE-409B08B06616}"/>
              </a:ext>
            </a:extLst>
          </p:cNvPr>
          <p:cNvSpPr txBox="1"/>
          <p:nvPr/>
        </p:nvSpPr>
        <p:spPr>
          <a:xfrm>
            <a:off x="5636046" y="2718243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23950D-3E1C-4847-8243-2D7E8C80F781}"/>
              </a:ext>
            </a:extLst>
          </p:cNvPr>
          <p:cNvSpPr txBox="1"/>
          <p:nvPr/>
        </p:nvSpPr>
        <p:spPr>
          <a:xfrm>
            <a:off x="6179820" y="2718242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1EB38A29-6C84-4EF4-A0E8-F3A6564BE31F}"/>
              </a:ext>
            </a:extLst>
          </p:cNvPr>
          <p:cNvSpPr/>
          <p:nvPr/>
        </p:nvSpPr>
        <p:spPr>
          <a:xfrm flipV="1">
            <a:off x="2707212" y="3215572"/>
            <a:ext cx="3205908" cy="601974"/>
          </a:xfrm>
          <a:prstGeom prst="arc">
            <a:avLst>
              <a:gd name="adj1" fmla="val 10986771"/>
              <a:gd name="adj2" fmla="val 6833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0DD314-C597-43D9-BE91-7D5CD7CA69F6}"/>
              </a:ext>
            </a:extLst>
          </p:cNvPr>
          <p:cNvSpPr txBox="1"/>
          <p:nvPr/>
        </p:nvSpPr>
        <p:spPr>
          <a:xfrm>
            <a:off x="5719866" y="4192276"/>
            <a:ext cx="28405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endParaRPr lang="th-TH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5AE73E-1A9E-4197-88E2-EC670EC53B21}"/>
              </a:ext>
            </a:extLst>
          </p:cNvPr>
          <p:cNvSpPr txBox="1"/>
          <p:nvPr/>
        </p:nvSpPr>
        <p:spPr>
          <a:xfrm>
            <a:off x="3101340" y="4192278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3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447B6F-0E64-45D8-B9A8-EA99817CDC25}"/>
              </a:ext>
            </a:extLst>
          </p:cNvPr>
          <p:cNvSpPr txBox="1"/>
          <p:nvPr/>
        </p:nvSpPr>
        <p:spPr>
          <a:xfrm>
            <a:off x="3622254" y="4192277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9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555916-0882-4159-9BD7-E9E6092CED02}"/>
              </a:ext>
            </a:extLst>
          </p:cNvPr>
          <p:cNvSpPr txBox="1"/>
          <p:nvPr/>
        </p:nvSpPr>
        <p:spPr>
          <a:xfrm>
            <a:off x="4127286" y="419227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5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E495E75-83DD-4575-83BB-9133B1475847}"/>
              </a:ext>
            </a:extLst>
          </p:cNvPr>
          <p:cNvSpPr txBox="1"/>
          <p:nvPr/>
        </p:nvSpPr>
        <p:spPr>
          <a:xfrm>
            <a:off x="4632318" y="419903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8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592C59-A3A5-4D8C-A00C-7DA212D81803}"/>
              </a:ext>
            </a:extLst>
          </p:cNvPr>
          <p:cNvSpPr txBox="1"/>
          <p:nvPr/>
        </p:nvSpPr>
        <p:spPr>
          <a:xfrm>
            <a:off x="5153232" y="417703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2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834F13-9883-4E28-8A7A-967680D24597}"/>
              </a:ext>
            </a:extLst>
          </p:cNvPr>
          <p:cNvSpPr txBox="1"/>
          <p:nvPr/>
        </p:nvSpPr>
        <p:spPr>
          <a:xfrm>
            <a:off x="2588971" y="4192275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D45FD65-7453-4288-88DA-FE43CA2461CD}"/>
              </a:ext>
            </a:extLst>
          </p:cNvPr>
          <p:cNvSpPr txBox="1"/>
          <p:nvPr/>
        </p:nvSpPr>
        <p:spPr>
          <a:xfrm>
            <a:off x="6240780" y="4177029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0A5F333-8B9D-4233-A173-31DBFCA96736}"/>
              </a:ext>
            </a:extLst>
          </p:cNvPr>
          <p:cNvSpPr txBox="1"/>
          <p:nvPr/>
        </p:nvSpPr>
        <p:spPr>
          <a:xfrm>
            <a:off x="2488986" y="3785113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C1342F-6C8A-4573-B163-8168AF1EAE57}"/>
              </a:ext>
            </a:extLst>
          </p:cNvPr>
          <p:cNvSpPr txBox="1"/>
          <p:nvPr/>
        </p:nvSpPr>
        <p:spPr>
          <a:xfrm>
            <a:off x="3032760" y="3785115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58C26E-B47F-4D1C-867E-304BFF353B36}"/>
              </a:ext>
            </a:extLst>
          </p:cNvPr>
          <p:cNvSpPr txBox="1"/>
          <p:nvPr/>
        </p:nvSpPr>
        <p:spPr>
          <a:xfrm>
            <a:off x="3553674" y="3785114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41908B-BCF5-4503-8BB8-77333A3AE3B8}"/>
              </a:ext>
            </a:extLst>
          </p:cNvPr>
          <p:cNvSpPr txBox="1"/>
          <p:nvPr/>
        </p:nvSpPr>
        <p:spPr>
          <a:xfrm>
            <a:off x="4058706" y="3785113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619D41-A1DF-42C2-9688-7EBA69A22844}"/>
              </a:ext>
            </a:extLst>
          </p:cNvPr>
          <p:cNvSpPr txBox="1"/>
          <p:nvPr/>
        </p:nvSpPr>
        <p:spPr>
          <a:xfrm>
            <a:off x="4563738" y="3791870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96171BB-0DA0-4FAD-A36A-8CB400A919F8}"/>
              </a:ext>
            </a:extLst>
          </p:cNvPr>
          <p:cNvSpPr txBox="1"/>
          <p:nvPr/>
        </p:nvSpPr>
        <p:spPr>
          <a:xfrm>
            <a:off x="5084652" y="3769868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2911032-4A9F-4D13-8A42-49979E47C826}"/>
              </a:ext>
            </a:extLst>
          </p:cNvPr>
          <p:cNvSpPr txBox="1"/>
          <p:nvPr/>
        </p:nvSpPr>
        <p:spPr>
          <a:xfrm>
            <a:off x="5628426" y="3769867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3AF278-CFD4-4AAB-8C91-8B998C650D6C}"/>
              </a:ext>
            </a:extLst>
          </p:cNvPr>
          <p:cNvSpPr txBox="1"/>
          <p:nvPr/>
        </p:nvSpPr>
        <p:spPr>
          <a:xfrm>
            <a:off x="6172200" y="3769866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B7FA75E-D7FC-4AF1-825F-46CF4B6BF34C}"/>
              </a:ext>
            </a:extLst>
          </p:cNvPr>
          <p:cNvSpPr/>
          <p:nvPr/>
        </p:nvSpPr>
        <p:spPr>
          <a:xfrm flipV="1">
            <a:off x="3843230" y="4207520"/>
            <a:ext cx="1915380" cy="804492"/>
          </a:xfrm>
          <a:prstGeom prst="arc">
            <a:avLst>
              <a:gd name="adj1" fmla="val 10942420"/>
              <a:gd name="adj2" fmla="val 2145248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C562B-D037-4486-947A-6D9DEC2E2AC5}"/>
              </a:ext>
            </a:extLst>
          </p:cNvPr>
          <p:cNvCxnSpPr>
            <a:cxnSpLocks/>
          </p:cNvCxnSpPr>
          <p:nvPr/>
        </p:nvCxnSpPr>
        <p:spPr>
          <a:xfrm>
            <a:off x="6623449" y="2157191"/>
            <a:ext cx="5394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166B290-E381-4498-BA24-B5272531F5C4}"/>
              </a:ext>
            </a:extLst>
          </p:cNvPr>
          <p:cNvSpPr/>
          <p:nvPr/>
        </p:nvSpPr>
        <p:spPr>
          <a:xfrm>
            <a:off x="7267472" y="1784482"/>
            <a:ext cx="1608505" cy="827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sz="2000" dirty="0">
                <a:solidFill>
                  <a:schemeClr val="tx2">
                    <a:lumMod val="10000"/>
                  </a:schemeClr>
                </a:solidFill>
                <a:latin typeface="Defago Noto Sans" panose="020B0504020207020204" pitchFamily="34" charset="-34"/>
                <a:cs typeface="Defago Noto Sans" panose="020B0504020207020204" pitchFamily="34" charset="-34"/>
              </a:rPr>
              <a:t>6 ນ້ອຍກວ່າ 7</a:t>
            </a:r>
            <a:endParaRPr lang="th-TH" sz="2000" dirty="0">
              <a:solidFill>
                <a:schemeClr val="tx2">
                  <a:lumMod val="10000"/>
                </a:schemeClr>
              </a:solidFill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9A6E639-C228-4DE8-8ABF-A73A13006CA2}"/>
              </a:ext>
            </a:extLst>
          </p:cNvPr>
          <p:cNvSpPr/>
          <p:nvPr/>
        </p:nvSpPr>
        <p:spPr>
          <a:xfrm>
            <a:off x="2351026" y="2668557"/>
            <a:ext cx="4440663" cy="1248536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90C738-F3C2-4367-9346-B4D5D3519DD8}"/>
              </a:ext>
            </a:extLst>
          </p:cNvPr>
          <p:cNvSpPr/>
          <p:nvPr/>
        </p:nvSpPr>
        <p:spPr>
          <a:xfrm>
            <a:off x="2407023" y="589705"/>
            <a:ext cx="4440663" cy="948816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031DC05-7F45-4685-A7F3-4D5EE5B6875F}"/>
              </a:ext>
            </a:extLst>
          </p:cNvPr>
          <p:cNvSpPr/>
          <p:nvPr/>
        </p:nvSpPr>
        <p:spPr>
          <a:xfrm>
            <a:off x="2543556" y="1624176"/>
            <a:ext cx="4440663" cy="1033205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DB626AE-EE2B-4ABA-9CC6-C961B1F2FDC8}"/>
              </a:ext>
            </a:extLst>
          </p:cNvPr>
          <p:cNvSpPr/>
          <p:nvPr/>
        </p:nvSpPr>
        <p:spPr>
          <a:xfrm>
            <a:off x="2271020" y="3839069"/>
            <a:ext cx="4440663" cy="1359582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70F9B15-3712-4AEA-B14E-20059F555B6F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80" name="Google Shape;6479;p62">
              <a:extLst>
                <a:ext uri="{FF2B5EF4-FFF2-40B4-BE49-F238E27FC236}">
                  <a16:creationId xmlns:a16="http://schemas.microsoft.com/office/drawing/2014/main" id="{F63CCD8A-268C-47CF-8174-8D75F5A869BC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82" name="Google Shape;6480;p62">
                <a:extLst>
                  <a:ext uri="{FF2B5EF4-FFF2-40B4-BE49-F238E27FC236}">
                    <a16:creationId xmlns:a16="http://schemas.microsoft.com/office/drawing/2014/main" id="{5F0C8050-E2E5-4D8C-83D5-3295C29D9D0E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3" name="Google Shape;6481;p62">
                <a:extLst>
                  <a:ext uri="{FF2B5EF4-FFF2-40B4-BE49-F238E27FC236}">
                    <a16:creationId xmlns:a16="http://schemas.microsoft.com/office/drawing/2014/main" id="{DEDA9D3F-D853-45C8-A7BA-23C288514CDB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4" name="Google Shape;6482;p62">
                <a:extLst>
                  <a:ext uri="{FF2B5EF4-FFF2-40B4-BE49-F238E27FC236}">
                    <a16:creationId xmlns:a16="http://schemas.microsoft.com/office/drawing/2014/main" id="{6FC17684-DE4D-4BC9-91FF-30BA53747DD7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AFD59CE-D628-46E4-A9E4-1889B893B15A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ຊົວ ຢາງ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00413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309 L 0.09149 0.03889 C 0.11076 0.04845 0.13958 0.0537 0.16979 0.0537 C 0.20416 0.0537 0.23159 0.04845 0.25087 0.03889 L 0.34323 -0.00309 " pathEditMode="relative" rAng="0" ptsTypes="AAAAA">
                                      <p:cBhvr>
                                        <p:cTn id="5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88" y="284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8.64198E-7 L -0.09202 -0.03395 C -0.11146 -0.04136 -0.14028 -0.04537 -0.17032 -0.04537 C -0.20452 -0.04537 -0.23195 -0.04136 -0.25139 -0.03395 L -0.34323 8.64198E-7 " pathEditMode="relative" rAng="0" ptsTypes="AAAAA">
                                      <p:cBhvr>
                                        <p:cTn id="5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70" y="-22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3.45679E-6 L 0.06215 0.04012 C 0.075 0.04907 0.0941 0.05401 0.11406 0.05401 C 0.13681 0.05401 0.15504 0.04907 0.16788 0.04012 L 0.22917 3.45679E-6 " pathEditMode="relative" rAng="0" ptsTypes="AAAAA">
                                      <p:cBhvr>
                                        <p:cTn id="7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2685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3.45679E-6 L -0.06111 -0.06358 C -0.07396 -0.07747 -0.09323 -0.08519 -0.11319 -0.08519 C -0.13611 -0.08519 -0.15434 -0.07747 -0.16719 -0.06358 L -0.2283 3.45679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24" y="-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6" grpId="0"/>
      <p:bldP spid="56" grpId="0" animBg="1"/>
      <p:bldP spid="56" grpId="1" animBg="1"/>
      <p:bldP spid="57" grpId="0" animBg="1"/>
      <p:bldP spid="59" grpId="0"/>
      <p:bldP spid="73" grpId="0" animBg="1"/>
      <p:bldP spid="73" grpId="1" animBg="1"/>
      <p:bldP spid="77" grpId="0" animBg="1"/>
      <p:bldP spid="77" grpId="1" animBg="1"/>
      <p:bldP spid="78" grpId="0" animBg="1"/>
      <p:bldP spid="2" grpId="0" animBg="1"/>
      <p:bldP spid="75" grpId="0" animBg="1"/>
      <p:bldP spid="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67E14A9C-6F95-4F96-AD9A-F91C6B33B392}"/>
              </a:ext>
            </a:extLst>
          </p:cNvPr>
          <p:cNvSpPr txBox="1"/>
          <p:nvPr/>
        </p:nvSpPr>
        <p:spPr>
          <a:xfrm>
            <a:off x="3518353" y="1137992"/>
            <a:ext cx="28405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endParaRPr lang="th-TH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9C641C-9EF5-44C3-ADFC-C27C90EFC73B}"/>
              </a:ext>
            </a:extLst>
          </p:cNvPr>
          <p:cNvSpPr txBox="1"/>
          <p:nvPr/>
        </p:nvSpPr>
        <p:spPr>
          <a:xfrm>
            <a:off x="3020658" y="1153242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3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78FB64D-FB2B-47A8-9EC1-811BF985173F}"/>
              </a:ext>
            </a:extLst>
          </p:cNvPr>
          <p:cNvSpPr txBox="1"/>
          <p:nvPr/>
        </p:nvSpPr>
        <p:spPr>
          <a:xfrm>
            <a:off x="5639184" y="1153239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9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7FA618-B0C6-4C74-BA14-63BF0E2A4097}"/>
              </a:ext>
            </a:extLst>
          </p:cNvPr>
          <p:cNvSpPr txBox="1"/>
          <p:nvPr/>
        </p:nvSpPr>
        <p:spPr>
          <a:xfrm>
            <a:off x="4046604" y="1153240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5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1A49CF7-3132-4AB9-BD41-65C488ECCE27}"/>
              </a:ext>
            </a:extLst>
          </p:cNvPr>
          <p:cNvSpPr txBox="1"/>
          <p:nvPr/>
        </p:nvSpPr>
        <p:spPr>
          <a:xfrm>
            <a:off x="4551636" y="1159997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8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A5D0F9-7F37-4D72-A0E9-36ED103627C5}"/>
              </a:ext>
            </a:extLst>
          </p:cNvPr>
          <p:cNvSpPr txBox="1"/>
          <p:nvPr/>
        </p:nvSpPr>
        <p:spPr>
          <a:xfrm>
            <a:off x="5072550" y="1137995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2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E13ED29-2A7B-490C-AB27-CCB36CE389A3}"/>
              </a:ext>
            </a:extLst>
          </p:cNvPr>
          <p:cNvSpPr txBox="1"/>
          <p:nvPr/>
        </p:nvSpPr>
        <p:spPr>
          <a:xfrm>
            <a:off x="2508289" y="1153239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8B50BA-D777-47D7-B8F2-A7F9E1FDAD2D}"/>
              </a:ext>
            </a:extLst>
          </p:cNvPr>
          <p:cNvSpPr txBox="1"/>
          <p:nvPr/>
        </p:nvSpPr>
        <p:spPr>
          <a:xfrm>
            <a:off x="6160098" y="113799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884AECA-6B32-4544-B96E-5E2082A501B1}"/>
              </a:ext>
            </a:extLst>
          </p:cNvPr>
          <p:cNvSpPr txBox="1"/>
          <p:nvPr/>
        </p:nvSpPr>
        <p:spPr>
          <a:xfrm>
            <a:off x="2408304" y="746077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F07D74E-D6E7-4049-A803-54D131A02D11}"/>
              </a:ext>
            </a:extLst>
          </p:cNvPr>
          <p:cNvSpPr txBox="1"/>
          <p:nvPr/>
        </p:nvSpPr>
        <p:spPr>
          <a:xfrm>
            <a:off x="2952078" y="746079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3A7739F-029C-4E2B-A8A6-059DDB1B728F}"/>
              </a:ext>
            </a:extLst>
          </p:cNvPr>
          <p:cNvSpPr txBox="1"/>
          <p:nvPr/>
        </p:nvSpPr>
        <p:spPr>
          <a:xfrm>
            <a:off x="3472992" y="746078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EE507A3-AC2C-4ADE-9FA8-767F24A6507C}"/>
              </a:ext>
            </a:extLst>
          </p:cNvPr>
          <p:cNvSpPr txBox="1"/>
          <p:nvPr/>
        </p:nvSpPr>
        <p:spPr>
          <a:xfrm>
            <a:off x="3978024" y="746077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0342A82-3454-4863-A147-E0A83CE2118F}"/>
              </a:ext>
            </a:extLst>
          </p:cNvPr>
          <p:cNvSpPr txBox="1"/>
          <p:nvPr/>
        </p:nvSpPr>
        <p:spPr>
          <a:xfrm>
            <a:off x="4483056" y="752834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34E6243-9440-4C66-BEC0-1901A79A622B}"/>
              </a:ext>
            </a:extLst>
          </p:cNvPr>
          <p:cNvSpPr txBox="1"/>
          <p:nvPr/>
        </p:nvSpPr>
        <p:spPr>
          <a:xfrm>
            <a:off x="5003970" y="730832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4580F52-D12B-4196-A0CB-87A667FC9AD4}"/>
              </a:ext>
            </a:extLst>
          </p:cNvPr>
          <p:cNvSpPr txBox="1"/>
          <p:nvPr/>
        </p:nvSpPr>
        <p:spPr>
          <a:xfrm>
            <a:off x="5547744" y="730831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BEEEB89-CAEE-44BD-B1AD-5299C8069E3D}"/>
              </a:ext>
            </a:extLst>
          </p:cNvPr>
          <p:cNvSpPr txBox="1"/>
          <p:nvPr/>
        </p:nvSpPr>
        <p:spPr>
          <a:xfrm>
            <a:off x="6091518" y="730830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3" name="Arc 102">
            <a:extLst>
              <a:ext uri="{FF2B5EF4-FFF2-40B4-BE49-F238E27FC236}">
                <a16:creationId xmlns:a16="http://schemas.microsoft.com/office/drawing/2014/main" id="{9F1C3D88-9883-4085-8DE3-7AF52E8F3A70}"/>
              </a:ext>
            </a:extLst>
          </p:cNvPr>
          <p:cNvSpPr/>
          <p:nvPr/>
        </p:nvSpPr>
        <p:spPr>
          <a:xfrm flipV="1">
            <a:off x="3784353" y="1304746"/>
            <a:ext cx="1446553" cy="339269"/>
          </a:xfrm>
          <a:prstGeom prst="arc">
            <a:avLst>
              <a:gd name="adj1" fmla="val 10986771"/>
              <a:gd name="adj2" fmla="val 21341895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641DFAB-BA2B-412B-A7A9-65B2170E421B}"/>
              </a:ext>
            </a:extLst>
          </p:cNvPr>
          <p:cNvSpPr txBox="1"/>
          <p:nvPr/>
        </p:nvSpPr>
        <p:spPr>
          <a:xfrm>
            <a:off x="5055674" y="2094937"/>
            <a:ext cx="28405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endParaRPr lang="th-TH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91E543F-8E06-49A6-92C0-850AD16D36AB}"/>
              </a:ext>
            </a:extLst>
          </p:cNvPr>
          <p:cNvSpPr txBox="1"/>
          <p:nvPr/>
        </p:nvSpPr>
        <p:spPr>
          <a:xfrm>
            <a:off x="3020658" y="212756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3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785DFB5-A4B8-4DD3-AA03-34E7B4A8CC5B}"/>
              </a:ext>
            </a:extLst>
          </p:cNvPr>
          <p:cNvSpPr txBox="1"/>
          <p:nvPr/>
        </p:nvSpPr>
        <p:spPr>
          <a:xfrm>
            <a:off x="5639184" y="2127558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9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8ED014F-2F69-45A0-8562-D10A128D7E89}"/>
              </a:ext>
            </a:extLst>
          </p:cNvPr>
          <p:cNvSpPr txBox="1"/>
          <p:nvPr/>
        </p:nvSpPr>
        <p:spPr>
          <a:xfrm>
            <a:off x="4046604" y="2127559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5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6C72A36-05D7-416C-B405-28197D5F515E}"/>
              </a:ext>
            </a:extLst>
          </p:cNvPr>
          <p:cNvSpPr txBox="1"/>
          <p:nvPr/>
        </p:nvSpPr>
        <p:spPr>
          <a:xfrm>
            <a:off x="4551636" y="213431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8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478BCBC-8B40-4E8B-A80C-69F1FC756DE1}"/>
              </a:ext>
            </a:extLst>
          </p:cNvPr>
          <p:cNvSpPr txBox="1"/>
          <p:nvPr/>
        </p:nvSpPr>
        <p:spPr>
          <a:xfrm>
            <a:off x="3517359" y="2127558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0A8605F-812A-43EB-890C-0335807C3F08}"/>
              </a:ext>
            </a:extLst>
          </p:cNvPr>
          <p:cNvSpPr txBox="1"/>
          <p:nvPr/>
        </p:nvSpPr>
        <p:spPr>
          <a:xfrm>
            <a:off x="2508289" y="2127558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B2FFE02-4D84-459C-93C6-A6B1362333DE}"/>
              </a:ext>
            </a:extLst>
          </p:cNvPr>
          <p:cNvSpPr txBox="1"/>
          <p:nvPr/>
        </p:nvSpPr>
        <p:spPr>
          <a:xfrm>
            <a:off x="6160098" y="2112312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985A74-4D59-43EC-AD0F-0E4FFA800B1E}"/>
              </a:ext>
            </a:extLst>
          </p:cNvPr>
          <p:cNvSpPr txBox="1"/>
          <p:nvPr/>
        </p:nvSpPr>
        <p:spPr>
          <a:xfrm>
            <a:off x="2408304" y="1720396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E8E31BA-9C5B-4B36-BEE9-5685E165AA5F}"/>
              </a:ext>
            </a:extLst>
          </p:cNvPr>
          <p:cNvSpPr txBox="1"/>
          <p:nvPr/>
        </p:nvSpPr>
        <p:spPr>
          <a:xfrm>
            <a:off x="2952078" y="1720398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8417A86-5D02-4136-9DD7-3D6117A5C008}"/>
              </a:ext>
            </a:extLst>
          </p:cNvPr>
          <p:cNvSpPr txBox="1"/>
          <p:nvPr/>
        </p:nvSpPr>
        <p:spPr>
          <a:xfrm>
            <a:off x="3472992" y="1720397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250FB08-09E2-4ACA-9F4A-2151C1743DF6}"/>
              </a:ext>
            </a:extLst>
          </p:cNvPr>
          <p:cNvSpPr txBox="1"/>
          <p:nvPr/>
        </p:nvSpPr>
        <p:spPr>
          <a:xfrm>
            <a:off x="3978024" y="1720396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D649398-501D-4DC8-82CC-CBA12AEB8C24}"/>
              </a:ext>
            </a:extLst>
          </p:cNvPr>
          <p:cNvSpPr txBox="1"/>
          <p:nvPr/>
        </p:nvSpPr>
        <p:spPr>
          <a:xfrm>
            <a:off x="4483056" y="1727153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98ED8B1-115B-4ADC-9AEB-80C40574C7CD}"/>
              </a:ext>
            </a:extLst>
          </p:cNvPr>
          <p:cNvSpPr txBox="1"/>
          <p:nvPr/>
        </p:nvSpPr>
        <p:spPr>
          <a:xfrm>
            <a:off x="5003970" y="1705151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5A36167-B083-4131-AE7E-5EBD43926F78}"/>
              </a:ext>
            </a:extLst>
          </p:cNvPr>
          <p:cNvSpPr txBox="1"/>
          <p:nvPr/>
        </p:nvSpPr>
        <p:spPr>
          <a:xfrm>
            <a:off x="5547744" y="1705150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6BCDCD9-779D-468F-8AF1-07F93AD6A7E6}"/>
              </a:ext>
            </a:extLst>
          </p:cNvPr>
          <p:cNvSpPr txBox="1"/>
          <p:nvPr/>
        </p:nvSpPr>
        <p:spPr>
          <a:xfrm>
            <a:off x="6091518" y="1705149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0" name="Arc 119">
            <a:extLst>
              <a:ext uri="{FF2B5EF4-FFF2-40B4-BE49-F238E27FC236}">
                <a16:creationId xmlns:a16="http://schemas.microsoft.com/office/drawing/2014/main" id="{02E74B43-3107-4B4D-BEBC-07A3C2627CA2}"/>
              </a:ext>
            </a:extLst>
          </p:cNvPr>
          <p:cNvSpPr/>
          <p:nvPr/>
        </p:nvSpPr>
        <p:spPr>
          <a:xfrm flipV="1">
            <a:off x="4756216" y="2288204"/>
            <a:ext cx="450116" cy="391266"/>
          </a:xfrm>
          <a:prstGeom prst="arc">
            <a:avLst>
              <a:gd name="adj1" fmla="val 11112494"/>
              <a:gd name="adj2" fmla="val 2045241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709FA63-6658-4BF4-AE38-A6F81B748EED}"/>
              </a:ext>
            </a:extLst>
          </p:cNvPr>
          <p:cNvSpPr txBox="1"/>
          <p:nvPr/>
        </p:nvSpPr>
        <p:spPr>
          <a:xfrm>
            <a:off x="4584737" y="3096438"/>
            <a:ext cx="28405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6</a:t>
            </a:r>
            <a:endParaRPr lang="th-TH" sz="24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7C9894-4925-4F76-B7FC-6325B2486417}"/>
              </a:ext>
            </a:extLst>
          </p:cNvPr>
          <p:cNvSpPr txBox="1"/>
          <p:nvPr/>
        </p:nvSpPr>
        <p:spPr>
          <a:xfrm>
            <a:off x="3020658" y="3132310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3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D32F504-F580-4EF3-A21D-E7C2564DBB3D}"/>
              </a:ext>
            </a:extLst>
          </p:cNvPr>
          <p:cNvSpPr txBox="1"/>
          <p:nvPr/>
        </p:nvSpPr>
        <p:spPr>
          <a:xfrm>
            <a:off x="5639184" y="3132307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9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86F703-DD3D-45F0-877A-3D8B7E8F6E16}"/>
              </a:ext>
            </a:extLst>
          </p:cNvPr>
          <p:cNvSpPr txBox="1"/>
          <p:nvPr/>
        </p:nvSpPr>
        <p:spPr>
          <a:xfrm>
            <a:off x="4046604" y="3132308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5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BD6885-FBE4-4C6B-A887-713B72FF7E47}"/>
              </a:ext>
            </a:extLst>
          </p:cNvPr>
          <p:cNvSpPr txBox="1"/>
          <p:nvPr/>
        </p:nvSpPr>
        <p:spPr>
          <a:xfrm>
            <a:off x="5068507" y="313817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8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1B46D-3636-42D2-BBEE-C24B0646B9DD}"/>
              </a:ext>
            </a:extLst>
          </p:cNvPr>
          <p:cNvSpPr txBox="1"/>
          <p:nvPr/>
        </p:nvSpPr>
        <p:spPr>
          <a:xfrm>
            <a:off x="3517359" y="3132307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2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818428-43A7-48A8-8252-058FC53EDE22}"/>
              </a:ext>
            </a:extLst>
          </p:cNvPr>
          <p:cNvSpPr txBox="1"/>
          <p:nvPr/>
        </p:nvSpPr>
        <p:spPr>
          <a:xfrm>
            <a:off x="2508289" y="3132307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BDE354-BAE8-4E80-99C5-F76BDE4C834F}"/>
              </a:ext>
            </a:extLst>
          </p:cNvPr>
          <p:cNvSpPr txBox="1"/>
          <p:nvPr/>
        </p:nvSpPr>
        <p:spPr>
          <a:xfrm>
            <a:off x="6160098" y="311706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0E087B-BF56-4967-A383-8155141A8E28}"/>
              </a:ext>
            </a:extLst>
          </p:cNvPr>
          <p:cNvSpPr txBox="1"/>
          <p:nvPr/>
        </p:nvSpPr>
        <p:spPr>
          <a:xfrm>
            <a:off x="2408304" y="2725145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F6C31B-675B-4B13-AD7A-66DE72357703}"/>
              </a:ext>
            </a:extLst>
          </p:cNvPr>
          <p:cNvSpPr txBox="1"/>
          <p:nvPr/>
        </p:nvSpPr>
        <p:spPr>
          <a:xfrm>
            <a:off x="2952078" y="2725147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435D27E-9514-4115-8048-B30787E09E50}"/>
              </a:ext>
            </a:extLst>
          </p:cNvPr>
          <p:cNvSpPr txBox="1"/>
          <p:nvPr/>
        </p:nvSpPr>
        <p:spPr>
          <a:xfrm>
            <a:off x="3472992" y="2725146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973D70-681F-4F43-B9C6-2A2222301FDE}"/>
              </a:ext>
            </a:extLst>
          </p:cNvPr>
          <p:cNvSpPr txBox="1"/>
          <p:nvPr/>
        </p:nvSpPr>
        <p:spPr>
          <a:xfrm>
            <a:off x="3978024" y="2725145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DF152C-3841-402B-B123-5260E095A1F9}"/>
              </a:ext>
            </a:extLst>
          </p:cNvPr>
          <p:cNvSpPr txBox="1"/>
          <p:nvPr/>
        </p:nvSpPr>
        <p:spPr>
          <a:xfrm>
            <a:off x="4483056" y="2731902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4BBDF9-6040-4B3F-B6D5-E4DFE9066E79}"/>
              </a:ext>
            </a:extLst>
          </p:cNvPr>
          <p:cNvSpPr txBox="1"/>
          <p:nvPr/>
        </p:nvSpPr>
        <p:spPr>
          <a:xfrm>
            <a:off x="5003970" y="2709900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D2FA3A9-6E5D-4A5E-B100-B970CB7315D6}"/>
              </a:ext>
            </a:extLst>
          </p:cNvPr>
          <p:cNvSpPr txBox="1"/>
          <p:nvPr/>
        </p:nvSpPr>
        <p:spPr>
          <a:xfrm>
            <a:off x="5547744" y="2709899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30B8BF4-CA70-4620-92BB-14E56B547810}"/>
              </a:ext>
            </a:extLst>
          </p:cNvPr>
          <p:cNvSpPr txBox="1"/>
          <p:nvPr/>
        </p:nvSpPr>
        <p:spPr>
          <a:xfrm>
            <a:off x="6091518" y="2709898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64C3D-F546-4E34-9E99-8C65F40323EE}"/>
              </a:ext>
            </a:extLst>
          </p:cNvPr>
          <p:cNvCxnSpPr>
            <a:endCxn id="127" idx="2"/>
          </p:cNvCxnSpPr>
          <p:nvPr/>
        </p:nvCxnSpPr>
        <p:spPr>
          <a:xfrm flipH="1">
            <a:off x="2650315" y="3593972"/>
            <a:ext cx="16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F54B93-E3DB-412B-8EC4-57411B326B1B}"/>
              </a:ext>
            </a:extLst>
          </p:cNvPr>
          <p:cNvCxnSpPr/>
          <p:nvPr/>
        </p:nvCxnSpPr>
        <p:spPr>
          <a:xfrm>
            <a:off x="2500386" y="3558103"/>
            <a:ext cx="19223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DD084D5-717E-42AB-BFBC-C517B85463CC}"/>
              </a:ext>
            </a:extLst>
          </p:cNvPr>
          <p:cNvCxnSpPr>
            <a:cxnSpLocks/>
          </p:cNvCxnSpPr>
          <p:nvPr/>
        </p:nvCxnSpPr>
        <p:spPr>
          <a:xfrm flipV="1">
            <a:off x="5068507" y="3558103"/>
            <a:ext cx="1467725" cy="206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07A488E-D11D-48E6-91DB-8D56288D3DAA}"/>
              </a:ext>
            </a:extLst>
          </p:cNvPr>
          <p:cNvSpPr txBox="1"/>
          <p:nvPr/>
        </p:nvSpPr>
        <p:spPr>
          <a:xfrm>
            <a:off x="2761850" y="3629840"/>
            <a:ext cx="178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ບໍ່ມີຂໍ້ມູນທີ່ໃຫຍ່ກວ່າ6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82ADE53-37D3-4A25-8D7C-5F44681D7F48}"/>
              </a:ext>
            </a:extLst>
          </p:cNvPr>
          <p:cNvSpPr txBox="1"/>
          <p:nvPr/>
        </p:nvSpPr>
        <p:spPr>
          <a:xfrm>
            <a:off x="5101394" y="3670445"/>
            <a:ext cx="1786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ບໍ່ມີຂໍ້ມູນທີ່ນ້ອຍກວ່າ6</a:t>
            </a:r>
            <a:endParaRPr lang="th-TH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7D20B2B-328F-436F-9B41-ECD625A9F758}"/>
              </a:ext>
            </a:extLst>
          </p:cNvPr>
          <p:cNvSpPr/>
          <p:nvPr/>
        </p:nvSpPr>
        <p:spPr>
          <a:xfrm>
            <a:off x="2287297" y="740101"/>
            <a:ext cx="4440663" cy="948816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10B792E-C113-4C8C-BB97-C5240EB73C81}"/>
              </a:ext>
            </a:extLst>
          </p:cNvPr>
          <p:cNvSpPr/>
          <p:nvPr/>
        </p:nvSpPr>
        <p:spPr>
          <a:xfrm>
            <a:off x="2364405" y="1757583"/>
            <a:ext cx="4440663" cy="948816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84633D3-8CF1-4904-9053-BF127189829F}"/>
              </a:ext>
            </a:extLst>
          </p:cNvPr>
          <p:cNvSpPr/>
          <p:nvPr/>
        </p:nvSpPr>
        <p:spPr>
          <a:xfrm>
            <a:off x="2328038" y="2711733"/>
            <a:ext cx="4440663" cy="1225884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41B743A-1E5F-4512-AB2B-FAB04ECDAF57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61" name="Google Shape;6479;p62">
              <a:extLst>
                <a:ext uri="{FF2B5EF4-FFF2-40B4-BE49-F238E27FC236}">
                  <a16:creationId xmlns:a16="http://schemas.microsoft.com/office/drawing/2014/main" id="{844EF256-DAFD-4739-8E4A-6FA20E7F4959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63" name="Google Shape;6480;p62">
                <a:extLst>
                  <a:ext uri="{FF2B5EF4-FFF2-40B4-BE49-F238E27FC236}">
                    <a16:creationId xmlns:a16="http://schemas.microsoft.com/office/drawing/2014/main" id="{DAF5CAA1-5B2A-483B-A157-D22C4451A871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4" name="Google Shape;6481;p62">
                <a:extLst>
                  <a:ext uri="{FF2B5EF4-FFF2-40B4-BE49-F238E27FC236}">
                    <a16:creationId xmlns:a16="http://schemas.microsoft.com/office/drawing/2014/main" id="{0633C841-45E6-4ECC-ACA9-9AB9D092D2B5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65" name="Google Shape;6482;p62">
                <a:extLst>
                  <a:ext uri="{FF2B5EF4-FFF2-40B4-BE49-F238E27FC236}">
                    <a16:creationId xmlns:a16="http://schemas.microsoft.com/office/drawing/2014/main" id="{918744C9-1DC2-43F8-9511-965C88752287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CE40AE6-4B0A-450B-8644-6D5614295D9B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ຊົວ ຢາງ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4786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6.17284E-7 L 0.0441 0.04012 C 0.05382 0.04907 0.06823 0.05401 0.08316 0.05401 C 0.10035 0.05401 0.11407 0.04907 0.12379 0.04012 L 0.16997 6.17284E-7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6.17284E-7 L -0.04566 -0.04475 C -0.05521 -0.05463 -0.06945 -0.05988 -0.08438 -0.05988 C -0.10139 -0.05988 -0.11493 -0.05463 -0.12448 -0.04475 L -0.16997 6.17284E-7 " pathEditMode="relative" rAng="0" ptsTypes="AAAAA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7" y="-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741 L -0.01493 0.04753 C -0.01805 0.05648 -0.02257 0.06142 -0.02743 0.06142 C -0.03298 0.06142 -0.03732 0.05648 -0.04045 0.04753 L -0.05521 0.00741 " pathEditMode="relative" rAng="0" ptsTypes="AAAAA">
                                      <p:cBhvr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268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09877E-6 L 0.01494 -0.04476 C 0.01823 -0.05463 0.02292 -0.05988 0.02778 -0.05988 C 0.03351 -0.05988 0.03785 -0.05463 0.04115 -0.04476 L 0.05625 2.09877E-6 " pathEditMode="relative" rAng="0" ptsTypes="AAAAA">
                                      <p:cBhvr>
                                        <p:cTn id="3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92" grpId="0"/>
      <p:bldP spid="103" grpId="0" animBg="1"/>
      <p:bldP spid="103" grpId="1" animBg="1"/>
      <p:bldP spid="104" grpId="0" animBg="1"/>
      <p:bldP spid="108" grpId="0"/>
      <p:bldP spid="120" grpId="0" animBg="1"/>
      <p:bldP spid="120" grpId="1" animBg="1"/>
      <p:bldP spid="140" grpId="0"/>
      <p:bldP spid="141" grpId="0"/>
      <p:bldP spid="57" grpId="0" animBg="1"/>
      <p:bldP spid="58" grpId="0" animBg="1"/>
      <p:bldP spid="5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F709FA63-6658-4BF4-AE38-A6F81B748EED}"/>
              </a:ext>
            </a:extLst>
          </p:cNvPr>
          <p:cNvSpPr txBox="1"/>
          <p:nvPr/>
        </p:nvSpPr>
        <p:spPr>
          <a:xfrm>
            <a:off x="4584737" y="580117"/>
            <a:ext cx="284052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6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D7C9894-4925-4F76-B7FC-6325B2486417}"/>
              </a:ext>
            </a:extLst>
          </p:cNvPr>
          <p:cNvSpPr txBox="1"/>
          <p:nvPr/>
        </p:nvSpPr>
        <p:spPr>
          <a:xfrm>
            <a:off x="3020658" y="615989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D32F504-F580-4EF3-A21D-E7C2564DBB3D}"/>
              </a:ext>
            </a:extLst>
          </p:cNvPr>
          <p:cNvSpPr txBox="1"/>
          <p:nvPr/>
        </p:nvSpPr>
        <p:spPr>
          <a:xfrm>
            <a:off x="5639184" y="61598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9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86F703-DD3D-45F0-877A-3D8B7E8F6E16}"/>
              </a:ext>
            </a:extLst>
          </p:cNvPr>
          <p:cNvSpPr txBox="1"/>
          <p:nvPr/>
        </p:nvSpPr>
        <p:spPr>
          <a:xfrm>
            <a:off x="4046604" y="615987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BD6885-FBE4-4C6B-A887-713B72FF7E47}"/>
              </a:ext>
            </a:extLst>
          </p:cNvPr>
          <p:cNvSpPr txBox="1"/>
          <p:nvPr/>
        </p:nvSpPr>
        <p:spPr>
          <a:xfrm>
            <a:off x="5068507" y="621852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8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8B1B46D-3636-42D2-BBEE-C24B0646B9DD}"/>
              </a:ext>
            </a:extLst>
          </p:cNvPr>
          <p:cNvSpPr txBox="1"/>
          <p:nvPr/>
        </p:nvSpPr>
        <p:spPr>
          <a:xfrm>
            <a:off x="3517359" y="61598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818428-43A7-48A8-8252-058FC53EDE22}"/>
              </a:ext>
            </a:extLst>
          </p:cNvPr>
          <p:cNvSpPr txBox="1"/>
          <p:nvPr/>
        </p:nvSpPr>
        <p:spPr>
          <a:xfrm>
            <a:off x="2508289" y="61598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1BDE354-BAE8-4E80-99C5-F76BDE4C834F}"/>
              </a:ext>
            </a:extLst>
          </p:cNvPr>
          <p:cNvSpPr txBox="1"/>
          <p:nvPr/>
        </p:nvSpPr>
        <p:spPr>
          <a:xfrm>
            <a:off x="6160098" y="600740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0E087B-BF56-4967-A383-8155141A8E28}"/>
              </a:ext>
            </a:extLst>
          </p:cNvPr>
          <p:cNvSpPr txBox="1"/>
          <p:nvPr/>
        </p:nvSpPr>
        <p:spPr>
          <a:xfrm>
            <a:off x="2408304" y="208824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BF6C31B-675B-4B13-AD7A-66DE72357703}"/>
              </a:ext>
            </a:extLst>
          </p:cNvPr>
          <p:cNvSpPr txBox="1"/>
          <p:nvPr/>
        </p:nvSpPr>
        <p:spPr>
          <a:xfrm>
            <a:off x="2952078" y="208826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435D27E-9514-4115-8048-B30787E09E50}"/>
              </a:ext>
            </a:extLst>
          </p:cNvPr>
          <p:cNvSpPr txBox="1"/>
          <p:nvPr/>
        </p:nvSpPr>
        <p:spPr>
          <a:xfrm>
            <a:off x="3472992" y="208825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5973D70-681F-4F43-B9C6-2A2222301FDE}"/>
              </a:ext>
            </a:extLst>
          </p:cNvPr>
          <p:cNvSpPr txBox="1"/>
          <p:nvPr/>
        </p:nvSpPr>
        <p:spPr>
          <a:xfrm>
            <a:off x="3978024" y="208824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DF152C-3841-402B-B123-5260E095A1F9}"/>
              </a:ext>
            </a:extLst>
          </p:cNvPr>
          <p:cNvSpPr txBox="1"/>
          <p:nvPr/>
        </p:nvSpPr>
        <p:spPr>
          <a:xfrm>
            <a:off x="4483056" y="215581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4BBDF9-6040-4B3F-B6D5-E4DFE9066E79}"/>
              </a:ext>
            </a:extLst>
          </p:cNvPr>
          <p:cNvSpPr txBox="1"/>
          <p:nvPr/>
        </p:nvSpPr>
        <p:spPr>
          <a:xfrm>
            <a:off x="5003970" y="193579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(5)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D2FA3A9-6E5D-4A5E-B100-B970CB7315D6}"/>
              </a:ext>
            </a:extLst>
          </p:cNvPr>
          <p:cNvSpPr txBox="1"/>
          <p:nvPr/>
        </p:nvSpPr>
        <p:spPr>
          <a:xfrm>
            <a:off x="5547744" y="193578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(6)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30B8BF4-CA70-4620-92BB-14E56B547810}"/>
              </a:ext>
            </a:extLst>
          </p:cNvPr>
          <p:cNvSpPr txBox="1"/>
          <p:nvPr/>
        </p:nvSpPr>
        <p:spPr>
          <a:xfrm>
            <a:off x="6091518" y="193577"/>
            <a:ext cx="444714" cy="307777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(7)</a:t>
            </a:r>
            <a:endParaRPr lang="th-TH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64C3D-F546-4E34-9E99-8C65F40323EE}"/>
              </a:ext>
            </a:extLst>
          </p:cNvPr>
          <p:cNvCxnSpPr>
            <a:endCxn id="127" idx="2"/>
          </p:cNvCxnSpPr>
          <p:nvPr/>
        </p:nvCxnSpPr>
        <p:spPr>
          <a:xfrm flipH="1">
            <a:off x="2650315" y="1077651"/>
            <a:ext cx="16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8EA1E69-813F-4D7D-9B0D-B5CE05DF9DAB}"/>
              </a:ext>
            </a:extLst>
          </p:cNvPr>
          <p:cNvSpPr txBox="1"/>
          <p:nvPr/>
        </p:nvSpPr>
        <p:spPr>
          <a:xfrm>
            <a:off x="2356026" y="290174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2FF6FD-CC83-4783-B229-A0A5961DA1EE}"/>
              </a:ext>
            </a:extLst>
          </p:cNvPr>
          <p:cNvSpPr txBox="1"/>
          <p:nvPr/>
        </p:nvSpPr>
        <p:spPr>
          <a:xfrm>
            <a:off x="3381972" y="290174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68A62F-9BBF-455A-9406-F4764411A72B}"/>
              </a:ext>
            </a:extLst>
          </p:cNvPr>
          <p:cNvSpPr txBox="1"/>
          <p:nvPr/>
        </p:nvSpPr>
        <p:spPr>
          <a:xfrm>
            <a:off x="2852727" y="2901740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2C031B-5735-4D0E-AD0B-72DAB92324C0}"/>
              </a:ext>
            </a:extLst>
          </p:cNvPr>
          <p:cNvSpPr txBox="1"/>
          <p:nvPr/>
        </p:nvSpPr>
        <p:spPr>
          <a:xfrm>
            <a:off x="1843657" y="2901740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94A156D-232A-4B25-B283-A30905D0D85D}"/>
              </a:ext>
            </a:extLst>
          </p:cNvPr>
          <p:cNvCxnSpPr>
            <a:endCxn id="63" idx="2"/>
          </p:cNvCxnSpPr>
          <p:nvPr/>
        </p:nvCxnSpPr>
        <p:spPr>
          <a:xfrm flipH="1">
            <a:off x="1985683" y="3363405"/>
            <a:ext cx="16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3C06AC5-3833-40F9-B2BA-7E01C15555BF}"/>
              </a:ext>
            </a:extLst>
          </p:cNvPr>
          <p:cNvSpPr txBox="1"/>
          <p:nvPr/>
        </p:nvSpPr>
        <p:spPr>
          <a:xfrm>
            <a:off x="5978708" y="290174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9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BBCC73-5F5B-4C48-A7DF-7AB403D84D41}"/>
              </a:ext>
            </a:extLst>
          </p:cNvPr>
          <p:cNvSpPr txBox="1"/>
          <p:nvPr/>
        </p:nvSpPr>
        <p:spPr>
          <a:xfrm>
            <a:off x="5408031" y="2907607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8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97009E-20D1-4327-A886-DD2AA581264E}"/>
              </a:ext>
            </a:extLst>
          </p:cNvPr>
          <p:cNvSpPr txBox="1"/>
          <p:nvPr/>
        </p:nvSpPr>
        <p:spPr>
          <a:xfrm>
            <a:off x="6499622" y="2886495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63B68-3A56-4045-B7B9-5A7DDF4949EB}"/>
              </a:ext>
            </a:extLst>
          </p:cNvPr>
          <p:cNvSpPr txBox="1"/>
          <p:nvPr/>
        </p:nvSpPr>
        <p:spPr>
          <a:xfrm>
            <a:off x="3100710" y="1292535"/>
            <a:ext cx="2891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4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ແບ່ງອອກເປັນ 2 ສ່ວນ</a:t>
            </a:r>
            <a:endParaRPr lang="th-TH" sz="2400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E5D264-9F97-4FD4-BB64-87A4698233D6}"/>
              </a:ext>
            </a:extLst>
          </p:cNvPr>
          <p:cNvSpPr txBox="1"/>
          <p:nvPr/>
        </p:nvSpPr>
        <p:spPr>
          <a:xfrm>
            <a:off x="1247548" y="2142095"/>
            <a:ext cx="28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ພາກສ່ວນທີ1 </a:t>
            </a:r>
            <a:r>
              <a:rPr lang="lo-LA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ແມ່ນໜ່ອຍກວ່າ </a:t>
            </a:r>
            <a:r>
              <a:rPr lang="lo-LA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6</a:t>
            </a:r>
            <a:endParaRPr lang="th-TH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2B2122-A1A3-4037-AA5B-701A687D9E6F}"/>
              </a:ext>
            </a:extLst>
          </p:cNvPr>
          <p:cNvSpPr txBox="1"/>
          <p:nvPr/>
        </p:nvSpPr>
        <p:spPr>
          <a:xfrm>
            <a:off x="4786749" y="2137189"/>
            <a:ext cx="28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ພາກສ່ວນທີ2 </a:t>
            </a:r>
            <a:r>
              <a:rPr lang="lo-LA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ແມ່ນຫຼາຍກວ່າ </a:t>
            </a:r>
            <a:r>
              <a:rPr lang="lo-LA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6</a:t>
            </a:r>
            <a:endParaRPr lang="th-TH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063ED1-B02F-4DA6-97D1-241385EC3204}"/>
              </a:ext>
            </a:extLst>
          </p:cNvPr>
          <p:cNvSpPr txBox="1"/>
          <p:nvPr/>
        </p:nvSpPr>
        <p:spPr>
          <a:xfrm>
            <a:off x="2356026" y="4460242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488D01-651E-4CB7-AF4B-27A3D3B74778}"/>
              </a:ext>
            </a:extLst>
          </p:cNvPr>
          <p:cNvSpPr txBox="1"/>
          <p:nvPr/>
        </p:nvSpPr>
        <p:spPr>
          <a:xfrm>
            <a:off x="3381972" y="4460240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7DD549-2D2B-4685-84FB-0233DC867D0B}"/>
              </a:ext>
            </a:extLst>
          </p:cNvPr>
          <p:cNvSpPr txBox="1"/>
          <p:nvPr/>
        </p:nvSpPr>
        <p:spPr>
          <a:xfrm>
            <a:off x="2852727" y="4460239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ECD9AF-F387-4C4B-96B7-5A1989DEC78E}"/>
              </a:ext>
            </a:extLst>
          </p:cNvPr>
          <p:cNvSpPr txBox="1"/>
          <p:nvPr/>
        </p:nvSpPr>
        <p:spPr>
          <a:xfrm>
            <a:off x="1843657" y="4460239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4C00C7-C6FD-4BDA-956C-51D235E7F61D}"/>
              </a:ext>
            </a:extLst>
          </p:cNvPr>
          <p:cNvCxnSpPr>
            <a:endCxn id="82" idx="2"/>
          </p:cNvCxnSpPr>
          <p:nvPr/>
        </p:nvCxnSpPr>
        <p:spPr>
          <a:xfrm flipH="1">
            <a:off x="1985683" y="4921904"/>
            <a:ext cx="16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ED1D428-4CC7-41DE-B6F0-2BB950DFD6D8}"/>
              </a:ext>
            </a:extLst>
          </p:cNvPr>
          <p:cNvSpPr txBox="1"/>
          <p:nvPr/>
        </p:nvSpPr>
        <p:spPr>
          <a:xfrm>
            <a:off x="5978708" y="4460240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9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F0952DD-ED8B-48A4-8738-280F877A3160}"/>
              </a:ext>
            </a:extLst>
          </p:cNvPr>
          <p:cNvSpPr txBox="1"/>
          <p:nvPr/>
        </p:nvSpPr>
        <p:spPr>
          <a:xfrm>
            <a:off x="5408031" y="446610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8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F2A9C3B-4C9B-4999-8CD8-CFBE5EC153D6}"/>
              </a:ext>
            </a:extLst>
          </p:cNvPr>
          <p:cNvSpPr txBox="1"/>
          <p:nvPr/>
        </p:nvSpPr>
        <p:spPr>
          <a:xfrm>
            <a:off x="6499622" y="4444994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420459F-9AB6-4723-9274-67DE655B3508}"/>
              </a:ext>
            </a:extLst>
          </p:cNvPr>
          <p:cNvSpPr txBox="1"/>
          <p:nvPr/>
        </p:nvSpPr>
        <p:spPr>
          <a:xfrm>
            <a:off x="1310807" y="3518932"/>
            <a:ext cx="293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0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ຈະໃຫ້ໂຕທາງໜ້າ  ເປັນ </a:t>
            </a:r>
            <a:r>
              <a:rPr lang="en-US" sz="20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pivot</a:t>
            </a:r>
            <a:endParaRPr lang="th-TH" sz="2000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E5C621F-BFDD-47E9-9FFB-77F1A3995659}"/>
              </a:ext>
            </a:extLst>
          </p:cNvPr>
          <p:cNvSpPr txBox="1"/>
          <p:nvPr/>
        </p:nvSpPr>
        <p:spPr>
          <a:xfrm>
            <a:off x="4572000" y="3513958"/>
            <a:ext cx="2936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0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ຈະໃຫ້ໂຕທາງໜ້າ  ເປັນ </a:t>
            </a:r>
            <a:r>
              <a:rPr lang="en-US" sz="20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pivot</a:t>
            </a:r>
            <a:endParaRPr lang="th-TH" sz="2000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DDFED5E-1105-471C-A6A3-81DC176B72F6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41" name="Google Shape;6479;p62">
              <a:extLst>
                <a:ext uri="{FF2B5EF4-FFF2-40B4-BE49-F238E27FC236}">
                  <a16:creationId xmlns:a16="http://schemas.microsoft.com/office/drawing/2014/main" id="{2D908B22-2FD1-478F-899E-3574C258F1D7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43" name="Google Shape;6480;p62">
                <a:extLst>
                  <a:ext uri="{FF2B5EF4-FFF2-40B4-BE49-F238E27FC236}">
                    <a16:creationId xmlns:a16="http://schemas.microsoft.com/office/drawing/2014/main" id="{E634C604-E78B-450F-B20E-9AD7EB7B19AF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4" name="Google Shape;6481;p62">
                <a:extLst>
                  <a:ext uri="{FF2B5EF4-FFF2-40B4-BE49-F238E27FC236}">
                    <a16:creationId xmlns:a16="http://schemas.microsoft.com/office/drawing/2014/main" id="{128A9C8E-BF84-4F06-8E63-CD3D3021BB3A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5" name="Google Shape;6482;p62">
                <a:extLst>
                  <a:ext uri="{FF2B5EF4-FFF2-40B4-BE49-F238E27FC236}">
                    <a16:creationId xmlns:a16="http://schemas.microsoft.com/office/drawing/2014/main" id="{2CED8458-5FAD-4D26-8159-36D9D1FAA012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FFD3D3-6AAB-4167-957F-612ABF48AB19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ຊົວ ຢາງ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4A8C16E-C61E-40CC-9683-D7BD99BC655B}"/>
              </a:ext>
            </a:extLst>
          </p:cNvPr>
          <p:cNvSpPr/>
          <p:nvPr/>
        </p:nvSpPr>
        <p:spPr>
          <a:xfrm>
            <a:off x="1161907" y="1945678"/>
            <a:ext cx="3085354" cy="3114459"/>
          </a:xfrm>
          <a:prstGeom prst="rect">
            <a:avLst/>
          </a:prstGeom>
          <a:noFill/>
          <a:ln w="38100">
            <a:solidFill>
              <a:srgbClr val="F50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95E611-267C-4ED2-B18A-775F9745B3BC}"/>
              </a:ext>
            </a:extLst>
          </p:cNvPr>
          <p:cNvSpPr/>
          <p:nvPr/>
        </p:nvSpPr>
        <p:spPr>
          <a:xfrm>
            <a:off x="4578057" y="1945678"/>
            <a:ext cx="3085354" cy="3114459"/>
          </a:xfrm>
          <a:prstGeom prst="rect">
            <a:avLst/>
          </a:prstGeom>
          <a:noFill/>
          <a:ln w="38100">
            <a:solidFill>
              <a:srgbClr val="F50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786140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78">
            <a:extLst>
              <a:ext uri="{FF2B5EF4-FFF2-40B4-BE49-F238E27FC236}">
                <a16:creationId xmlns:a16="http://schemas.microsoft.com/office/drawing/2014/main" id="{8D063ED1-B02F-4DA6-97D1-241385EC3204}"/>
              </a:ext>
            </a:extLst>
          </p:cNvPr>
          <p:cNvSpPr txBox="1"/>
          <p:nvPr/>
        </p:nvSpPr>
        <p:spPr>
          <a:xfrm>
            <a:off x="1331623" y="775144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D488D01-651E-4CB7-AF4B-27A3D3B74778}"/>
              </a:ext>
            </a:extLst>
          </p:cNvPr>
          <p:cNvSpPr txBox="1"/>
          <p:nvPr/>
        </p:nvSpPr>
        <p:spPr>
          <a:xfrm>
            <a:off x="2357569" y="775142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7DD549-2D2B-4685-84FB-0233DC867D0B}"/>
              </a:ext>
            </a:extLst>
          </p:cNvPr>
          <p:cNvSpPr txBox="1"/>
          <p:nvPr/>
        </p:nvSpPr>
        <p:spPr>
          <a:xfrm>
            <a:off x="1828324" y="77514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8ECD9AF-F387-4C4B-96B7-5A1989DEC78E}"/>
              </a:ext>
            </a:extLst>
          </p:cNvPr>
          <p:cNvSpPr txBox="1"/>
          <p:nvPr/>
        </p:nvSpPr>
        <p:spPr>
          <a:xfrm>
            <a:off x="819254" y="77514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4C00C7-C6FD-4BDA-956C-51D235E7F61D}"/>
              </a:ext>
            </a:extLst>
          </p:cNvPr>
          <p:cNvCxnSpPr>
            <a:endCxn id="82" idx="2"/>
          </p:cNvCxnSpPr>
          <p:nvPr/>
        </p:nvCxnSpPr>
        <p:spPr>
          <a:xfrm flipH="1">
            <a:off x="961280" y="1236806"/>
            <a:ext cx="16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3D602B-2022-4240-8653-4919DFC1261A}"/>
              </a:ext>
            </a:extLst>
          </p:cNvPr>
          <p:cNvSpPr txBox="1"/>
          <p:nvPr/>
        </p:nvSpPr>
        <p:spPr>
          <a:xfrm>
            <a:off x="819254" y="405807"/>
            <a:ext cx="28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ພາກສ່ວນທີ1</a:t>
            </a:r>
            <a:endParaRPr lang="th-TH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B69F13-66FE-4502-A066-B64931089A8D}"/>
              </a:ext>
            </a:extLst>
          </p:cNvPr>
          <p:cNvSpPr txBox="1"/>
          <p:nvPr/>
        </p:nvSpPr>
        <p:spPr>
          <a:xfrm>
            <a:off x="4252469" y="2536337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BFBB32-14E6-4ED6-98D8-296730247457}"/>
              </a:ext>
            </a:extLst>
          </p:cNvPr>
          <p:cNvSpPr txBox="1"/>
          <p:nvPr/>
        </p:nvSpPr>
        <p:spPr>
          <a:xfrm>
            <a:off x="5766557" y="2536334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</a:t>
            </a:r>
            <a:endParaRPr lang="th-TH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27E930-699B-4E9E-84C3-A4B34A77BC3B}"/>
              </a:ext>
            </a:extLst>
          </p:cNvPr>
          <p:cNvSpPr txBox="1"/>
          <p:nvPr/>
        </p:nvSpPr>
        <p:spPr>
          <a:xfrm>
            <a:off x="5024181" y="2536334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788AF8-F3B3-4726-BAD2-0D54407A8EDE}"/>
              </a:ext>
            </a:extLst>
          </p:cNvPr>
          <p:cNvSpPr txBox="1"/>
          <p:nvPr/>
        </p:nvSpPr>
        <p:spPr>
          <a:xfrm>
            <a:off x="3396344" y="2536334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E21493-D889-495D-9CB0-45D8643E7620}"/>
              </a:ext>
            </a:extLst>
          </p:cNvPr>
          <p:cNvCxnSpPr>
            <a:endCxn id="58" idx="2"/>
          </p:cNvCxnSpPr>
          <p:nvPr/>
        </p:nvCxnSpPr>
        <p:spPr>
          <a:xfrm flipH="1">
            <a:off x="3538370" y="2997999"/>
            <a:ext cx="16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DE6AAFD-D0D2-4D04-9F13-93E12412FF61}"/>
              </a:ext>
            </a:extLst>
          </p:cNvPr>
          <p:cNvSpPr txBox="1"/>
          <p:nvPr/>
        </p:nvSpPr>
        <p:spPr>
          <a:xfrm>
            <a:off x="4252469" y="3263205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1679FEB-B173-4148-867D-556771D1D675}"/>
              </a:ext>
            </a:extLst>
          </p:cNvPr>
          <p:cNvSpPr txBox="1"/>
          <p:nvPr/>
        </p:nvSpPr>
        <p:spPr>
          <a:xfrm>
            <a:off x="5766557" y="326320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</a:t>
            </a:r>
            <a:endParaRPr lang="th-TH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742924-172A-4A15-9FDF-2509B16C6D33}"/>
              </a:ext>
            </a:extLst>
          </p:cNvPr>
          <p:cNvSpPr txBox="1"/>
          <p:nvPr/>
        </p:nvSpPr>
        <p:spPr>
          <a:xfrm>
            <a:off x="3396344" y="326320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th-TH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1D32791-CBED-4EA6-A7A5-B8744E47B43B}"/>
              </a:ext>
            </a:extLst>
          </p:cNvPr>
          <p:cNvSpPr txBox="1"/>
          <p:nvPr/>
        </p:nvSpPr>
        <p:spPr>
          <a:xfrm>
            <a:off x="5009513" y="3263201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DE999A-CCC7-4D56-8F42-6459E1A24BE5}"/>
              </a:ext>
            </a:extLst>
          </p:cNvPr>
          <p:cNvSpPr txBox="1"/>
          <p:nvPr/>
        </p:nvSpPr>
        <p:spPr>
          <a:xfrm>
            <a:off x="4252469" y="175446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4D411F1-0C9E-451B-BCF2-C9CAA620BBA8}"/>
              </a:ext>
            </a:extLst>
          </p:cNvPr>
          <p:cNvSpPr txBox="1"/>
          <p:nvPr/>
        </p:nvSpPr>
        <p:spPr>
          <a:xfrm>
            <a:off x="5766557" y="1754464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4789B9-B024-403C-9885-E08ECA2DA352}"/>
              </a:ext>
            </a:extLst>
          </p:cNvPr>
          <p:cNvSpPr txBox="1"/>
          <p:nvPr/>
        </p:nvSpPr>
        <p:spPr>
          <a:xfrm>
            <a:off x="5024181" y="175446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93E7F3-BCDB-4080-A58D-D4840B57678A}"/>
              </a:ext>
            </a:extLst>
          </p:cNvPr>
          <p:cNvSpPr txBox="1"/>
          <p:nvPr/>
        </p:nvSpPr>
        <p:spPr>
          <a:xfrm>
            <a:off x="3396344" y="175446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D30490E-F49E-4ACB-AE4D-4119F5B19B45}"/>
              </a:ext>
            </a:extLst>
          </p:cNvPr>
          <p:cNvCxnSpPr>
            <a:endCxn id="93" idx="2"/>
          </p:cNvCxnSpPr>
          <p:nvPr/>
        </p:nvCxnSpPr>
        <p:spPr>
          <a:xfrm flipH="1">
            <a:off x="3538370" y="2216128"/>
            <a:ext cx="16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F1288DD-5608-46D9-A93D-CDC4F738F3E1}"/>
              </a:ext>
            </a:extLst>
          </p:cNvPr>
          <p:cNvSpPr/>
          <p:nvPr/>
        </p:nvSpPr>
        <p:spPr>
          <a:xfrm flipV="1">
            <a:off x="3538370" y="1908920"/>
            <a:ext cx="2415543" cy="265458"/>
          </a:xfrm>
          <a:prstGeom prst="arc">
            <a:avLst>
              <a:gd name="adj1" fmla="val 10997012"/>
              <a:gd name="adj2" fmla="val 2142790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ABC8FE-8581-4279-AABD-C1C4C1BCDA6D}"/>
              </a:ext>
            </a:extLst>
          </p:cNvPr>
          <p:cNvCxnSpPr>
            <a:cxnSpLocks/>
          </p:cNvCxnSpPr>
          <p:nvPr/>
        </p:nvCxnSpPr>
        <p:spPr>
          <a:xfrm>
            <a:off x="6228920" y="1941665"/>
            <a:ext cx="38831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1A9443D-FD02-4C4B-B531-A2C68DF4D79A}"/>
              </a:ext>
            </a:extLst>
          </p:cNvPr>
          <p:cNvSpPr txBox="1"/>
          <p:nvPr/>
        </p:nvSpPr>
        <p:spPr>
          <a:xfrm>
            <a:off x="6525986" y="1809146"/>
            <a:ext cx="126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5 ໃຫຍ່ກວ່າ 4 </a:t>
            </a:r>
            <a:endParaRPr lang="th-TH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1CD6E94F-BB8E-4DD0-BC16-BE6BFD2115B9}"/>
              </a:ext>
            </a:extLst>
          </p:cNvPr>
          <p:cNvSpPr/>
          <p:nvPr/>
        </p:nvSpPr>
        <p:spPr>
          <a:xfrm flipV="1">
            <a:off x="4448247" y="3486908"/>
            <a:ext cx="770464" cy="397573"/>
          </a:xfrm>
          <a:prstGeom prst="arc">
            <a:avLst>
              <a:gd name="adj1" fmla="val 10997014"/>
              <a:gd name="adj2" fmla="val 2142790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8487D3-87F2-4E36-9941-EDFA546ABE43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2997582" y="3494038"/>
            <a:ext cx="125488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C64C2F-DABC-4722-A627-6ABF29AAA183}"/>
              </a:ext>
            </a:extLst>
          </p:cNvPr>
          <p:cNvSpPr txBox="1"/>
          <p:nvPr/>
        </p:nvSpPr>
        <p:spPr>
          <a:xfrm>
            <a:off x="1719889" y="3386312"/>
            <a:ext cx="126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3 ນ້ອຍກວ່າ 4 </a:t>
            </a:r>
            <a:endParaRPr lang="th-TH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57C852-01C1-49B5-AF31-089D496BAF42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2" name="Google Shape;6479;p62">
              <a:extLst>
                <a:ext uri="{FF2B5EF4-FFF2-40B4-BE49-F238E27FC236}">
                  <a16:creationId xmlns:a16="http://schemas.microsoft.com/office/drawing/2014/main" id="{F9EA0E5C-BD4C-4804-885D-B298BA558885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4" name="Google Shape;6480;p62">
                <a:extLst>
                  <a:ext uri="{FF2B5EF4-FFF2-40B4-BE49-F238E27FC236}">
                    <a16:creationId xmlns:a16="http://schemas.microsoft.com/office/drawing/2014/main" id="{9A526766-20E5-484C-8C92-A0072EE98CFF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5" name="Google Shape;6481;p62">
                <a:extLst>
                  <a:ext uri="{FF2B5EF4-FFF2-40B4-BE49-F238E27FC236}">
                    <a16:creationId xmlns:a16="http://schemas.microsoft.com/office/drawing/2014/main" id="{52286E00-42DC-4B18-93D8-B22B7AA0CEAD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" name="Google Shape;6482;p62">
                <a:extLst>
                  <a:ext uri="{FF2B5EF4-FFF2-40B4-BE49-F238E27FC236}">
                    <a16:creationId xmlns:a16="http://schemas.microsoft.com/office/drawing/2014/main" id="{D5B4ECC5-00EC-466D-A0C5-12910732D3CF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AC5469-F611-4605-B212-074407A1CA18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ຊົວ ຢາງ</a:t>
              </a:r>
            </a:p>
          </p:txBody>
        </p:sp>
      </p:grpSp>
      <p:sp>
        <p:nvSpPr>
          <p:cNvPr id="37" name="Arc 36">
            <a:extLst>
              <a:ext uri="{FF2B5EF4-FFF2-40B4-BE49-F238E27FC236}">
                <a16:creationId xmlns:a16="http://schemas.microsoft.com/office/drawing/2014/main" id="{A519728B-6BC1-4E82-BF21-34858EA9F841}"/>
              </a:ext>
            </a:extLst>
          </p:cNvPr>
          <p:cNvSpPr/>
          <p:nvPr/>
        </p:nvSpPr>
        <p:spPr>
          <a:xfrm flipV="1">
            <a:off x="3583131" y="2624625"/>
            <a:ext cx="1538315" cy="478961"/>
          </a:xfrm>
          <a:prstGeom prst="arc">
            <a:avLst>
              <a:gd name="adj1" fmla="val 11113350"/>
              <a:gd name="adj2" fmla="val 215468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CF2F4B6-1257-43D9-96C2-3A7D5CBAA56E}"/>
              </a:ext>
            </a:extLst>
          </p:cNvPr>
          <p:cNvSpPr/>
          <p:nvPr/>
        </p:nvSpPr>
        <p:spPr>
          <a:xfrm>
            <a:off x="1354420" y="2450783"/>
            <a:ext cx="4749117" cy="461664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82BC286-A8BB-4630-8E84-8831096D551B}"/>
              </a:ext>
            </a:extLst>
          </p:cNvPr>
          <p:cNvSpPr/>
          <p:nvPr/>
        </p:nvSpPr>
        <p:spPr>
          <a:xfrm>
            <a:off x="1352979" y="1754463"/>
            <a:ext cx="4749117" cy="461664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CDEC58C-7C83-4BA2-854E-9E4068B8A166}"/>
              </a:ext>
            </a:extLst>
          </p:cNvPr>
          <p:cNvSpPr/>
          <p:nvPr/>
        </p:nvSpPr>
        <p:spPr>
          <a:xfrm>
            <a:off x="1308469" y="3248276"/>
            <a:ext cx="4749117" cy="779407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120848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96296E-6 L 0.0474 0.04013 C 0.05746 0.04908 0.0724 0.05402 0.08802 0.05402 C 0.10573 0.05402 0.11996 0.04908 0.13003 0.04013 L 0.17778 -2.96296E-6 " pathEditMode="relative" rAng="0" ptsTypes="AAAAA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9" y="268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96296E-6 L -0.04774 -0.0537 C -0.05781 -0.06543 -0.07274 -0.07191 -0.08837 -0.07191 C -0.10608 -0.07191 -0.12031 -0.06543 -0.13038 -0.0537 L -0.17795 -2.96296E-6 " pathEditMode="relative" rAng="0" ptsTypes="AAAAA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4" grpId="0" animBg="1"/>
      <p:bldP spid="11" grpId="0"/>
      <p:bldP spid="11" grpId="1"/>
      <p:bldP spid="98" grpId="0" animBg="1"/>
      <p:bldP spid="99" grpId="0"/>
      <p:bldP spid="37" grpId="0" animBg="1"/>
      <p:bldP spid="96" grpId="0" animBg="1"/>
      <p:bldP spid="89" grpId="0" animBg="1"/>
      <p:bldP spid="9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4C00C7-C6FD-4BDA-956C-51D235E7F61D}"/>
              </a:ext>
            </a:extLst>
          </p:cNvPr>
          <p:cNvCxnSpPr>
            <a:cxnSpLocks/>
          </p:cNvCxnSpPr>
          <p:nvPr/>
        </p:nvCxnSpPr>
        <p:spPr>
          <a:xfrm flipH="1">
            <a:off x="961280" y="1256245"/>
            <a:ext cx="16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53D602B-2022-4240-8653-4919DFC1261A}"/>
              </a:ext>
            </a:extLst>
          </p:cNvPr>
          <p:cNvSpPr txBox="1"/>
          <p:nvPr/>
        </p:nvSpPr>
        <p:spPr>
          <a:xfrm>
            <a:off x="819254" y="405807"/>
            <a:ext cx="289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ພາກສ່ວນທີ2</a:t>
            </a:r>
            <a:endParaRPr lang="th-TH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9DE999A-CCC7-4D56-8F42-6459E1A24BE5}"/>
              </a:ext>
            </a:extLst>
          </p:cNvPr>
          <p:cNvSpPr txBox="1"/>
          <p:nvPr/>
        </p:nvSpPr>
        <p:spPr>
          <a:xfrm>
            <a:off x="4252469" y="175446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9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4789B9-B024-403C-9885-E08ECA2DA352}"/>
              </a:ext>
            </a:extLst>
          </p:cNvPr>
          <p:cNvSpPr txBox="1"/>
          <p:nvPr/>
        </p:nvSpPr>
        <p:spPr>
          <a:xfrm>
            <a:off x="5024181" y="175446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93E7F3-BCDB-4080-A58D-D4840B57678A}"/>
              </a:ext>
            </a:extLst>
          </p:cNvPr>
          <p:cNvSpPr txBox="1"/>
          <p:nvPr/>
        </p:nvSpPr>
        <p:spPr>
          <a:xfrm>
            <a:off x="3396344" y="1754463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8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D30490E-F49E-4ACB-AE4D-4119F5B19B45}"/>
              </a:ext>
            </a:extLst>
          </p:cNvPr>
          <p:cNvCxnSpPr>
            <a:cxnSpLocks/>
            <a:endCxn id="93" idx="2"/>
          </p:cNvCxnSpPr>
          <p:nvPr/>
        </p:nvCxnSpPr>
        <p:spPr>
          <a:xfrm flipH="1">
            <a:off x="3538370" y="2216128"/>
            <a:ext cx="16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7F1288DD-5608-46D9-A93D-CDC4F738F3E1}"/>
              </a:ext>
            </a:extLst>
          </p:cNvPr>
          <p:cNvSpPr/>
          <p:nvPr/>
        </p:nvSpPr>
        <p:spPr>
          <a:xfrm flipV="1">
            <a:off x="3538370" y="1908919"/>
            <a:ext cx="1680341" cy="356305"/>
          </a:xfrm>
          <a:prstGeom prst="arc">
            <a:avLst>
              <a:gd name="adj1" fmla="val 10997012"/>
              <a:gd name="adj2" fmla="val 2142790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058B07-D2CE-40A2-B9A4-77ECB17D83AA}"/>
              </a:ext>
            </a:extLst>
          </p:cNvPr>
          <p:cNvSpPr txBox="1"/>
          <p:nvPr/>
        </p:nvSpPr>
        <p:spPr>
          <a:xfrm>
            <a:off x="1306448" y="749604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9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121656-A4FC-4977-92D4-34FC6281FBD2}"/>
              </a:ext>
            </a:extLst>
          </p:cNvPr>
          <p:cNvSpPr txBox="1"/>
          <p:nvPr/>
        </p:nvSpPr>
        <p:spPr>
          <a:xfrm>
            <a:off x="735771" y="755470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8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DAA27C-A9EC-4338-8C4C-7A3381AC1987}"/>
              </a:ext>
            </a:extLst>
          </p:cNvPr>
          <p:cNvSpPr txBox="1"/>
          <p:nvPr/>
        </p:nvSpPr>
        <p:spPr>
          <a:xfrm>
            <a:off x="1827362" y="734358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839229-C125-4CF8-8268-34526D19978A}"/>
              </a:ext>
            </a:extLst>
          </p:cNvPr>
          <p:cNvSpPr txBox="1"/>
          <p:nvPr/>
        </p:nvSpPr>
        <p:spPr>
          <a:xfrm>
            <a:off x="4252469" y="2523625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9</a:t>
            </a:r>
            <a:endParaRPr lang="th-TH" sz="24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F2B5A14-79AA-41AD-99D0-E9E99E011A73}"/>
              </a:ext>
            </a:extLst>
          </p:cNvPr>
          <p:cNvSpPr txBox="1"/>
          <p:nvPr/>
        </p:nvSpPr>
        <p:spPr>
          <a:xfrm>
            <a:off x="3428253" y="251838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24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B51DBF-2A2A-46EB-BDE5-CBB3BF211D77}"/>
              </a:ext>
            </a:extLst>
          </p:cNvPr>
          <p:cNvSpPr txBox="1"/>
          <p:nvPr/>
        </p:nvSpPr>
        <p:spPr>
          <a:xfrm>
            <a:off x="5031188" y="2518386"/>
            <a:ext cx="28405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8</a:t>
            </a:r>
            <a:endParaRPr lang="th-TH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A6EA6A-3377-40DF-ACA8-01C0781418BA}"/>
              </a:ext>
            </a:extLst>
          </p:cNvPr>
          <p:cNvCxnSpPr>
            <a:cxnSpLocks/>
            <a:endCxn id="36" idx="2"/>
          </p:cNvCxnSpPr>
          <p:nvPr/>
        </p:nvCxnSpPr>
        <p:spPr>
          <a:xfrm flipH="1">
            <a:off x="5173214" y="2980051"/>
            <a:ext cx="1680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E71FF710-C440-4E4C-B9C6-E6D0BEF55B63}"/>
              </a:ext>
            </a:extLst>
          </p:cNvPr>
          <p:cNvSpPr/>
          <p:nvPr/>
        </p:nvSpPr>
        <p:spPr>
          <a:xfrm flipV="1">
            <a:off x="4392290" y="2786788"/>
            <a:ext cx="840171" cy="200137"/>
          </a:xfrm>
          <a:prstGeom prst="arc">
            <a:avLst>
              <a:gd name="adj1" fmla="val 10997012"/>
              <a:gd name="adj2" fmla="val 2142790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82BC286-A8BB-4630-8E84-8831096D551B}"/>
              </a:ext>
            </a:extLst>
          </p:cNvPr>
          <p:cNvSpPr/>
          <p:nvPr/>
        </p:nvSpPr>
        <p:spPr>
          <a:xfrm flipH="1">
            <a:off x="3306821" y="1824186"/>
            <a:ext cx="2660842" cy="461664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7CA2761-79AB-4F38-BB68-831251DD64AA}"/>
              </a:ext>
            </a:extLst>
          </p:cNvPr>
          <p:cNvSpPr/>
          <p:nvPr/>
        </p:nvSpPr>
        <p:spPr>
          <a:xfrm flipH="1">
            <a:off x="3306821" y="2616361"/>
            <a:ext cx="2660842" cy="461664"/>
          </a:xfrm>
          <a:prstGeom prst="rect">
            <a:avLst/>
          </a:prstGeom>
          <a:solidFill>
            <a:srgbClr val="66D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B33973-AB84-45D8-92E0-69B402E31F58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20" name="Google Shape;6479;p62">
              <a:extLst>
                <a:ext uri="{FF2B5EF4-FFF2-40B4-BE49-F238E27FC236}">
                  <a16:creationId xmlns:a16="http://schemas.microsoft.com/office/drawing/2014/main" id="{77C0580A-7664-409B-B53D-75D00FE035DF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22" name="Google Shape;6480;p62">
                <a:extLst>
                  <a:ext uri="{FF2B5EF4-FFF2-40B4-BE49-F238E27FC236}">
                    <a16:creationId xmlns:a16="http://schemas.microsoft.com/office/drawing/2014/main" id="{C5CBA4E2-7914-455C-991C-D4F1B8064246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3" name="Google Shape;6481;p62">
                <a:extLst>
                  <a:ext uri="{FF2B5EF4-FFF2-40B4-BE49-F238E27FC236}">
                    <a16:creationId xmlns:a16="http://schemas.microsoft.com/office/drawing/2014/main" id="{B0191EC3-C279-4C70-A59F-419FC415AFF0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Google Shape;6482;p62">
                <a:extLst>
                  <a:ext uri="{FF2B5EF4-FFF2-40B4-BE49-F238E27FC236}">
                    <a16:creationId xmlns:a16="http://schemas.microsoft.com/office/drawing/2014/main" id="{F9622518-21A2-469F-87A4-92ED57360CF6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65D9DA4-D267-4E91-9C4E-592D501852F4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ຊົວ ຢາງ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854664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2.46914E-6 L 0.04705 0.04013 C 0.05712 0.04908 0.07205 0.05401 0.08785 0.05401 C 0.10573 0.05401 0.11997 0.04908 0.13004 0.04013 L 0.17813 -2.46914E-6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41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46914E-6 L -0.04774 -0.06697 C -0.05781 -0.08179 -0.07274 -0.08981 -0.08837 -0.08981 C -0.10608 -0.08981 -0.12031 -0.08179 -0.13038 -0.06697 L -0.17795 -2.46914E-6 " pathEditMode="relative" rAng="0" ptsTypes="AAAAA">
                                      <p:cBhvr>
                                        <p:cTn id="1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-45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124 L 0.02257 0.03889 C 0.02743 0.04784 0.03455 0.05278 0.04201 0.05278 C 0.05052 0.05278 0.05729 0.04784 0.06215 0.03889 L 0.08507 -0.00124 " pathEditMode="relative" rAng="0" ptsTypes="AAAAA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268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-0.02292 -0.05154 C -0.02778 -0.06296 -0.0349 -0.06914 -0.04237 -0.06914 C -0.05087 -0.06914 -0.05764 -0.06296 -0.0625 -0.05154 L -0.08524 7.40741E-7 " pathEditMode="relative" rAng="0" ptsTypes="AAAAA">
                                      <p:cBhvr>
                                        <p:cTn id="3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-34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4" grpId="0" animBg="1"/>
      <p:bldP spid="34" grpId="0"/>
      <p:bldP spid="36" grpId="0"/>
      <p:bldP spid="42" grpId="0" animBg="1"/>
      <p:bldP spid="89" grpId="0" animBg="1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C4E12DD-567B-4A9B-B2B7-9C6AE8E9F1D2}"/>
              </a:ext>
            </a:extLst>
          </p:cNvPr>
          <p:cNvSpPr txBox="1"/>
          <p:nvPr/>
        </p:nvSpPr>
        <p:spPr>
          <a:xfrm>
            <a:off x="2477748" y="1151151"/>
            <a:ext cx="37213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o-LA" sz="2400" b="1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ນຳແຕ່ລະສວ່ນມາລວມກັນຈະໄດ້ </a:t>
            </a:r>
            <a:endParaRPr lang="th-TH" sz="2400" b="1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902F47-5D6D-40F7-847A-035E78F2F6E9}"/>
              </a:ext>
            </a:extLst>
          </p:cNvPr>
          <p:cNvSpPr txBox="1"/>
          <p:nvPr/>
        </p:nvSpPr>
        <p:spPr>
          <a:xfrm>
            <a:off x="2933500" y="1730379"/>
            <a:ext cx="284052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3</a:t>
            </a:r>
            <a:endParaRPr lang="th-TH" sz="32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1738A2-8FA1-4FAE-86FF-FC51103C908E}"/>
              </a:ext>
            </a:extLst>
          </p:cNvPr>
          <p:cNvSpPr txBox="1"/>
          <p:nvPr/>
        </p:nvSpPr>
        <p:spPr>
          <a:xfrm>
            <a:off x="3959446" y="1730377"/>
            <a:ext cx="284052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5</a:t>
            </a:r>
            <a:endParaRPr lang="th-TH" sz="32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DEAD17-D248-4E23-88E0-3A1CC5021C42}"/>
              </a:ext>
            </a:extLst>
          </p:cNvPr>
          <p:cNvSpPr txBox="1"/>
          <p:nvPr/>
        </p:nvSpPr>
        <p:spPr>
          <a:xfrm>
            <a:off x="3430201" y="1730376"/>
            <a:ext cx="284052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4</a:t>
            </a:r>
            <a:endParaRPr lang="th-TH" sz="32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282572-9D13-4BC4-8F0C-00EB8A475719}"/>
              </a:ext>
            </a:extLst>
          </p:cNvPr>
          <p:cNvSpPr txBox="1"/>
          <p:nvPr/>
        </p:nvSpPr>
        <p:spPr>
          <a:xfrm>
            <a:off x="2421131" y="1730376"/>
            <a:ext cx="284052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2</a:t>
            </a:r>
            <a:endParaRPr lang="th-TH" sz="32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F74DCA-BAE8-4D62-8FB0-1B4A639DF197}"/>
              </a:ext>
            </a:extLst>
          </p:cNvPr>
          <p:cNvCxnSpPr>
            <a:endCxn id="27" idx="2"/>
          </p:cNvCxnSpPr>
          <p:nvPr/>
        </p:nvCxnSpPr>
        <p:spPr>
          <a:xfrm flipH="1">
            <a:off x="2563157" y="2192041"/>
            <a:ext cx="1680342" cy="123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9F904E-1A8B-4ABB-A5B1-BCE582BD6CE7}"/>
              </a:ext>
            </a:extLst>
          </p:cNvPr>
          <p:cNvSpPr txBox="1"/>
          <p:nvPr/>
        </p:nvSpPr>
        <p:spPr>
          <a:xfrm>
            <a:off x="5419264" y="1740842"/>
            <a:ext cx="284052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8</a:t>
            </a:r>
            <a:endParaRPr lang="th-TH" sz="32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43F176-D5A4-4786-99AD-B8E71B46647D}"/>
              </a:ext>
            </a:extLst>
          </p:cNvPr>
          <p:cNvSpPr txBox="1"/>
          <p:nvPr/>
        </p:nvSpPr>
        <p:spPr>
          <a:xfrm>
            <a:off x="4944837" y="1746708"/>
            <a:ext cx="284052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7</a:t>
            </a:r>
            <a:endParaRPr lang="th-TH" sz="32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14EDC1-7EAB-41CB-98E1-A3796DDBE16C}"/>
              </a:ext>
            </a:extLst>
          </p:cNvPr>
          <p:cNvSpPr txBox="1"/>
          <p:nvPr/>
        </p:nvSpPr>
        <p:spPr>
          <a:xfrm>
            <a:off x="5940178" y="1725596"/>
            <a:ext cx="284052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9</a:t>
            </a:r>
            <a:endParaRPr lang="th-TH" sz="3200" dirty="0">
              <a:solidFill>
                <a:schemeClr val="tx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E907F8-E564-4726-8E0D-15070EA0445E}"/>
              </a:ext>
            </a:extLst>
          </p:cNvPr>
          <p:cNvSpPr txBox="1"/>
          <p:nvPr/>
        </p:nvSpPr>
        <p:spPr>
          <a:xfrm>
            <a:off x="4434386" y="1746708"/>
            <a:ext cx="284052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6</a:t>
            </a:r>
            <a:endParaRPr lang="th-TH" sz="3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2CF40A-C54E-4F8D-BF75-F9AA21556EE9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13" name="Google Shape;6479;p62">
              <a:extLst>
                <a:ext uri="{FF2B5EF4-FFF2-40B4-BE49-F238E27FC236}">
                  <a16:creationId xmlns:a16="http://schemas.microsoft.com/office/drawing/2014/main" id="{0CA46530-4844-4E7F-A010-0A8C03625B18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15" name="Google Shape;6480;p62">
                <a:extLst>
                  <a:ext uri="{FF2B5EF4-FFF2-40B4-BE49-F238E27FC236}">
                    <a16:creationId xmlns:a16="http://schemas.microsoft.com/office/drawing/2014/main" id="{9036D5E6-D51E-49D0-8D20-DF92B715E10C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6" name="Google Shape;6481;p62">
                <a:extLst>
                  <a:ext uri="{FF2B5EF4-FFF2-40B4-BE49-F238E27FC236}">
                    <a16:creationId xmlns:a16="http://schemas.microsoft.com/office/drawing/2014/main" id="{88B64F5B-4E72-45DC-B926-C953E08E270D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7" name="Google Shape;6482;p62">
                <a:extLst>
                  <a:ext uri="{FF2B5EF4-FFF2-40B4-BE49-F238E27FC236}">
                    <a16:creationId xmlns:a16="http://schemas.microsoft.com/office/drawing/2014/main" id="{2132BC7F-332A-4F8B-AEFC-022E1A21EA29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AAC4C9-3C54-497E-9364-300F920C7DAF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ຊົວ ຢາງ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8929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9" grpId="0"/>
      <p:bldP spid="30" grpId="0"/>
      <p:bldP spid="38" grpId="0"/>
      <p:bldP spid="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0" name="Google Shape;1020;p44"/>
          <p:cNvGrpSpPr/>
          <p:nvPr/>
        </p:nvGrpSpPr>
        <p:grpSpPr>
          <a:xfrm>
            <a:off x="1832898" y="479778"/>
            <a:ext cx="5801491" cy="4071484"/>
            <a:chOff x="1540350" y="826005"/>
            <a:chExt cx="6259025" cy="3378825"/>
          </a:xfrm>
        </p:grpSpPr>
        <p:sp>
          <p:nvSpPr>
            <p:cNvPr id="1021" name="Google Shape;1021;p44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4"/>
          <p:cNvGrpSpPr/>
          <p:nvPr/>
        </p:nvGrpSpPr>
        <p:grpSpPr>
          <a:xfrm>
            <a:off x="5914875" y="3633489"/>
            <a:ext cx="1315564" cy="1118517"/>
            <a:chOff x="1168000" y="1750950"/>
            <a:chExt cx="405425" cy="344700"/>
          </a:xfrm>
        </p:grpSpPr>
        <p:sp>
          <p:nvSpPr>
            <p:cNvPr id="1025" name="Google Shape;1025;p44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4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1033" name="Google Shape;1033;p44"/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6903631" y="3245825"/>
            <a:ext cx="653616" cy="895336"/>
            <a:chOff x="1731150" y="1748550"/>
            <a:chExt cx="228625" cy="313175"/>
          </a:xfrm>
        </p:grpSpPr>
        <p:sp>
          <p:nvSpPr>
            <p:cNvPr id="1043" name="Google Shape;1043;p4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75B27-80DA-4352-993F-B09C55D9BD39}"/>
              </a:ext>
            </a:extLst>
          </p:cNvPr>
          <p:cNvSpPr txBox="1"/>
          <p:nvPr/>
        </p:nvSpPr>
        <p:spPr>
          <a:xfrm rot="21351651">
            <a:off x="2088359" y="2338569"/>
            <a:ext cx="5581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ຕົວຢ່າງ: ເງື່ອນໄຂແມ່ນຈັດລຳດັບແຕ່ໜ່ອຍຫາຫຼາຍ.</a:t>
            </a:r>
          </a:p>
          <a:p>
            <a:endParaRPr lang="lo-LA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  <a:p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latin typeface="Comic Sans MS" panose="030F0702030302020204" pitchFamily="66" charset="0"/>
                <a:cs typeface="Defago Noto Sans" panose="020B0504020207020204" pitchFamily="34" charset="-34"/>
              </a:rPr>
              <a:t>: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  <a:cs typeface="Defago Noto Sans" panose="020B0504020207020204" pitchFamily="34" charset="-34"/>
              </a:rPr>
              <a:t> </a:t>
            </a:r>
            <a:r>
              <a:rPr lang="lo-LA" dirty="0">
                <a:solidFill>
                  <a:srgbClr val="FFC000"/>
                </a:solidFill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6 3 9 5 8 2 4 7</a:t>
            </a:r>
            <a:endParaRPr lang="th-TH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Defago Noto Sans" panose="020B0504020207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FB8F9-DAAF-4480-955E-630A72889D7A}"/>
              </a:ext>
            </a:extLst>
          </p:cNvPr>
          <p:cNvSpPr txBox="1"/>
          <p:nvPr/>
        </p:nvSpPr>
        <p:spPr>
          <a:xfrm rot="21429268">
            <a:off x="2498476" y="1298381"/>
            <a:ext cx="47449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ເປັນວິທີການລຽງທີໃຊ້ປະໂຫຍດຈາກໂຄງສ້າງຕົ້ນໄມ້ແບບ </a:t>
            </a:r>
            <a:r>
              <a:rPr lang="en-US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binary tree </a:t>
            </a:r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ໂດຍຈະນຳຂໍ້ມູນຈາກຊຸດຂໍ້ມູນມາສ້າງເປັນ </a:t>
            </a:r>
            <a:r>
              <a:rPr lang="en-US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binary  tree </a:t>
            </a:r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ແລ້ວໃຊ້ການເຂົ້າເຖິງຂໍ້ມູນໂດຍໃຊ້ສູດ </a:t>
            </a:r>
            <a:r>
              <a:rPr lang="en-US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in-order </a:t>
            </a:r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ເພື່ອຈັດລຽງຂໍ້ມູນ.</a:t>
            </a:r>
            <a:endParaRPr lang="en-US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0FCA3886-833E-44EF-9F25-A2EAD9E7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5868">
            <a:off x="2990427" y="603762"/>
            <a:ext cx="3746263" cy="5727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sort</a:t>
            </a:r>
            <a:endParaRPr lang="th-TH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5F64C6E-A379-4559-9A3E-7A7A1C9E32D1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6" name="Google Shape;6479;p62">
              <a:extLst>
                <a:ext uri="{FF2B5EF4-FFF2-40B4-BE49-F238E27FC236}">
                  <a16:creationId xmlns:a16="http://schemas.microsoft.com/office/drawing/2014/main" id="{A1FBBB03-D58D-4D2E-BF71-BF58AF92C199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8" name="Google Shape;6480;p62">
                <a:extLst>
                  <a:ext uri="{FF2B5EF4-FFF2-40B4-BE49-F238E27FC236}">
                    <a16:creationId xmlns:a16="http://schemas.microsoft.com/office/drawing/2014/main" id="{1EAA0B09-3D71-470A-82A4-D8BF37F9D2FE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9" name="Google Shape;6481;p62">
                <a:extLst>
                  <a:ext uri="{FF2B5EF4-FFF2-40B4-BE49-F238E27FC236}">
                    <a16:creationId xmlns:a16="http://schemas.microsoft.com/office/drawing/2014/main" id="{65CD6F72-8252-494F-99AD-322552569BB3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0" name="Google Shape;6482;p62">
                <a:extLst>
                  <a:ext uri="{FF2B5EF4-FFF2-40B4-BE49-F238E27FC236}">
                    <a16:creationId xmlns:a16="http://schemas.microsoft.com/office/drawing/2014/main" id="{2136B6ED-2C2F-426D-8F8C-951041A71A25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3C766B-224B-45E0-AF94-3C63F5B273F2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ທະນູທອງ ນັນທາວົງ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03039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2A5F7A-B100-48E9-A362-7C40B4FF8728}"/>
              </a:ext>
            </a:extLst>
          </p:cNvPr>
          <p:cNvSpPr txBox="1"/>
          <p:nvPr/>
        </p:nvSpPr>
        <p:spPr>
          <a:xfrm>
            <a:off x="2154114" y="230445"/>
            <a:ext cx="5581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</a:t>
            </a:r>
            <a:r>
              <a:rPr lang="en-US" sz="2400" dirty="0">
                <a:solidFill>
                  <a:schemeClr val="tx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: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 </a:t>
            </a:r>
            <a:r>
              <a:rPr lang="lo-LA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6 3 9 5 8 2 4 7</a:t>
            </a:r>
            <a:endParaRPr lang="th-TH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Defago Noto Sans" panose="020B0504020207020204" pitchFamily="34" charset="-34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AB528-0152-4AFE-9076-40DE6A0A4611}"/>
              </a:ext>
            </a:extLst>
          </p:cNvPr>
          <p:cNvSpPr/>
          <p:nvPr/>
        </p:nvSpPr>
        <p:spPr>
          <a:xfrm>
            <a:off x="4716380" y="1676518"/>
            <a:ext cx="570640" cy="5706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6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5E2B08-674E-479A-B824-D717F607FC14}"/>
              </a:ext>
            </a:extLst>
          </p:cNvPr>
          <p:cNvSpPr/>
          <p:nvPr/>
        </p:nvSpPr>
        <p:spPr>
          <a:xfrm>
            <a:off x="4716380" y="758567"/>
            <a:ext cx="570640" cy="5706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3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DE564A-F774-4238-871F-10636C464C88}"/>
              </a:ext>
            </a:extLst>
          </p:cNvPr>
          <p:cNvCxnSpPr>
            <a:cxnSpLocks/>
          </p:cNvCxnSpPr>
          <p:nvPr/>
        </p:nvCxnSpPr>
        <p:spPr>
          <a:xfrm flipH="1">
            <a:off x="4214572" y="2087389"/>
            <a:ext cx="501807" cy="395738"/>
          </a:xfrm>
          <a:prstGeom prst="straightConnector1">
            <a:avLst/>
          </a:prstGeom>
          <a:ln w="28575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C01E41E6-957E-4599-9971-A085E10CA784}"/>
              </a:ext>
            </a:extLst>
          </p:cNvPr>
          <p:cNvSpPr/>
          <p:nvPr/>
        </p:nvSpPr>
        <p:spPr>
          <a:xfrm>
            <a:off x="4799948" y="754101"/>
            <a:ext cx="570640" cy="5706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9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DC9C4E-B43F-4602-8BE1-0B13A92C4FB3}"/>
              </a:ext>
            </a:extLst>
          </p:cNvPr>
          <p:cNvCxnSpPr>
            <a:cxnSpLocks/>
          </p:cNvCxnSpPr>
          <p:nvPr/>
        </p:nvCxnSpPr>
        <p:spPr>
          <a:xfrm>
            <a:off x="5287021" y="2087389"/>
            <a:ext cx="570639" cy="395738"/>
          </a:xfrm>
          <a:prstGeom prst="straightConnector1">
            <a:avLst/>
          </a:prstGeom>
          <a:ln w="28575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DE92616-EBDA-4BDC-BECB-48C3D8FDE7F9}"/>
              </a:ext>
            </a:extLst>
          </p:cNvPr>
          <p:cNvSpPr/>
          <p:nvPr/>
        </p:nvSpPr>
        <p:spPr>
          <a:xfrm>
            <a:off x="4897656" y="763033"/>
            <a:ext cx="570640" cy="5706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5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F9A4C2-21AF-4D83-B0AD-15E9F103DC1E}"/>
              </a:ext>
            </a:extLst>
          </p:cNvPr>
          <p:cNvCxnSpPr>
            <a:cxnSpLocks/>
          </p:cNvCxnSpPr>
          <p:nvPr/>
        </p:nvCxnSpPr>
        <p:spPr>
          <a:xfrm>
            <a:off x="4228240" y="2859750"/>
            <a:ext cx="570639" cy="395738"/>
          </a:xfrm>
          <a:prstGeom prst="straightConnector1">
            <a:avLst/>
          </a:prstGeom>
          <a:ln w="28575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A7A2563A-880D-4D4F-A959-C7A1F08FB1DF}"/>
              </a:ext>
            </a:extLst>
          </p:cNvPr>
          <p:cNvSpPr/>
          <p:nvPr/>
        </p:nvSpPr>
        <p:spPr>
          <a:xfrm>
            <a:off x="5005677" y="763033"/>
            <a:ext cx="570640" cy="5706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8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9BCD0-563C-4B3B-A439-F2DC59B86E84}"/>
              </a:ext>
            </a:extLst>
          </p:cNvPr>
          <p:cNvCxnSpPr>
            <a:cxnSpLocks/>
          </p:cNvCxnSpPr>
          <p:nvPr/>
        </p:nvCxnSpPr>
        <p:spPr>
          <a:xfrm flipH="1">
            <a:off x="5795783" y="2859750"/>
            <a:ext cx="123754" cy="220334"/>
          </a:xfrm>
          <a:prstGeom prst="straightConnector1">
            <a:avLst/>
          </a:prstGeom>
          <a:ln w="28575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1510964-2F06-4120-943C-85E1F44A30F9}"/>
              </a:ext>
            </a:extLst>
          </p:cNvPr>
          <p:cNvSpPr/>
          <p:nvPr/>
        </p:nvSpPr>
        <p:spPr>
          <a:xfrm>
            <a:off x="5193289" y="763033"/>
            <a:ext cx="570640" cy="5706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2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BEBFF6B-E6CA-4624-9213-903A9027CE1E}"/>
              </a:ext>
            </a:extLst>
          </p:cNvPr>
          <p:cNvCxnSpPr>
            <a:cxnSpLocks/>
          </p:cNvCxnSpPr>
          <p:nvPr/>
        </p:nvCxnSpPr>
        <p:spPr>
          <a:xfrm flipH="1">
            <a:off x="3403218" y="2859750"/>
            <a:ext cx="371261" cy="395738"/>
          </a:xfrm>
          <a:prstGeom prst="straightConnector1">
            <a:avLst/>
          </a:prstGeom>
          <a:ln w="28575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D5EF5D1-9087-4C1E-A6E1-91ADD1ADC6B6}"/>
              </a:ext>
            </a:extLst>
          </p:cNvPr>
          <p:cNvSpPr/>
          <p:nvPr/>
        </p:nvSpPr>
        <p:spPr>
          <a:xfrm>
            <a:off x="5276782" y="778606"/>
            <a:ext cx="570640" cy="5706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4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EB6AB7-F02C-410C-A4A6-DA3109B511A8}"/>
              </a:ext>
            </a:extLst>
          </p:cNvPr>
          <p:cNvCxnSpPr>
            <a:cxnSpLocks/>
          </p:cNvCxnSpPr>
          <p:nvPr/>
        </p:nvCxnSpPr>
        <p:spPr>
          <a:xfrm flipH="1">
            <a:off x="4465475" y="3596386"/>
            <a:ext cx="341349" cy="336222"/>
          </a:xfrm>
          <a:prstGeom prst="straightConnector1">
            <a:avLst/>
          </a:prstGeom>
          <a:ln w="28575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F4C76A3-4CF3-4502-8E30-5835447EAE1D}"/>
              </a:ext>
            </a:extLst>
          </p:cNvPr>
          <p:cNvSpPr/>
          <p:nvPr/>
        </p:nvSpPr>
        <p:spPr>
          <a:xfrm>
            <a:off x="5360275" y="763033"/>
            <a:ext cx="570640" cy="57064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mic Sans MS" panose="030F0702030302020204" pitchFamily="66" charset="0"/>
              </a:rPr>
              <a:t>7</a:t>
            </a:r>
            <a:endParaRPr lang="th-TH" sz="2400" dirty="0">
              <a:latin typeface="Comic Sans MS" panose="030F0702030302020204" pitchFamily="66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4E7E24-29A1-4BFB-A2A7-D9873300DFD7}"/>
              </a:ext>
            </a:extLst>
          </p:cNvPr>
          <p:cNvCxnSpPr>
            <a:cxnSpLocks/>
          </p:cNvCxnSpPr>
          <p:nvPr/>
        </p:nvCxnSpPr>
        <p:spPr>
          <a:xfrm flipH="1">
            <a:off x="5468297" y="3540722"/>
            <a:ext cx="176232" cy="309383"/>
          </a:xfrm>
          <a:prstGeom prst="straightConnector1">
            <a:avLst/>
          </a:prstGeom>
          <a:ln w="28575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9598C0-A723-4C2F-AF75-3ABE34517A38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20" name="Google Shape;6479;p62">
              <a:extLst>
                <a:ext uri="{FF2B5EF4-FFF2-40B4-BE49-F238E27FC236}">
                  <a16:creationId xmlns:a16="http://schemas.microsoft.com/office/drawing/2014/main" id="{51BCD179-8F67-41CA-9709-D7D23F678957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22" name="Google Shape;6480;p62">
                <a:extLst>
                  <a:ext uri="{FF2B5EF4-FFF2-40B4-BE49-F238E27FC236}">
                    <a16:creationId xmlns:a16="http://schemas.microsoft.com/office/drawing/2014/main" id="{726CFFFE-BE34-48D8-929D-0B30A2D537F4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3" name="Google Shape;6481;p62">
                <a:extLst>
                  <a:ext uri="{FF2B5EF4-FFF2-40B4-BE49-F238E27FC236}">
                    <a16:creationId xmlns:a16="http://schemas.microsoft.com/office/drawing/2014/main" id="{D0C30212-B639-41A1-ABB1-355AE6A5DFA6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Google Shape;6482;p62">
                <a:extLst>
                  <a:ext uri="{FF2B5EF4-FFF2-40B4-BE49-F238E27FC236}">
                    <a16:creationId xmlns:a16="http://schemas.microsoft.com/office/drawing/2014/main" id="{6C57FA84-F710-43E1-87E8-00F68EFDDE42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D69BEC-C60A-48FB-9852-C4FE312E3400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ທະນູທອງ ນັນທາວົງ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DD0764-F788-4732-9C9E-E74DAA93A9AC}"/>
              </a:ext>
            </a:extLst>
          </p:cNvPr>
          <p:cNvSpPr txBox="1"/>
          <p:nvPr/>
        </p:nvSpPr>
        <p:spPr>
          <a:xfrm>
            <a:off x="1703682" y="876536"/>
            <a:ext cx="235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ຖ້າໜ່ອຍກວ່າຈະໄປທາງຊ້າຍ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3AA95E-786B-4AC7-B632-01F1A7028026}"/>
              </a:ext>
            </a:extLst>
          </p:cNvPr>
          <p:cNvSpPr txBox="1"/>
          <p:nvPr/>
        </p:nvSpPr>
        <p:spPr>
          <a:xfrm>
            <a:off x="6620588" y="876535"/>
            <a:ext cx="2351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ຖ້າຫຼາຍກວ່າຈະໄປທາງຂວາ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2583441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0.00052 0.17963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7963 L -0.10782 0.3197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17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-0.00868 0.18055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" y="89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18056 L 0.11302 0.3024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76" y="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01944 0.1787 " pathEditMode="relative" rAng="0" ptsTypes="AA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8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4 0.17871 L -0.12396 0.32037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26" y="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777 0.31882 L -0.0217 0.45649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01945 0.17871 " pathEditMode="relative" rAng="0" ptsTypes="AA">
                                      <p:cBhvr>
                                        <p:cTn id="8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" y="8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945 0.17871 L 0.09045 0.30062 " pathEditMode="relative" rAng="0" ptsTypes="AA">
                                      <p:cBhvr>
                                        <p:cTn id="9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6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45 0.30062 L 0.04774 0.44198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-0.05173 0.1787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87" y="8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73 0.17871 L -0.16007 0.31882 " pathEditMode="relative" rAng="0" ptsTypes="AA">
                                      <p:cBhvr>
                                        <p:cTn id="1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8" y="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07 0.31883 L -0.24583 0.46852 " pathEditMode="relative" rAng="0" ptsTypes="AA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8" y="74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23457E-7 L -0.06076 0.17562 " pathEditMode="relative" rAng="0" ptsTypes="AA">
                                      <p:cBhvr>
                                        <p:cTn id="1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8" y="8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17562 L -0.16909 0.31574 " pathEditMode="relative" rAng="0" ptsTypes="AA">
                                      <p:cBhvr>
                                        <p:cTn id="13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1" y="70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07 0.31883 L -0.06076 0.45895 " pathEditMode="relative" rAng="0" ptsTypes="AA">
                                      <p:cBhvr>
                                        <p:cTn id="1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65" y="7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02 0.4534 L -0.13906 0.59259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2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3.7037E-6 L -0.06996 0.17871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7" y="87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76 0.17562 L 0.05174 0.30062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6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174 0.30062 L 0.01111 0.45402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7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03 0.44198 L -0.03108 0.59815 " pathEditMode="relative" rAng="0" ptsTypes="AA">
                                      <p:cBhvr>
                                        <p:cTn id="16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4" y="78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9" grpId="1" animBg="1"/>
      <p:bldP spid="9" grpId="2" animBg="1"/>
      <p:bldP spid="13" grpId="0" animBg="1"/>
      <p:bldP spid="13" grpId="1" animBg="1"/>
      <p:bldP spid="13" grpId="2" animBg="1"/>
      <p:bldP spid="24" grpId="0" animBg="1"/>
      <p:bldP spid="24" grpId="1" animBg="1"/>
      <p:bldP spid="24" grpId="2" animBg="1"/>
      <p:bldP spid="24" grpId="4" animBg="1"/>
      <p:bldP spid="26" grpId="0" animBg="1"/>
      <p:bldP spid="26" grpId="1" animBg="1"/>
      <p:bldP spid="26" grpId="2" animBg="1"/>
      <p:bldP spid="26" grpId="5" animBg="1"/>
      <p:bldP spid="30" grpId="0" animBg="1"/>
      <p:bldP spid="30" grpId="1" animBg="1"/>
      <p:bldP spid="30" grpId="2" animBg="1"/>
      <p:bldP spid="30" grpId="3" animBg="1"/>
      <p:bldP spid="36" grpId="0" animBg="1"/>
      <p:bldP spid="36" grpId="1" animBg="1"/>
      <p:bldP spid="36" grpId="2" animBg="1"/>
      <p:bldP spid="36" grpId="3" animBg="1"/>
      <p:bldP spid="36" grpId="4" animBg="1"/>
      <p:bldP spid="39" grpId="0" animBg="1"/>
      <p:bldP spid="39" grpId="1" animBg="1"/>
      <p:bldP spid="39" grpId="2" animBg="1"/>
      <p:bldP spid="39" grpId="3" animBg="1"/>
      <p:bldP spid="39" grpId="4" animBg="1"/>
      <p:bldP spid="2" grpId="0"/>
      <p:bldP spid="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A0AA912-2E15-4BF1-9A4E-0D49F87830E4}"/>
              </a:ext>
            </a:extLst>
          </p:cNvPr>
          <p:cNvGrpSpPr/>
          <p:nvPr/>
        </p:nvGrpSpPr>
        <p:grpSpPr>
          <a:xfrm>
            <a:off x="2747296" y="1002850"/>
            <a:ext cx="3465095" cy="2983311"/>
            <a:chOff x="2928831" y="397733"/>
            <a:chExt cx="3465095" cy="298331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36AB528-0152-4AFE-9076-40DE6A0A4611}"/>
                </a:ext>
              </a:extLst>
            </p:cNvPr>
            <p:cNvSpPr/>
            <p:nvPr/>
          </p:nvSpPr>
          <p:spPr>
            <a:xfrm>
              <a:off x="4627003" y="397733"/>
              <a:ext cx="570640" cy="5706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702030302020204" pitchFamily="66" charset="0"/>
                </a:rPr>
                <a:t>6</a:t>
              </a:r>
              <a:endParaRPr lang="th-TH" sz="2400" dirty="0">
                <a:latin typeface="Comic Sans MS" panose="030F0702030302020204" pitchFamily="66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DE564A-F774-4238-871F-10636C464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5195" y="808604"/>
              <a:ext cx="501807" cy="395738"/>
            </a:xfrm>
            <a:prstGeom prst="straightConnector1">
              <a:avLst/>
            </a:prstGeom>
            <a:ln w="28575">
              <a:solidFill>
                <a:srgbClr val="F50E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2DC9C4E-B43F-4602-8BE1-0B13A92C4FB3}"/>
                </a:ext>
              </a:extLst>
            </p:cNvPr>
            <p:cNvCxnSpPr>
              <a:cxnSpLocks/>
            </p:cNvCxnSpPr>
            <p:nvPr/>
          </p:nvCxnSpPr>
          <p:spPr>
            <a:xfrm>
              <a:off x="5197644" y="808604"/>
              <a:ext cx="570639" cy="395738"/>
            </a:xfrm>
            <a:prstGeom prst="straightConnector1">
              <a:avLst/>
            </a:prstGeom>
            <a:ln w="28575">
              <a:solidFill>
                <a:srgbClr val="F50E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F9A4C2-21AF-4D83-B0AD-15E9F103DC1E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4138863" y="1580965"/>
              <a:ext cx="345931" cy="348840"/>
            </a:xfrm>
            <a:prstGeom prst="straightConnector1">
              <a:avLst/>
            </a:prstGeom>
            <a:ln w="28575">
              <a:solidFill>
                <a:srgbClr val="F50E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489BCD0-563C-4B3B-A439-F2DC59B86E84}"/>
                </a:ext>
              </a:extLst>
            </p:cNvPr>
            <p:cNvCxnSpPr>
              <a:cxnSpLocks/>
              <a:stCxn id="29" idx="4"/>
              <a:endCxn id="28" idx="7"/>
            </p:cNvCxnSpPr>
            <p:nvPr/>
          </p:nvCxnSpPr>
          <p:spPr>
            <a:xfrm flipH="1">
              <a:off x="5847235" y="1691132"/>
              <a:ext cx="261371" cy="382859"/>
            </a:xfrm>
            <a:prstGeom prst="straightConnector1">
              <a:avLst/>
            </a:prstGeom>
            <a:ln w="28575">
              <a:solidFill>
                <a:srgbClr val="F50E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BEBFF6B-E6CA-4624-9213-903A9027CE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3841" y="1580965"/>
              <a:ext cx="371261" cy="395738"/>
            </a:xfrm>
            <a:prstGeom prst="straightConnector1">
              <a:avLst/>
            </a:prstGeom>
            <a:ln w="28575">
              <a:solidFill>
                <a:srgbClr val="F50E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EB6AB7-F02C-410C-A4A6-DA3109B511A8}"/>
                </a:ext>
              </a:extLst>
            </p:cNvPr>
            <p:cNvCxnSpPr>
              <a:cxnSpLocks/>
              <a:stCxn id="21" idx="4"/>
              <a:endCxn id="22" idx="7"/>
            </p:cNvCxnSpPr>
            <p:nvPr/>
          </p:nvCxnSpPr>
          <p:spPr>
            <a:xfrm flipH="1">
              <a:off x="4174846" y="2500445"/>
              <a:ext cx="309948" cy="393527"/>
            </a:xfrm>
            <a:prstGeom prst="straightConnector1">
              <a:avLst/>
            </a:prstGeom>
            <a:ln w="28575">
              <a:solidFill>
                <a:srgbClr val="F50E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B4E7E24-29A1-4BFB-A2A7-D9873300DFD7}"/>
                </a:ext>
              </a:extLst>
            </p:cNvPr>
            <p:cNvCxnSpPr>
              <a:cxnSpLocks/>
              <a:stCxn id="28" idx="4"/>
              <a:endCxn id="23" idx="7"/>
            </p:cNvCxnSpPr>
            <p:nvPr/>
          </p:nvCxnSpPr>
          <p:spPr>
            <a:xfrm flipH="1">
              <a:off x="5361921" y="2561063"/>
              <a:ext cx="283562" cy="332909"/>
            </a:xfrm>
            <a:prstGeom prst="straightConnector1">
              <a:avLst/>
            </a:prstGeom>
            <a:ln w="28575">
              <a:solidFill>
                <a:srgbClr val="F50E0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EAC930-730B-4A37-B82B-F7AC3FFABD59}"/>
                </a:ext>
              </a:extLst>
            </p:cNvPr>
            <p:cNvSpPr/>
            <p:nvPr/>
          </p:nvSpPr>
          <p:spPr>
            <a:xfrm>
              <a:off x="3661037" y="1120492"/>
              <a:ext cx="570640" cy="5706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702030302020204" pitchFamily="66" charset="0"/>
                </a:rPr>
                <a:t>3</a:t>
              </a:r>
              <a:endParaRPr lang="th-TH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4EAC1A-01BA-40A0-8EB4-6B60C05CCC94}"/>
                </a:ext>
              </a:extLst>
            </p:cNvPr>
            <p:cNvSpPr/>
            <p:nvPr/>
          </p:nvSpPr>
          <p:spPr>
            <a:xfrm>
              <a:off x="2928831" y="2000680"/>
              <a:ext cx="570640" cy="5706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702030302020204" pitchFamily="66" charset="0"/>
                </a:rPr>
                <a:t>2</a:t>
              </a:r>
              <a:endParaRPr lang="th-TH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3145CA-C30A-4276-9B28-B9131B94BF22}"/>
                </a:ext>
              </a:extLst>
            </p:cNvPr>
            <p:cNvSpPr/>
            <p:nvPr/>
          </p:nvSpPr>
          <p:spPr>
            <a:xfrm>
              <a:off x="4199474" y="1929805"/>
              <a:ext cx="570640" cy="5706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702030302020204" pitchFamily="66" charset="0"/>
                </a:rPr>
                <a:t>5</a:t>
              </a:r>
              <a:endParaRPr lang="th-TH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25DA87-354C-4A01-8188-5C9DA15BE570}"/>
                </a:ext>
              </a:extLst>
            </p:cNvPr>
            <p:cNvSpPr/>
            <p:nvPr/>
          </p:nvSpPr>
          <p:spPr>
            <a:xfrm>
              <a:off x="3687774" y="2810404"/>
              <a:ext cx="570640" cy="5706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702030302020204" pitchFamily="66" charset="0"/>
                </a:rPr>
                <a:t>4</a:t>
              </a:r>
              <a:endParaRPr lang="th-TH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223BAF9-040B-4D6B-98F9-5C9A49DB9DD6}"/>
                </a:ext>
              </a:extLst>
            </p:cNvPr>
            <p:cNvSpPr/>
            <p:nvPr/>
          </p:nvSpPr>
          <p:spPr>
            <a:xfrm>
              <a:off x="4874849" y="2810404"/>
              <a:ext cx="570640" cy="5706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702030302020204" pitchFamily="66" charset="0"/>
                </a:rPr>
                <a:t>7</a:t>
              </a:r>
              <a:endParaRPr lang="th-TH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AB8F933-D8F2-47A5-AE72-EF6EED1AA281}"/>
                </a:ext>
              </a:extLst>
            </p:cNvPr>
            <p:cNvSpPr/>
            <p:nvPr/>
          </p:nvSpPr>
          <p:spPr>
            <a:xfrm>
              <a:off x="5360163" y="1990423"/>
              <a:ext cx="570640" cy="5706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702030302020204" pitchFamily="66" charset="0"/>
                </a:rPr>
                <a:t>8</a:t>
              </a:r>
              <a:endParaRPr lang="th-TH" sz="2400" dirty="0">
                <a:latin typeface="Comic Sans MS" panose="030F0702030302020204" pitchFamily="66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E4CB0C-4C21-4E85-B607-354B971D6DB1}"/>
                </a:ext>
              </a:extLst>
            </p:cNvPr>
            <p:cNvSpPr/>
            <p:nvPr/>
          </p:nvSpPr>
          <p:spPr>
            <a:xfrm>
              <a:off x="5823286" y="1120492"/>
              <a:ext cx="570640" cy="57064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omic Sans MS" panose="030F0702030302020204" pitchFamily="66" charset="0"/>
                </a:rPr>
                <a:t>9</a:t>
              </a:r>
              <a:endParaRPr lang="th-TH" sz="24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FF2613-7D06-4F14-829A-AABB6A81DD42}"/>
              </a:ext>
            </a:extLst>
          </p:cNvPr>
          <p:cNvSpPr txBox="1"/>
          <p:nvPr/>
        </p:nvSpPr>
        <p:spPr>
          <a:xfrm>
            <a:off x="2164976" y="314683"/>
            <a:ext cx="533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ຫລັງຈາກນັ້ນຈະໃຊ້ວິທີການເຂົ້າເຖິງຂໍ້ມູນແບບ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  <a:p>
            <a:pPr algn="ctr"/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In-Order(L N R) </a:t>
            </a:r>
            <a:r>
              <a:rPr lang="lo-L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ເພື່ອຈັດລຽງຂໍ້ມູນ.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  <a:p>
            <a:endParaRPr lang="th-TH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8436F8-8EAD-4419-9F91-16ACBA34D0A1}"/>
              </a:ext>
            </a:extLst>
          </p:cNvPr>
          <p:cNvSpPr txBox="1"/>
          <p:nvPr/>
        </p:nvSpPr>
        <p:spPr>
          <a:xfrm>
            <a:off x="1365662" y="4432107"/>
            <a:ext cx="697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ຈະໄດ້ </a:t>
            </a:r>
            <a:endParaRPr lang="th-TH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B97030-1AE8-4C67-8792-66E7EF10095A}"/>
              </a:ext>
            </a:extLst>
          </p:cNvPr>
          <p:cNvSpPr txBox="1"/>
          <p:nvPr/>
        </p:nvSpPr>
        <p:spPr>
          <a:xfrm>
            <a:off x="2092912" y="4432107"/>
            <a:ext cx="697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2</a:t>
            </a:r>
            <a:endParaRPr lang="th-TH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84B222-A2BD-49F8-BE1E-373919B4E4E2}"/>
              </a:ext>
            </a:extLst>
          </p:cNvPr>
          <p:cNvSpPr txBox="1"/>
          <p:nvPr/>
        </p:nvSpPr>
        <p:spPr>
          <a:xfrm>
            <a:off x="2790515" y="4432107"/>
            <a:ext cx="697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3</a:t>
            </a:r>
            <a:endParaRPr lang="th-TH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C10948-436F-4BD2-AA57-6E91B63ABC3D}"/>
              </a:ext>
            </a:extLst>
          </p:cNvPr>
          <p:cNvSpPr txBox="1"/>
          <p:nvPr/>
        </p:nvSpPr>
        <p:spPr>
          <a:xfrm>
            <a:off x="3434819" y="4432107"/>
            <a:ext cx="697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4</a:t>
            </a:r>
            <a:endParaRPr lang="th-TH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D545FB-5B42-495A-ACE5-CC4033427AC5}"/>
              </a:ext>
            </a:extLst>
          </p:cNvPr>
          <p:cNvSpPr txBox="1"/>
          <p:nvPr/>
        </p:nvSpPr>
        <p:spPr>
          <a:xfrm>
            <a:off x="4132422" y="4432107"/>
            <a:ext cx="697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5</a:t>
            </a:r>
            <a:endParaRPr lang="th-TH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191B92-F120-4D00-A01F-6C7480F09EA1}"/>
              </a:ext>
            </a:extLst>
          </p:cNvPr>
          <p:cNvSpPr txBox="1"/>
          <p:nvPr/>
        </p:nvSpPr>
        <p:spPr>
          <a:xfrm>
            <a:off x="4766345" y="4432107"/>
            <a:ext cx="697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6</a:t>
            </a:r>
            <a:endParaRPr lang="th-TH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2831CD-FD4F-4C2B-BEF2-B6067077F9BF}"/>
              </a:ext>
            </a:extLst>
          </p:cNvPr>
          <p:cNvSpPr txBox="1"/>
          <p:nvPr/>
        </p:nvSpPr>
        <p:spPr>
          <a:xfrm>
            <a:off x="5463948" y="4432107"/>
            <a:ext cx="697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7</a:t>
            </a:r>
            <a:endParaRPr lang="th-TH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3C6219-5073-4A60-80C4-120BC4CE1C1F}"/>
              </a:ext>
            </a:extLst>
          </p:cNvPr>
          <p:cNvSpPr txBox="1"/>
          <p:nvPr/>
        </p:nvSpPr>
        <p:spPr>
          <a:xfrm>
            <a:off x="6108252" y="4432107"/>
            <a:ext cx="697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8</a:t>
            </a:r>
            <a:endParaRPr lang="th-TH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0EA00C-4F3F-490A-84CD-E66AF586B450}"/>
              </a:ext>
            </a:extLst>
          </p:cNvPr>
          <p:cNvSpPr txBox="1"/>
          <p:nvPr/>
        </p:nvSpPr>
        <p:spPr>
          <a:xfrm>
            <a:off x="6805855" y="4432107"/>
            <a:ext cx="6976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o-LA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9</a:t>
            </a:r>
            <a:endParaRPr lang="th-TH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36457D7-AE20-4333-9AFF-2E9642BD180C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51" name="Google Shape;6479;p62">
              <a:extLst>
                <a:ext uri="{FF2B5EF4-FFF2-40B4-BE49-F238E27FC236}">
                  <a16:creationId xmlns:a16="http://schemas.microsoft.com/office/drawing/2014/main" id="{9409FA52-98BE-4270-9904-BA28509EA54A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53" name="Google Shape;6480;p62">
                <a:extLst>
                  <a:ext uri="{FF2B5EF4-FFF2-40B4-BE49-F238E27FC236}">
                    <a16:creationId xmlns:a16="http://schemas.microsoft.com/office/drawing/2014/main" id="{2DAFED42-A890-42EC-AC6C-BC264BE9F02F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54" name="Google Shape;6481;p62">
                <a:extLst>
                  <a:ext uri="{FF2B5EF4-FFF2-40B4-BE49-F238E27FC236}">
                    <a16:creationId xmlns:a16="http://schemas.microsoft.com/office/drawing/2014/main" id="{D340169B-2513-420F-9EBC-82A7399ABB6C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55" name="Google Shape;6482;p62">
                <a:extLst>
                  <a:ext uri="{FF2B5EF4-FFF2-40B4-BE49-F238E27FC236}">
                    <a16:creationId xmlns:a16="http://schemas.microsoft.com/office/drawing/2014/main" id="{5CC9D019-14CB-4BA5-B220-C00241305EFD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D0B4E0-7A03-43E5-B29D-FE8EA87DED54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ທະນູທອງ ນັນທາວົງ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8896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3" grpId="0"/>
      <p:bldP spid="34" grpId="0"/>
      <p:bldP spid="35" grpId="0"/>
      <p:bldP spid="36" grpId="0"/>
      <p:bldP spid="38" grpId="0"/>
      <p:bldP spid="3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6">
            <a:extLst>
              <a:ext uri="{FF2B5EF4-FFF2-40B4-BE49-F238E27FC236}">
                <a16:creationId xmlns:a16="http://schemas.microsoft.com/office/drawing/2014/main" id="{527547E9-8146-4E8F-A524-F7FB78D5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85" y="1807663"/>
            <a:ext cx="7920538" cy="822123"/>
          </a:xfrm>
        </p:spPr>
        <p:txBody>
          <a:bodyPr/>
          <a:lstStyle/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ຜົນຈາກການຈັດລຽງ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 Sort</a:t>
            </a:r>
            <a:r>
              <a:rPr lang="lo-LA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ໄດ້</a:t>
            </a:r>
            <a:r>
              <a:rPr lang="lo-L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:</a:t>
            </a:r>
            <a:br>
              <a:rPr lang="lo-LA" b="1" dirty="0"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Defago Noto Sans" panose="020B0504020207020204" pitchFamily="34" charset="-3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1A37D6-A5D4-4158-A67C-5685FABCC7FD}"/>
              </a:ext>
            </a:extLst>
          </p:cNvPr>
          <p:cNvSpPr txBox="1"/>
          <p:nvPr/>
        </p:nvSpPr>
        <p:spPr>
          <a:xfrm>
            <a:off x="1027220" y="2724620"/>
            <a:ext cx="7089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“</a:t>
            </a:r>
            <a:r>
              <a:rPr lang="lo-LA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2  3  4  5  6  7  8  9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”</a:t>
            </a:r>
            <a:endParaRPr lang="th-TH" sz="3600" b="1" dirty="0"/>
          </a:p>
        </p:txBody>
      </p:sp>
      <p:grpSp>
        <p:nvGrpSpPr>
          <p:cNvPr id="5" name="Google Shape;6479;p62">
            <a:extLst>
              <a:ext uri="{FF2B5EF4-FFF2-40B4-BE49-F238E27FC236}">
                <a16:creationId xmlns:a16="http://schemas.microsoft.com/office/drawing/2014/main" id="{924D52BA-8C46-495E-9E9D-626E2EDC485A}"/>
              </a:ext>
            </a:extLst>
          </p:cNvPr>
          <p:cNvGrpSpPr/>
          <p:nvPr/>
        </p:nvGrpSpPr>
        <p:grpSpPr>
          <a:xfrm>
            <a:off x="214848" y="128919"/>
            <a:ext cx="351874" cy="297623"/>
            <a:chOff x="2678350" y="1464650"/>
            <a:chExt cx="499750" cy="422700"/>
          </a:xfrm>
        </p:grpSpPr>
        <p:sp>
          <p:nvSpPr>
            <p:cNvPr id="7" name="Google Shape;6480;p62">
              <a:extLst>
                <a:ext uri="{FF2B5EF4-FFF2-40B4-BE49-F238E27FC236}">
                  <a16:creationId xmlns:a16="http://schemas.microsoft.com/office/drawing/2014/main" id="{616EAE8A-89B6-48FE-89EF-3CBC12503857}"/>
                </a:ext>
              </a:extLst>
            </p:cNvPr>
            <p:cNvSpPr/>
            <p:nvPr/>
          </p:nvSpPr>
          <p:spPr>
            <a:xfrm>
              <a:off x="3081050" y="1542700"/>
              <a:ext cx="97050" cy="267350"/>
            </a:xfrm>
            <a:custGeom>
              <a:avLst/>
              <a:gdLst/>
              <a:ahLst/>
              <a:cxnLst/>
              <a:rect l="l" t="t" r="r" b="b"/>
              <a:pathLst>
                <a:path w="3882" h="10694" extrusionOk="0">
                  <a:moveTo>
                    <a:pt x="618" y="0"/>
                  </a:moveTo>
                  <a:cubicBezTo>
                    <a:pt x="474" y="0"/>
                    <a:pt x="329" y="55"/>
                    <a:pt x="220" y="165"/>
                  </a:cubicBezTo>
                  <a:cubicBezTo>
                    <a:pt x="3" y="384"/>
                    <a:pt x="0" y="737"/>
                    <a:pt x="214" y="957"/>
                  </a:cubicBezTo>
                  <a:cubicBezTo>
                    <a:pt x="2650" y="3375"/>
                    <a:pt x="2650" y="7316"/>
                    <a:pt x="214" y="9737"/>
                  </a:cubicBezTo>
                  <a:cubicBezTo>
                    <a:pt x="0" y="9957"/>
                    <a:pt x="3" y="10310"/>
                    <a:pt x="220" y="10526"/>
                  </a:cubicBezTo>
                  <a:cubicBezTo>
                    <a:pt x="330" y="10638"/>
                    <a:pt x="475" y="10693"/>
                    <a:pt x="620" y="10693"/>
                  </a:cubicBezTo>
                  <a:cubicBezTo>
                    <a:pt x="761" y="10693"/>
                    <a:pt x="902" y="10641"/>
                    <a:pt x="1012" y="10535"/>
                  </a:cubicBezTo>
                  <a:cubicBezTo>
                    <a:pt x="3882" y="7672"/>
                    <a:pt x="3882" y="3022"/>
                    <a:pt x="1012" y="159"/>
                  </a:cubicBezTo>
                  <a:cubicBezTo>
                    <a:pt x="902" y="53"/>
                    <a:pt x="760" y="0"/>
                    <a:pt x="6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" name="Google Shape;6481;p62">
              <a:extLst>
                <a:ext uri="{FF2B5EF4-FFF2-40B4-BE49-F238E27FC236}">
                  <a16:creationId xmlns:a16="http://schemas.microsoft.com/office/drawing/2014/main" id="{C0529BCD-A890-47F5-8B1F-F337F149D01D}"/>
                </a:ext>
              </a:extLst>
            </p:cNvPr>
            <p:cNvSpPr/>
            <p:nvPr/>
          </p:nvSpPr>
          <p:spPr>
            <a:xfrm>
              <a:off x="3041000" y="1582600"/>
              <a:ext cx="75075" cy="187725"/>
            </a:xfrm>
            <a:custGeom>
              <a:avLst/>
              <a:gdLst/>
              <a:ahLst/>
              <a:cxnLst/>
              <a:rect l="l" t="t" r="r" b="b"/>
              <a:pathLst>
                <a:path w="3003" h="7509" extrusionOk="0">
                  <a:moveTo>
                    <a:pt x="626" y="0"/>
                  </a:moveTo>
                  <a:cubicBezTo>
                    <a:pt x="482" y="0"/>
                    <a:pt x="337" y="55"/>
                    <a:pt x="226" y="165"/>
                  </a:cubicBezTo>
                  <a:cubicBezTo>
                    <a:pt x="9" y="381"/>
                    <a:pt x="6" y="734"/>
                    <a:pt x="220" y="957"/>
                  </a:cubicBezTo>
                  <a:cubicBezTo>
                    <a:pt x="1774" y="2495"/>
                    <a:pt x="1774" y="5007"/>
                    <a:pt x="220" y="6545"/>
                  </a:cubicBezTo>
                  <a:cubicBezTo>
                    <a:pt x="0" y="6765"/>
                    <a:pt x="0" y="7124"/>
                    <a:pt x="220" y="7343"/>
                  </a:cubicBezTo>
                  <a:cubicBezTo>
                    <a:pt x="330" y="7453"/>
                    <a:pt x="474" y="7508"/>
                    <a:pt x="619" y="7508"/>
                  </a:cubicBezTo>
                  <a:cubicBezTo>
                    <a:pt x="763" y="7508"/>
                    <a:pt x="908" y="7453"/>
                    <a:pt x="1018" y="7343"/>
                  </a:cubicBezTo>
                  <a:cubicBezTo>
                    <a:pt x="3002" y="5359"/>
                    <a:pt x="3002" y="2143"/>
                    <a:pt x="1018" y="159"/>
                  </a:cubicBezTo>
                  <a:cubicBezTo>
                    <a:pt x="909" y="53"/>
                    <a:pt x="768" y="0"/>
                    <a:pt x="6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" name="Google Shape;6482;p62">
              <a:extLst>
                <a:ext uri="{FF2B5EF4-FFF2-40B4-BE49-F238E27FC236}">
                  <a16:creationId xmlns:a16="http://schemas.microsoft.com/office/drawing/2014/main" id="{1E07335E-390D-46D0-AD78-D78A98D4CDA0}"/>
                </a:ext>
              </a:extLst>
            </p:cNvPr>
            <p:cNvSpPr/>
            <p:nvPr/>
          </p:nvSpPr>
          <p:spPr>
            <a:xfrm>
              <a:off x="2678350" y="1464650"/>
              <a:ext cx="339700" cy="422700"/>
            </a:xfrm>
            <a:custGeom>
              <a:avLst/>
              <a:gdLst/>
              <a:ahLst/>
              <a:cxnLst/>
              <a:rect l="l" t="t" r="r" b="b"/>
              <a:pathLst>
                <a:path w="13588" h="16908" extrusionOk="0">
                  <a:moveTo>
                    <a:pt x="5683" y="5632"/>
                  </a:moveTo>
                  <a:lnTo>
                    <a:pt x="5683" y="11278"/>
                  </a:lnTo>
                  <a:lnTo>
                    <a:pt x="3952" y="11278"/>
                  </a:lnTo>
                  <a:cubicBezTo>
                    <a:pt x="3638" y="11278"/>
                    <a:pt x="3389" y="11026"/>
                    <a:pt x="3389" y="10712"/>
                  </a:cubicBezTo>
                  <a:lnTo>
                    <a:pt x="3389" y="6195"/>
                  </a:lnTo>
                  <a:cubicBezTo>
                    <a:pt x="3389" y="5882"/>
                    <a:pt x="3638" y="5632"/>
                    <a:pt x="3952" y="5632"/>
                  </a:cubicBezTo>
                  <a:close/>
                  <a:moveTo>
                    <a:pt x="11895" y="1115"/>
                  </a:moveTo>
                  <a:cubicBezTo>
                    <a:pt x="12206" y="1115"/>
                    <a:pt x="12458" y="1365"/>
                    <a:pt x="12458" y="1679"/>
                  </a:cubicBezTo>
                  <a:lnTo>
                    <a:pt x="12458" y="15229"/>
                  </a:lnTo>
                  <a:cubicBezTo>
                    <a:pt x="12458" y="15542"/>
                    <a:pt x="12206" y="15792"/>
                    <a:pt x="11895" y="15792"/>
                  </a:cubicBezTo>
                  <a:cubicBezTo>
                    <a:pt x="11582" y="15792"/>
                    <a:pt x="11329" y="15542"/>
                    <a:pt x="11329" y="15229"/>
                  </a:cubicBezTo>
                  <a:lnTo>
                    <a:pt x="11329" y="1679"/>
                  </a:lnTo>
                  <a:cubicBezTo>
                    <a:pt x="11329" y="1365"/>
                    <a:pt x="11582" y="1115"/>
                    <a:pt x="11895" y="1115"/>
                  </a:cubicBezTo>
                  <a:close/>
                  <a:moveTo>
                    <a:pt x="11892" y="0"/>
                  </a:moveTo>
                  <a:cubicBezTo>
                    <a:pt x="11090" y="0"/>
                    <a:pt x="10386" y="570"/>
                    <a:pt x="10230" y="1374"/>
                  </a:cubicBezTo>
                  <a:lnTo>
                    <a:pt x="6060" y="4503"/>
                  </a:lnTo>
                  <a:lnTo>
                    <a:pt x="3952" y="4503"/>
                  </a:lnTo>
                  <a:cubicBezTo>
                    <a:pt x="3235" y="4503"/>
                    <a:pt x="2600" y="4955"/>
                    <a:pt x="2362" y="5632"/>
                  </a:cubicBezTo>
                  <a:lnTo>
                    <a:pt x="1693" y="5632"/>
                  </a:lnTo>
                  <a:cubicBezTo>
                    <a:pt x="757" y="5632"/>
                    <a:pt x="1" y="6388"/>
                    <a:pt x="1" y="7325"/>
                  </a:cubicBezTo>
                  <a:lnTo>
                    <a:pt x="1" y="9583"/>
                  </a:lnTo>
                  <a:cubicBezTo>
                    <a:pt x="1" y="10520"/>
                    <a:pt x="757" y="11275"/>
                    <a:pt x="1693" y="11278"/>
                  </a:cubicBezTo>
                  <a:lnTo>
                    <a:pt x="2362" y="11278"/>
                  </a:lnTo>
                  <a:cubicBezTo>
                    <a:pt x="2600" y="11953"/>
                    <a:pt x="3235" y="12405"/>
                    <a:pt x="3952" y="12408"/>
                  </a:cubicBezTo>
                  <a:lnTo>
                    <a:pt x="6060" y="12408"/>
                  </a:lnTo>
                  <a:lnTo>
                    <a:pt x="10230" y="15533"/>
                  </a:lnTo>
                  <a:cubicBezTo>
                    <a:pt x="10386" y="16336"/>
                    <a:pt x="11087" y="16908"/>
                    <a:pt x="11888" y="16908"/>
                  </a:cubicBezTo>
                  <a:cubicBezTo>
                    <a:pt x="11940" y="16908"/>
                    <a:pt x="11993" y="16905"/>
                    <a:pt x="12046" y="16900"/>
                  </a:cubicBezTo>
                  <a:cubicBezTo>
                    <a:pt x="12913" y="16822"/>
                    <a:pt x="13582" y="16099"/>
                    <a:pt x="13588" y="15229"/>
                  </a:cubicBezTo>
                  <a:lnTo>
                    <a:pt x="13588" y="1679"/>
                  </a:lnTo>
                  <a:cubicBezTo>
                    <a:pt x="13579" y="808"/>
                    <a:pt x="12913" y="86"/>
                    <a:pt x="12046" y="7"/>
                  </a:cubicBezTo>
                  <a:cubicBezTo>
                    <a:pt x="11994" y="3"/>
                    <a:pt x="11943" y="0"/>
                    <a:pt x="1189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C39556D-C3FD-4D62-8999-84EF2A106B8B}"/>
              </a:ext>
            </a:extLst>
          </p:cNvPr>
          <p:cNvSpPr txBox="1"/>
          <p:nvPr/>
        </p:nvSpPr>
        <p:spPr>
          <a:xfrm>
            <a:off x="523050" y="136368"/>
            <a:ext cx="1964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rPr>
              <a:t>ທ້າວ ທະນູທອງ ນັນທາວົງ</a:t>
            </a:r>
          </a:p>
        </p:txBody>
      </p:sp>
    </p:spTree>
    <p:extLst>
      <p:ext uri="{BB962C8B-B14F-4D97-AF65-F5344CB8AC3E}">
        <p14:creationId xmlns:p14="http://schemas.microsoft.com/office/powerpoint/2010/main" val="40360004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9"/>
          <p:cNvSpPr/>
          <p:nvPr/>
        </p:nvSpPr>
        <p:spPr>
          <a:xfrm rot="-129175">
            <a:off x="1789023" y="1167494"/>
            <a:ext cx="5957405" cy="2926472"/>
          </a:xfrm>
          <a:prstGeom prst="roundRect">
            <a:avLst>
              <a:gd name="adj" fmla="val 24491"/>
            </a:avLst>
          </a:prstGeom>
          <a:noFill/>
          <a:ln w="2857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9"/>
          <p:cNvSpPr/>
          <p:nvPr/>
        </p:nvSpPr>
        <p:spPr>
          <a:xfrm rot="-129175">
            <a:off x="1593297" y="936869"/>
            <a:ext cx="5957405" cy="2926472"/>
          </a:xfrm>
          <a:prstGeom prst="roundRect">
            <a:avLst>
              <a:gd name="adj" fmla="val 2449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7" name="Google Shape;357;p29"/>
          <p:cNvSpPr/>
          <p:nvPr/>
        </p:nvSpPr>
        <p:spPr>
          <a:xfrm>
            <a:off x="3310650" y="3751400"/>
            <a:ext cx="2522700" cy="56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7443046" y="435158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"/>
          <p:cNvSpPr/>
          <p:nvPr/>
        </p:nvSpPr>
        <p:spPr>
          <a:xfrm rot="2006702">
            <a:off x="8051026" y="3645241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title"/>
          </p:nvPr>
        </p:nvSpPr>
        <p:spPr>
          <a:xfrm>
            <a:off x="3310650" y="3810350"/>
            <a:ext cx="25227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Sorting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DCFDD0-2CA4-41D3-851D-BDE7DF81FF24}"/>
              </a:ext>
            </a:extLst>
          </p:cNvPr>
          <p:cNvSpPr txBox="1"/>
          <p:nvPr/>
        </p:nvSpPr>
        <p:spPr>
          <a:xfrm rot="21436493">
            <a:off x="2199360" y="1388858"/>
            <a:ext cx="4810976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sz="32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  </a:t>
            </a:r>
            <a:r>
              <a:rPr lang="lo-LA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</a:t>
            </a:r>
            <a:r>
              <a:rPr lang="lo-LA" sz="3200" b="1" dirty="0">
                <a:solidFill>
                  <a:srgbClr val="FE75F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ປະໂຫຍດ</a:t>
            </a:r>
            <a:r>
              <a:rPr lang="lo-LA" sz="32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</a:t>
            </a:r>
            <a:r>
              <a:rPr lang="lo-LA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ຂອງການຈັດລຽງຂໍ້ມູນ ແມ່ນຊ່ວຍໃຫ້ການຄົ້ນຫາຂໍ້ມູນການເຂົ້າຫາ</a:t>
            </a:r>
          </a:p>
          <a:p>
            <a:pPr>
              <a:lnSpc>
                <a:spcPct val="150000"/>
              </a:lnSpc>
            </a:pPr>
            <a:r>
              <a:rPr lang="lo-LA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ຂໍ້ມູນໄດ້ສະດວກ ແລະ ວອງໄວຫຍິ່ງຂື້ນ</a:t>
            </a:r>
            <a:r>
              <a:rPr lang="en-US" sz="2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.</a:t>
            </a:r>
            <a:endParaRPr lang="en-US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</p:txBody>
      </p:sp>
      <p:grpSp>
        <p:nvGrpSpPr>
          <p:cNvPr id="362" name="Google Shape;362;p29"/>
          <p:cNvGrpSpPr/>
          <p:nvPr/>
        </p:nvGrpSpPr>
        <p:grpSpPr>
          <a:xfrm>
            <a:off x="930765" y="489365"/>
            <a:ext cx="1663844" cy="1216701"/>
            <a:chOff x="3348925" y="3556226"/>
            <a:chExt cx="776300" cy="567650"/>
          </a:xfrm>
        </p:grpSpPr>
        <p:sp>
          <p:nvSpPr>
            <p:cNvPr id="363" name="Google Shape;363;p29"/>
            <p:cNvSpPr/>
            <p:nvPr/>
          </p:nvSpPr>
          <p:spPr>
            <a:xfrm>
              <a:off x="3628125" y="3573200"/>
              <a:ext cx="481025" cy="443825"/>
            </a:xfrm>
            <a:custGeom>
              <a:avLst/>
              <a:gdLst/>
              <a:ahLst/>
              <a:cxnLst/>
              <a:rect l="l" t="t" r="r" b="b"/>
              <a:pathLst>
                <a:path w="19241" h="17753" extrusionOk="0">
                  <a:moveTo>
                    <a:pt x="19241" y="5274"/>
                  </a:moveTo>
                  <a:cubicBezTo>
                    <a:pt x="19157" y="6656"/>
                    <a:pt x="19050" y="8096"/>
                    <a:pt x="18955" y="9537"/>
                  </a:cubicBezTo>
                  <a:cubicBezTo>
                    <a:pt x="18919" y="10287"/>
                    <a:pt x="18931" y="11049"/>
                    <a:pt x="18884" y="11787"/>
                  </a:cubicBezTo>
                  <a:cubicBezTo>
                    <a:pt x="18800" y="13275"/>
                    <a:pt x="17610" y="14335"/>
                    <a:pt x="16098" y="14276"/>
                  </a:cubicBezTo>
                  <a:cubicBezTo>
                    <a:pt x="15990" y="14276"/>
                    <a:pt x="15907" y="14228"/>
                    <a:pt x="15800" y="14228"/>
                  </a:cubicBezTo>
                  <a:cubicBezTo>
                    <a:pt x="15371" y="14216"/>
                    <a:pt x="15264" y="14287"/>
                    <a:pt x="15240" y="14740"/>
                  </a:cubicBezTo>
                  <a:cubicBezTo>
                    <a:pt x="15193" y="15252"/>
                    <a:pt x="15181" y="15776"/>
                    <a:pt x="15145" y="16312"/>
                  </a:cubicBezTo>
                  <a:cubicBezTo>
                    <a:pt x="15145" y="16466"/>
                    <a:pt x="15145" y="16609"/>
                    <a:pt x="15121" y="16764"/>
                  </a:cubicBezTo>
                  <a:cubicBezTo>
                    <a:pt x="15074" y="17074"/>
                    <a:pt x="15121" y="17478"/>
                    <a:pt x="14764" y="17609"/>
                  </a:cubicBezTo>
                  <a:cubicBezTo>
                    <a:pt x="14371" y="17752"/>
                    <a:pt x="14014" y="17562"/>
                    <a:pt x="13764" y="17264"/>
                  </a:cubicBezTo>
                  <a:cubicBezTo>
                    <a:pt x="13097" y="16526"/>
                    <a:pt x="12419" y="15776"/>
                    <a:pt x="11811" y="14990"/>
                  </a:cubicBezTo>
                  <a:cubicBezTo>
                    <a:pt x="11526" y="14633"/>
                    <a:pt x="11228" y="14478"/>
                    <a:pt x="10799" y="14478"/>
                  </a:cubicBezTo>
                  <a:cubicBezTo>
                    <a:pt x="9668" y="14478"/>
                    <a:pt x="8549" y="14514"/>
                    <a:pt x="7442" y="14442"/>
                  </a:cubicBezTo>
                  <a:cubicBezTo>
                    <a:pt x="6394" y="14359"/>
                    <a:pt x="5358" y="14180"/>
                    <a:pt x="4334" y="14002"/>
                  </a:cubicBezTo>
                  <a:cubicBezTo>
                    <a:pt x="3810" y="13918"/>
                    <a:pt x="3763" y="13811"/>
                    <a:pt x="3763" y="13216"/>
                  </a:cubicBezTo>
                  <a:cubicBezTo>
                    <a:pt x="3763" y="12121"/>
                    <a:pt x="3679" y="11025"/>
                    <a:pt x="3394" y="9954"/>
                  </a:cubicBezTo>
                  <a:cubicBezTo>
                    <a:pt x="3179" y="9168"/>
                    <a:pt x="2727" y="8703"/>
                    <a:pt x="1905" y="8608"/>
                  </a:cubicBezTo>
                  <a:cubicBezTo>
                    <a:pt x="1489" y="8549"/>
                    <a:pt x="1072" y="8453"/>
                    <a:pt x="643" y="8430"/>
                  </a:cubicBezTo>
                  <a:cubicBezTo>
                    <a:pt x="286" y="8394"/>
                    <a:pt x="72" y="8227"/>
                    <a:pt x="60" y="7870"/>
                  </a:cubicBezTo>
                  <a:cubicBezTo>
                    <a:pt x="24" y="7251"/>
                    <a:pt x="0" y="6620"/>
                    <a:pt x="12" y="6001"/>
                  </a:cubicBezTo>
                  <a:cubicBezTo>
                    <a:pt x="48" y="5251"/>
                    <a:pt x="84" y="4501"/>
                    <a:pt x="191" y="3750"/>
                  </a:cubicBezTo>
                  <a:cubicBezTo>
                    <a:pt x="286" y="3143"/>
                    <a:pt x="441" y="2536"/>
                    <a:pt x="608" y="1941"/>
                  </a:cubicBezTo>
                  <a:cubicBezTo>
                    <a:pt x="881" y="881"/>
                    <a:pt x="1727" y="488"/>
                    <a:pt x="2643" y="286"/>
                  </a:cubicBezTo>
                  <a:cubicBezTo>
                    <a:pt x="3751" y="36"/>
                    <a:pt x="4870" y="0"/>
                    <a:pt x="6001" y="95"/>
                  </a:cubicBezTo>
                  <a:cubicBezTo>
                    <a:pt x="7870" y="226"/>
                    <a:pt x="9752" y="286"/>
                    <a:pt x="11609" y="417"/>
                  </a:cubicBezTo>
                  <a:cubicBezTo>
                    <a:pt x="13538" y="548"/>
                    <a:pt x="15490" y="750"/>
                    <a:pt x="17431" y="929"/>
                  </a:cubicBezTo>
                  <a:cubicBezTo>
                    <a:pt x="17622" y="941"/>
                    <a:pt x="17812" y="1012"/>
                    <a:pt x="18003" y="1060"/>
                  </a:cubicBezTo>
                  <a:cubicBezTo>
                    <a:pt x="18598" y="1203"/>
                    <a:pt x="18979" y="1584"/>
                    <a:pt x="19015" y="2203"/>
                  </a:cubicBezTo>
                  <a:cubicBezTo>
                    <a:pt x="19110" y="3203"/>
                    <a:pt x="19169" y="4203"/>
                    <a:pt x="19241" y="5274"/>
                  </a:cubicBezTo>
                  <a:close/>
                  <a:moveTo>
                    <a:pt x="9549" y="11585"/>
                  </a:moveTo>
                  <a:cubicBezTo>
                    <a:pt x="9609" y="11585"/>
                    <a:pt x="9763" y="11597"/>
                    <a:pt x="9894" y="11537"/>
                  </a:cubicBezTo>
                  <a:cubicBezTo>
                    <a:pt x="11025" y="11061"/>
                    <a:pt x="11907" y="10347"/>
                    <a:pt x="12228" y="9096"/>
                  </a:cubicBezTo>
                  <a:cubicBezTo>
                    <a:pt x="12395" y="8430"/>
                    <a:pt x="12264" y="8192"/>
                    <a:pt x="11609" y="8144"/>
                  </a:cubicBezTo>
                  <a:cubicBezTo>
                    <a:pt x="10442" y="8084"/>
                    <a:pt x="9263" y="8072"/>
                    <a:pt x="8097" y="8049"/>
                  </a:cubicBezTo>
                  <a:cubicBezTo>
                    <a:pt x="7573" y="8049"/>
                    <a:pt x="7239" y="8489"/>
                    <a:pt x="7287" y="9001"/>
                  </a:cubicBezTo>
                  <a:cubicBezTo>
                    <a:pt x="7311" y="9263"/>
                    <a:pt x="7382" y="9501"/>
                    <a:pt x="7406" y="9751"/>
                  </a:cubicBezTo>
                  <a:cubicBezTo>
                    <a:pt x="7549" y="11001"/>
                    <a:pt x="8573" y="11525"/>
                    <a:pt x="9549" y="11585"/>
                  </a:cubicBezTo>
                  <a:close/>
                  <a:moveTo>
                    <a:pt x="6799" y="6108"/>
                  </a:moveTo>
                  <a:lnTo>
                    <a:pt x="6799" y="6108"/>
                  </a:lnTo>
                  <a:lnTo>
                    <a:pt x="6799" y="5953"/>
                  </a:lnTo>
                  <a:cubicBezTo>
                    <a:pt x="6799" y="5620"/>
                    <a:pt x="6739" y="5346"/>
                    <a:pt x="6358" y="5298"/>
                  </a:cubicBezTo>
                  <a:cubicBezTo>
                    <a:pt x="6084" y="5274"/>
                    <a:pt x="5870" y="5513"/>
                    <a:pt x="5822" y="5894"/>
                  </a:cubicBezTo>
                  <a:cubicBezTo>
                    <a:pt x="5799" y="5965"/>
                    <a:pt x="5799" y="6048"/>
                    <a:pt x="5799" y="6120"/>
                  </a:cubicBezTo>
                  <a:cubicBezTo>
                    <a:pt x="5799" y="6608"/>
                    <a:pt x="6013" y="7013"/>
                    <a:pt x="6275" y="7025"/>
                  </a:cubicBezTo>
                  <a:cubicBezTo>
                    <a:pt x="6561" y="7060"/>
                    <a:pt x="6763" y="6703"/>
                    <a:pt x="6799" y="6167"/>
                  </a:cubicBezTo>
                  <a:close/>
                  <a:moveTo>
                    <a:pt x="14240" y="5536"/>
                  </a:moveTo>
                  <a:cubicBezTo>
                    <a:pt x="13383" y="5608"/>
                    <a:pt x="13121" y="6120"/>
                    <a:pt x="13526" y="6822"/>
                  </a:cubicBezTo>
                  <a:cubicBezTo>
                    <a:pt x="13597" y="6941"/>
                    <a:pt x="13752" y="7072"/>
                    <a:pt x="13859" y="7072"/>
                  </a:cubicBezTo>
                  <a:cubicBezTo>
                    <a:pt x="13954" y="7072"/>
                    <a:pt x="14121" y="6941"/>
                    <a:pt x="14181" y="6822"/>
                  </a:cubicBezTo>
                  <a:cubicBezTo>
                    <a:pt x="14359" y="6417"/>
                    <a:pt x="14371" y="6013"/>
                    <a:pt x="14240" y="5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3367376" y="3796725"/>
              <a:ext cx="342025" cy="307200"/>
            </a:xfrm>
            <a:custGeom>
              <a:avLst/>
              <a:gdLst/>
              <a:ahLst/>
              <a:cxnLst/>
              <a:rect l="l" t="t" r="r" b="b"/>
              <a:pathLst>
                <a:path w="13681" h="12288" extrusionOk="0">
                  <a:moveTo>
                    <a:pt x="2108" y="12288"/>
                  </a:moveTo>
                  <a:cubicBezTo>
                    <a:pt x="1798" y="11704"/>
                    <a:pt x="2048" y="11276"/>
                    <a:pt x="2096" y="10835"/>
                  </a:cubicBezTo>
                  <a:cubicBezTo>
                    <a:pt x="2108" y="10597"/>
                    <a:pt x="2239" y="10359"/>
                    <a:pt x="2286" y="10121"/>
                  </a:cubicBezTo>
                  <a:cubicBezTo>
                    <a:pt x="2405" y="9621"/>
                    <a:pt x="2298" y="9490"/>
                    <a:pt x="1798" y="9466"/>
                  </a:cubicBezTo>
                  <a:cubicBezTo>
                    <a:pt x="1524" y="9454"/>
                    <a:pt x="1251" y="9490"/>
                    <a:pt x="977" y="9466"/>
                  </a:cubicBezTo>
                  <a:cubicBezTo>
                    <a:pt x="453" y="9430"/>
                    <a:pt x="203" y="9216"/>
                    <a:pt x="96" y="8716"/>
                  </a:cubicBezTo>
                  <a:cubicBezTo>
                    <a:pt x="24" y="8371"/>
                    <a:pt x="0" y="8013"/>
                    <a:pt x="0" y="7668"/>
                  </a:cubicBezTo>
                  <a:cubicBezTo>
                    <a:pt x="12" y="6168"/>
                    <a:pt x="24" y="4680"/>
                    <a:pt x="72" y="3180"/>
                  </a:cubicBezTo>
                  <a:cubicBezTo>
                    <a:pt x="84" y="2799"/>
                    <a:pt x="155" y="2429"/>
                    <a:pt x="191" y="2060"/>
                  </a:cubicBezTo>
                  <a:cubicBezTo>
                    <a:pt x="322" y="810"/>
                    <a:pt x="1286" y="239"/>
                    <a:pt x="2167" y="108"/>
                  </a:cubicBezTo>
                  <a:cubicBezTo>
                    <a:pt x="2703" y="13"/>
                    <a:pt x="3263" y="1"/>
                    <a:pt x="3799" y="1"/>
                  </a:cubicBezTo>
                  <a:cubicBezTo>
                    <a:pt x="5680" y="13"/>
                    <a:pt x="7561" y="48"/>
                    <a:pt x="9430" y="96"/>
                  </a:cubicBezTo>
                  <a:cubicBezTo>
                    <a:pt x="10323" y="120"/>
                    <a:pt x="11228" y="179"/>
                    <a:pt x="12121" y="274"/>
                  </a:cubicBezTo>
                  <a:cubicBezTo>
                    <a:pt x="12788" y="334"/>
                    <a:pt x="13181" y="751"/>
                    <a:pt x="13347" y="1406"/>
                  </a:cubicBezTo>
                  <a:cubicBezTo>
                    <a:pt x="13681" y="2834"/>
                    <a:pt x="13681" y="4275"/>
                    <a:pt x="13597" y="5739"/>
                  </a:cubicBezTo>
                  <a:cubicBezTo>
                    <a:pt x="13538" y="6609"/>
                    <a:pt x="13466" y="7478"/>
                    <a:pt x="13395" y="8359"/>
                  </a:cubicBezTo>
                  <a:cubicBezTo>
                    <a:pt x="13312" y="9156"/>
                    <a:pt x="13062" y="9466"/>
                    <a:pt x="12264" y="9609"/>
                  </a:cubicBezTo>
                  <a:cubicBezTo>
                    <a:pt x="11502" y="9740"/>
                    <a:pt x="10728" y="9811"/>
                    <a:pt x="9954" y="9823"/>
                  </a:cubicBezTo>
                  <a:cubicBezTo>
                    <a:pt x="8585" y="9859"/>
                    <a:pt x="7216" y="9811"/>
                    <a:pt x="5834" y="9788"/>
                  </a:cubicBezTo>
                  <a:cubicBezTo>
                    <a:pt x="5477" y="9764"/>
                    <a:pt x="5287" y="9978"/>
                    <a:pt x="5072" y="10180"/>
                  </a:cubicBezTo>
                  <a:cubicBezTo>
                    <a:pt x="4227" y="11038"/>
                    <a:pt x="3179" y="11633"/>
                    <a:pt x="2108" y="12288"/>
                  </a:cubicBezTo>
                  <a:close/>
                  <a:moveTo>
                    <a:pt x="8752" y="5894"/>
                  </a:moveTo>
                  <a:cubicBezTo>
                    <a:pt x="8490" y="5858"/>
                    <a:pt x="8240" y="5811"/>
                    <a:pt x="8001" y="5799"/>
                  </a:cubicBezTo>
                  <a:cubicBezTo>
                    <a:pt x="7216" y="5751"/>
                    <a:pt x="6406" y="5739"/>
                    <a:pt x="5620" y="5680"/>
                  </a:cubicBezTo>
                  <a:cubicBezTo>
                    <a:pt x="5275" y="5656"/>
                    <a:pt x="5132" y="5870"/>
                    <a:pt x="5025" y="6132"/>
                  </a:cubicBezTo>
                  <a:cubicBezTo>
                    <a:pt x="4846" y="6597"/>
                    <a:pt x="5358" y="7978"/>
                    <a:pt x="6049" y="8204"/>
                  </a:cubicBezTo>
                  <a:cubicBezTo>
                    <a:pt x="7168" y="8573"/>
                    <a:pt x="8823" y="7442"/>
                    <a:pt x="8835" y="6275"/>
                  </a:cubicBezTo>
                  <a:cubicBezTo>
                    <a:pt x="8835" y="6168"/>
                    <a:pt x="8787" y="6049"/>
                    <a:pt x="8752" y="5894"/>
                  </a:cubicBezTo>
                  <a:close/>
                  <a:moveTo>
                    <a:pt x="3703" y="3132"/>
                  </a:moveTo>
                  <a:cubicBezTo>
                    <a:pt x="3358" y="3596"/>
                    <a:pt x="3287" y="4013"/>
                    <a:pt x="3406" y="4454"/>
                  </a:cubicBezTo>
                  <a:cubicBezTo>
                    <a:pt x="3429" y="4573"/>
                    <a:pt x="3596" y="4715"/>
                    <a:pt x="3703" y="4715"/>
                  </a:cubicBezTo>
                  <a:cubicBezTo>
                    <a:pt x="3810" y="4715"/>
                    <a:pt x="4001" y="4608"/>
                    <a:pt x="4025" y="4501"/>
                  </a:cubicBezTo>
                  <a:cubicBezTo>
                    <a:pt x="4144" y="4037"/>
                    <a:pt x="4144" y="3572"/>
                    <a:pt x="3703" y="3132"/>
                  </a:cubicBezTo>
                  <a:close/>
                  <a:moveTo>
                    <a:pt x="9835" y="3156"/>
                  </a:moveTo>
                  <a:cubicBezTo>
                    <a:pt x="9490" y="3537"/>
                    <a:pt x="9561" y="3906"/>
                    <a:pt x="9644" y="4263"/>
                  </a:cubicBezTo>
                  <a:cubicBezTo>
                    <a:pt x="9668" y="4382"/>
                    <a:pt x="9847" y="4561"/>
                    <a:pt x="9906" y="4549"/>
                  </a:cubicBezTo>
                  <a:cubicBezTo>
                    <a:pt x="10037" y="4501"/>
                    <a:pt x="10240" y="4382"/>
                    <a:pt x="10264" y="4263"/>
                  </a:cubicBezTo>
                  <a:cubicBezTo>
                    <a:pt x="10359" y="3858"/>
                    <a:pt x="10276" y="3477"/>
                    <a:pt x="9835" y="3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3809400" y="3775000"/>
              <a:ext cx="128600" cy="88125"/>
            </a:xfrm>
            <a:custGeom>
              <a:avLst/>
              <a:gdLst/>
              <a:ahLst/>
              <a:cxnLst/>
              <a:rect l="l" t="t" r="r" b="b"/>
              <a:pathLst>
                <a:path w="5144" h="3525" extrusionOk="0">
                  <a:moveTo>
                    <a:pt x="2298" y="3513"/>
                  </a:moveTo>
                  <a:cubicBezTo>
                    <a:pt x="1322" y="3453"/>
                    <a:pt x="298" y="2929"/>
                    <a:pt x="155" y="1691"/>
                  </a:cubicBezTo>
                  <a:cubicBezTo>
                    <a:pt x="131" y="1441"/>
                    <a:pt x="60" y="1203"/>
                    <a:pt x="36" y="953"/>
                  </a:cubicBezTo>
                  <a:cubicBezTo>
                    <a:pt x="0" y="429"/>
                    <a:pt x="334" y="0"/>
                    <a:pt x="846" y="0"/>
                  </a:cubicBezTo>
                  <a:cubicBezTo>
                    <a:pt x="2024" y="0"/>
                    <a:pt x="3179" y="24"/>
                    <a:pt x="4358" y="84"/>
                  </a:cubicBezTo>
                  <a:cubicBezTo>
                    <a:pt x="5013" y="120"/>
                    <a:pt x="5144" y="370"/>
                    <a:pt x="4977" y="1036"/>
                  </a:cubicBezTo>
                  <a:cubicBezTo>
                    <a:pt x="4667" y="2286"/>
                    <a:pt x="3774" y="3001"/>
                    <a:pt x="2643" y="3477"/>
                  </a:cubicBezTo>
                  <a:cubicBezTo>
                    <a:pt x="2524" y="3525"/>
                    <a:pt x="2358" y="3513"/>
                    <a:pt x="2298" y="3513"/>
                  </a:cubicBezTo>
                  <a:close/>
                  <a:moveTo>
                    <a:pt x="4429" y="870"/>
                  </a:moveTo>
                  <a:cubicBezTo>
                    <a:pt x="4203" y="798"/>
                    <a:pt x="4048" y="715"/>
                    <a:pt x="3882" y="691"/>
                  </a:cubicBezTo>
                  <a:cubicBezTo>
                    <a:pt x="3108" y="631"/>
                    <a:pt x="2334" y="584"/>
                    <a:pt x="1572" y="572"/>
                  </a:cubicBezTo>
                  <a:cubicBezTo>
                    <a:pt x="1346" y="572"/>
                    <a:pt x="1131" y="631"/>
                    <a:pt x="917" y="727"/>
                  </a:cubicBezTo>
                  <a:cubicBezTo>
                    <a:pt x="798" y="774"/>
                    <a:pt x="667" y="905"/>
                    <a:pt x="631" y="1024"/>
                  </a:cubicBezTo>
                  <a:cubicBezTo>
                    <a:pt x="357" y="2036"/>
                    <a:pt x="1429" y="3179"/>
                    <a:pt x="2441" y="2894"/>
                  </a:cubicBezTo>
                  <a:cubicBezTo>
                    <a:pt x="3405" y="2620"/>
                    <a:pt x="4179" y="2048"/>
                    <a:pt x="4429" y="8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3772775" y="3705350"/>
              <a:ext cx="25325" cy="44375"/>
            </a:xfrm>
            <a:custGeom>
              <a:avLst/>
              <a:gdLst/>
              <a:ahLst/>
              <a:cxnLst/>
              <a:rect l="l" t="t" r="r" b="b"/>
              <a:pathLst>
                <a:path w="1013" h="1775" extrusionOk="0">
                  <a:moveTo>
                    <a:pt x="1013" y="822"/>
                  </a:moveTo>
                  <a:lnTo>
                    <a:pt x="1013" y="893"/>
                  </a:lnTo>
                  <a:cubicBezTo>
                    <a:pt x="977" y="1429"/>
                    <a:pt x="775" y="1774"/>
                    <a:pt x="489" y="1751"/>
                  </a:cubicBezTo>
                  <a:cubicBezTo>
                    <a:pt x="215" y="1727"/>
                    <a:pt x="1" y="1334"/>
                    <a:pt x="13" y="846"/>
                  </a:cubicBezTo>
                  <a:cubicBezTo>
                    <a:pt x="13" y="774"/>
                    <a:pt x="13" y="691"/>
                    <a:pt x="36" y="620"/>
                  </a:cubicBezTo>
                  <a:cubicBezTo>
                    <a:pt x="84" y="239"/>
                    <a:pt x="298" y="0"/>
                    <a:pt x="572" y="24"/>
                  </a:cubicBezTo>
                  <a:cubicBezTo>
                    <a:pt x="953" y="72"/>
                    <a:pt x="1013" y="358"/>
                    <a:pt x="1013" y="679"/>
                  </a:cubicBezTo>
                  <a:lnTo>
                    <a:pt x="1013" y="82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3956125" y="3711600"/>
              <a:ext cx="31300" cy="38425"/>
            </a:xfrm>
            <a:custGeom>
              <a:avLst/>
              <a:gdLst/>
              <a:ahLst/>
              <a:cxnLst/>
              <a:rect l="l" t="t" r="r" b="b"/>
              <a:pathLst>
                <a:path w="1252" h="1537" extrusionOk="0">
                  <a:moveTo>
                    <a:pt x="1120" y="0"/>
                  </a:moveTo>
                  <a:cubicBezTo>
                    <a:pt x="1251" y="465"/>
                    <a:pt x="1239" y="881"/>
                    <a:pt x="1061" y="1286"/>
                  </a:cubicBezTo>
                  <a:cubicBezTo>
                    <a:pt x="1013" y="1405"/>
                    <a:pt x="858" y="1536"/>
                    <a:pt x="739" y="1536"/>
                  </a:cubicBezTo>
                  <a:cubicBezTo>
                    <a:pt x="620" y="1536"/>
                    <a:pt x="465" y="1405"/>
                    <a:pt x="406" y="1286"/>
                  </a:cubicBezTo>
                  <a:cubicBezTo>
                    <a:pt x="1" y="596"/>
                    <a:pt x="263" y="96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3488825" y="3938125"/>
              <a:ext cx="99425" cy="73525"/>
            </a:xfrm>
            <a:custGeom>
              <a:avLst/>
              <a:gdLst/>
              <a:ahLst/>
              <a:cxnLst/>
              <a:rect l="l" t="t" r="r" b="b"/>
              <a:pathLst>
                <a:path w="3977" h="2941" extrusionOk="0">
                  <a:moveTo>
                    <a:pt x="3894" y="238"/>
                  </a:moveTo>
                  <a:cubicBezTo>
                    <a:pt x="3917" y="393"/>
                    <a:pt x="3977" y="512"/>
                    <a:pt x="3977" y="631"/>
                  </a:cubicBezTo>
                  <a:cubicBezTo>
                    <a:pt x="3965" y="1810"/>
                    <a:pt x="2310" y="2941"/>
                    <a:pt x="1191" y="2560"/>
                  </a:cubicBezTo>
                  <a:cubicBezTo>
                    <a:pt x="512" y="2346"/>
                    <a:pt x="0" y="953"/>
                    <a:pt x="167" y="500"/>
                  </a:cubicBezTo>
                  <a:cubicBezTo>
                    <a:pt x="274" y="226"/>
                    <a:pt x="417" y="0"/>
                    <a:pt x="762" y="36"/>
                  </a:cubicBezTo>
                  <a:cubicBezTo>
                    <a:pt x="1548" y="83"/>
                    <a:pt x="2358" y="107"/>
                    <a:pt x="3143" y="155"/>
                  </a:cubicBezTo>
                  <a:cubicBezTo>
                    <a:pt x="3393" y="155"/>
                    <a:pt x="3632" y="202"/>
                    <a:pt x="3894" y="238"/>
                  </a:cubicBezTo>
                  <a:close/>
                  <a:moveTo>
                    <a:pt x="3310" y="822"/>
                  </a:moveTo>
                  <a:cubicBezTo>
                    <a:pt x="2441" y="524"/>
                    <a:pt x="1596" y="738"/>
                    <a:pt x="738" y="703"/>
                  </a:cubicBezTo>
                  <a:cubicBezTo>
                    <a:pt x="691" y="1274"/>
                    <a:pt x="810" y="1726"/>
                    <a:pt x="1286" y="1953"/>
                  </a:cubicBezTo>
                  <a:cubicBezTo>
                    <a:pt x="1774" y="2191"/>
                    <a:pt x="2250" y="1941"/>
                    <a:pt x="2715" y="1726"/>
                  </a:cubicBezTo>
                  <a:cubicBezTo>
                    <a:pt x="3060" y="1572"/>
                    <a:pt x="3298" y="1298"/>
                    <a:pt x="3310" y="8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3449525" y="3875000"/>
              <a:ext cx="21450" cy="39925"/>
            </a:xfrm>
            <a:custGeom>
              <a:avLst/>
              <a:gdLst/>
              <a:ahLst/>
              <a:cxnLst/>
              <a:rect l="l" t="t" r="r" b="b"/>
              <a:pathLst>
                <a:path w="858" h="1597" extrusionOk="0">
                  <a:moveTo>
                    <a:pt x="417" y="1"/>
                  </a:moveTo>
                  <a:cubicBezTo>
                    <a:pt x="858" y="441"/>
                    <a:pt x="858" y="906"/>
                    <a:pt x="739" y="1370"/>
                  </a:cubicBezTo>
                  <a:cubicBezTo>
                    <a:pt x="715" y="1477"/>
                    <a:pt x="524" y="1596"/>
                    <a:pt x="417" y="1596"/>
                  </a:cubicBezTo>
                  <a:cubicBezTo>
                    <a:pt x="310" y="1573"/>
                    <a:pt x="143" y="1442"/>
                    <a:pt x="120" y="1323"/>
                  </a:cubicBezTo>
                  <a:cubicBezTo>
                    <a:pt x="1" y="882"/>
                    <a:pt x="72" y="44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3604600" y="3875600"/>
              <a:ext cx="21750" cy="35150"/>
            </a:xfrm>
            <a:custGeom>
              <a:avLst/>
              <a:gdLst/>
              <a:ahLst/>
              <a:cxnLst/>
              <a:rect l="l" t="t" r="r" b="b"/>
              <a:pathLst>
                <a:path w="870" h="1406" extrusionOk="0">
                  <a:moveTo>
                    <a:pt x="346" y="1"/>
                  </a:moveTo>
                  <a:cubicBezTo>
                    <a:pt x="787" y="322"/>
                    <a:pt x="870" y="703"/>
                    <a:pt x="775" y="1108"/>
                  </a:cubicBezTo>
                  <a:cubicBezTo>
                    <a:pt x="751" y="1227"/>
                    <a:pt x="548" y="1358"/>
                    <a:pt x="417" y="1394"/>
                  </a:cubicBezTo>
                  <a:cubicBezTo>
                    <a:pt x="358" y="1406"/>
                    <a:pt x="179" y="1227"/>
                    <a:pt x="155" y="1108"/>
                  </a:cubicBezTo>
                  <a:cubicBezTo>
                    <a:pt x="72" y="763"/>
                    <a:pt x="1" y="382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3817725" y="3789275"/>
              <a:ext cx="102425" cy="65525"/>
            </a:xfrm>
            <a:custGeom>
              <a:avLst/>
              <a:gdLst/>
              <a:ahLst/>
              <a:cxnLst/>
              <a:rect l="l" t="t" r="r" b="b"/>
              <a:pathLst>
                <a:path w="4097" h="2621" extrusionOk="0">
                  <a:moveTo>
                    <a:pt x="4096" y="299"/>
                  </a:moveTo>
                  <a:cubicBezTo>
                    <a:pt x="3858" y="1477"/>
                    <a:pt x="3072" y="2049"/>
                    <a:pt x="2108" y="2323"/>
                  </a:cubicBezTo>
                  <a:cubicBezTo>
                    <a:pt x="1072" y="2620"/>
                    <a:pt x="1" y="1465"/>
                    <a:pt x="298" y="453"/>
                  </a:cubicBezTo>
                  <a:cubicBezTo>
                    <a:pt x="334" y="334"/>
                    <a:pt x="465" y="203"/>
                    <a:pt x="584" y="156"/>
                  </a:cubicBezTo>
                  <a:cubicBezTo>
                    <a:pt x="798" y="60"/>
                    <a:pt x="1013" y="1"/>
                    <a:pt x="1239" y="1"/>
                  </a:cubicBezTo>
                  <a:cubicBezTo>
                    <a:pt x="2013" y="25"/>
                    <a:pt x="2787" y="60"/>
                    <a:pt x="3549" y="120"/>
                  </a:cubicBezTo>
                  <a:cubicBezTo>
                    <a:pt x="3715" y="144"/>
                    <a:pt x="3870" y="227"/>
                    <a:pt x="4096" y="29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3505775" y="3951500"/>
              <a:ext cx="65825" cy="41400"/>
            </a:xfrm>
            <a:custGeom>
              <a:avLst/>
              <a:gdLst/>
              <a:ahLst/>
              <a:cxnLst/>
              <a:rect l="l" t="t" r="r" b="b"/>
              <a:pathLst>
                <a:path w="2633" h="1656" extrusionOk="0">
                  <a:moveTo>
                    <a:pt x="2632" y="287"/>
                  </a:moveTo>
                  <a:cubicBezTo>
                    <a:pt x="2620" y="763"/>
                    <a:pt x="2382" y="1037"/>
                    <a:pt x="2025" y="1191"/>
                  </a:cubicBezTo>
                  <a:cubicBezTo>
                    <a:pt x="1572" y="1406"/>
                    <a:pt x="1084" y="1656"/>
                    <a:pt x="596" y="1418"/>
                  </a:cubicBezTo>
                  <a:cubicBezTo>
                    <a:pt x="132" y="1191"/>
                    <a:pt x="1" y="739"/>
                    <a:pt x="37" y="168"/>
                  </a:cubicBezTo>
                  <a:cubicBezTo>
                    <a:pt x="918" y="203"/>
                    <a:pt x="1763" y="1"/>
                    <a:pt x="2632" y="2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3348925" y="3556226"/>
              <a:ext cx="776300" cy="567650"/>
            </a:xfrm>
            <a:custGeom>
              <a:avLst/>
              <a:gdLst/>
              <a:ahLst/>
              <a:cxnLst/>
              <a:rect l="l" t="t" r="r" b="b"/>
              <a:pathLst>
                <a:path w="31052" h="22706" extrusionOk="0">
                  <a:moveTo>
                    <a:pt x="30837" y="2477"/>
                  </a:moveTo>
                  <a:cubicBezTo>
                    <a:pt x="30695" y="1560"/>
                    <a:pt x="30159" y="1012"/>
                    <a:pt x="29313" y="905"/>
                  </a:cubicBezTo>
                  <a:cubicBezTo>
                    <a:pt x="27920" y="739"/>
                    <a:pt x="26432" y="596"/>
                    <a:pt x="24753" y="441"/>
                  </a:cubicBezTo>
                  <a:cubicBezTo>
                    <a:pt x="23956" y="381"/>
                    <a:pt x="23134" y="334"/>
                    <a:pt x="22348" y="310"/>
                  </a:cubicBezTo>
                  <a:cubicBezTo>
                    <a:pt x="22015" y="298"/>
                    <a:pt x="21705" y="274"/>
                    <a:pt x="21372" y="262"/>
                  </a:cubicBezTo>
                  <a:lnTo>
                    <a:pt x="19765" y="179"/>
                  </a:lnTo>
                  <a:cubicBezTo>
                    <a:pt x="18455" y="96"/>
                    <a:pt x="17086" y="24"/>
                    <a:pt x="15752" y="0"/>
                  </a:cubicBezTo>
                  <a:lnTo>
                    <a:pt x="15562" y="0"/>
                  </a:lnTo>
                  <a:cubicBezTo>
                    <a:pt x="14371" y="0"/>
                    <a:pt x="13359" y="215"/>
                    <a:pt x="12478" y="667"/>
                  </a:cubicBezTo>
                  <a:cubicBezTo>
                    <a:pt x="12002" y="905"/>
                    <a:pt x="11692" y="1227"/>
                    <a:pt x="11478" y="1679"/>
                  </a:cubicBezTo>
                  <a:cubicBezTo>
                    <a:pt x="11002" y="2727"/>
                    <a:pt x="10716" y="3846"/>
                    <a:pt x="10644" y="4977"/>
                  </a:cubicBezTo>
                  <a:cubicBezTo>
                    <a:pt x="10597" y="5703"/>
                    <a:pt x="10573" y="6454"/>
                    <a:pt x="10549" y="7168"/>
                  </a:cubicBezTo>
                  <a:lnTo>
                    <a:pt x="10513" y="8287"/>
                  </a:lnTo>
                  <a:cubicBezTo>
                    <a:pt x="10513" y="8430"/>
                    <a:pt x="10490" y="8573"/>
                    <a:pt x="10478" y="8728"/>
                  </a:cubicBezTo>
                  <a:cubicBezTo>
                    <a:pt x="10478" y="8775"/>
                    <a:pt x="10466" y="8823"/>
                    <a:pt x="10466" y="8871"/>
                  </a:cubicBezTo>
                  <a:cubicBezTo>
                    <a:pt x="10418" y="8882"/>
                    <a:pt x="10371" y="8882"/>
                    <a:pt x="10335" y="8894"/>
                  </a:cubicBezTo>
                  <a:cubicBezTo>
                    <a:pt x="10168" y="8930"/>
                    <a:pt x="10037" y="8954"/>
                    <a:pt x="9894" y="8966"/>
                  </a:cubicBezTo>
                  <a:cubicBezTo>
                    <a:pt x="9406" y="8990"/>
                    <a:pt x="8858" y="8990"/>
                    <a:pt x="8299" y="8990"/>
                  </a:cubicBezTo>
                  <a:cubicBezTo>
                    <a:pt x="7906" y="8990"/>
                    <a:pt x="7549" y="8990"/>
                    <a:pt x="7204" y="8966"/>
                  </a:cubicBezTo>
                  <a:cubicBezTo>
                    <a:pt x="6668" y="8954"/>
                    <a:pt x="6132" y="8930"/>
                    <a:pt x="5596" y="8906"/>
                  </a:cubicBezTo>
                  <a:cubicBezTo>
                    <a:pt x="4941" y="8882"/>
                    <a:pt x="4275" y="8847"/>
                    <a:pt x="3608" y="8835"/>
                  </a:cubicBezTo>
                  <a:lnTo>
                    <a:pt x="3560" y="8835"/>
                  </a:lnTo>
                  <a:cubicBezTo>
                    <a:pt x="1834" y="8835"/>
                    <a:pt x="476" y="9954"/>
                    <a:pt x="286" y="11561"/>
                  </a:cubicBezTo>
                  <a:cubicBezTo>
                    <a:pt x="48" y="13490"/>
                    <a:pt x="0" y="15574"/>
                    <a:pt x="143" y="17741"/>
                  </a:cubicBezTo>
                  <a:cubicBezTo>
                    <a:pt x="238" y="19419"/>
                    <a:pt x="679" y="19610"/>
                    <a:pt x="1953" y="19800"/>
                  </a:cubicBezTo>
                  <a:cubicBezTo>
                    <a:pt x="2072" y="19824"/>
                    <a:pt x="2227" y="19848"/>
                    <a:pt x="2262" y="19896"/>
                  </a:cubicBezTo>
                  <a:cubicBezTo>
                    <a:pt x="2298" y="19943"/>
                    <a:pt x="2286" y="20086"/>
                    <a:pt x="2262" y="20217"/>
                  </a:cubicBezTo>
                  <a:cubicBezTo>
                    <a:pt x="2251" y="20324"/>
                    <a:pt x="2227" y="20431"/>
                    <a:pt x="2203" y="20539"/>
                  </a:cubicBezTo>
                  <a:cubicBezTo>
                    <a:pt x="2179" y="20670"/>
                    <a:pt x="2143" y="20812"/>
                    <a:pt x="2131" y="20967"/>
                  </a:cubicBezTo>
                  <a:cubicBezTo>
                    <a:pt x="2084" y="21336"/>
                    <a:pt x="2048" y="21765"/>
                    <a:pt x="2060" y="22182"/>
                  </a:cubicBezTo>
                  <a:cubicBezTo>
                    <a:pt x="2072" y="22575"/>
                    <a:pt x="2286" y="22706"/>
                    <a:pt x="2477" y="22706"/>
                  </a:cubicBezTo>
                  <a:cubicBezTo>
                    <a:pt x="2584" y="22706"/>
                    <a:pt x="2715" y="22658"/>
                    <a:pt x="2834" y="22586"/>
                  </a:cubicBezTo>
                  <a:cubicBezTo>
                    <a:pt x="2965" y="22503"/>
                    <a:pt x="3096" y="22396"/>
                    <a:pt x="3239" y="22301"/>
                  </a:cubicBezTo>
                  <a:cubicBezTo>
                    <a:pt x="3322" y="22229"/>
                    <a:pt x="3417" y="22170"/>
                    <a:pt x="3513" y="22110"/>
                  </a:cubicBezTo>
                  <a:cubicBezTo>
                    <a:pt x="4453" y="21467"/>
                    <a:pt x="5227" y="20932"/>
                    <a:pt x="6049" y="20384"/>
                  </a:cubicBezTo>
                  <a:lnTo>
                    <a:pt x="6108" y="20336"/>
                  </a:lnTo>
                  <a:cubicBezTo>
                    <a:pt x="6275" y="20241"/>
                    <a:pt x="6418" y="20122"/>
                    <a:pt x="6584" y="20098"/>
                  </a:cubicBezTo>
                  <a:cubicBezTo>
                    <a:pt x="7084" y="20027"/>
                    <a:pt x="7608" y="20015"/>
                    <a:pt x="8061" y="20015"/>
                  </a:cubicBezTo>
                  <a:cubicBezTo>
                    <a:pt x="8632" y="20003"/>
                    <a:pt x="9216" y="20003"/>
                    <a:pt x="9811" y="20003"/>
                  </a:cubicBezTo>
                  <a:cubicBezTo>
                    <a:pt x="10859" y="19979"/>
                    <a:pt x="11942" y="19979"/>
                    <a:pt x="13002" y="19943"/>
                  </a:cubicBezTo>
                  <a:cubicBezTo>
                    <a:pt x="14097" y="19896"/>
                    <a:pt x="14693" y="19288"/>
                    <a:pt x="14764" y="18110"/>
                  </a:cubicBezTo>
                  <a:cubicBezTo>
                    <a:pt x="14812" y="17360"/>
                    <a:pt x="14883" y="16621"/>
                    <a:pt x="14966" y="15895"/>
                  </a:cubicBezTo>
                  <a:lnTo>
                    <a:pt x="14978" y="15728"/>
                  </a:lnTo>
                  <a:cubicBezTo>
                    <a:pt x="14990" y="15633"/>
                    <a:pt x="15026" y="15538"/>
                    <a:pt x="15050" y="15431"/>
                  </a:cubicBezTo>
                  <a:cubicBezTo>
                    <a:pt x="15050" y="15419"/>
                    <a:pt x="15062" y="15395"/>
                    <a:pt x="15062" y="15371"/>
                  </a:cubicBezTo>
                  <a:lnTo>
                    <a:pt x="15085" y="15371"/>
                  </a:lnTo>
                  <a:cubicBezTo>
                    <a:pt x="15097" y="15371"/>
                    <a:pt x="15121" y="15359"/>
                    <a:pt x="15121" y="15359"/>
                  </a:cubicBezTo>
                  <a:cubicBezTo>
                    <a:pt x="16109" y="15443"/>
                    <a:pt x="17086" y="15514"/>
                    <a:pt x="18062" y="15609"/>
                  </a:cubicBezTo>
                  <a:cubicBezTo>
                    <a:pt x="19265" y="15717"/>
                    <a:pt x="20467" y="15812"/>
                    <a:pt x="21693" y="15919"/>
                  </a:cubicBezTo>
                  <a:cubicBezTo>
                    <a:pt x="22134" y="15967"/>
                    <a:pt x="22432" y="16109"/>
                    <a:pt x="22682" y="16431"/>
                  </a:cubicBezTo>
                  <a:cubicBezTo>
                    <a:pt x="23158" y="17026"/>
                    <a:pt x="23658" y="17622"/>
                    <a:pt x="24146" y="18181"/>
                  </a:cubicBezTo>
                  <a:lnTo>
                    <a:pt x="24265" y="18336"/>
                  </a:lnTo>
                  <a:cubicBezTo>
                    <a:pt x="24682" y="18836"/>
                    <a:pt x="25289" y="19050"/>
                    <a:pt x="25765" y="19169"/>
                  </a:cubicBezTo>
                  <a:cubicBezTo>
                    <a:pt x="25920" y="19205"/>
                    <a:pt x="26039" y="19229"/>
                    <a:pt x="26123" y="19229"/>
                  </a:cubicBezTo>
                  <a:cubicBezTo>
                    <a:pt x="26551" y="19229"/>
                    <a:pt x="26694" y="18896"/>
                    <a:pt x="26765" y="18574"/>
                  </a:cubicBezTo>
                  <a:cubicBezTo>
                    <a:pt x="26837" y="18253"/>
                    <a:pt x="26873" y="17931"/>
                    <a:pt x="26896" y="17622"/>
                  </a:cubicBezTo>
                  <a:cubicBezTo>
                    <a:pt x="26908" y="17526"/>
                    <a:pt x="26908" y="17455"/>
                    <a:pt x="26932" y="17360"/>
                  </a:cubicBezTo>
                  <a:cubicBezTo>
                    <a:pt x="26968" y="16979"/>
                    <a:pt x="27004" y="16586"/>
                    <a:pt x="27027" y="16193"/>
                  </a:cubicBezTo>
                  <a:cubicBezTo>
                    <a:pt x="27051" y="16038"/>
                    <a:pt x="27063" y="15907"/>
                    <a:pt x="27075" y="15752"/>
                  </a:cubicBezTo>
                  <a:cubicBezTo>
                    <a:pt x="27087" y="15752"/>
                    <a:pt x="27123" y="15752"/>
                    <a:pt x="27135" y="15740"/>
                  </a:cubicBezTo>
                  <a:cubicBezTo>
                    <a:pt x="27230" y="15728"/>
                    <a:pt x="27301" y="15717"/>
                    <a:pt x="27373" y="15717"/>
                  </a:cubicBezTo>
                  <a:lnTo>
                    <a:pt x="27420" y="15717"/>
                  </a:lnTo>
                  <a:cubicBezTo>
                    <a:pt x="28325" y="15717"/>
                    <a:pt x="29063" y="15300"/>
                    <a:pt x="29683" y="14883"/>
                  </a:cubicBezTo>
                  <a:cubicBezTo>
                    <a:pt x="30349" y="14431"/>
                    <a:pt x="30683" y="13823"/>
                    <a:pt x="30718" y="13002"/>
                  </a:cubicBezTo>
                  <a:cubicBezTo>
                    <a:pt x="30730" y="12764"/>
                    <a:pt x="30730" y="12526"/>
                    <a:pt x="30730" y="12299"/>
                  </a:cubicBezTo>
                  <a:cubicBezTo>
                    <a:pt x="30730" y="12097"/>
                    <a:pt x="30730" y="11871"/>
                    <a:pt x="30754" y="11668"/>
                  </a:cubicBezTo>
                  <a:cubicBezTo>
                    <a:pt x="30778" y="10966"/>
                    <a:pt x="30814" y="10252"/>
                    <a:pt x="30826" y="9549"/>
                  </a:cubicBezTo>
                  <a:cubicBezTo>
                    <a:pt x="30885" y="7930"/>
                    <a:pt x="30956" y="6263"/>
                    <a:pt x="30992" y="4608"/>
                  </a:cubicBezTo>
                  <a:cubicBezTo>
                    <a:pt x="31052" y="3846"/>
                    <a:pt x="30945" y="3108"/>
                    <a:pt x="30837" y="2477"/>
                  </a:cubicBezTo>
                  <a:close/>
                  <a:moveTo>
                    <a:pt x="30171" y="7120"/>
                  </a:moveTo>
                  <a:cubicBezTo>
                    <a:pt x="30099" y="8132"/>
                    <a:pt x="30040" y="9180"/>
                    <a:pt x="29980" y="10216"/>
                  </a:cubicBezTo>
                  <a:cubicBezTo>
                    <a:pt x="29968" y="10597"/>
                    <a:pt x="29944" y="10966"/>
                    <a:pt x="29933" y="11323"/>
                  </a:cubicBezTo>
                  <a:cubicBezTo>
                    <a:pt x="29921" y="11692"/>
                    <a:pt x="29921" y="12085"/>
                    <a:pt x="29885" y="12454"/>
                  </a:cubicBezTo>
                  <a:cubicBezTo>
                    <a:pt x="29802" y="13812"/>
                    <a:pt x="28742" y="14800"/>
                    <a:pt x="27361" y="14800"/>
                  </a:cubicBezTo>
                  <a:lnTo>
                    <a:pt x="27254" y="14800"/>
                  </a:lnTo>
                  <a:cubicBezTo>
                    <a:pt x="27206" y="14800"/>
                    <a:pt x="27182" y="14788"/>
                    <a:pt x="27135" y="14788"/>
                  </a:cubicBezTo>
                  <a:cubicBezTo>
                    <a:pt x="27075" y="14776"/>
                    <a:pt x="27027" y="14776"/>
                    <a:pt x="26968" y="14752"/>
                  </a:cubicBezTo>
                  <a:lnTo>
                    <a:pt x="26873" y="14752"/>
                  </a:lnTo>
                  <a:cubicBezTo>
                    <a:pt x="26396" y="14752"/>
                    <a:pt x="26289" y="14966"/>
                    <a:pt x="26242" y="15395"/>
                  </a:cubicBezTo>
                  <a:cubicBezTo>
                    <a:pt x="26218" y="15764"/>
                    <a:pt x="26194" y="16145"/>
                    <a:pt x="26182" y="16502"/>
                  </a:cubicBezTo>
                  <a:cubicBezTo>
                    <a:pt x="26182" y="16657"/>
                    <a:pt x="26170" y="16812"/>
                    <a:pt x="26170" y="16979"/>
                  </a:cubicBezTo>
                  <a:lnTo>
                    <a:pt x="26170" y="17122"/>
                  </a:lnTo>
                  <a:cubicBezTo>
                    <a:pt x="26170" y="17229"/>
                    <a:pt x="26170" y="17312"/>
                    <a:pt x="26158" y="17407"/>
                  </a:cubicBezTo>
                  <a:cubicBezTo>
                    <a:pt x="26134" y="17467"/>
                    <a:pt x="26134" y="17538"/>
                    <a:pt x="26134" y="17598"/>
                  </a:cubicBezTo>
                  <a:cubicBezTo>
                    <a:pt x="26111" y="17884"/>
                    <a:pt x="26099" y="18062"/>
                    <a:pt x="25896" y="18134"/>
                  </a:cubicBezTo>
                  <a:cubicBezTo>
                    <a:pt x="25825" y="18169"/>
                    <a:pt x="25753" y="18181"/>
                    <a:pt x="25694" y="18181"/>
                  </a:cubicBezTo>
                  <a:cubicBezTo>
                    <a:pt x="25420" y="18181"/>
                    <a:pt x="25206" y="18003"/>
                    <a:pt x="25063" y="17836"/>
                  </a:cubicBezTo>
                  <a:lnTo>
                    <a:pt x="24837" y="17586"/>
                  </a:lnTo>
                  <a:cubicBezTo>
                    <a:pt x="24265" y="16931"/>
                    <a:pt x="23670" y="16264"/>
                    <a:pt x="23134" y="15574"/>
                  </a:cubicBezTo>
                  <a:cubicBezTo>
                    <a:pt x="22836" y="15193"/>
                    <a:pt x="22491" y="15014"/>
                    <a:pt x="22003" y="15014"/>
                  </a:cubicBezTo>
                  <a:lnTo>
                    <a:pt x="22003" y="15014"/>
                  </a:lnTo>
                  <a:lnTo>
                    <a:pt x="21265" y="15014"/>
                  </a:lnTo>
                  <a:lnTo>
                    <a:pt x="20431" y="15014"/>
                  </a:lnTo>
                  <a:cubicBezTo>
                    <a:pt x="19943" y="15014"/>
                    <a:pt x="19288" y="15014"/>
                    <a:pt x="18634" y="14955"/>
                  </a:cubicBezTo>
                  <a:cubicBezTo>
                    <a:pt x="17562" y="14871"/>
                    <a:pt x="16490" y="14681"/>
                    <a:pt x="15538" y="14514"/>
                  </a:cubicBezTo>
                  <a:cubicBezTo>
                    <a:pt x="15109" y="14443"/>
                    <a:pt x="15097" y="14431"/>
                    <a:pt x="15097" y="13883"/>
                  </a:cubicBezTo>
                  <a:cubicBezTo>
                    <a:pt x="15097" y="12597"/>
                    <a:pt x="14978" y="11538"/>
                    <a:pt x="14704" y="10573"/>
                  </a:cubicBezTo>
                  <a:cubicBezTo>
                    <a:pt x="14466" y="9692"/>
                    <a:pt x="13942" y="9216"/>
                    <a:pt x="13085" y="9097"/>
                  </a:cubicBezTo>
                  <a:cubicBezTo>
                    <a:pt x="12919" y="9085"/>
                    <a:pt x="12740" y="9061"/>
                    <a:pt x="12573" y="9025"/>
                  </a:cubicBezTo>
                  <a:cubicBezTo>
                    <a:pt x="12323" y="8978"/>
                    <a:pt x="12073" y="8942"/>
                    <a:pt x="11823" y="8918"/>
                  </a:cubicBezTo>
                  <a:cubicBezTo>
                    <a:pt x="11502" y="8894"/>
                    <a:pt x="11383" y="8775"/>
                    <a:pt x="11371" y="8501"/>
                  </a:cubicBezTo>
                  <a:lnTo>
                    <a:pt x="11359" y="8228"/>
                  </a:lnTo>
                  <a:cubicBezTo>
                    <a:pt x="11347" y="7704"/>
                    <a:pt x="11311" y="7168"/>
                    <a:pt x="11323" y="6644"/>
                  </a:cubicBezTo>
                  <a:cubicBezTo>
                    <a:pt x="11359" y="5739"/>
                    <a:pt x="11418" y="5049"/>
                    <a:pt x="11502" y="4418"/>
                  </a:cubicBezTo>
                  <a:cubicBezTo>
                    <a:pt x="11585" y="3906"/>
                    <a:pt x="11716" y="3417"/>
                    <a:pt x="11835" y="2929"/>
                  </a:cubicBezTo>
                  <a:cubicBezTo>
                    <a:pt x="11871" y="2822"/>
                    <a:pt x="11895" y="2715"/>
                    <a:pt x="11906" y="2608"/>
                  </a:cubicBezTo>
                  <a:cubicBezTo>
                    <a:pt x="12180" y="1584"/>
                    <a:pt x="13026" y="1262"/>
                    <a:pt x="13847" y="1084"/>
                  </a:cubicBezTo>
                  <a:cubicBezTo>
                    <a:pt x="14550" y="917"/>
                    <a:pt x="15276" y="846"/>
                    <a:pt x="16097" y="846"/>
                  </a:cubicBezTo>
                  <a:cubicBezTo>
                    <a:pt x="16431" y="846"/>
                    <a:pt x="16788" y="858"/>
                    <a:pt x="17169" y="881"/>
                  </a:cubicBezTo>
                  <a:cubicBezTo>
                    <a:pt x="18122" y="965"/>
                    <a:pt x="19098" y="1000"/>
                    <a:pt x="20038" y="1048"/>
                  </a:cubicBezTo>
                  <a:cubicBezTo>
                    <a:pt x="20943" y="1096"/>
                    <a:pt x="21860" y="1143"/>
                    <a:pt x="22789" y="1215"/>
                  </a:cubicBezTo>
                  <a:cubicBezTo>
                    <a:pt x="24313" y="1322"/>
                    <a:pt x="25861" y="1465"/>
                    <a:pt x="27361" y="1620"/>
                  </a:cubicBezTo>
                  <a:cubicBezTo>
                    <a:pt x="27778" y="1655"/>
                    <a:pt x="28194" y="1691"/>
                    <a:pt x="28611" y="1739"/>
                  </a:cubicBezTo>
                  <a:cubicBezTo>
                    <a:pt x="28742" y="1751"/>
                    <a:pt x="28873" y="1774"/>
                    <a:pt x="29016" y="1822"/>
                  </a:cubicBezTo>
                  <a:cubicBezTo>
                    <a:pt x="29075" y="1834"/>
                    <a:pt x="29111" y="1858"/>
                    <a:pt x="29171" y="1870"/>
                  </a:cubicBezTo>
                  <a:cubicBezTo>
                    <a:pt x="29742" y="2001"/>
                    <a:pt x="30040" y="2346"/>
                    <a:pt x="30075" y="2882"/>
                  </a:cubicBezTo>
                  <a:cubicBezTo>
                    <a:pt x="30135" y="3584"/>
                    <a:pt x="30183" y="4263"/>
                    <a:pt x="30230" y="4977"/>
                  </a:cubicBezTo>
                  <a:cubicBezTo>
                    <a:pt x="30242" y="5287"/>
                    <a:pt x="30278" y="5608"/>
                    <a:pt x="30290" y="5930"/>
                  </a:cubicBezTo>
                  <a:cubicBezTo>
                    <a:pt x="30230" y="6334"/>
                    <a:pt x="30206" y="6727"/>
                    <a:pt x="30171" y="7120"/>
                  </a:cubicBezTo>
                  <a:close/>
                  <a:moveTo>
                    <a:pt x="10692" y="19288"/>
                  </a:moveTo>
                  <a:cubicBezTo>
                    <a:pt x="10359" y="19288"/>
                    <a:pt x="10037" y="19300"/>
                    <a:pt x="9704" y="19300"/>
                  </a:cubicBezTo>
                  <a:cubicBezTo>
                    <a:pt x="8692" y="19300"/>
                    <a:pt x="7668" y="19265"/>
                    <a:pt x="6692" y="19253"/>
                  </a:cubicBezTo>
                  <a:lnTo>
                    <a:pt x="6572" y="19253"/>
                  </a:lnTo>
                  <a:cubicBezTo>
                    <a:pt x="6180" y="19253"/>
                    <a:pt x="5953" y="19479"/>
                    <a:pt x="5751" y="19681"/>
                  </a:cubicBezTo>
                  <a:lnTo>
                    <a:pt x="5715" y="19717"/>
                  </a:lnTo>
                  <a:cubicBezTo>
                    <a:pt x="4989" y="20443"/>
                    <a:pt x="4108" y="20979"/>
                    <a:pt x="3191" y="21551"/>
                  </a:cubicBezTo>
                  <a:cubicBezTo>
                    <a:pt x="3096" y="21610"/>
                    <a:pt x="3013" y="21646"/>
                    <a:pt x="2917" y="21705"/>
                  </a:cubicBezTo>
                  <a:cubicBezTo>
                    <a:pt x="2798" y="21396"/>
                    <a:pt x="2858" y="21146"/>
                    <a:pt x="2917" y="20860"/>
                  </a:cubicBezTo>
                  <a:cubicBezTo>
                    <a:pt x="2953" y="20741"/>
                    <a:pt x="2977" y="20622"/>
                    <a:pt x="3001" y="20491"/>
                  </a:cubicBezTo>
                  <a:cubicBezTo>
                    <a:pt x="3013" y="20360"/>
                    <a:pt x="3060" y="20217"/>
                    <a:pt x="3096" y="20086"/>
                  </a:cubicBezTo>
                  <a:cubicBezTo>
                    <a:pt x="3132" y="19979"/>
                    <a:pt x="3179" y="19896"/>
                    <a:pt x="3191" y="19789"/>
                  </a:cubicBezTo>
                  <a:cubicBezTo>
                    <a:pt x="3251" y="19550"/>
                    <a:pt x="3274" y="19312"/>
                    <a:pt x="3143" y="19146"/>
                  </a:cubicBezTo>
                  <a:cubicBezTo>
                    <a:pt x="3024" y="18991"/>
                    <a:pt x="2786" y="18955"/>
                    <a:pt x="2548" y="18943"/>
                  </a:cubicBezTo>
                  <a:lnTo>
                    <a:pt x="2381" y="18943"/>
                  </a:lnTo>
                  <a:lnTo>
                    <a:pt x="2179" y="18943"/>
                  </a:lnTo>
                  <a:lnTo>
                    <a:pt x="1965" y="18943"/>
                  </a:lnTo>
                  <a:lnTo>
                    <a:pt x="1727" y="18943"/>
                  </a:lnTo>
                  <a:cubicBezTo>
                    <a:pt x="1274" y="18907"/>
                    <a:pt x="1072" y="18729"/>
                    <a:pt x="988" y="18300"/>
                  </a:cubicBezTo>
                  <a:cubicBezTo>
                    <a:pt x="917" y="17943"/>
                    <a:pt x="881" y="17598"/>
                    <a:pt x="881" y="17288"/>
                  </a:cubicBezTo>
                  <a:cubicBezTo>
                    <a:pt x="893" y="15836"/>
                    <a:pt x="917" y="14312"/>
                    <a:pt x="953" y="12800"/>
                  </a:cubicBezTo>
                  <a:cubicBezTo>
                    <a:pt x="953" y="12573"/>
                    <a:pt x="1000" y="12335"/>
                    <a:pt x="1036" y="12097"/>
                  </a:cubicBezTo>
                  <a:cubicBezTo>
                    <a:pt x="1048" y="11966"/>
                    <a:pt x="1072" y="11823"/>
                    <a:pt x="1096" y="11692"/>
                  </a:cubicBezTo>
                  <a:cubicBezTo>
                    <a:pt x="1238" y="10264"/>
                    <a:pt x="2548" y="9942"/>
                    <a:pt x="2953" y="9859"/>
                  </a:cubicBezTo>
                  <a:cubicBezTo>
                    <a:pt x="3453" y="9775"/>
                    <a:pt x="3977" y="9775"/>
                    <a:pt x="4382" y="9775"/>
                  </a:cubicBezTo>
                  <a:lnTo>
                    <a:pt x="4572" y="9775"/>
                  </a:lnTo>
                  <a:cubicBezTo>
                    <a:pt x="6751" y="9787"/>
                    <a:pt x="8537" y="9823"/>
                    <a:pt x="10204" y="9859"/>
                  </a:cubicBezTo>
                  <a:cubicBezTo>
                    <a:pt x="11049" y="9883"/>
                    <a:pt x="11930" y="9942"/>
                    <a:pt x="12883" y="10037"/>
                  </a:cubicBezTo>
                  <a:cubicBezTo>
                    <a:pt x="13454" y="10097"/>
                    <a:pt x="13811" y="10430"/>
                    <a:pt x="13966" y="11073"/>
                  </a:cubicBezTo>
                  <a:cubicBezTo>
                    <a:pt x="14335" y="12585"/>
                    <a:pt x="14288" y="14074"/>
                    <a:pt x="14216" y="15359"/>
                  </a:cubicBezTo>
                  <a:cubicBezTo>
                    <a:pt x="14157" y="16145"/>
                    <a:pt x="14097" y="17002"/>
                    <a:pt x="14014" y="17955"/>
                  </a:cubicBezTo>
                  <a:cubicBezTo>
                    <a:pt x="13954" y="18705"/>
                    <a:pt x="13716" y="18955"/>
                    <a:pt x="13002" y="19074"/>
                  </a:cubicBezTo>
                  <a:cubicBezTo>
                    <a:pt x="12168" y="19193"/>
                    <a:pt x="11395" y="19265"/>
                    <a:pt x="10692" y="19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48C581-66E3-42A3-ACE8-0915A4451876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23" name="Google Shape;6479;p62">
              <a:extLst>
                <a:ext uri="{FF2B5EF4-FFF2-40B4-BE49-F238E27FC236}">
                  <a16:creationId xmlns:a16="http://schemas.microsoft.com/office/drawing/2014/main" id="{D55A4F12-16DF-458B-90B4-5BD21EF2A614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25" name="Google Shape;6480;p62">
                <a:extLst>
                  <a:ext uri="{FF2B5EF4-FFF2-40B4-BE49-F238E27FC236}">
                    <a16:creationId xmlns:a16="http://schemas.microsoft.com/office/drawing/2014/main" id="{16F5A910-395C-41C2-BD8E-E1EBB35C0FCB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6" name="Google Shape;6481;p62">
                <a:extLst>
                  <a:ext uri="{FF2B5EF4-FFF2-40B4-BE49-F238E27FC236}">
                    <a16:creationId xmlns:a16="http://schemas.microsoft.com/office/drawing/2014/main" id="{F32F970F-7796-464A-A703-5E808E06740B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27" name="Google Shape;6482;p62">
                <a:extLst>
                  <a:ext uri="{FF2B5EF4-FFF2-40B4-BE49-F238E27FC236}">
                    <a16:creationId xmlns:a16="http://schemas.microsoft.com/office/drawing/2014/main" id="{0C85FFE5-B262-46A1-B97B-5B53E9C96733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5D7A28-015E-40BA-848C-DAA310315337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ວິລະຍຸດ ສຸຂະລີ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822352"/>
      </p:ext>
    </p:extLst>
  </p:cSld>
  <p:clrMapOvr>
    <a:masterClrMapping/>
  </p:clrMapOvr>
  <p:transition spd="slow">
    <p:cover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A66EA-B662-4433-BEFB-06B3B6AB0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1900" y="441333"/>
            <a:ext cx="2560200" cy="1920300"/>
          </a:xfrm>
        </p:spPr>
        <p:txBody>
          <a:bodyPr/>
          <a:lstStyle/>
          <a:p>
            <a:r>
              <a:rPr 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ea typeface="Phetsarath OT" panose="02000500000000000001" pitchFamily="2" charset="2"/>
                <a:cs typeface="Cordia New" panose="020B0304020202020204" pitchFamily="34" charset="-34"/>
              </a:rPr>
              <a:t>M</a:t>
            </a:r>
            <a:r>
              <a:rPr lang="en-US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ea typeface="Phetsarath OT" panose="02000500000000000001" pitchFamily="2" charset="2"/>
                <a:cs typeface="Cordia New" panose="020B0304020202020204" pitchFamily="34" charset="-34"/>
              </a:rPr>
              <a:t>erge sort</a:t>
            </a:r>
            <a:endParaRPr lang="th-TH" sz="13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ngolin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5DAF0-47E4-4888-AF28-3C975C1BE30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90662" y="1409700"/>
            <a:ext cx="6162675" cy="1162050"/>
          </a:xfrm>
        </p:spPr>
        <p:txBody>
          <a:bodyPr/>
          <a:lstStyle/>
          <a:p>
            <a:pPr marL="127000" indent="0" algn="just">
              <a:buNone/>
            </a:pPr>
            <a:r>
              <a:rPr lang="lo-LA" sz="1800" dirty="0">
                <a:solidFill>
                  <a:schemeClr val="tx1"/>
                </a:solidFill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	ການຈັດລຽງຂໍ້ມູນແບບປະສານ ຫລື </a:t>
            </a:r>
            <a:r>
              <a:rPr lang="en-US" sz="1800" dirty="0">
                <a:solidFill>
                  <a:schemeClr val="tx1"/>
                </a:solidFill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merge sort</a:t>
            </a:r>
            <a:r>
              <a:rPr lang="en-US" sz="1800" dirty="0">
                <a:solidFill>
                  <a:schemeClr val="tx1"/>
                </a:solidFill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</a:t>
            </a:r>
            <a:r>
              <a:rPr lang="lo-LA" sz="1800" dirty="0">
                <a:solidFill>
                  <a:schemeClr val="tx1"/>
                </a:solidFill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ຄືການຈັດລຽງຂໍ້ມູນທີນຳເອົາຊຸດຂໍ້ມູນນັ້ນໆມາແບ່ງຂໍ້ມູນອອກເປັນສອງສ່ວນກ່ອນ ເຊິ່ງແຕ່ລະສ່ວນກໍ່ຈະແບ່ງຍ່ອຍຂໍ້ມູນອອກເປັນ </a:t>
            </a:r>
            <a:r>
              <a:rPr lang="en-US" sz="1800" dirty="0">
                <a:solidFill>
                  <a:schemeClr val="tx1"/>
                </a:solidFill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2 </a:t>
            </a:r>
            <a:r>
              <a:rPr lang="lo-LA" sz="1800" dirty="0">
                <a:solidFill>
                  <a:schemeClr val="tx1"/>
                </a:solidFill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ສ່ວນເລື້ອຍໆຈົນກະທັງບໍ່ສາມາດແບ່ງໄດ້ອີກແລ້ວຄ່ອຍຈັດລຽງຂໍ້ມູນໃນສ່ວນຍ່ອຍຈາກນັ້ນນຳເອົາຂໍ້ມູນສ່ວນຍ່ອຍທີ່ລຽງໄວ້ແລ້ວມາລວມເຂົ້າກັນ ເຊິ່ງ ຈະລຽງພ້ອມໄປສານຂໍ້ມູນໄປພ້ອມພ້ອມກັນຈົນກະທັງຂໍ້ມູນລວມເປັນຊຸດດຽວ.</a:t>
            </a:r>
            <a:endParaRPr lang="en-US" sz="1800" dirty="0">
              <a:solidFill>
                <a:schemeClr val="tx1"/>
              </a:solidFill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  <a:p>
            <a:pPr algn="just"/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DEF25-54E6-4DD8-BC11-CF62B88C0762}"/>
              </a:ext>
            </a:extLst>
          </p:cNvPr>
          <p:cNvSpPr txBox="1"/>
          <p:nvPr/>
        </p:nvSpPr>
        <p:spPr>
          <a:xfrm>
            <a:off x="1972989" y="3550381"/>
            <a:ext cx="5539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000" b="1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ຕົວຢ່າງ</a:t>
            </a:r>
            <a:r>
              <a:rPr lang="en-US" sz="2000" b="1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:</a:t>
            </a:r>
            <a:r>
              <a:rPr lang="lo-LA" sz="2000" b="1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</a:t>
            </a:r>
            <a:r>
              <a:rPr lang="lo-LA" sz="20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ການລຽງຂໍ້ມູນຈາກຫນ່ອຍໄປຫາຫລາຍ</a:t>
            </a:r>
          </a:p>
          <a:p>
            <a:pPr algn="ctr"/>
            <a:r>
              <a:rPr lang="lo-LA" sz="20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ກຳນົດເລກ </a:t>
            </a:r>
            <a:r>
              <a:rPr lang="lo-LA" sz="2000" dirty="0"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8</a:t>
            </a:r>
            <a:r>
              <a:rPr lang="lo-LA" sz="20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ໂຕ ຄື: </a:t>
            </a:r>
            <a:r>
              <a:rPr lang="en-US" sz="2000" dirty="0">
                <a:solidFill>
                  <a:srgbClr val="FF0000"/>
                </a:solidFill>
                <a:effectLst/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38 27 43 3 9 82 10 56</a:t>
            </a:r>
            <a:endParaRPr lang="en-US" sz="1800" dirty="0">
              <a:effectLst/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  <a:p>
            <a:endParaRPr lang="th-T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E894CC9-F280-4A0E-B78B-EFC80BA8C02D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12" name="Google Shape;6479;p62">
              <a:extLst>
                <a:ext uri="{FF2B5EF4-FFF2-40B4-BE49-F238E27FC236}">
                  <a16:creationId xmlns:a16="http://schemas.microsoft.com/office/drawing/2014/main" id="{2EDABB0F-7327-403C-928D-2950852CE425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14" name="Google Shape;6480;p62">
                <a:extLst>
                  <a:ext uri="{FF2B5EF4-FFF2-40B4-BE49-F238E27FC236}">
                    <a16:creationId xmlns:a16="http://schemas.microsoft.com/office/drawing/2014/main" id="{98B07330-1050-46FB-BE88-25806C866437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5" name="Google Shape;6481;p62">
                <a:extLst>
                  <a:ext uri="{FF2B5EF4-FFF2-40B4-BE49-F238E27FC236}">
                    <a16:creationId xmlns:a16="http://schemas.microsoft.com/office/drawing/2014/main" id="{6D56E49D-2F41-4333-86A2-0E83B883E3D9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6" name="Google Shape;6482;p62">
                <a:extLst>
                  <a:ext uri="{FF2B5EF4-FFF2-40B4-BE49-F238E27FC236}">
                    <a16:creationId xmlns:a16="http://schemas.microsoft.com/office/drawing/2014/main" id="{7805278B-B412-4737-AA56-D83627C40925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026939-4860-43FD-B1FA-2E2E25C4378B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ມະນີທອງ ຍາບັນດິດ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37530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39B75E1A-B09C-486A-B89F-C12F8D86F5BC}"/>
              </a:ext>
            </a:extLst>
          </p:cNvPr>
          <p:cNvGrpSpPr/>
          <p:nvPr/>
        </p:nvGrpSpPr>
        <p:grpSpPr>
          <a:xfrm>
            <a:off x="2484344" y="255495"/>
            <a:ext cx="4175311" cy="309282"/>
            <a:chOff x="2938182" y="268942"/>
            <a:chExt cx="4356846" cy="3697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411521-339F-4B50-8225-3F31B4DF87BE}"/>
                </a:ext>
              </a:extLst>
            </p:cNvPr>
            <p:cNvSpPr/>
            <p:nvPr/>
          </p:nvSpPr>
          <p:spPr>
            <a:xfrm>
              <a:off x="2938182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  <a:endParaRPr lang="th-TH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D618D4-9A13-400A-BCCC-0D0BBD56478B}"/>
                </a:ext>
              </a:extLst>
            </p:cNvPr>
            <p:cNvSpPr/>
            <p:nvPr/>
          </p:nvSpPr>
          <p:spPr>
            <a:xfrm>
              <a:off x="3482788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27</a:t>
              </a:r>
              <a:endParaRPr lang="th-TH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B8FA5A-7C32-44D1-8D7B-9F1509A151BA}"/>
                </a:ext>
              </a:extLst>
            </p:cNvPr>
            <p:cNvSpPr/>
            <p:nvPr/>
          </p:nvSpPr>
          <p:spPr>
            <a:xfrm>
              <a:off x="4027394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  <a:endParaRPr lang="th-TH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FC2DFE-D7A3-40BC-951D-A60FD784B4D0}"/>
                </a:ext>
              </a:extLst>
            </p:cNvPr>
            <p:cNvSpPr/>
            <p:nvPr/>
          </p:nvSpPr>
          <p:spPr>
            <a:xfrm>
              <a:off x="4572000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th-TH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BE06B1-742E-4109-BE97-95AAD18A6669}"/>
                </a:ext>
              </a:extLst>
            </p:cNvPr>
            <p:cNvSpPr/>
            <p:nvPr/>
          </p:nvSpPr>
          <p:spPr>
            <a:xfrm>
              <a:off x="5116605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th-TH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C040F0-259C-464A-8022-F548DB3B9AC6}"/>
                </a:ext>
              </a:extLst>
            </p:cNvPr>
            <p:cNvSpPr/>
            <p:nvPr/>
          </p:nvSpPr>
          <p:spPr>
            <a:xfrm>
              <a:off x="5661211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82</a:t>
              </a:r>
              <a:endParaRPr lang="th-TH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46B6BE6-BB6E-41C8-B18F-13050807F874}"/>
                </a:ext>
              </a:extLst>
            </p:cNvPr>
            <p:cNvSpPr/>
            <p:nvPr/>
          </p:nvSpPr>
          <p:spPr>
            <a:xfrm>
              <a:off x="6205816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th-TH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F3C0D5-0E52-43BC-8B06-CF3A92E972E6}"/>
                </a:ext>
              </a:extLst>
            </p:cNvPr>
            <p:cNvSpPr/>
            <p:nvPr/>
          </p:nvSpPr>
          <p:spPr>
            <a:xfrm>
              <a:off x="6750422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</a:t>
              </a:r>
              <a:endParaRPr lang="th-TH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12BC9D-E9C5-4987-854A-5A70A7C25BBE}"/>
              </a:ext>
            </a:extLst>
          </p:cNvPr>
          <p:cNvGrpSpPr/>
          <p:nvPr/>
        </p:nvGrpSpPr>
        <p:grpSpPr>
          <a:xfrm>
            <a:off x="2134715" y="1019742"/>
            <a:ext cx="4838985" cy="309282"/>
            <a:chOff x="2938182" y="268942"/>
            <a:chExt cx="5049375" cy="36979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9A30051-D4E6-4F01-9572-5C1B21F2958B}"/>
                </a:ext>
              </a:extLst>
            </p:cNvPr>
            <p:cNvSpPr/>
            <p:nvPr/>
          </p:nvSpPr>
          <p:spPr>
            <a:xfrm>
              <a:off x="2938182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  <a:endParaRPr lang="th-TH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32B03EE-F3B4-4092-B7D5-AF6B21FFF306}"/>
                </a:ext>
              </a:extLst>
            </p:cNvPr>
            <p:cNvSpPr/>
            <p:nvPr/>
          </p:nvSpPr>
          <p:spPr>
            <a:xfrm>
              <a:off x="3482788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27</a:t>
              </a:r>
              <a:endParaRPr lang="th-TH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DAB657-3851-4F25-9FE9-2B224BBB0D44}"/>
                </a:ext>
              </a:extLst>
            </p:cNvPr>
            <p:cNvSpPr/>
            <p:nvPr/>
          </p:nvSpPr>
          <p:spPr>
            <a:xfrm>
              <a:off x="4027394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  <a:endParaRPr lang="th-TH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0C8221-FD62-42E1-988D-D1C7D3BE8EE1}"/>
                </a:ext>
              </a:extLst>
            </p:cNvPr>
            <p:cNvSpPr/>
            <p:nvPr/>
          </p:nvSpPr>
          <p:spPr>
            <a:xfrm>
              <a:off x="4572000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th-TH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D4F16B8-B8A0-4702-B23D-76FAF1A8CFF1}"/>
                </a:ext>
              </a:extLst>
            </p:cNvPr>
            <p:cNvSpPr/>
            <p:nvPr/>
          </p:nvSpPr>
          <p:spPr>
            <a:xfrm>
              <a:off x="5809134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th-TH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639B22-D80A-45F4-9432-E2CEE8F9FE24}"/>
                </a:ext>
              </a:extLst>
            </p:cNvPr>
            <p:cNvSpPr/>
            <p:nvPr/>
          </p:nvSpPr>
          <p:spPr>
            <a:xfrm>
              <a:off x="6353740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82</a:t>
              </a:r>
              <a:endParaRPr lang="th-TH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812F11-C28A-4279-A3CB-4670ACC4BD9C}"/>
                </a:ext>
              </a:extLst>
            </p:cNvPr>
            <p:cNvSpPr/>
            <p:nvPr/>
          </p:nvSpPr>
          <p:spPr>
            <a:xfrm>
              <a:off x="6898345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th-TH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3DC6032-4486-43BD-9166-C51DE51D1E77}"/>
                </a:ext>
              </a:extLst>
            </p:cNvPr>
            <p:cNvSpPr/>
            <p:nvPr/>
          </p:nvSpPr>
          <p:spPr>
            <a:xfrm>
              <a:off x="7442951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</a:t>
              </a:r>
              <a:endParaRPr lang="th-TH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91EE51-67B8-4AC6-B489-87EF41F00C59}"/>
              </a:ext>
            </a:extLst>
          </p:cNvPr>
          <p:cNvGrpSpPr/>
          <p:nvPr/>
        </p:nvGrpSpPr>
        <p:grpSpPr>
          <a:xfrm>
            <a:off x="1655095" y="1750366"/>
            <a:ext cx="5728175" cy="309282"/>
            <a:chOff x="2494428" y="268942"/>
            <a:chExt cx="5977226" cy="36979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BC930B0-745F-4C13-AA80-170C0370C9FB}"/>
                </a:ext>
              </a:extLst>
            </p:cNvPr>
            <p:cNvSpPr/>
            <p:nvPr/>
          </p:nvSpPr>
          <p:spPr>
            <a:xfrm>
              <a:off x="2494428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  <a:endParaRPr lang="th-TH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E0925E-4758-42B9-BDBE-9C8CBD26E01C}"/>
                </a:ext>
              </a:extLst>
            </p:cNvPr>
            <p:cNvSpPr/>
            <p:nvPr/>
          </p:nvSpPr>
          <p:spPr>
            <a:xfrm>
              <a:off x="3039034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27</a:t>
              </a:r>
              <a:endParaRPr lang="th-TH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5D74D77-8C21-417C-8906-2B44B14ADF69}"/>
                </a:ext>
              </a:extLst>
            </p:cNvPr>
            <p:cNvSpPr/>
            <p:nvPr/>
          </p:nvSpPr>
          <p:spPr>
            <a:xfrm>
              <a:off x="4027394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  <a:endParaRPr lang="th-TH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703198-AD6A-4170-8EFE-CCA50EBF3978}"/>
                </a:ext>
              </a:extLst>
            </p:cNvPr>
            <p:cNvSpPr/>
            <p:nvPr/>
          </p:nvSpPr>
          <p:spPr>
            <a:xfrm>
              <a:off x="4572000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th-TH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4C2DFA5-16DA-4326-801F-3F6F07B40638}"/>
                </a:ext>
              </a:extLst>
            </p:cNvPr>
            <p:cNvSpPr/>
            <p:nvPr/>
          </p:nvSpPr>
          <p:spPr>
            <a:xfrm>
              <a:off x="5809134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th-TH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19029A1-9BAF-4DAE-80A1-6AFDCB2CECB0}"/>
                </a:ext>
              </a:extLst>
            </p:cNvPr>
            <p:cNvSpPr/>
            <p:nvPr/>
          </p:nvSpPr>
          <p:spPr>
            <a:xfrm>
              <a:off x="6353740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82</a:t>
              </a:r>
              <a:endParaRPr lang="th-TH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8B4FF7E-A1B0-408D-8F99-89FB2F20A946}"/>
                </a:ext>
              </a:extLst>
            </p:cNvPr>
            <p:cNvSpPr/>
            <p:nvPr/>
          </p:nvSpPr>
          <p:spPr>
            <a:xfrm>
              <a:off x="7382442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th-TH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9578D0-A1F4-42F1-A52B-B2E3B0A0BFA0}"/>
                </a:ext>
              </a:extLst>
            </p:cNvPr>
            <p:cNvSpPr/>
            <p:nvPr/>
          </p:nvSpPr>
          <p:spPr>
            <a:xfrm>
              <a:off x="7927048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</a:t>
              </a:r>
              <a:endParaRPr lang="th-TH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FC1884-68BA-45DE-926B-141683AA1E47}"/>
              </a:ext>
            </a:extLst>
          </p:cNvPr>
          <p:cNvGrpSpPr/>
          <p:nvPr/>
        </p:nvGrpSpPr>
        <p:grpSpPr>
          <a:xfrm>
            <a:off x="1128411" y="2407043"/>
            <a:ext cx="6634119" cy="309282"/>
            <a:chOff x="2241855" y="268942"/>
            <a:chExt cx="6922553" cy="36979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F1D5B47-5D41-4269-8C86-B01E98ABD22B}"/>
                </a:ext>
              </a:extLst>
            </p:cNvPr>
            <p:cNvSpPr/>
            <p:nvPr/>
          </p:nvSpPr>
          <p:spPr>
            <a:xfrm>
              <a:off x="2241855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  <a:endParaRPr lang="th-TH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E725698-F0DD-4C52-B8C3-08FE868E566A}"/>
                </a:ext>
              </a:extLst>
            </p:cNvPr>
            <p:cNvSpPr/>
            <p:nvPr/>
          </p:nvSpPr>
          <p:spPr>
            <a:xfrm>
              <a:off x="3039034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27</a:t>
              </a:r>
              <a:endParaRPr lang="th-TH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CEA1C7D-607F-4117-8DC4-66F6D161DEC8}"/>
                </a:ext>
              </a:extLst>
            </p:cNvPr>
            <p:cNvSpPr/>
            <p:nvPr/>
          </p:nvSpPr>
          <p:spPr>
            <a:xfrm>
              <a:off x="4160701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  <a:endParaRPr lang="th-TH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2CDE801-3880-40BA-AB00-A27051C437C3}"/>
                </a:ext>
              </a:extLst>
            </p:cNvPr>
            <p:cNvSpPr/>
            <p:nvPr/>
          </p:nvSpPr>
          <p:spPr>
            <a:xfrm>
              <a:off x="5028038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th-TH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0E2A24-D618-466A-A5B8-758423E84866}"/>
                </a:ext>
              </a:extLst>
            </p:cNvPr>
            <p:cNvSpPr/>
            <p:nvPr/>
          </p:nvSpPr>
          <p:spPr>
            <a:xfrm>
              <a:off x="5940843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th-TH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5C6F0A1-C6FE-46AC-8863-A0E2FE77E3EE}"/>
                </a:ext>
              </a:extLst>
            </p:cNvPr>
            <p:cNvSpPr/>
            <p:nvPr/>
          </p:nvSpPr>
          <p:spPr>
            <a:xfrm>
              <a:off x="6815424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82</a:t>
              </a:r>
              <a:endParaRPr lang="th-TH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92F09FF-D799-43C5-A00E-07C7478EE0BE}"/>
                </a:ext>
              </a:extLst>
            </p:cNvPr>
            <p:cNvSpPr/>
            <p:nvPr/>
          </p:nvSpPr>
          <p:spPr>
            <a:xfrm>
              <a:off x="7822854" y="268942"/>
              <a:ext cx="544606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th-TH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741234C-DF75-43C6-982B-0561C3551D01}"/>
                </a:ext>
              </a:extLst>
            </p:cNvPr>
            <p:cNvSpPr/>
            <p:nvPr/>
          </p:nvSpPr>
          <p:spPr>
            <a:xfrm>
              <a:off x="8619801" y="268942"/>
              <a:ext cx="544607" cy="369794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</a:t>
              </a:r>
              <a:endParaRPr lang="th-TH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12221BE-2970-431B-B484-E5CCE3053F63}"/>
              </a:ext>
            </a:extLst>
          </p:cNvPr>
          <p:cNvGrpSpPr/>
          <p:nvPr/>
        </p:nvGrpSpPr>
        <p:grpSpPr>
          <a:xfrm>
            <a:off x="1650326" y="3115242"/>
            <a:ext cx="5728175" cy="309282"/>
            <a:chOff x="2494428" y="268942"/>
            <a:chExt cx="5977226" cy="36979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4FE8662-7E80-4D98-9596-D2809B548618}"/>
                </a:ext>
              </a:extLst>
            </p:cNvPr>
            <p:cNvSpPr/>
            <p:nvPr/>
          </p:nvSpPr>
          <p:spPr>
            <a:xfrm>
              <a:off x="2494428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27</a:t>
              </a:r>
              <a:endParaRPr lang="th-TH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F6A57B2-5155-42EE-8737-10FEC25788A1}"/>
                </a:ext>
              </a:extLst>
            </p:cNvPr>
            <p:cNvSpPr/>
            <p:nvPr/>
          </p:nvSpPr>
          <p:spPr>
            <a:xfrm>
              <a:off x="3039034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  <a:endParaRPr lang="th-TH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0B6ED9D-6BA8-4F8B-87EC-B6A62913DDDF}"/>
                </a:ext>
              </a:extLst>
            </p:cNvPr>
            <p:cNvSpPr/>
            <p:nvPr/>
          </p:nvSpPr>
          <p:spPr>
            <a:xfrm>
              <a:off x="4027394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th-TH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56BF5B-8C1B-483E-A3AB-FDF90AE4279F}"/>
                </a:ext>
              </a:extLst>
            </p:cNvPr>
            <p:cNvSpPr/>
            <p:nvPr/>
          </p:nvSpPr>
          <p:spPr>
            <a:xfrm>
              <a:off x="4572000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  <a:endParaRPr lang="th-TH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B109A72-6E51-44DD-96FD-FF18AB3F0169}"/>
                </a:ext>
              </a:extLst>
            </p:cNvPr>
            <p:cNvSpPr/>
            <p:nvPr/>
          </p:nvSpPr>
          <p:spPr>
            <a:xfrm>
              <a:off x="5809134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th-TH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0563205-B62F-4E56-A2C4-52A92BE75896}"/>
                </a:ext>
              </a:extLst>
            </p:cNvPr>
            <p:cNvSpPr/>
            <p:nvPr/>
          </p:nvSpPr>
          <p:spPr>
            <a:xfrm>
              <a:off x="6353740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82</a:t>
              </a:r>
              <a:endParaRPr lang="th-TH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B840D6-0097-45FF-9A71-538812EF9D73}"/>
                </a:ext>
              </a:extLst>
            </p:cNvPr>
            <p:cNvSpPr/>
            <p:nvPr/>
          </p:nvSpPr>
          <p:spPr>
            <a:xfrm>
              <a:off x="7382442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th-TH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55914B8-F808-4988-B5B7-E43BEA55B527}"/>
                </a:ext>
              </a:extLst>
            </p:cNvPr>
            <p:cNvSpPr/>
            <p:nvPr/>
          </p:nvSpPr>
          <p:spPr>
            <a:xfrm>
              <a:off x="7927048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</a:t>
              </a:r>
              <a:endParaRPr lang="th-TH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570941C-901C-469B-9D3D-17DC3C143B9F}"/>
              </a:ext>
            </a:extLst>
          </p:cNvPr>
          <p:cNvGrpSpPr/>
          <p:nvPr/>
        </p:nvGrpSpPr>
        <p:grpSpPr>
          <a:xfrm>
            <a:off x="2132467" y="3827932"/>
            <a:ext cx="4838985" cy="309282"/>
            <a:chOff x="2938182" y="268942"/>
            <a:chExt cx="5049375" cy="3697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F0C5AB-F89B-461C-9ADB-C780790D4A0B}"/>
                </a:ext>
              </a:extLst>
            </p:cNvPr>
            <p:cNvSpPr/>
            <p:nvPr/>
          </p:nvSpPr>
          <p:spPr>
            <a:xfrm>
              <a:off x="2938182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th-TH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93CB65-A207-49DA-9194-8A58D7C2A698}"/>
                </a:ext>
              </a:extLst>
            </p:cNvPr>
            <p:cNvSpPr/>
            <p:nvPr/>
          </p:nvSpPr>
          <p:spPr>
            <a:xfrm>
              <a:off x="3482788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27</a:t>
              </a:r>
              <a:endParaRPr lang="th-TH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4544FF9-575F-4656-982C-65C3B3B16163}"/>
                </a:ext>
              </a:extLst>
            </p:cNvPr>
            <p:cNvSpPr/>
            <p:nvPr/>
          </p:nvSpPr>
          <p:spPr>
            <a:xfrm>
              <a:off x="4027394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  <a:endParaRPr lang="th-TH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ED74134-5D53-4150-9E82-5EFD2EEBA89E}"/>
                </a:ext>
              </a:extLst>
            </p:cNvPr>
            <p:cNvSpPr/>
            <p:nvPr/>
          </p:nvSpPr>
          <p:spPr>
            <a:xfrm>
              <a:off x="4572000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  <a:endParaRPr lang="th-TH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08359CE-1495-4315-85E9-7489CD22728A}"/>
                </a:ext>
              </a:extLst>
            </p:cNvPr>
            <p:cNvSpPr/>
            <p:nvPr/>
          </p:nvSpPr>
          <p:spPr>
            <a:xfrm>
              <a:off x="5809134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th-TH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AF6EA67-8EE8-431A-AB2E-C084A106B22C}"/>
                </a:ext>
              </a:extLst>
            </p:cNvPr>
            <p:cNvSpPr/>
            <p:nvPr/>
          </p:nvSpPr>
          <p:spPr>
            <a:xfrm>
              <a:off x="6353740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th-TH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24491FE-278D-402B-B7AE-1E987283E656}"/>
                </a:ext>
              </a:extLst>
            </p:cNvPr>
            <p:cNvSpPr/>
            <p:nvPr/>
          </p:nvSpPr>
          <p:spPr>
            <a:xfrm>
              <a:off x="6898345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</a:t>
              </a:r>
              <a:endParaRPr lang="th-TH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330E256-C214-430B-9CF6-4878648E6A44}"/>
                </a:ext>
              </a:extLst>
            </p:cNvPr>
            <p:cNvSpPr/>
            <p:nvPr/>
          </p:nvSpPr>
          <p:spPr>
            <a:xfrm>
              <a:off x="7442951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82</a:t>
              </a:r>
              <a:endParaRPr lang="th-TH" dirty="0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EDAC46C-C3F6-4A9E-ADAD-2A21E6217EAF}"/>
              </a:ext>
            </a:extLst>
          </p:cNvPr>
          <p:cNvGrpSpPr/>
          <p:nvPr/>
        </p:nvGrpSpPr>
        <p:grpSpPr>
          <a:xfrm>
            <a:off x="2482097" y="4495802"/>
            <a:ext cx="4175311" cy="309282"/>
            <a:chOff x="2938182" y="268942"/>
            <a:chExt cx="4356846" cy="36979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5DEC7D6-E426-4970-8F8E-A20496411E70}"/>
                </a:ext>
              </a:extLst>
            </p:cNvPr>
            <p:cNvSpPr/>
            <p:nvPr/>
          </p:nvSpPr>
          <p:spPr>
            <a:xfrm>
              <a:off x="2938182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th-TH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062EA92-7701-45D2-92D4-5BA7D5D40D32}"/>
                </a:ext>
              </a:extLst>
            </p:cNvPr>
            <p:cNvSpPr/>
            <p:nvPr/>
          </p:nvSpPr>
          <p:spPr>
            <a:xfrm>
              <a:off x="3482788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  <a:endParaRPr lang="th-TH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7EC5D2E-5DB7-4D0E-B21B-E78D4C7BA150}"/>
                </a:ext>
              </a:extLst>
            </p:cNvPr>
            <p:cNvSpPr/>
            <p:nvPr/>
          </p:nvSpPr>
          <p:spPr>
            <a:xfrm>
              <a:off x="4027394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th-TH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8DE652-42C5-4484-84AF-6EE0BA8CB3E1}"/>
                </a:ext>
              </a:extLst>
            </p:cNvPr>
            <p:cNvSpPr/>
            <p:nvPr/>
          </p:nvSpPr>
          <p:spPr>
            <a:xfrm>
              <a:off x="4572000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27</a:t>
              </a:r>
              <a:endParaRPr lang="th-TH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6CB235C-2C0D-4591-B998-B9BBD7A0C2F6}"/>
                </a:ext>
              </a:extLst>
            </p:cNvPr>
            <p:cNvSpPr/>
            <p:nvPr/>
          </p:nvSpPr>
          <p:spPr>
            <a:xfrm>
              <a:off x="5116605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38</a:t>
              </a:r>
              <a:endParaRPr lang="th-TH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7686C31-E28A-4D1C-B19D-C91E1552308A}"/>
                </a:ext>
              </a:extLst>
            </p:cNvPr>
            <p:cNvSpPr/>
            <p:nvPr/>
          </p:nvSpPr>
          <p:spPr>
            <a:xfrm>
              <a:off x="5661211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43</a:t>
              </a:r>
              <a:endParaRPr lang="th-TH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8B7E787-7F8C-4356-9D28-04F13FEDA1DF}"/>
                </a:ext>
              </a:extLst>
            </p:cNvPr>
            <p:cNvSpPr/>
            <p:nvPr/>
          </p:nvSpPr>
          <p:spPr>
            <a:xfrm>
              <a:off x="6205816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56</a:t>
              </a:r>
              <a:endParaRPr lang="th-TH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37363A9-4392-488E-AEFC-2CA26E787722}"/>
                </a:ext>
              </a:extLst>
            </p:cNvPr>
            <p:cNvSpPr/>
            <p:nvPr/>
          </p:nvSpPr>
          <p:spPr>
            <a:xfrm>
              <a:off x="6750422" y="268942"/>
              <a:ext cx="544606" cy="36979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82</a:t>
              </a:r>
              <a:endParaRPr lang="th-TH" dirty="0"/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5FFB52-1805-4507-84C6-CE5DCFA0DB5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176295" y="564777"/>
            <a:ext cx="612834" cy="426991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511CE44-DCB5-4B08-8542-9FB89BBFDC4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354871" y="564777"/>
            <a:ext cx="572753" cy="430310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86246EC-DB42-42BD-B840-CD43814CB509}"/>
              </a:ext>
            </a:extLst>
          </p:cNvPr>
          <p:cNvCxnSpPr>
            <a:cxnSpLocks/>
          </p:cNvCxnSpPr>
          <p:nvPr/>
        </p:nvCxnSpPr>
        <p:spPr>
          <a:xfrm flipH="1">
            <a:off x="2192703" y="1313340"/>
            <a:ext cx="479190" cy="414601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6EAA560-3329-469E-823F-2A7CE0B0E51B}"/>
              </a:ext>
            </a:extLst>
          </p:cNvPr>
          <p:cNvCxnSpPr>
            <a:cxnSpLocks/>
          </p:cNvCxnSpPr>
          <p:nvPr/>
        </p:nvCxnSpPr>
        <p:spPr>
          <a:xfrm flipH="1">
            <a:off x="3646101" y="1339163"/>
            <a:ext cx="60290" cy="388778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FEDD792-8CE4-4705-8053-CEC0F375D08C}"/>
              </a:ext>
            </a:extLst>
          </p:cNvPr>
          <p:cNvCxnSpPr>
            <a:cxnSpLocks/>
          </p:cNvCxnSpPr>
          <p:nvPr/>
        </p:nvCxnSpPr>
        <p:spPr>
          <a:xfrm>
            <a:off x="6480715" y="1349189"/>
            <a:ext cx="402003" cy="370866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7133A4-DE84-4E23-A02E-A7895A80F01F}"/>
              </a:ext>
            </a:extLst>
          </p:cNvPr>
          <p:cNvCxnSpPr>
            <a:cxnSpLocks/>
          </p:cNvCxnSpPr>
          <p:nvPr/>
        </p:nvCxnSpPr>
        <p:spPr>
          <a:xfrm flipH="1">
            <a:off x="5349484" y="1331277"/>
            <a:ext cx="60290" cy="388778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323D4ED-0122-4DA1-A408-68FF29946338}"/>
              </a:ext>
            </a:extLst>
          </p:cNvPr>
          <p:cNvCxnSpPr>
            <a:cxnSpLocks/>
          </p:cNvCxnSpPr>
          <p:nvPr/>
        </p:nvCxnSpPr>
        <p:spPr>
          <a:xfrm flipH="1">
            <a:off x="1436167" y="2059648"/>
            <a:ext cx="501682" cy="375358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F21097E-EA8F-46E7-8F94-90B95CF7A3B2}"/>
              </a:ext>
            </a:extLst>
          </p:cNvPr>
          <p:cNvCxnSpPr>
            <a:cxnSpLocks/>
          </p:cNvCxnSpPr>
          <p:nvPr/>
        </p:nvCxnSpPr>
        <p:spPr>
          <a:xfrm flipH="1">
            <a:off x="2175130" y="2059648"/>
            <a:ext cx="284633" cy="347395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C64CF4-D201-4E54-BB98-0F0E136A1F93}"/>
              </a:ext>
            </a:extLst>
          </p:cNvPr>
          <p:cNvCxnSpPr>
            <a:cxnSpLocks/>
          </p:cNvCxnSpPr>
          <p:nvPr/>
        </p:nvCxnSpPr>
        <p:spPr>
          <a:xfrm flipH="1">
            <a:off x="3250062" y="2059648"/>
            <a:ext cx="156879" cy="347395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0290680-0907-4E30-99AD-05B21B922FC4}"/>
              </a:ext>
            </a:extLst>
          </p:cNvPr>
          <p:cNvCxnSpPr>
            <a:cxnSpLocks/>
          </p:cNvCxnSpPr>
          <p:nvPr/>
        </p:nvCxnSpPr>
        <p:spPr>
          <a:xfrm>
            <a:off x="3928856" y="2059648"/>
            <a:ext cx="152404" cy="347395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5CAF25-A33D-48BF-B362-A9772F3F408C}"/>
              </a:ext>
            </a:extLst>
          </p:cNvPr>
          <p:cNvCxnSpPr>
            <a:cxnSpLocks/>
          </p:cNvCxnSpPr>
          <p:nvPr/>
        </p:nvCxnSpPr>
        <p:spPr>
          <a:xfrm flipH="1">
            <a:off x="4956033" y="2059648"/>
            <a:ext cx="158409" cy="347395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630C0FF-E070-4389-8E54-72777F2792CD}"/>
              </a:ext>
            </a:extLst>
          </p:cNvPr>
          <p:cNvCxnSpPr>
            <a:cxnSpLocks/>
          </p:cNvCxnSpPr>
          <p:nvPr/>
        </p:nvCxnSpPr>
        <p:spPr>
          <a:xfrm>
            <a:off x="5636356" y="2059648"/>
            <a:ext cx="157817" cy="347395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B046988-6960-4217-92E2-9CDA4C437F33}"/>
              </a:ext>
            </a:extLst>
          </p:cNvPr>
          <p:cNvCxnSpPr>
            <a:cxnSpLocks/>
          </p:cNvCxnSpPr>
          <p:nvPr/>
        </p:nvCxnSpPr>
        <p:spPr>
          <a:xfrm>
            <a:off x="6622196" y="2059648"/>
            <a:ext cx="137432" cy="347395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2232007-6F71-49B1-B271-93346FF099C0}"/>
              </a:ext>
            </a:extLst>
          </p:cNvPr>
          <p:cNvCxnSpPr>
            <a:cxnSpLocks/>
            <a:stCxn id="41" idx="2"/>
            <a:endCxn id="50" idx="0"/>
          </p:cNvCxnSpPr>
          <p:nvPr/>
        </p:nvCxnSpPr>
        <p:spPr>
          <a:xfrm>
            <a:off x="7122313" y="2059648"/>
            <a:ext cx="379260" cy="347395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F7A610D-D789-406D-8BBC-CCB3B71BBBCA}"/>
              </a:ext>
            </a:extLst>
          </p:cNvPr>
          <p:cNvCxnSpPr>
            <a:cxnSpLocks/>
            <a:stCxn id="44" idx="2"/>
            <a:endCxn id="53" idx="0"/>
          </p:cNvCxnSpPr>
          <p:nvPr/>
        </p:nvCxnSpPr>
        <p:spPr>
          <a:xfrm>
            <a:off x="2153333" y="2716325"/>
            <a:ext cx="279864" cy="398917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EBC4B01-CCE4-47AB-93A2-B158354C6C7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377807" y="2716324"/>
            <a:ext cx="533476" cy="398918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41116BC-14ED-4DEB-BD30-E899428DCB17}"/>
              </a:ext>
            </a:extLst>
          </p:cNvPr>
          <p:cNvCxnSpPr>
            <a:cxnSpLocks/>
            <a:endCxn id="59" idx="0"/>
          </p:cNvCxnSpPr>
          <p:nvPr/>
        </p:nvCxnSpPr>
        <p:spPr>
          <a:xfrm flipH="1">
            <a:off x="7117544" y="2716325"/>
            <a:ext cx="348894" cy="398917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C8E9C47-6D2F-44FD-AE88-A76F47322621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595630" y="2716324"/>
            <a:ext cx="95282" cy="398918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3E76B4D-E7F4-47B5-A03F-9F21D9E8E302}"/>
              </a:ext>
            </a:extLst>
          </p:cNvPr>
          <p:cNvCxnSpPr>
            <a:cxnSpLocks/>
            <a:stCxn id="45" idx="2"/>
            <a:endCxn id="54" idx="0"/>
          </p:cNvCxnSpPr>
          <p:nvPr/>
        </p:nvCxnSpPr>
        <p:spPr>
          <a:xfrm>
            <a:off x="3228265" y="2716325"/>
            <a:ext cx="152110" cy="398917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A68DC49-A5DD-439D-B734-A8A7057222D0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 flipH="1">
            <a:off x="3902290" y="2716325"/>
            <a:ext cx="157173" cy="398917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A28CD59-99E9-4585-9667-7ECB2563A809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>
            <a:off x="4934236" y="2716325"/>
            <a:ext cx="153640" cy="398917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AE90BBA-2D90-424E-BE65-6383E912083F}"/>
              </a:ext>
            </a:extLst>
          </p:cNvPr>
          <p:cNvCxnSpPr>
            <a:cxnSpLocks/>
            <a:stCxn id="48" idx="2"/>
            <a:endCxn id="57" idx="0"/>
          </p:cNvCxnSpPr>
          <p:nvPr/>
        </p:nvCxnSpPr>
        <p:spPr>
          <a:xfrm flipH="1">
            <a:off x="5609790" y="2716325"/>
            <a:ext cx="162586" cy="398917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289CA50-DC29-485F-B88F-15FCFA358BE0}"/>
              </a:ext>
            </a:extLst>
          </p:cNvPr>
          <p:cNvCxnSpPr>
            <a:cxnSpLocks/>
          </p:cNvCxnSpPr>
          <p:nvPr/>
        </p:nvCxnSpPr>
        <p:spPr>
          <a:xfrm flipH="1">
            <a:off x="6449538" y="3424524"/>
            <a:ext cx="433181" cy="398917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C9CE582-C033-4927-93DE-93C348F8C862}"/>
              </a:ext>
            </a:extLst>
          </p:cNvPr>
          <p:cNvCxnSpPr>
            <a:cxnSpLocks/>
          </p:cNvCxnSpPr>
          <p:nvPr/>
        </p:nvCxnSpPr>
        <p:spPr>
          <a:xfrm>
            <a:off x="2153333" y="3423416"/>
            <a:ext cx="518560" cy="400025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58ABD4F-1B01-4A72-A6AC-34C689E37B88}"/>
              </a:ext>
            </a:extLst>
          </p:cNvPr>
          <p:cNvCxnSpPr>
            <a:cxnSpLocks/>
          </p:cNvCxnSpPr>
          <p:nvPr/>
        </p:nvCxnSpPr>
        <p:spPr>
          <a:xfrm>
            <a:off x="3655521" y="3403806"/>
            <a:ext cx="42687" cy="419635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D2110B6-3808-4215-896F-EC2ED414DD28}"/>
              </a:ext>
            </a:extLst>
          </p:cNvPr>
          <p:cNvCxnSpPr>
            <a:cxnSpLocks/>
          </p:cNvCxnSpPr>
          <p:nvPr/>
        </p:nvCxnSpPr>
        <p:spPr>
          <a:xfrm flipH="1">
            <a:off x="5348833" y="3423416"/>
            <a:ext cx="1" cy="400025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10B3EC0-5F2B-457E-8851-31488383CE78}"/>
              </a:ext>
            </a:extLst>
          </p:cNvPr>
          <p:cNvCxnSpPr>
            <a:cxnSpLocks/>
          </p:cNvCxnSpPr>
          <p:nvPr/>
        </p:nvCxnSpPr>
        <p:spPr>
          <a:xfrm>
            <a:off x="3142363" y="4137215"/>
            <a:ext cx="383562" cy="342903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59A70FB-CA7C-46B8-807B-1A12636B4404}"/>
              </a:ext>
            </a:extLst>
          </p:cNvPr>
          <p:cNvCxnSpPr>
            <a:cxnSpLocks/>
          </p:cNvCxnSpPr>
          <p:nvPr/>
        </p:nvCxnSpPr>
        <p:spPr>
          <a:xfrm flipH="1">
            <a:off x="5609790" y="4152898"/>
            <a:ext cx="317835" cy="342904"/>
          </a:xfrm>
          <a:prstGeom prst="straightConnector1">
            <a:avLst/>
          </a:prstGeom>
          <a:ln w="38100">
            <a:solidFill>
              <a:srgbClr val="F50E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3BC777A-EAAC-41A2-B16B-01A16013993B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186" name="Google Shape;6479;p62">
              <a:extLst>
                <a:ext uri="{FF2B5EF4-FFF2-40B4-BE49-F238E27FC236}">
                  <a16:creationId xmlns:a16="http://schemas.microsoft.com/office/drawing/2014/main" id="{985A8FFC-C93D-4BBC-9804-9F8178A7F9B8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188" name="Google Shape;6480;p62">
                <a:extLst>
                  <a:ext uri="{FF2B5EF4-FFF2-40B4-BE49-F238E27FC236}">
                    <a16:creationId xmlns:a16="http://schemas.microsoft.com/office/drawing/2014/main" id="{5FD33EE3-AE28-4C54-A1B4-1892745352EA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89" name="Google Shape;6481;p62">
                <a:extLst>
                  <a:ext uri="{FF2B5EF4-FFF2-40B4-BE49-F238E27FC236}">
                    <a16:creationId xmlns:a16="http://schemas.microsoft.com/office/drawing/2014/main" id="{C82CADCC-32F0-4893-9566-5264EBFC2DD4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90" name="Google Shape;6482;p62">
                <a:extLst>
                  <a:ext uri="{FF2B5EF4-FFF2-40B4-BE49-F238E27FC236}">
                    <a16:creationId xmlns:a16="http://schemas.microsoft.com/office/drawing/2014/main" id="{B53F00B7-E671-4CB9-AE0C-FC8DB3E14E61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B2C7314-E996-47D1-9557-80F6A9F4A07F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ມະນີທອງ ຍາບັນດິດ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80114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6">
            <a:extLst>
              <a:ext uri="{FF2B5EF4-FFF2-40B4-BE49-F238E27FC236}">
                <a16:creationId xmlns:a16="http://schemas.microsoft.com/office/drawing/2014/main" id="{527547E9-8146-4E8F-A524-F7FB78D5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85" y="1807663"/>
            <a:ext cx="7920538" cy="822123"/>
          </a:xfrm>
        </p:spPr>
        <p:txBody>
          <a:bodyPr/>
          <a:lstStyle/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ຜົນຈາກການຈັດລຽງ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ea typeface="Phetsarath OT" panose="02000500000000000001" pitchFamily="2" charset="2"/>
                <a:cs typeface="Cordia New" panose="020B0304020202020204" pitchFamily="34" charset="-34"/>
              </a:rPr>
              <a:t>Merge sort 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ໄດ້</a:t>
            </a:r>
            <a:r>
              <a:rPr lang="lo-L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:</a:t>
            </a:r>
            <a:br>
              <a:rPr lang="lo-LA" b="1" dirty="0"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Defago Noto Sans" panose="020B0504020207020204" pitchFamily="34" charset="-3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1A37D6-A5D4-4158-A67C-5685FABCC7FD}"/>
              </a:ext>
            </a:extLst>
          </p:cNvPr>
          <p:cNvSpPr txBox="1"/>
          <p:nvPr/>
        </p:nvSpPr>
        <p:spPr>
          <a:xfrm>
            <a:off x="1387547" y="2717745"/>
            <a:ext cx="6033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“</a:t>
            </a:r>
            <a:r>
              <a:rPr lang="lo-LA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3  9  10  27  38  43  56  82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”</a:t>
            </a:r>
            <a:endParaRPr lang="th-TH" sz="3600" b="1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458CAB3-42B7-4EC4-BB2D-71AD468D8818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97" name="Google Shape;6479;p62">
              <a:extLst>
                <a:ext uri="{FF2B5EF4-FFF2-40B4-BE49-F238E27FC236}">
                  <a16:creationId xmlns:a16="http://schemas.microsoft.com/office/drawing/2014/main" id="{724CB7BB-F3E3-4538-AC95-B51E32E26DFF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100" name="Google Shape;6480;p62">
                <a:extLst>
                  <a:ext uri="{FF2B5EF4-FFF2-40B4-BE49-F238E27FC236}">
                    <a16:creationId xmlns:a16="http://schemas.microsoft.com/office/drawing/2014/main" id="{B8BB537A-95D0-4974-8D03-4A0A912C249E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2" name="Google Shape;6481;p62">
                <a:extLst>
                  <a:ext uri="{FF2B5EF4-FFF2-40B4-BE49-F238E27FC236}">
                    <a16:creationId xmlns:a16="http://schemas.microsoft.com/office/drawing/2014/main" id="{1A5481A6-8933-4F30-9ED7-0F5E9FE3241D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3" name="Google Shape;6482;p62">
                <a:extLst>
                  <a:ext uri="{FF2B5EF4-FFF2-40B4-BE49-F238E27FC236}">
                    <a16:creationId xmlns:a16="http://schemas.microsoft.com/office/drawing/2014/main" id="{4C9BCC42-BB81-4E6D-8A01-3386FD5AAF5D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AD71C8-251C-4A34-B213-8BCEB8574E29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ມະນີທອງ ຍາບັນດິດ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118271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358ACC-5F13-48CB-949A-727D5818E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67" y="3396343"/>
            <a:ext cx="5034806" cy="621575"/>
          </a:xfrm>
        </p:spPr>
        <p:txBody>
          <a:bodyPr/>
          <a:lstStyle/>
          <a:p>
            <a:r>
              <a:rPr lang="lo-LA" sz="1800" b="1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ຕົວຢ່າງ</a:t>
            </a:r>
            <a:r>
              <a:rPr lang="en-US" sz="1800" b="1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:</a:t>
            </a:r>
            <a:r>
              <a:rPr lang="lo-LA" sz="1800" b="1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</a:t>
            </a:r>
            <a:r>
              <a:rPr lang="lo-LA" sz="18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ການລຽງຂໍ້ມູນຈາກຫນ່ອຍໄປຫາຫລາຍ ກຳນົດເລກ </a:t>
            </a:r>
            <a:r>
              <a:rPr lang="en-US" sz="1800" dirty="0">
                <a:effectLst/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8</a:t>
            </a:r>
            <a:r>
              <a:rPr lang="lo-LA" sz="18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 ໂຕ ຄື: </a:t>
            </a:r>
            <a:r>
              <a:rPr lang="en-US" sz="1800" dirty="0">
                <a:solidFill>
                  <a:srgbClr val="FF0000"/>
                </a:solidFill>
                <a:effectLst/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170 45 75 90 802 24 2 66</a:t>
            </a:r>
            <a:br>
              <a:rPr lang="en-US" sz="18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</a:b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AE5C90-D8C9-4217-AC3A-6EBB220AF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606" y="1511864"/>
            <a:ext cx="6510787" cy="1583283"/>
          </a:xfrm>
        </p:spPr>
        <p:txBody>
          <a:bodyPr/>
          <a:lstStyle/>
          <a:p>
            <a:pPr algn="just"/>
            <a:r>
              <a:rPr lang="lo-LA" sz="18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	ເປັນການຈັດລຽງຂໍ້ມູນທີ່ພິຈາລະນາຂໍ້ມູນເທື່ອລະຫລັກ ເລີ່ມພິຈາລະນາຈາກຫລັກທີ່ນ້ອຍທີ່ສຸດກ່ອນໂດຍເລີ່ມຈາກຫລັກໜ່ວຍກ່ອນ ການຈັດລຽງຈະນຳຂໍ້ມູນເຂົ້າມາເທຶ່ອລະໂຕ ເກັບໄວ້ຕາມແຕ່ລະກຸ່ມໂດຍເລີ່ມຈາກກຸ່ມທີ່ມີຄ່ານ້ອຍສຸດກ່ອນແລ້ວລຽງໄປເລື້ອຍໆຈົນຫມົດທຸກກຸ່ມ</a:t>
            </a:r>
            <a:r>
              <a:rPr lang="en-US" sz="18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, </a:t>
            </a:r>
            <a:r>
              <a:rPr lang="lo-LA" sz="18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ຫລັງຈາກນັ້ນນຳຂໍ້ມູນແຕ່ລະກຸ່ມມາໂຮມເຂົ້າກັນເປັນຊຸດມູນ ແລ້ວເຮັດຫລັກຕໍ່ໄປຈົນຈົບ (ສິບ</a:t>
            </a:r>
            <a:r>
              <a:rPr lang="en-US" sz="18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, </a:t>
            </a:r>
            <a:r>
              <a:rPr lang="lo-LA" sz="1800" dirty="0">
                <a:effectLst/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ຮ້ອຍ...)</a:t>
            </a:r>
            <a:endParaRPr lang="en-US" sz="1800" dirty="0">
              <a:effectLst/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F78B32-1A7F-445E-8B7B-8453A677621C}"/>
              </a:ext>
            </a:extLst>
          </p:cNvPr>
          <p:cNvGrpSpPr/>
          <p:nvPr/>
        </p:nvGrpSpPr>
        <p:grpSpPr>
          <a:xfrm>
            <a:off x="214848" y="128919"/>
            <a:ext cx="2693356" cy="315226"/>
            <a:chOff x="238240" y="146522"/>
            <a:chExt cx="2693356" cy="315226"/>
          </a:xfrm>
        </p:grpSpPr>
        <p:grpSp>
          <p:nvGrpSpPr>
            <p:cNvPr id="6" name="Google Shape;6479;p62">
              <a:extLst>
                <a:ext uri="{FF2B5EF4-FFF2-40B4-BE49-F238E27FC236}">
                  <a16:creationId xmlns:a16="http://schemas.microsoft.com/office/drawing/2014/main" id="{C449F468-A4B9-4357-88F8-12E543631BCF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8" name="Google Shape;6480;p62">
                <a:extLst>
                  <a:ext uri="{FF2B5EF4-FFF2-40B4-BE49-F238E27FC236}">
                    <a16:creationId xmlns:a16="http://schemas.microsoft.com/office/drawing/2014/main" id="{BAFABA1F-B7D8-4DFE-8296-59404373F504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" name="Google Shape;6481;p62">
                <a:extLst>
                  <a:ext uri="{FF2B5EF4-FFF2-40B4-BE49-F238E27FC236}">
                    <a16:creationId xmlns:a16="http://schemas.microsoft.com/office/drawing/2014/main" id="{5442094B-2ED8-423E-BA3E-5B4E523B9ECB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" name="Google Shape;6482;p62">
                <a:extLst>
                  <a:ext uri="{FF2B5EF4-FFF2-40B4-BE49-F238E27FC236}">
                    <a16:creationId xmlns:a16="http://schemas.microsoft.com/office/drawing/2014/main" id="{406A5E8A-FA21-4AAE-B361-8BF922B40B5A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62B3DF-7A4C-457C-A687-44A6A7D2D8CB}"/>
                </a:ext>
              </a:extLst>
            </p:cNvPr>
            <p:cNvSpPr txBox="1"/>
            <p:nvPr/>
          </p:nvSpPr>
          <p:spPr>
            <a:xfrm>
              <a:off x="546441" y="153971"/>
              <a:ext cx="2385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ສົມທະຫວິນ </a:t>
              </a:r>
              <a:r>
                <a:rPr lang="lo-LA" sz="1400" b="1" i="0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ແກ້ວລາດສະກຸນ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ADC86F-2E9C-49DA-A9A1-F086C678A38C}"/>
              </a:ext>
            </a:extLst>
          </p:cNvPr>
          <p:cNvSpPr txBox="1"/>
          <p:nvPr/>
        </p:nvSpPr>
        <p:spPr>
          <a:xfrm>
            <a:off x="2453358" y="918716"/>
            <a:ext cx="4592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</a:rPr>
              <a:t>Radix Sort</a:t>
            </a:r>
            <a:r>
              <a:rPr lang="lo-LA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</a:rPr>
              <a:t> </a:t>
            </a:r>
            <a:endParaRPr lang="th-TH" sz="2400" dirty="0">
              <a:latin typeface="Pangolin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27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ABC87-38C8-46A7-9CB8-81E960EC4D0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807"/>
          <a:stretch/>
        </p:blipFill>
        <p:spPr bwMode="auto">
          <a:xfrm>
            <a:off x="1127128" y="877850"/>
            <a:ext cx="6889744" cy="9576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2A4B4B7-1A13-41ED-ABAC-3C8EBF11D336}"/>
              </a:ext>
            </a:extLst>
          </p:cNvPr>
          <p:cNvGrpSpPr/>
          <p:nvPr/>
        </p:nvGrpSpPr>
        <p:grpSpPr>
          <a:xfrm>
            <a:off x="214848" y="128919"/>
            <a:ext cx="2693356" cy="315226"/>
            <a:chOff x="238240" y="146522"/>
            <a:chExt cx="2693356" cy="315226"/>
          </a:xfrm>
        </p:grpSpPr>
        <p:grpSp>
          <p:nvGrpSpPr>
            <p:cNvPr id="10" name="Google Shape;6479;p62">
              <a:extLst>
                <a:ext uri="{FF2B5EF4-FFF2-40B4-BE49-F238E27FC236}">
                  <a16:creationId xmlns:a16="http://schemas.microsoft.com/office/drawing/2014/main" id="{15DD9CBC-31A6-40DB-9A11-8E07CB3BE182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12" name="Google Shape;6480;p62">
                <a:extLst>
                  <a:ext uri="{FF2B5EF4-FFF2-40B4-BE49-F238E27FC236}">
                    <a16:creationId xmlns:a16="http://schemas.microsoft.com/office/drawing/2014/main" id="{2D520623-89A6-4FCC-AEA5-26AA5024DF5B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3" name="Google Shape;6481;p62">
                <a:extLst>
                  <a:ext uri="{FF2B5EF4-FFF2-40B4-BE49-F238E27FC236}">
                    <a16:creationId xmlns:a16="http://schemas.microsoft.com/office/drawing/2014/main" id="{5AE59511-EA09-422B-9F17-A30AF27C455A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Google Shape;6482;p62">
                <a:extLst>
                  <a:ext uri="{FF2B5EF4-FFF2-40B4-BE49-F238E27FC236}">
                    <a16:creationId xmlns:a16="http://schemas.microsoft.com/office/drawing/2014/main" id="{01FEF6BC-0815-4439-8947-7536FC5769EA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9E2608-B271-4892-8F51-00FB007E5314}"/>
                </a:ext>
              </a:extLst>
            </p:cNvPr>
            <p:cNvSpPr txBox="1"/>
            <p:nvPr/>
          </p:nvSpPr>
          <p:spPr>
            <a:xfrm>
              <a:off x="546441" y="153971"/>
              <a:ext cx="2385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ສົມທະຫວິນ </a:t>
              </a:r>
              <a:r>
                <a:rPr lang="lo-LA" sz="1400" b="1" i="0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ແກ້ວລາດສະກຸນ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068A679-76E5-4E46-8DAB-D09FFC5586C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82" b="53825"/>
          <a:stretch/>
        </p:blipFill>
        <p:spPr bwMode="auto">
          <a:xfrm>
            <a:off x="1127128" y="2571750"/>
            <a:ext cx="6889744" cy="9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71748F3-F1AF-4B49-A7FF-8D0AD7A281D5}"/>
              </a:ext>
            </a:extLst>
          </p:cNvPr>
          <p:cNvSpPr txBox="1"/>
          <p:nvPr/>
        </p:nvSpPr>
        <p:spPr>
          <a:xfrm>
            <a:off x="1062671" y="448597"/>
            <a:ext cx="162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ຫຼັກໜ່ວຍ</a:t>
            </a:r>
            <a:endParaRPr lang="th-TH" sz="2400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530D1E1-1368-430A-9750-72B5EC603D6F}"/>
              </a:ext>
            </a:extLst>
          </p:cNvPr>
          <p:cNvGrpSpPr/>
          <p:nvPr/>
        </p:nvGrpSpPr>
        <p:grpSpPr>
          <a:xfrm>
            <a:off x="1478102" y="3158015"/>
            <a:ext cx="6159929" cy="181580"/>
            <a:chOff x="1478102" y="3158015"/>
            <a:chExt cx="6159929" cy="1815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5ADA62-7ECD-4DB8-9A04-3229E5F0D333}"/>
                </a:ext>
              </a:extLst>
            </p:cNvPr>
            <p:cNvSpPr/>
            <p:nvPr/>
          </p:nvSpPr>
          <p:spPr>
            <a:xfrm>
              <a:off x="2137512" y="3162393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AAB5B50-639C-471F-8ADB-BA99AF85BA18}"/>
                </a:ext>
              </a:extLst>
            </p:cNvPr>
            <p:cNvSpPr/>
            <p:nvPr/>
          </p:nvSpPr>
          <p:spPr>
            <a:xfrm>
              <a:off x="1478102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D610AF-BA60-4E0A-8555-C801D8B69F62}"/>
                </a:ext>
              </a:extLst>
            </p:cNvPr>
            <p:cNvSpPr/>
            <p:nvPr/>
          </p:nvSpPr>
          <p:spPr>
            <a:xfrm>
              <a:off x="2971234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5735B1B-CBB0-4318-BE11-EDDD1C59A4F3}"/>
                </a:ext>
              </a:extLst>
            </p:cNvPr>
            <p:cNvSpPr/>
            <p:nvPr/>
          </p:nvSpPr>
          <p:spPr>
            <a:xfrm>
              <a:off x="3756852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71CDE1B-07E6-4553-BBBA-4CC5F461ED11}"/>
                </a:ext>
              </a:extLst>
            </p:cNvPr>
            <p:cNvSpPr/>
            <p:nvPr/>
          </p:nvSpPr>
          <p:spPr>
            <a:xfrm>
              <a:off x="4613106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835227-B461-4FA3-85F6-A34EB7B4EA80}"/>
                </a:ext>
              </a:extLst>
            </p:cNvPr>
            <p:cNvSpPr/>
            <p:nvPr/>
          </p:nvSpPr>
          <p:spPr>
            <a:xfrm>
              <a:off x="5440561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2BF535-3F3B-4F8D-9694-2071335E6195}"/>
                </a:ext>
              </a:extLst>
            </p:cNvPr>
            <p:cNvSpPr/>
            <p:nvPr/>
          </p:nvSpPr>
          <p:spPr>
            <a:xfrm>
              <a:off x="6248003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7C90B0-8087-4D10-80B3-EAC4E563E72D}"/>
                </a:ext>
              </a:extLst>
            </p:cNvPr>
            <p:cNvSpPr/>
            <p:nvPr/>
          </p:nvSpPr>
          <p:spPr>
            <a:xfrm>
              <a:off x="7149893" y="3197014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F277A30-4344-40F1-9B65-ADC1E148FE70}"/>
              </a:ext>
            </a:extLst>
          </p:cNvPr>
          <p:cNvSpPr/>
          <p:nvPr/>
        </p:nvSpPr>
        <p:spPr>
          <a:xfrm>
            <a:off x="1351429" y="1113135"/>
            <a:ext cx="614811" cy="614811"/>
          </a:xfrm>
          <a:prstGeom prst="ellipse">
            <a:avLst/>
          </a:prstGeom>
          <a:noFill/>
          <a:ln w="38100">
            <a:solidFill>
              <a:srgbClr val="F50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676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07407E-6 L -0.00052 0.3135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31358 L 0.27084 0.0012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59" y="-15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84 0.00123 L 0.08698 0.3135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15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98 0.31358 L 0.35677 -0.00679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90" y="-1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677 -0.00679 L 0.17813 0.31759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1" y="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13 0.31759 L 0.53993 -0.00402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90" y="-160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993 -0.00402 L 0.26858 0.30956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58 0.30956 L 0.45087 -0.00155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-1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087 -0.00155 L 0.3599 0.31759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9" y="159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9 0.31759 L 0.08403 -0.0058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2" y="-16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403 -0.00587 L 0.44948 0.3123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64" y="15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948 0.31234 L 0.17952 -0.0034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07" y="-15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52 -0.0034 L 0.53889 0.3095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69" y="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889 0.30956 L 0.63143 0.0006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8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143 0.00061 L 0.62691 0.321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160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1" grpId="6" animBg="1"/>
      <p:bldP spid="41" grpId="7" animBg="1"/>
      <p:bldP spid="41" grpId="8" animBg="1"/>
      <p:bldP spid="41" grpId="9" animBg="1"/>
      <p:bldP spid="41" grpId="10" animBg="1"/>
      <p:bldP spid="41" grpId="11" animBg="1"/>
      <p:bldP spid="41" grpId="12" animBg="1"/>
      <p:bldP spid="41" grpId="13" animBg="1"/>
      <p:bldP spid="41" grpId="14" animBg="1"/>
      <p:bldP spid="41" grpId="15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6ABC87-38C8-46A7-9CB8-81E960EC4D0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1" b="55824"/>
          <a:stretch/>
        </p:blipFill>
        <p:spPr bwMode="auto">
          <a:xfrm>
            <a:off x="1341197" y="1087549"/>
            <a:ext cx="6889744" cy="7768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2A4B4B7-1A13-41ED-ABAC-3C8EBF11D336}"/>
              </a:ext>
            </a:extLst>
          </p:cNvPr>
          <p:cNvGrpSpPr/>
          <p:nvPr/>
        </p:nvGrpSpPr>
        <p:grpSpPr>
          <a:xfrm>
            <a:off x="214848" y="128919"/>
            <a:ext cx="2693356" cy="315226"/>
            <a:chOff x="238240" y="146522"/>
            <a:chExt cx="2693356" cy="315226"/>
          </a:xfrm>
        </p:grpSpPr>
        <p:grpSp>
          <p:nvGrpSpPr>
            <p:cNvPr id="10" name="Google Shape;6479;p62">
              <a:extLst>
                <a:ext uri="{FF2B5EF4-FFF2-40B4-BE49-F238E27FC236}">
                  <a16:creationId xmlns:a16="http://schemas.microsoft.com/office/drawing/2014/main" id="{15DD9CBC-31A6-40DB-9A11-8E07CB3BE182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12" name="Google Shape;6480;p62">
                <a:extLst>
                  <a:ext uri="{FF2B5EF4-FFF2-40B4-BE49-F238E27FC236}">
                    <a16:creationId xmlns:a16="http://schemas.microsoft.com/office/drawing/2014/main" id="{2D520623-89A6-4FCC-AEA5-26AA5024DF5B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3" name="Google Shape;6481;p62">
                <a:extLst>
                  <a:ext uri="{FF2B5EF4-FFF2-40B4-BE49-F238E27FC236}">
                    <a16:creationId xmlns:a16="http://schemas.microsoft.com/office/drawing/2014/main" id="{5AE59511-EA09-422B-9F17-A30AF27C455A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Google Shape;6482;p62">
                <a:extLst>
                  <a:ext uri="{FF2B5EF4-FFF2-40B4-BE49-F238E27FC236}">
                    <a16:creationId xmlns:a16="http://schemas.microsoft.com/office/drawing/2014/main" id="{01FEF6BC-0815-4439-8947-7536FC5769EA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9E2608-B271-4892-8F51-00FB007E5314}"/>
                </a:ext>
              </a:extLst>
            </p:cNvPr>
            <p:cNvSpPr txBox="1"/>
            <p:nvPr/>
          </p:nvSpPr>
          <p:spPr>
            <a:xfrm>
              <a:off x="546441" y="153971"/>
              <a:ext cx="2385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ສົມທະຫວິນ </a:t>
              </a:r>
              <a:r>
                <a:rPr lang="lo-LA" sz="1400" b="1" i="0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ແກ້ວລາດສະກຸນ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B27D570-0C78-4655-B783-C03CB907128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7" b="30977"/>
          <a:stretch/>
        </p:blipFill>
        <p:spPr bwMode="auto">
          <a:xfrm>
            <a:off x="1341197" y="2536576"/>
            <a:ext cx="6889744" cy="95037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0BB320-FFFB-4338-BA7F-149336471906}"/>
              </a:ext>
            </a:extLst>
          </p:cNvPr>
          <p:cNvSpPr txBox="1"/>
          <p:nvPr/>
        </p:nvSpPr>
        <p:spPr>
          <a:xfrm>
            <a:off x="1341197" y="593055"/>
            <a:ext cx="162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8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ຫຼັກສີບ</a:t>
            </a:r>
            <a:endParaRPr lang="th-TH" sz="2800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77C2E55-3C0A-4996-AF63-5F20B2E33B94}"/>
              </a:ext>
            </a:extLst>
          </p:cNvPr>
          <p:cNvGrpSpPr/>
          <p:nvPr/>
        </p:nvGrpSpPr>
        <p:grpSpPr>
          <a:xfrm>
            <a:off x="1559382" y="3158015"/>
            <a:ext cx="6215809" cy="181580"/>
            <a:chOff x="1478102" y="3158015"/>
            <a:chExt cx="6215809" cy="18158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C65DF4-FA06-4AED-9239-2577C86BC031}"/>
                </a:ext>
              </a:extLst>
            </p:cNvPr>
            <p:cNvSpPr/>
            <p:nvPr/>
          </p:nvSpPr>
          <p:spPr>
            <a:xfrm>
              <a:off x="2234032" y="3162393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D7638D-8D01-41DC-9CF2-C646428BDE75}"/>
                </a:ext>
              </a:extLst>
            </p:cNvPr>
            <p:cNvSpPr/>
            <p:nvPr/>
          </p:nvSpPr>
          <p:spPr>
            <a:xfrm>
              <a:off x="1478102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F85729-1B50-46EF-A9D6-0FCA2E0D156A}"/>
                </a:ext>
              </a:extLst>
            </p:cNvPr>
            <p:cNvSpPr/>
            <p:nvPr/>
          </p:nvSpPr>
          <p:spPr>
            <a:xfrm>
              <a:off x="3052514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5A3D0B-729C-4A5E-98BD-513953D776C7}"/>
                </a:ext>
              </a:extLst>
            </p:cNvPr>
            <p:cNvSpPr/>
            <p:nvPr/>
          </p:nvSpPr>
          <p:spPr>
            <a:xfrm>
              <a:off x="3894012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18BC08E-C701-458C-A62F-5F2ABD0E9E8C}"/>
                </a:ext>
              </a:extLst>
            </p:cNvPr>
            <p:cNvSpPr/>
            <p:nvPr/>
          </p:nvSpPr>
          <p:spPr>
            <a:xfrm>
              <a:off x="4750266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6C87CF-01DB-4F25-8EA0-C97B57BA4CEA}"/>
                </a:ext>
              </a:extLst>
            </p:cNvPr>
            <p:cNvSpPr/>
            <p:nvPr/>
          </p:nvSpPr>
          <p:spPr>
            <a:xfrm>
              <a:off x="5598041" y="316309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836792-4C05-4473-8927-07EA6920CEB6}"/>
                </a:ext>
              </a:extLst>
            </p:cNvPr>
            <p:cNvSpPr/>
            <p:nvPr/>
          </p:nvSpPr>
          <p:spPr>
            <a:xfrm>
              <a:off x="6380083" y="3158015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5842839-A9E7-4A40-B628-B0528982465C}"/>
                </a:ext>
              </a:extLst>
            </p:cNvPr>
            <p:cNvSpPr/>
            <p:nvPr/>
          </p:nvSpPr>
          <p:spPr>
            <a:xfrm>
              <a:off x="7205773" y="3197014"/>
              <a:ext cx="488138" cy="142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27185E9-1C94-47E8-92C1-DD1DDCAAA3EB}"/>
              </a:ext>
            </a:extLst>
          </p:cNvPr>
          <p:cNvSpPr/>
          <p:nvPr/>
        </p:nvSpPr>
        <p:spPr>
          <a:xfrm>
            <a:off x="3191140" y="1168591"/>
            <a:ext cx="614811" cy="614811"/>
          </a:xfrm>
          <a:prstGeom prst="ellipse">
            <a:avLst/>
          </a:prstGeom>
          <a:noFill/>
          <a:ln w="38100">
            <a:solidFill>
              <a:srgbClr val="F50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71538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60494E-6 L -0.17813 0.31204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06" y="1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13 0.31204 L 0.09201 -0.0021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7" y="-1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01 -0.00216 L -0.09375 0.30957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8" y="15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75 0.30957 L 0.18524 -0.0046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41" y="-1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24 -0.00463 L -0.00434 0.3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152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3 L 0.2717 -0.0021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7 -0.00216 L 0.08975 0.3027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97" y="152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75 0.30278 L 0.44618 0.00062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-151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618 0.00062 L 0.17847 0.30679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85" y="15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47 0.30679 L -0.175 -0.0034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-15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 -0.0034 L 0.27013 0.2987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7" y="1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013 0.29876 L 0.35434 0.0006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1" y="-1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34 0.00062 L 0.35816 0.30802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1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16 0.30802 L -0.09983 -0.0061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899" y="-1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83 -0.00617 L 0.44756 0.30802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61" y="157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8" grpId="15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2A4B4B7-1A13-41ED-ABAC-3C8EBF11D336}"/>
              </a:ext>
            </a:extLst>
          </p:cNvPr>
          <p:cNvGrpSpPr/>
          <p:nvPr/>
        </p:nvGrpSpPr>
        <p:grpSpPr>
          <a:xfrm>
            <a:off x="214848" y="128919"/>
            <a:ext cx="2693356" cy="315226"/>
            <a:chOff x="238240" y="146522"/>
            <a:chExt cx="2693356" cy="315226"/>
          </a:xfrm>
        </p:grpSpPr>
        <p:grpSp>
          <p:nvGrpSpPr>
            <p:cNvPr id="10" name="Google Shape;6479;p62">
              <a:extLst>
                <a:ext uri="{FF2B5EF4-FFF2-40B4-BE49-F238E27FC236}">
                  <a16:creationId xmlns:a16="http://schemas.microsoft.com/office/drawing/2014/main" id="{15DD9CBC-31A6-40DB-9A11-8E07CB3BE182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12" name="Google Shape;6480;p62">
                <a:extLst>
                  <a:ext uri="{FF2B5EF4-FFF2-40B4-BE49-F238E27FC236}">
                    <a16:creationId xmlns:a16="http://schemas.microsoft.com/office/drawing/2014/main" id="{2D520623-89A6-4FCC-AEA5-26AA5024DF5B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3" name="Google Shape;6481;p62">
                <a:extLst>
                  <a:ext uri="{FF2B5EF4-FFF2-40B4-BE49-F238E27FC236}">
                    <a16:creationId xmlns:a16="http://schemas.microsoft.com/office/drawing/2014/main" id="{5AE59511-EA09-422B-9F17-A30AF27C455A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Google Shape;6482;p62">
                <a:extLst>
                  <a:ext uri="{FF2B5EF4-FFF2-40B4-BE49-F238E27FC236}">
                    <a16:creationId xmlns:a16="http://schemas.microsoft.com/office/drawing/2014/main" id="{01FEF6BC-0815-4439-8947-7536FC5769EA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9E2608-B271-4892-8F51-00FB007E5314}"/>
                </a:ext>
              </a:extLst>
            </p:cNvPr>
            <p:cNvSpPr txBox="1"/>
            <p:nvPr/>
          </p:nvSpPr>
          <p:spPr>
            <a:xfrm>
              <a:off x="546441" y="153971"/>
              <a:ext cx="2385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ສົມທະຫວິນ </a:t>
              </a:r>
              <a:r>
                <a:rPr lang="lo-LA" sz="1400" b="1" i="0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ແກ້ວລາດສະກຸນ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B27D570-0C78-4655-B783-C03CB907128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7" b="30977"/>
          <a:stretch/>
        </p:blipFill>
        <p:spPr bwMode="auto">
          <a:xfrm>
            <a:off x="1286195" y="1127163"/>
            <a:ext cx="6889744" cy="950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947BA6-4F7B-4774-941D-D433DB31F9C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85" b="7803"/>
          <a:stretch/>
        </p:blipFill>
        <p:spPr bwMode="auto">
          <a:xfrm>
            <a:off x="1286195" y="2543818"/>
            <a:ext cx="6889744" cy="88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DF9BE87-0973-4DDA-8478-6B3A4A2A34AA}"/>
              </a:ext>
            </a:extLst>
          </p:cNvPr>
          <p:cNvSpPr txBox="1"/>
          <p:nvPr/>
        </p:nvSpPr>
        <p:spPr>
          <a:xfrm>
            <a:off x="1341197" y="593055"/>
            <a:ext cx="162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8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ຫຼັກຮ້ອຍ</a:t>
            </a:r>
            <a:endParaRPr lang="th-TH" sz="2800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97E009-C6BD-4D15-92D0-3DD35DDC1692}"/>
              </a:ext>
            </a:extLst>
          </p:cNvPr>
          <p:cNvSpPr/>
          <p:nvPr/>
        </p:nvSpPr>
        <p:spPr>
          <a:xfrm>
            <a:off x="2293393" y="1294943"/>
            <a:ext cx="614811" cy="614811"/>
          </a:xfrm>
          <a:prstGeom prst="ellipse">
            <a:avLst/>
          </a:prstGeom>
          <a:noFill/>
          <a:ln w="38100">
            <a:solidFill>
              <a:srgbClr val="F50E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48632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46914E-7 L -0.09045 0.26481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45 0.26481 L 0.09011 0.00679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28" y="-129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11 0.00679 L -0.00173 0.26728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01" y="1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0.26728 L 0.18334 0.010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53" y="-128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4 0.0108 L 0.0908 0.2700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1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08 0.27006 L 0.27119 0.0052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10" y="-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119 0.00525 L 0.18108 0.26728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14" y="13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08 0.26728 L 0.45174 0.00401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13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174 0.00401 L 0.26823 0.25802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23 0.25802 L 0.54341 2.46914E-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5" y="-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341 2.46914E-7 L 0.36667 0.2700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37" y="13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67 0.27006 L 0.36007 0.00802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-13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007 0.00802 L 0.45469 0.27006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2" y="13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469 0.27006 L -0.08211 -0.003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40" y="-1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11 -0.0037 L 0.54428 0.27284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19" y="13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8" grpId="8" animBg="1"/>
      <p:bldP spid="18" grpId="9" animBg="1"/>
      <p:bldP spid="18" grpId="10" animBg="1"/>
      <p:bldP spid="18" grpId="11" animBg="1"/>
      <p:bldP spid="18" grpId="12" animBg="1"/>
      <p:bldP spid="18" grpId="13" animBg="1"/>
      <p:bldP spid="18" grpId="14" animBg="1"/>
      <p:bldP spid="18" grpId="15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6">
            <a:extLst>
              <a:ext uri="{FF2B5EF4-FFF2-40B4-BE49-F238E27FC236}">
                <a16:creationId xmlns:a16="http://schemas.microsoft.com/office/drawing/2014/main" id="{527547E9-8146-4E8F-A524-F7FB78D5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85" y="1807663"/>
            <a:ext cx="7920538" cy="822123"/>
          </a:xfrm>
        </p:spPr>
        <p:txBody>
          <a:bodyPr/>
          <a:lstStyle/>
          <a:p>
            <a:pPr indent="457200" algn="ctr">
              <a:lnSpc>
                <a:spcPct val="107000"/>
              </a:lnSpc>
              <a:spcAft>
                <a:spcPts val="800"/>
              </a:spcAft>
            </a:pP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ຜົນຈາກການຈັດລຽງ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Radix Sort</a:t>
            </a:r>
            <a:r>
              <a:rPr lang="lo-LA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lo-L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ໄດ້</a:t>
            </a:r>
            <a:r>
              <a:rPr lang="lo-LA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:</a:t>
            </a:r>
            <a:br>
              <a:rPr lang="lo-LA" b="1" dirty="0"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</a:br>
            <a:endParaRPr 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Calibri" panose="020F0502020204030204" pitchFamily="34" charset="0"/>
              <a:cs typeface="Defago Noto Sans" panose="020B0504020207020204" pitchFamily="34" charset="-34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1A37D6-A5D4-4158-A67C-5685FABCC7FD}"/>
              </a:ext>
            </a:extLst>
          </p:cNvPr>
          <p:cNvSpPr txBox="1"/>
          <p:nvPr/>
        </p:nvSpPr>
        <p:spPr>
          <a:xfrm>
            <a:off x="1027220" y="2724620"/>
            <a:ext cx="7089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“</a:t>
            </a:r>
            <a:r>
              <a:rPr lang="lo-LA" sz="3600" b="1" dirty="0">
                <a:solidFill>
                  <a:srgbClr val="FF0000"/>
                </a:solidFill>
                <a:effectLst/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2  24  45  66  75  90  170  802 </a:t>
            </a:r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”</a:t>
            </a:r>
            <a:endParaRPr lang="th-TH" sz="36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767D5A-412D-48A9-8244-D5D9189CAF2E}"/>
              </a:ext>
            </a:extLst>
          </p:cNvPr>
          <p:cNvGrpSpPr/>
          <p:nvPr/>
        </p:nvGrpSpPr>
        <p:grpSpPr>
          <a:xfrm>
            <a:off x="214848" y="128919"/>
            <a:ext cx="2693356" cy="315226"/>
            <a:chOff x="238240" y="146522"/>
            <a:chExt cx="2693356" cy="315226"/>
          </a:xfrm>
        </p:grpSpPr>
        <p:grpSp>
          <p:nvGrpSpPr>
            <p:cNvPr id="5" name="Google Shape;6479;p62">
              <a:extLst>
                <a:ext uri="{FF2B5EF4-FFF2-40B4-BE49-F238E27FC236}">
                  <a16:creationId xmlns:a16="http://schemas.microsoft.com/office/drawing/2014/main" id="{924D52BA-8C46-495E-9E9D-626E2EDC485A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7" name="Google Shape;6480;p62">
                <a:extLst>
                  <a:ext uri="{FF2B5EF4-FFF2-40B4-BE49-F238E27FC236}">
                    <a16:creationId xmlns:a16="http://schemas.microsoft.com/office/drawing/2014/main" id="{616EAE8A-89B6-48FE-89EF-3CBC12503857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8" name="Google Shape;6481;p62">
                <a:extLst>
                  <a:ext uri="{FF2B5EF4-FFF2-40B4-BE49-F238E27FC236}">
                    <a16:creationId xmlns:a16="http://schemas.microsoft.com/office/drawing/2014/main" id="{C0529BCD-A890-47F5-8B1F-F337F149D01D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" name="Google Shape;6482;p62">
                <a:extLst>
                  <a:ext uri="{FF2B5EF4-FFF2-40B4-BE49-F238E27FC236}">
                    <a16:creationId xmlns:a16="http://schemas.microsoft.com/office/drawing/2014/main" id="{1E07335E-390D-46D0-AD78-D78A98D4CDA0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80ED71-F7BD-49A0-A36E-1B9C4956E672}"/>
                </a:ext>
              </a:extLst>
            </p:cNvPr>
            <p:cNvSpPr txBox="1"/>
            <p:nvPr/>
          </p:nvSpPr>
          <p:spPr>
            <a:xfrm>
              <a:off x="546441" y="153971"/>
              <a:ext cx="23851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ສົມທະຫວິນ </a:t>
              </a:r>
              <a:r>
                <a:rPr lang="lo-LA" sz="1400" b="1" i="0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ແກ້ວລາດສະກຸນ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436636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72EA-F441-4F0F-984B-195DDD3A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02" y="448056"/>
            <a:ext cx="7405498" cy="837604"/>
          </a:xfrm>
        </p:spPr>
        <p:txBody>
          <a:bodyPr/>
          <a:lstStyle/>
          <a:p>
            <a:pPr algn="ctr"/>
            <a:r>
              <a:rPr lang="lo-LA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ສະຫຼຸບແລ້ວ ຂະບວນການທີ່ໄວທີ່ສຸດແມ່ນ</a:t>
            </a:r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0F6754-F7B9-4313-88BF-5EA77EA0E378}"/>
              </a:ext>
            </a:extLst>
          </p:cNvPr>
          <p:cNvSpPr txBox="1">
            <a:spLocks/>
          </p:cNvSpPr>
          <p:nvPr/>
        </p:nvSpPr>
        <p:spPr>
          <a:xfrm>
            <a:off x="869251" y="1285660"/>
            <a:ext cx="7405498" cy="83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pPr algn="ctr"/>
            <a:endParaRPr lang="th-TH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79152-D2CD-498A-9E70-2DDEE5456000}"/>
              </a:ext>
            </a:extLst>
          </p:cNvPr>
          <p:cNvSpPr txBox="1"/>
          <p:nvPr/>
        </p:nvSpPr>
        <p:spPr>
          <a:xfrm>
            <a:off x="2286000" y="1353823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</a:rPr>
              <a:t>Quick</a:t>
            </a:r>
            <a:r>
              <a:rPr lang="en-US" sz="8000" b="1" dirty="0">
                <a:solidFill>
                  <a:srgbClr val="FFC000"/>
                </a:solidFill>
                <a:latin typeface="Pangolin" panose="020B0604020202020204" charset="0"/>
              </a:rPr>
              <a:t> </a:t>
            </a:r>
            <a:r>
              <a:rPr lang="en-US" sz="8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</a:rPr>
              <a:t>sort</a:t>
            </a:r>
            <a:endParaRPr lang="th-TH" sz="8000" b="1" dirty="0">
              <a:latin typeface="Pangolin" panose="020B060402020202020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5CE67C-D074-4E86-AF65-5374DC59C92A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7" name="Google Shape;6479;p62">
              <a:extLst>
                <a:ext uri="{FF2B5EF4-FFF2-40B4-BE49-F238E27FC236}">
                  <a16:creationId xmlns:a16="http://schemas.microsoft.com/office/drawing/2014/main" id="{C4C0A444-1378-441C-8C5C-3269C21DC36C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9" name="Google Shape;6480;p62">
                <a:extLst>
                  <a:ext uri="{FF2B5EF4-FFF2-40B4-BE49-F238E27FC236}">
                    <a16:creationId xmlns:a16="http://schemas.microsoft.com/office/drawing/2014/main" id="{FA28849A-F03B-4CD2-934B-2C92804F8B81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" name="Google Shape;6481;p62">
                <a:extLst>
                  <a:ext uri="{FF2B5EF4-FFF2-40B4-BE49-F238E27FC236}">
                    <a16:creationId xmlns:a16="http://schemas.microsoft.com/office/drawing/2014/main" id="{5CD4E6D3-3B82-48FC-9B3D-57695E710193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1" name="Google Shape;6482;p62">
                <a:extLst>
                  <a:ext uri="{FF2B5EF4-FFF2-40B4-BE49-F238E27FC236}">
                    <a16:creationId xmlns:a16="http://schemas.microsoft.com/office/drawing/2014/main" id="{F008397C-7B1C-4BBA-8591-40BE7F3F6CF2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7F28B9-EEC7-48A6-9E8E-658B63D16A55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ມະນີທອງ ຍາບັນດິດ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84421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789684-F7AE-4951-9A03-756EF3BE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746829"/>
            <a:ext cx="7717500" cy="1418855"/>
          </a:xfrm>
        </p:spPr>
        <p:txBody>
          <a:bodyPr/>
          <a:lstStyle/>
          <a:p>
            <a:r>
              <a:rPr lang="en-US" sz="5400" dirty="0"/>
              <a:t>Thank you very much for</a:t>
            </a:r>
            <a:br>
              <a:rPr lang="en-US" sz="5400" dirty="0"/>
            </a:br>
            <a:r>
              <a:rPr lang="en-US" sz="5400" dirty="0"/>
              <a:t> your attention</a:t>
            </a:r>
            <a:endParaRPr lang="th-TH" sz="540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FF94A0F-ECEB-41C9-A875-DCADC48E0BAB}"/>
              </a:ext>
            </a:extLst>
          </p:cNvPr>
          <p:cNvSpPr txBox="1">
            <a:spLocks/>
          </p:cNvSpPr>
          <p:nvPr/>
        </p:nvSpPr>
        <p:spPr>
          <a:xfrm>
            <a:off x="713250" y="3444900"/>
            <a:ext cx="7717500" cy="1418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Pangolin"/>
              <a:buNone/>
              <a:defRPr sz="72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Pangolin"/>
              <a:buNone/>
              <a:defRPr sz="120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lo-LA" sz="5400" dirty="0">
                <a:latin typeface="Defago Noto Sans" panose="020B0504020207020204" pitchFamily="34" charset="-34"/>
                <a:cs typeface="Defago Noto Sans" panose="020B0504020207020204" pitchFamily="34" charset="-34"/>
              </a:rPr>
              <a:t>ຂອບໃຈສຳຫຼັບການຮັບຟັງ</a:t>
            </a:r>
            <a:endParaRPr lang="th-TH" sz="5400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A7A0F7-0A8C-4F71-8E02-D23B2F54EFDA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7" name="Google Shape;6479;p62">
              <a:extLst>
                <a:ext uri="{FF2B5EF4-FFF2-40B4-BE49-F238E27FC236}">
                  <a16:creationId xmlns:a16="http://schemas.microsoft.com/office/drawing/2014/main" id="{CB7E1C44-D726-45C3-A87E-15704BA8CD16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9" name="Google Shape;6480;p62">
                <a:extLst>
                  <a:ext uri="{FF2B5EF4-FFF2-40B4-BE49-F238E27FC236}">
                    <a16:creationId xmlns:a16="http://schemas.microsoft.com/office/drawing/2014/main" id="{C54562F4-6E83-4309-A792-549E8F4D9117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0" name="Google Shape;6481;p62">
                <a:extLst>
                  <a:ext uri="{FF2B5EF4-FFF2-40B4-BE49-F238E27FC236}">
                    <a16:creationId xmlns:a16="http://schemas.microsoft.com/office/drawing/2014/main" id="{9220D8F8-E4DB-4A83-A427-FF3A78E0EB78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1" name="Google Shape;6482;p62">
                <a:extLst>
                  <a:ext uri="{FF2B5EF4-FFF2-40B4-BE49-F238E27FC236}">
                    <a16:creationId xmlns:a16="http://schemas.microsoft.com/office/drawing/2014/main" id="{09BF1769-DF06-468E-92E3-E0CC5603D3F0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92C338-9555-4C88-998F-137EBD6D18A0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ທ້າວ ມະນີທອງ ຍາບັນດິດ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16952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p31"/>
          <p:cNvGrpSpPr/>
          <p:nvPr/>
        </p:nvGrpSpPr>
        <p:grpSpPr>
          <a:xfrm>
            <a:off x="782934" y="1459741"/>
            <a:ext cx="3481270" cy="2617076"/>
            <a:chOff x="1540350" y="826005"/>
            <a:chExt cx="6259025" cy="3378825"/>
          </a:xfrm>
        </p:grpSpPr>
        <p:sp>
          <p:nvSpPr>
            <p:cNvPr id="397" name="Google Shape;397;p31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31"/>
          <p:cNvGrpSpPr/>
          <p:nvPr/>
        </p:nvGrpSpPr>
        <p:grpSpPr>
          <a:xfrm>
            <a:off x="4963431" y="1551727"/>
            <a:ext cx="3364946" cy="3328227"/>
            <a:chOff x="1502320" y="936578"/>
            <a:chExt cx="6049885" cy="3071698"/>
          </a:xfrm>
        </p:grpSpPr>
        <p:sp>
          <p:nvSpPr>
            <p:cNvPr id="400" name="Google Shape;400;p31"/>
            <p:cNvSpPr/>
            <p:nvPr/>
          </p:nvSpPr>
          <p:spPr>
            <a:xfrm rot="21542202">
              <a:off x="1502320" y="1020319"/>
              <a:ext cx="5896195" cy="2987957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 rot="33568">
              <a:off x="1591821" y="936578"/>
              <a:ext cx="5960384" cy="2927183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2" name="Google Shape;402;p31"/>
          <p:cNvSpPr/>
          <p:nvPr/>
        </p:nvSpPr>
        <p:spPr>
          <a:xfrm>
            <a:off x="3396900" y="1151250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7600075" y="1151250"/>
            <a:ext cx="867284" cy="867284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602721" y="1346237"/>
            <a:ext cx="485880" cy="448193"/>
            <a:chOff x="712875" y="2205450"/>
            <a:chExt cx="233675" cy="215550"/>
          </a:xfrm>
        </p:grpSpPr>
        <p:sp>
          <p:nvSpPr>
            <p:cNvPr id="405" name="Google Shape;405;p31"/>
            <p:cNvSpPr/>
            <p:nvPr/>
          </p:nvSpPr>
          <p:spPr>
            <a:xfrm>
              <a:off x="727450" y="2222125"/>
              <a:ext cx="203325" cy="183675"/>
            </a:xfrm>
            <a:custGeom>
              <a:avLst/>
              <a:gdLst/>
              <a:ahLst/>
              <a:cxnLst/>
              <a:rect l="l" t="t" r="r" b="b"/>
              <a:pathLst>
                <a:path w="8133" h="7347" extrusionOk="0">
                  <a:moveTo>
                    <a:pt x="3013" y="1"/>
                  </a:moveTo>
                  <a:cubicBezTo>
                    <a:pt x="2894" y="1"/>
                    <a:pt x="2775" y="1"/>
                    <a:pt x="2680" y="48"/>
                  </a:cubicBezTo>
                  <a:cubicBezTo>
                    <a:pt x="2454" y="120"/>
                    <a:pt x="2227" y="120"/>
                    <a:pt x="1989" y="120"/>
                  </a:cubicBezTo>
                  <a:cubicBezTo>
                    <a:pt x="1823" y="120"/>
                    <a:pt x="1668" y="120"/>
                    <a:pt x="1501" y="144"/>
                  </a:cubicBezTo>
                  <a:cubicBezTo>
                    <a:pt x="1037" y="203"/>
                    <a:pt x="691" y="513"/>
                    <a:pt x="334" y="763"/>
                  </a:cubicBezTo>
                  <a:cubicBezTo>
                    <a:pt x="322" y="775"/>
                    <a:pt x="310" y="798"/>
                    <a:pt x="299" y="822"/>
                  </a:cubicBezTo>
                  <a:cubicBezTo>
                    <a:pt x="144" y="1108"/>
                    <a:pt x="1" y="1394"/>
                    <a:pt x="13" y="1715"/>
                  </a:cubicBezTo>
                  <a:cubicBezTo>
                    <a:pt x="25" y="2168"/>
                    <a:pt x="13" y="2608"/>
                    <a:pt x="25" y="3061"/>
                  </a:cubicBezTo>
                  <a:cubicBezTo>
                    <a:pt x="37" y="3418"/>
                    <a:pt x="72" y="3775"/>
                    <a:pt x="120" y="4132"/>
                  </a:cubicBezTo>
                  <a:cubicBezTo>
                    <a:pt x="156" y="4525"/>
                    <a:pt x="310" y="4882"/>
                    <a:pt x="489" y="5239"/>
                  </a:cubicBezTo>
                  <a:cubicBezTo>
                    <a:pt x="537" y="5323"/>
                    <a:pt x="572" y="5406"/>
                    <a:pt x="632" y="5466"/>
                  </a:cubicBezTo>
                  <a:cubicBezTo>
                    <a:pt x="680" y="5513"/>
                    <a:pt x="739" y="5561"/>
                    <a:pt x="799" y="5561"/>
                  </a:cubicBezTo>
                  <a:cubicBezTo>
                    <a:pt x="1016" y="5608"/>
                    <a:pt x="1225" y="5670"/>
                    <a:pt x="1445" y="5670"/>
                  </a:cubicBezTo>
                  <a:cubicBezTo>
                    <a:pt x="1503" y="5670"/>
                    <a:pt x="1561" y="5666"/>
                    <a:pt x="1620" y="5656"/>
                  </a:cubicBezTo>
                  <a:cubicBezTo>
                    <a:pt x="1648" y="5652"/>
                    <a:pt x="1677" y="5651"/>
                    <a:pt x="1707" y="5651"/>
                  </a:cubicBezTo>
                  <a:cubicBezTo>
                    <a:pt x="1766" y="5651"/>
                    <a:pt x="1827" y="5656"/>
                    <a:pt x="1882" y="5656"/>
                  </a:cubicBezTo>
                  <a:cubicBezTo>
                    <a:pt x="2096" y="5680"/>
                    <a:pt x="2180" y="5775"/>
                    <a:pt x="2180" y="5989"/>
                  </a:cubicBezTo>
                  <a:cubicBezTo>
                    <a:pt x="2180" y="6049"/>
                    <a:pt x="2180" y="6120"/>
                    <a:pt x="2168" y="6180"/>
                  </a:cubicBezTo>
                  <a:cubicBezTo>
                    <a:pt x="2084" y="6490"/>
                    <a:pt x="2049" y="6835"/>
                    <a:pt x="1882" y="7121"/>
                  </a:cubicBezTo>
                  <a:cubicBezTo>
                    <a:pt x="1858" y="7168"/>
                    <a:pt x="1858" y="7204"/>
                    <a:pt x="1811" y="7347"/>
                  </a:cubicBezTo>
                  <a:cubicBezTo>
                    <a:pt x="2049" y="7228"/>
                    <a:pt x="2215" y="7132"/>
                    <a:pt x="2358" y="7013"/>
                  </a:cubicBezTo>
                  <a:cubicBezTo>
                    <a:pt x="2573" y="6847"/>
                    <a:pt x="2775" y="6692"/>
                    <a:pt x="3037" y="6597"/>
                  </a:cubicBezTo>
                  <a:cubicBezTo>
                    <a:pt x="3168" y="6537"/>
                    <a:pt x="3275" y="6466"/>
                    <a:pt x="3347" y="6335"/>
                  </a:cubicBezTo>
                  <a:cubicBezTo>
                    <a:pt x="3394" y="6240"/>
                    <a:pt x="3454" y="6156"/>
                    <a:pt x="3513" y="6073"/>
                  </a:cubicBezTo>
                  <a:cubicBezTo>
                    <a:pt x="3608" y="5918"/>
                    <a:pt x="3763" y="5835"/>
                    <a:pt x="3954" y="5823"/>
                  </a:cubicBezTo>
                  <a:lnTo>
                    <a:pt x="4418" y="5823"/>
                  </a:lnTo>
                  <a:cubicBezTo>
                    <a:pt x="4484" y="5820"/>
                    <a:pt x="4549" y="5819"/>
                    <a:pt x="4615" y="5819"/>
                  </a:cubicBezTo>
                  <a:cubicBezTo>
                    <a:pt x="4878" y="5819"/>
                    <a:pt x="5142" y="5835"/>
                    <a:pt x="5406" y="5835"/>
                  </a:cubicBezTo>
                  <a:cubicBezTo>
                    <a:pt x="5737" y="5835"/>
                    <a:pt x="6067" y="5811"/>
                    <a:pt x="6395" y="5704"/>
                  </a:cubicBezTo>
                  <a:cubicBezTo>
                    <a:pt x="6692" y="5704"/>
                    <a:pt x="6966" y="5597"/>
                    <a:pt x="7240" y="5513"/>
                  </a:cubicBezTo>
                  <a:cubicBezTo>
                    <a:pt x="7633" y="5382"/>
                    <a:pt x="7871" y="5120"/>
                    <a:pt x="7978" y="4739"/>
                  </a:cubicBezTo>
                  <a:cubicBezTo>
                    <a:pt x="8061" y="4382"/>
                    <a:pt x="8133" y="4025"/>
                    <a:pt x="8121" y="3656"/>
                  </a:cubicBezTo>
                  <a:cubicBezTo>
                    <a:pt x="8050" y="3323"/>
                    <a:pt x="8050" y="2965"/>
                    <a:pt x="8085" y="2620"/>
                  </a:cubicBezTo>
                  <a:cubicBezTo>
                    <a:pt x="8097" y="2287"/>
                    <a:pt x="7919" y="1989"/>
                    <a:pt x="7942" y="1644"/>
                  </a:cubicBezTo>
                  <a:cubicBezTo>
                    <a:pt x="7942" y="1608"/>
                    <a:pt x="7919" y="1572"/>
                    <a:pt x="7907" y="1537"/>
                  </a:cubicBezTo>
                  <a:cubicBezTo>
                    <a:pt x="7811" y="1358"/>
                    <a:pt x="7740" y="1167"/>
                    <a:pt x="7633" y="989"/>
                  </a:cubicBezTo>
                  <a:cubicBezTo>
                    <a:pt x="7526" y="822"/>
                    <a:pt x="7454" y="632"/>
                    <a:pt x="7288" y="536"/>
                  </a:cubicBezTo>
                  <a:cubicBezTo>
                    <a:pt x="6966" y="358"/>
                    <a:pt x="6633" y="203"/>
                    <a:pt x="6252" y="203"/>
                  </a:cubicBezTo>
                  <a:cubicBezTo>
                    <a:pt x="6192" y="203"/>
                    <a:pt x="6109" y="203"/>
                    <a:pt x="6049" y="179"/>
                  </a:cubicBezTo>
                  <a:cubicBezTo>
                    <a:pt x="5897" y="126"/>
                    <a:pt x="5732" y="119"/>
                    <a:pt x="5574" y="119"/>
                  </a:cubicBezTo>
                  <a:cubicBezTo>
                    <a:pt x="5521" y="119"/>
                    <a:pt x="5469" y="120"/>
                    <a:pt x="5418" y="120"/>
                  </a:cubicBezTo>
                  <a:cubicBezTo>
                    <a:pt x="5337" y="120"/>
                    <a:pt x="5255" y="128"/>
                    <a:pt x="5176" y="128"/>
                  </a:cubicBezTo>
                  <a:cubicBezTo>
                    <a:pt x="5116" y="128"/>
                    <a:pt x="5058" y="123"/>
                    <a:pt x="5002" y="108"/>
                  </a:cubicBezTo>
                  <a:cubicBezTo>
                    <a:pt x="4347" y="1"/>
                    <a:pt x="3668" y="1"/>
                    <a:pt x="30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12875" y="2205450"/>
              <a:ext cx="233675" cy="215550"/>
            </a:xfrm>
            <a:custGeom>
              <a:avLst/>
              <a:gdLst/>
              <a:ahLst/>
              <a:cxnLst/>
              <a:rect l="l" t="t" r="r" b="b"/>
              <a:pathLst>
                <a:path w="9347" h="8622" extrusionOk="0">
                  <a:moveTo>
                    <a:pt x="4394" y="7192"/>
                  </a:moveTo>
                  <a:cubicBezTo>
                    <a:pt x="4239" y="7549"/>
                    <a:pt x="3918" y="7716"/>
                    <a:pt x="3620" y="7895"/>
                  </a:cubicBezTo>
                  <a:cubicBezTo>
                    <a:pt x="3346" y="8050"/>
                    <a:pt x="3072" y="8216"/>
                    <a:pt x="2798" y="8395"/>
                  </a:cubicBezTo>
                  <a:cubicBezTo>
                    <a:pt x="2548" y="8573"/>
                    <a:pt x="2263" y="8621"/>
                    <a:pt x="1965" y="8585"/>
                  </a:cubicBezTo>
                  <a:cubicBezTo>
                    <a:pt x="1846" y="8573"/>
                    <a:pt x="1739" y="8526"/>
                    <a:pt x="1667" y="8442"/>
                  </a:cubicBezTo>
                  <a:cubicBezTo>
                    <a:pt x="1548" y="8323"/>
                    <a:pt x="1536" y="8192"/>
                    <a:pt x="1644" y="8073"/>
                  </a:cubicBezTo>
                  <a:cubicBezTo>
                    <a:pt x="1846" y="7823"/>
                    <a:pt x="1977" y="7561"/>
                    <a:pt x="2084" y="7264"/>
                  </a:cubicBezTo>
                  <a:cubicBezTo>
                    <a:pt x="2096" y="7204"/>
                    <a:pt x="2132" y="7145"/>
                    <a:pt x="2144" y="7085"/>
                  </a:cubicBezTo>
                  <a:cubicBezTo>
                    <a:pt x="2156" y="7026"/>
                    <a:pt x="2144" y="6966"/>
                    <a:pt x="2144" y="6895"/>
                  </a:cubicBezTo>
                  <a:cubicBezTo>
                    <a:pt x="1894" y="6859"/>
                    <a:pt x="1655" y="6799"/>
                    <a:pt x="1417" y="6823"/>
                  </a:cubicBezTo>
                  <a:cubicBezTo>
                    <a:pt x="1048" y="6835"/>
                    <a:pt x="810" y="6645"/>
                    <a:pt x="632" y="6359"/>
                  </a:cubicBezTo>
                  <a:cubicBezTo>
                    <a:pt x="358" y="5930"/>
                    <a:pt x="191" y="5430"/>
                    <a:pt x="108" y="4930"/>
                  </a:cubicBezTo>
                  <a:cubicBezTo>
                    <a:pt x="12" y="4418"/>
                    <a:pt x="12" y="3918"/>
                    <a:pt x="12" y="3394"/>
                  </a:cubicBezTo>
                  <a:cubicBezTo>
                    <a:pt x="12" y="3049"/>
                    <a:pt x="36" y="2704"/>
                    <a:pt x="12" y="2346"/>
                  </a:cubicBezTo>
                  <a:cubicBezTo>
                    <a:pt x="0" y="1870"/>
                    <a:pt x="215" y="1489"/>
                    <a:pt x="429" y="1108"/>
                  </a:cubicBezTo>
                  <a:cubicBezTo>
                    <a:pt x="465" y="1049"/>
                    <a:pt x="512" y="1001"/>
                    <a:pt x="572" y="965"/>
                  </a:cubicBezTo>
                  <a:cubicBezTo>
                    <a:pt x="751" y="822"/>
                    <a:pt x="929" y="691"/>
                    <a:pt x="1120" y="549"/>
                  </a:cubicBezTo>
                  <a:cubicBezTo>
                    <a:pt x="1489" y="287"/>
                    <a:pt x="1905" y="168"/>
                    <a:pt x="2370" y="156"/>
                  </a:cubicBezTo>
                  <a:cubicBezTo>
                    <a:pt x="2667" y="156"/>
                    <a:pt x="2965" y="168"/>
                    <a:pt x="3251" y="60"/>
                  </a:cubicBezTo>
                  <a:cubicBezTo>
                    <a:pt x="3275" y="49"/>
                    <a:pt x="3322" y="49"/>
                    <a:pt x="3370" y="49"/>
                  </a:cubicBezTo>
                  <a:cubicBezTo>
                    <a:pt x="4215" y="49"/>
                    <a:pt x="5073" y="1"/>
                    <a:pt x="5930" y="180"/>
                  </a:cubicBezTo>
                  <a:cubicBezTo>
                    <a:pt x="6025" y="191"/>
                    <a:pt x="6132" y="203"/>
                    <a:pt x="6227" y="203"/>
                  </a:cubicBezTo>
                  <a:cubicBezTo>
                    <a:pt x="6418" y="203"/>
                    <a:pt x="6608" y="191"/>
                    <a:pt x="6787" y="299"/>
                  </a:cubicBezTo>
                  <a:cubicBezTo>
                    <a:pt x="6823" y="310"/>
                    <a:pt x="6858" y="322"/>
                    <a:pt x="6906" y="310"/>
                  </a:cubicBezTo>
                  <a:cubicBezTo>
                    <a:pt x="7299" y="263"/>
                    <a:pt x="7632" y="441"/>
                    <a:pt x="7978" y="561"/>
                  </a:cubicBezTo>
                  <a:cubicBezTo>
                    <a:pt x="8228" y="656"/>
                    <a:pt x="8502" y="787"/>
                    <a:pt x="8621" y="1072"/>
                  </a:cubicBezTo>
                  <a:cubicBezTo>
                    <a:pt x="8918" y="1358"/>
                    <a:pt x="8966" y="1775"/>
                    <a:pt x="9156" y="2108"/>
                  </a:cubicBezTo>
                  <a:cubicBezTo>
                    <a:pt x="9180" y="2168"/>
                    <a:pt x="9180" y="2263"/>
                    <a:pt x="9180" y="2335"/>
                  </a:cubicBezTo>
                  <a:cubicBezTo>
                    <a:pt x="9204" y="2394"/>
                    <a:pt x="9180" y="2466"/>
                    <a:pt x="9216" y="2525"/>
                  </a:cubicBezTo>
                  <a:cubicBezTo>
                    <a:pt x="9347" y="2763"/>
                    <a:pt x="9323" y="3025"/>
                    <a:pt x="9323" y="3275"/>
                  </a:cubicBezTo>
                  <a:cubicBezTo>
                    <a:pt x="9323" y="3799"/>
                    <a:pt x="9323" y="4311"/>
                    <a:pt x="9335" y="4847"/>
                  </a:cubicBezTo>
                  <a:cubicBezTo>
                    <a:pt x="9335" y="5002"/>
                    <a:pt x="9335" y="5144"/>
                    <a:pt x="9264" y="5299"/>
                  </a:cubicBezTo>
                  <a:cubicBezTo>
                    <a:pt x="9228" y="5359"/>
                    <a:pt x="9216" y="5442"/>
                    <a:pt x="9216" y="5525"/>
                  </a:cubicBezTo>
                  <a:cubicBezTo>
                    <a:pt x="9216" y="5787"/>
                    <a:pt x="9097" y="6014"/>
                    <a:pt x="8918" y="6204"/>
                  </a:cubicBezTo>
                  <a:cubicBezTo>
                    <a:pt x="8680" y="6478"/>
                    <a:pt x="8406" y="6716"/>
                    <a:pt x="8049" y="6823"/>
                  </a:cubicBezTo>
                  <a:cubicBezTo>
                    <a:pt x="7990" y="6835"/>
                    <a:pt x="7930" y="6883"/>
                    <a:pt x="7871" y="6895"/>
                  </a:cubicBezTo>
                  <a:cubicBezTo>
                    <a:pt x="7632" y="6978"/>
                    <a:pt x="7418" y="7097"/>
                    <a:pt x="7144" y="7085"/>
                  </a:cubicBezTo>
                  <a:cubicBezTo>
                    <a:pt x="7097" y="7085"/>
                    <a:pt x="7037" y="7085"/>
                    <a:pt x="7001" y="7097"/>
                  </a:cubicBezTo>
                  <a:cubicBezTo>
                    <a:pt x="6716" y="7240"/>
                    <a:pt x="6418" y="7192"/>
                    <a:pt x="6132" y="7192"/>
                  </a:cubicBezTo>
                  <a:close/>
                  <a:moveTo>
                    <a:pt x="2358" y="8038"/>
                  </a:moveTo>
                  <a:cubicBezTo>
                    <a:pt x="2596" y="7919"/>
                    <a:pt x="2751" y="7835"/>
                    <a:pt x="2906" y="7716"/>
                  </a:cubicBezTo>
                  <a:cubicBezTo>
                    <a:pt x="3108" y="7549"/>
                    <a:pt x="3322" y="7383"/>
                    <a:pt x="3572" y="7299"/>
                  </a:cubicBezTo>
                  <a:cubicBezTo>
                    <a:pt x="3703" y="7240"/>
                    <a:pt x="3810" y="7157"/>
                    <a:pt x="3882" y="7026"/>
                  </a:cubicBezTo>
                  <a:cubicBezTo>
                    <a:pt x="3930" y="6930"/>
                    <a:pt x="3989" y="6847"/>
                    <a:pt x="4049" y="6776"/>
                  </a:cubicBezTo>
                  <a:cubicBezTo>
                    <a:pt x="4156" y="6609"/>
                    <a:pt x="4299" y="6537"/>
                    <a:pt x="4489" y="6526"/>
                  </a:cubicBezTo>
                  <a:lnTo>
                    <a:pt x="4953" y="6526"/>
                  </a:lnTo>
                  <a:cubicBezTo>
                    <a:pt x="5608" y="6490"/>
                    <a:pt x="6287" y="6609"/>
                    <a:pt x="6942" y="6406"/>
                  </a:cubicBezTo>
                  <a:cubicBezTo>
                    <a:pt x="7239" y="6406"/>
                    <a:pt x="7501" y="6299"/>
                    <a:pt x="7787" y="6204"/>
                  </a:cubicBezTo>
                  <a:cubicBezTo>
                    <a:pt x="8168" y="6073"/>
                    <a:pt x="8406" y="5823"/>
                    <a:pt x="8513" y="5430"/>
                  </a:cubicBezTo>
                  <a:cubicBezTo>
                    <a:pt x="8597" y="5073"/>
                    <a:pt x="8680" y="4716"/>
                    <a:pt x="8668" y="4347"/>
                  </a:cubicBezTo>
                  <a:cubicBezTo>
                    <a:pt x="8633" y="4001"/>
                    <a:pt x="8644" y="3656"/>
                    <a:pt x="8668" y="3323"/>
                  </a:cubicBezTo>
                  <a:cubicBezTo>
                    <a:pt x="8680" y="2977"/>
                    <a:pt x="8502" y="2680"/>
                    <a:pt x="8525" y="2335"/>
                  </a:cubicBezTo>
                  <a:cubicBezTo>
                    <a:pt x="8525" y="2311"/>
                    <a:pt x="8502" y="2263"/>
                    <a:pt x="8478" y="2239"/>
                  </a:cubicBezTo>
                  <a:cubicBezTo>
                    <a:pt x="8394" y="2061"/>
                    <a:pt x="8323" y="1858"/>
                    <a:pt x="8216" y="1680"/>
                  </a:cubicBezTo>
                  <a:cubicBezTo>
                    <a:pt x="8109" y="1525"/>
                    <a:pt x="8037" y="1323"/>
                    <a:pt x="7871" y="1239"/>
                  </a:cubicBezTo>
                  <a:cubicBezTo>
                    <a:pt x="7549" y="1061"/>
                    <a:pt x="7216" y="894"/>
                    <a:pt x="6835" y="894"/>
                  </a:cubicBezTo>
                  <a:cubicBezTo>
                    <a:pt x="6775" y="894"/>
                    <a:pt x="6692" y="894"/>
                    <a:pt x="6632" y="882"/>
                  </a:cubicBezTo>
                  <a:cubicBezTo>
                    <a:pt x="6430" y="811"/>
                    <a:pt x="6204" y="822"/>
                    <a:pt x="6001" y="822"/>
                  </a:cubicBezTo>
                  <a:cubicBezTo>
                    <a:pt x="5858" y="822"/>
                    <a:pt x="5715" y="834"/>
                    <a:pt x="5585" y="811"/>
                  </a:cubicBezTo>
                  <a:cubicBezTo>
                    <a:pt x="4930" y="703"/>
                    <a:pt x="4251" y="703"/>
                    <a:pt x="3596" y="703"/>
                  </a:cubicBezTo>
                  <a:cubicBezTo>
                    <a:pt x="3477" y="703"/>
                    <a:pt x="3358" y="703"/>
                    <a:pt x="3263" y="751"/>
                  </a:cubicBezTo>
                  <a:cubicBezTo>
                    <a:pt x="3037" y="822"/>
                    <a:pt x="2810" y="822"/>
                    <a:pt x="2572" y="822"/>
                  </a:cubicBezTo>
                  <a:cubicBezTo>
                    <a:pt x="2406" y="822"/>
                    <a:pt x="2251" y="822"/>
                    <a:pt x="2084" y="834"/>
                  </a:cubicBezTo>
                  <a:cubicBezTo>
                    <a:pt x="1620" y="894"/>
                    <a:pt x="1274" y="1203"/>
                    <a:pt x="917" y="1465"/>
                  </a:cubicBezTo>
                  <a:cubicBezTo>
                    <a:pt x="905" y="1477"/>
                    <a:pt x="893" y="1489"/>
                    <a:pt x="882" y="1525"/>
                  </a:cubicBezTo>
                  <a:cubicBezTo>
                    <a:pt x="727" y="1799"/>
                    <a:pt x="584" y="2085"/>
                    <a:pt x="596" y="2418"/>
                  </a:cubicBezTo>
                  <a:cubicBezTo>
                    <a:pt x="608" y="2858"/>
                    <a:pt x="596" y="3311"/>
                    <a:pt x="608" y="3751"/>
                  </a:cubicBezTo>
                  <a:cubicBezTo>
                    <a:pt x="620" y="4109"/>
                    <a:pt x="655" y="4466"/>
                    <a:pt x="703" y="4823"/>
                  </a:cubicBezTo>
                  <a:cubicBezTo>
                    <a:pt x="739" y="5228"/>
                    <a:pt x="893" y="5585"/>
                    <a:pt x="1072" y="5942"/>
                  </a:cubicBezTo>
                  <a:cubicBezTo>
                    <a:pt x="1120" y="6014"/>
                    <a:pt x="1155" y="6109"/>
                    <a:pt x="1215" y="6168"/>
                  </a:cubicBezTo>
                  <a:cubicBezTo>
                    <a:pt x="1263" y="6204"/>
                    <a:pt x="1322" y="6252"/>
                    <a:pt x="1382" y="6252"/>
                  </a:cubicBezTo>
                  <a:cubicBezTo>
                    <a:pt x="1655" y="6311"/>
                    <a:pt x="1917" y="6406"/>
                    <a:pt x="2203" y="6359"/>
                  </a:cubicBezTo>
                  <a:cubicBezTo>
                    <a:pt x="2286" y="6335"/>
                    <a:pt x="2382" y="6359"/>
                    <a:pt x="2465" y="6359"/>
                  </a:cubicBezTo>
                  <a:cubicBezTo>
                    <a:pt x="2679" y="6371"/>
                    <a:pt x="2763" y="6478"/>
                    <a:pt x="2763" y="6680"/>
                  </a:cubicBezTo>
                  <a:cubicBezTo>
                    <a:pt x="2763" y="6740"/>
                    <a:pt x="2763" y="6811"/>
                    <a:pt x="2751" y="6883"/>
                  </a:cubicBezTo>
                  <a:cubicBezTo>
                    <a:pt x="2667" y="7192"/>
                    <a:pt x="2632" y="7526"/>
                    <a:pt x="2465" y="7811"/>
                  </a:cubicBezTo>
                  <a:cubicBezTo>
                    <a:pt x="2394" y="7859"/>
                    <a:pt x="2382" y="7907"/>
                    <a:pt x="2358" y="80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64975" y="2282550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774" y="1203"/>
                  </a:moveTo>
                  <a:cubicBezTo>
                    <a:pt x="596" y="1203"/>
                    <a:pt x="417" y="1203"/>
                    <a:pt x="274" y="1072"/>
                  </a:cubicBezTo>
                  <a:cubicBezTo>
                    <a:pt x="1" y="822"/>
                    <a:pt x="36" y="370"/>
                    <a:pt x="346" y="179"/>
                  </a:cubicBezTo>
                  <a:cubicBezTo>
                    <a:pt x="620" y="1"/>
                    <a:pt x="1013" y="48"/>
                    <a:pt x="1227" y="286"/>
                  </a:cubicBezTo>
                  <a:cubicBezTo>
                    <a:pt x="1370" y="441"/>
                    <a:pt x="1417" y="822"/>
                    <a:pt x="1310" y="1001"/>
                  </a:cubicBezTo>
                  <a:cubicBezTo>
                    <a:pt x="1251" y="1096"/>
                    <a:pt x="1167" y="1179"/>
                    <a:pt x="1048" y="1191"/>
                  </a:cubicBezTo>
                  <a:cubicBezTo>
                    <a:pt x="953" y="1203"/>
                    <a:pt x="870" y="1203"/>
                    <a:pt x="774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14075" y="2280175"/>
              <a:ext cx="35450" cy="30375"/>
            </a:xfrm>
            <a:custGeom>
              <a:avLst/>
              <a:gdLst/>
              <a:ahLst/>
              <a:cxnLst/>
              <a:rect l="l" t="t" r="r" b="b"/>
              <a:pathLst>
                <a:path w="1418" h="1215" extrusionOk="0">
                  <a:moveTo>
                    <a:pt x="751" y="1191"/>
                  </a:moveTo>
                  <a:cubicBezTo>
                    <a:pt x="513" y="1215"/>
                    <a:pt x="310" y="1131"/>
                    <a:pt x="179" y="941"/>
                  </a:cubicBezTo>
                  <a:cubicBezTo>
                    <a:pt x="1" y="691"/>
                    <a:pt x="60" y="298"/>
                    <a:pt x="310" y="143"/>
                  </a:cubicBezTo>
                  <a:cubicBezTo>
                    <a:pt x="536" y="0"/>
                    <a:pt x="786" y="0"/>
                    <a:pt x="1013" y="96"/>
                  </a:cubicBezTo>
                  <a:cubicBezTo>
                    <a:pt x="1263" y="203"/>
                    <a:pt x="1417" y="774"/>
                    <a:pt x="1251" y="1001"/>
                  </a:cubicBezTo>
                  <a:cubicBezTo>
                    <a:pt x="1203" y="1072"/>
                    <a:pt x="1120" y="1120"/>
                    <a:pt x="1036" y="1155"/>
                  </a:cubicBezTo>
                  <a:cubicBezTo>
                    <a:pt x="953" y="1191"/>
                    <a:pt x="846" y="1191"/>
                    <a:pt x="751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759300" y="2281375"/>
              <a:ext cx="29800" cy="31575"/>
            </a:xfrm>
            <a:custGeom>
              <a:avLst/>
              <a:gdLst/>
              <a:ahLst/>
              <a:cxnLst/>
              <a:rect l="l" t="t" r="r" b="b"/>
              <a:pathLst>
                <a:path w="1192" h="1263" extrusionOk="0">
                  <a:moveTo>
                    <a:pt x="1191" y="524"/>
                  </a:moveTo>
                  <a:lnTo>
                    <a:pt x="1191" y="762"/>
                  </a:lnTo>
                  <a:cubicBezTo>
                    <a:pt x="1132" y="1179"/>
                    <a:pt x="810" y="1262"/>
                    <a:pt x="525" y="1131"/>
                  </a:cubicBezTo>
                  <a:cubicBezTo>
                    <a:pt x="84" y="941"/>
                    <a:pt x="1" y="488"/>
                    <a:pt x="275" y="167"/>
                  </a:cubicBezTo>
                  <a:cubicBezTo>
                    <a:pt x="346" y="71"/>
                    <a:pt x="453" y="12"/>
                    <a:pt x="572" y="12"/>
                  </a:cubicBezTo>
                  <a:cubicBezTo>
                    <a:pt x="656" y="12"/>
                    <a:pt x="751" y="0"/>
                    <a:pt x="834" y="12"/>
                  </a:cubicBezTo>
                  <a:cubicBezTo>
                    <a:pt x="1049" y="36"/>
                    <a:pt x="1156" y="131"/>
                    <a:pt x="1191" y="3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31"/>
          <p:cNvGrpSpPr/>
          <p:nvPr/>
        </p:nvGrpSpPr>
        <p:grpSpPr>
          <a:xfrm>
            <a:off x="7790767" y="1360823"/>
            <a:ext cx="485880" cy="448141"/>
            <a:chOff x="751275" y="1814050"/>
            <a:chExt cx="233675" cy="215525"/>
          </a:xfrm>
        </p:grpSpPr>
        <p:sp>
          <p:nvSpPr>
            <p:cNvPr id="411" name="Google Shape;411;p31"/>
            <p:cNvSpPr/>
            <p:nvPr/>
          </p:nvSpPr>
          <p:spPr>
            <a:xfrm>
              <a:off x="765850" y="1830700"/>
              <a:ext cx="203325" cy="183700"/>
            </a:xfrm>
            <a:custGeom>
              <a:avLst/>
              <a:gdLst/>
              <a:ahLst/>
              <a:cxnLst/>
              <a:rect l="l" t="t" r="r" b="b"/>
              <a:pathLst>
                <a:path w="8133" h="7348" extrusionOk="0">
                  <a:moveTo>
                    <a:pt x="5120" y="1"/>
                  </a:moveTo>
                  <a:cubicBezTo>
                    <a:pt x="4466" y="1"/>
                    <a:pt x="3787" y="1"/>
                    <a:pt x="3132" y="108"/>
                  </a:cubicBezTo>
                  <a:cubicBezTo>
                    <a:pt x="3076" y="123"/>
                    <a:pt x="3018" y="128"/>
                    <a:pt x="2958" y="128"/>
                  </a:cubicBezTo>
                  <a:cubicBezTo>
                    <a:pt x="2879" y="128"/>
                    <a:pt x="2797" y="120"/>
                    <a:pt x="2715" y="120"/>
                  </a:cubicBezTo>
                  <a:cubicBezTo>
                    <a:pt x="2665" y="120"/>
                    <a:pt x="2613" y="119"/>
                    <a:pt x="2560" y="119"/>
                  </a:cubicBezTo>
                  <a:cubicBezTo>
                    <a:pt x="2401" y="119"/>
                    <a:pt x="2236" y="126"/>
                    <a:pt x="2084" y="180"/>
                  </a:cubicBezTo>
                  <a:cubicBezTo>
                    <a:pt x="2025" y="203"/>
                    <a:pt x="1942" y="203"/>
                    <a:pt x="1882" y="203"/>
                  </a:cubicBezTo>
                  <a:cubicBezTo>
                    <a:pt x="1501" y="203"/>
                    <a:pt x="1168" y="358"/>
                    <a:pt x="846" y="537"/>
                  </a:cubicBezTo>
                  <a:cubicBezTo>
                    <a:pt x="679" y="632"/>
                    <a:pt x="608" y="823"/>
                    <a:pt x="501" y="989"/>
                  </a:cubicBezTo>
                  <a:cubicBezTo>
                    <a:pt x="394" y="1168"/>
                    <a:pt x="322" y="1358"/>
                    <a:pt x="239" y="1537"/>
                  </a:cubicBezTo>
                  <a:cubicBezTo>
                    <a:pt x="215" y="1573"/>
                    <a:pt x="191" y="1608"/>
                    <a:pt x="191" y="1644"/>
                  </a:cubicBezTo>
                  <a:cubicBezTo>
                    <a:pt x="215" y="1989"/>
                    <a:pt x="37" y="2287"/>
                    <a:pt x="48" y="2620"/>
                  </a:cubicBezTo>
                  <a:cubicBezTo>
                    <a:pt x="84" y="2966"/>
                    <a:pt x="84" y="3311"/>
                    <a:pt x="13" y="3656"/>
                  </a:cubicBezTo>
                  <a:cubicBezTo>
                    <a:pt x="1" y="4025"/>
                    <a:pt x="72" y="4382"/>
                    <a:pt x="156" y="4740"/>
                  </a:cubicBezTo>
                  <a:cubicBezTo>
                    <a:pt x="263" y="5121"/>
                    <a:pt x="501" y="5383"/>
                    <a:pt x="894" y="5514"/>
                  </a:cubicBezTo>
                  <a:cubicBezTo>
                    <a:pt x="1168" y="5597"/>
                    <a:pt x="1441" y="5704"/>
                    <a:pt x="1739" y="5704"/>
                  </a:cubicBezTo>
                  <a:cubicBezTo>
                    <a:pt x="2067" y="5811"/>
                    <a:pt x="2397" y="5835"/>
                    <a:pt x="2727" y="5835"/>
                  </a:cubicBezTo>
                  <a:cubicBezTo>
                    <a:pt x="2992" y="5835"/>
                    <a:pt x="3256" y="5820"/>
                    <a:pt x="3519" y="5820"/>
                  </a:cubicBezTo>
                  <a:cubicBezTo>
                    <a:pt x="3584" y="5820"/>
                    <a:pt x="3650" y="5821"/>
                    <a:pt x="3716" y="5823"/>
                  </a:cubicBezTo>
                  <a:lnTo>
                    <a:pt x="4180" y="5823"/>
                  </a:lnTo>
                  <a:cubicBezTo>
                    <a:pt x="4370" y="5835"/>
                    <a:pt x="4525" y="5918"/>
                    <a:pt x="4620" y="6073"/>
                  </a:cubicBezTo>
                  <a:cubicBezTo>
                    <a:pt x="4680" y="6157"/>
                    <a:pt x="4739" y="6240"/>
                    <a:pt x="4787" y="6335"/>
                  </a:cubicBezTo>
                  <a:cubicBezTo>
                    <a:pt x="4859" y="6466"/>
                    <a:pt x="4966" y="6537"/>
                    <a:pt x="5097" y="6597"/>
                  </a:cubicBezTo>
                  <a:cubicBezTo>
                    <a:pt x="5359" y="6692"/>
                    <a:pt x="5561" y="6847"/>
                    <a:pt x="5775" y="7014"/>
                  </a:cubicBezTo>
                  <a:cubicBezTo>
                    <a:pt x="5918" y="7133"/>
                    <a:pt x="6085" y="7228"/>
                    <a:pt x="6323" y="7347"/>
                  </a:cubicBezTo>
                  <a:cubicBezTo>
                    <a:pt x="6275" y="7204"/>
                    <a:pt x="6275" y="7169"/>
                    <a:pt x="6252" y="7121"/>
                  </a:cubicBezTo>
                  <a:cubicBezTo>
                    <a:pt x="6085" y="6835"/>
                    <a:pt x="6049" y="6490"/>
                    <a:pt x="5966" y="6180"/>
                  </a:cubicBezTo>
                  <a:cubicBezTo>
                    <a:pt x="5954" y="6121"/>
                    <a:pt x="5954" y="6049"/>
                    <a:pt x="5954" y="5990"/>
                  </a:cubicBezTo>
                  <a:cubicBezTo>
                    <a:pt x="5954" y="5776"/>
                    <a:pt x="6037" y="5680"/>
                    <a:pt x="6252" y="5656"/>
                  </a:cubicBezTo>
                  <a:cubicBezTo>
                    <a:pt x="6307" y="5656"/>
                    <a:pt x="6368" y="5651"/>
                    <a:pt x="6427" y="5651"/>
                  </a:cubicBezTo>
                  <a:cubicBezTo>
                    <a:pt x="6457" y="5651"/>
                    <a:pt x="6486" y="5652"/>
                    <a:pt x="6514" y="5656"/>
                  </a:cubicBezTo>
                  <a:cubicBezTo>
                    <a:pt x="6573" y="5666"/>
                    <a:pt x="6631" y="5671"/>
                    <a:pt x="6688" y="5671"/>
                  </a:cubicBezTo>
                  <a:cubicBezTo>
                    <a:pt x="6908" y="5671"/>
                    <a:pt x="7118" y="5608"/>
                    <a:pt x="7335" y="5561"/>
                  </a:cubicBezTo>
                  <a:cubicBezTo>
                    <a:pt x="7395" y="5561"/>
                    <a:pt x="7454" y="5514"/>
                    <a:pt x="7502" y="5466"/>
                  </a:cubicBezTo>
                  <a:cubicBezTo>
                    <a:pt x="7561" y="5406"/>
                    <a:pt x="7597" y="5323"/>
                    <a:pt x="7645" y="5240"/>
                  </a:cubicBezTo>
                  <a:cubicBezTo>
                    <a:pt x="7823" y="4883"/>
                    <a:pt x="7978" y="4525"/>
                    <a:pt x="8014" y="4132"/>
                  </a:cubicBezTo>
                  <a:cubicBezTo>
                    <a:pt x="8061" y="3775"/>
                    <a:pt x="8097" y="3406"/>
                    <a:pt x="8109" y="3061"/>
                  </a:cubicBezTo>
                  <a:cubicBezTo>
                    <a:pt x="8121" y="2608"/>
                    <a:pt x="8109" y="2168"/>
                    <a:pt x="8121" y="1715"/>
                  </a:cubicBezTo>
                  <a:cubicBezTo>
                    <a:pt x="8133" y="1394"/>
                    <a:pt x="7990" y="1108"/>
                    <a:pt x="7835" y="823"/>
                  </a:cubicBezTo>
                  <a:cubicBezTo>
                    <a:pt x="7823" y="799"/>
                    <a:pt x="7811" y="775"/>
                    <a:pt x="7799" y="763"/>
                  </a:cubicBezTo>
                  <a:cubicBezTo>
                    <a:pt x="7442" y="513"/>
                    <a:pt x="7097" y="203"/>
                    <a:pt x="6633" y="144"/>
                  </a:cubicBezTo>
                  <a:cubicBezTo>
                    <a:pt x="6466" y="120"/>
                    <a:pt x="6311" y="120"/>
                    <a:pt x="6144" y="120"/>
                  </a:cubicBezTo>
                  <a:cubicBezTo>
                    <a:pt x="5906" y="120"/>
                    <a:pt x="5680" y="120"/>
                    <a:pt x="5454" y="49"/>
                  </a:cubicBezTo>
                  <a:cubicBezTo>
                    <a:pt x="5359" y="1"/>
                    <a:pt x="5240" y="1"/>
                    <a:pt x="5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751275" y="1814050"/>
              <a:ext cx="233675" cy="215525"/>
            </a:xfrm>
            <a:custGeom>
              <a:avLst/>
              <a:gdLst/>
              <a:ahLst/>
              <a:cxnLst/>
              <a:rect l="l" t="t" r="r" b="b"/>
              <a:pathLst>
                <a:path w="9347" h="8621" extrusionOk="0">
                  <a:moveTo>
                    <a:pt x="3215" y="7192"/>
                  </a:moveTo>
                  <a:cubicBezTo>
                    <a:pt x="2917" y="7192"/>
                    <a:pt x="2620" y="7215"/>
                    <a:pt x="2346" y="7096"/>
                  </a:cubicBezTo>
                  <a:cubicBezTo>
                    <a:pt x="2298" y="7084"/>
                    <a:pt x="2251" y="7084"/>
                    <a:pt x="2203" y="7084"/>
                  </a:cubicBezTo>
                  <a:cubicBezTo>
                    <a:pt x="1929" y="7096"/>
                    <a:pt x="1703" y="6977"/>
                    <a:pt x="1465" y="6894"/>
                  </a:cubicBezTo>
                  <a:cubicBezTo>
                    <a:pt x="1405" y="6870"/>
                    <a:pt x="1346" y="6834"/>
                    <a:pt x="1298" y="6811"/>
                  </a:cubicBezTo>
                  <a:cubicBezTo>
                    <a:pt x="929" y="6715"/>
                    <a:pt x="667" y="6489"/>
                    <a:pt x="429" y="6203"/>
                  </a:cubicBezTo>
                  <a:cubicBezTo>
                    <a:pt x="262" y="6013"/>
                    <a:pt x="131" y="5787"/>
                    <a:pt x="131" y="5525"/>
                  </a:cubicBezTo>
                  <a:cubicBezTo>
                    <a:pt x="131" y="5441"/>
                    <a:pt x="119" y="5358"/>
                    <a:pt x="84" y="5299"/>
                  </a:cubicBezTo>
                  <a:cubicBezTo>
                    <a:pt x="12" y="5144"/>
                    <a:pt x="12" y="5001"/>
                    <a:pt x="12" y="4846"/>
                  </a:cubicBezTo>
                  <a:cubicBezTo>
                    <a:pt x="12" y="4334"/>
                    <a:pt x="12" y="3810"/>
                    <a:pt x="24" y="3274"/>
                  </a:cubicBezTo>
                  <a:cubicBezTo>
                    <a:pt x="24" y="3024"/>
                    <a:pt x="0" y="2762"/>
                    <a:pt x="131" y="2524"/>
                  </a:cubicBezTo>
                  <a:cubicBezTo>
                    <a:pt x="155" y="2489"/>
                    <a:pt x="143" y="2405"/>
                    <a:pt x="155" y="2334"/>
                  </a:cubicBezTo>
                  <a:cubicBezTo>
                    <a:pt x="179" y="2262"/>
                    <a:pt x="155" y="2167"/>
                    <a:pt x="191" y="2108"/>
                  </a:cubicBezTo>
                  <a:cubicBezTo>
                    <a:pt x="381" y="1774"/>
                    <a:pt x="429" y="1358"/>
                    <a:pt x="727" y="1072"/>
                  </a:cubicBezTo>
                  <a:cubicBezTo>
                    <a:pt x="846" y="786"/>
                    <a:pt x="1108" y="655"/>
                    <a:pt x="1370" y="560"/>
                  </a:cubicBezTo>
                  <a:cubicBezTo>
                    <a:pt x="1703" y="441"/>
                    <a:pt x="2048" y="262"/>
                    <a:pt x="2441" y="310"/>
                  </a:cubicBezTo>
                  <a:cubicBezTo>
                    <a:pt x="2465" y="310"/>
                    <a:pt x="2513" y="310"/>
                    <a:pt x="2560" y="298"/>
                  </a:cubicBezTo>
                  <a:cubicBezTo>
                    <a:pt x="2739" y="191"/>
                    <a:pt x="2929" y="226"/>
                    <a:pt x="3120" y="203"/>
                  </a:cubicBezTo>
                  <a:cubicBezTo>
                    <a:pt x="3227" y="203"/>
                    <a:pt x="3334" y="203"/>
                    <a:pt x="3417" y="179"/>
                  </a:cubicBezTo>
                  <a:cubicBezTo>
                    <a:pt x="4263" y="0"/>
                    <a:pt x="5120" y="48"/>
                    <a:pt x="5977" y="48"/>
                  </a:cubicBezTo>
                  <a:cubicBezTo>
                    <a:pt x="6025" y="48"/>
                    <a:pt x="6049" y="48"/>
                    <a:pt x="6096" y="60"/>
                  </a:cubicBezTo>
                  <a:cubicBezTo>
                    <a:pt x="6382" y="179"/>
                    <a:pt x="6680" y="143"/>
                    <a:pt x="6977" y="143"/>
                  </a:cubicBezTo>
                  <a:cubicBezTo>
                    <a:pt x="7442" y="167"/>
                    <a:pt x="7859" y="286"/>
                    <a:pt x="8228" y="548"/>
                  </a:cubicBezTo>
                  <a:cubicBezTo>
                    <a:pt x="8406" y="679"/>
                    <a:pt x="8597" y="834"/>
                    <a:pt x="8775" y="965"/>
                  </a:cubicBezTo>
                  <a:cubicBezTo>
                    <a:pt x="8823" y="1012"/>
                    <a:pt x="8882" y="1060"/>
                    <a:pt x="8906" y="1096"/>
                  </a:cubicBezTo>
                  <a:cubicBezTo>
                    <a:pt x="9132" y="1489"/>
                    <a:pt x="9347" y="1870"/>
                    <a:pt x="9323" y="2346"/>
                  </a:cubicBezTo>
                  <a:cubicBezTo>
                    <a:pt x="9311" y="2691"/>
                    <a:pt x="9323" y="3036"/>
                    <a:pt x="9323" y="3394"/>
                  </a:cubicBezTo>
                  <a:cubicBezTo>
                    <a:pt x="9323" y="3894"/>
                    <a:pt x="9323" y="4417"/>
                    <a:pt x="9240" y="4929"/>
                  </a:cubicBezTo>
                  <a:cubicBezTo>
                    <a:pt x="9144" y="5429"/>
                    <a:pt x="8990" y="5918"/>
                    <a:pt x="8716" y="6358"/>
                  </a:cubicBezTo>
                  <a:cubicBezTo>
                    <a:pt x="8537" y="6632"/>
                    <a:pt x="8299" y="6811"/>
                    <a:pt x="7930" y="6811"/>
                  </a:cubicBezTo>
                  <a:cubicBezTo>
                    <a:pt x="7692" y="6799"/>
                    <a:pt x="7454" y="6858"/>
                    <a:pt x="7204" y="6894"/>
                  </a:cubicBezTo>
                  <a:lnTo>
                    <a:pt x="7204" y="7084"/>
                  </a:lnTo>
                  <a:cubicBezTo>
                    <a:pt x="7216" y="7144"/>
                    <a:pt x="7227" y="7203"/>
                    <a:pt x="7263" y="7263"/>
                  </a:cubicBezTo>
                  <a:cubicBezTo>
                    <a:pt x="7358" y="7549"/>
                    <a:pt x="7501" y="7823"/>
                    <a:pt x="7704" y="8061"/>
                  </a:cubicBezTo>
                  <a:cubicBezTo>
                    <a:pt x="7823" y="8204"/>
                    <a:pt x="7799" y="8323"/>
                    <a:pt x="7680" y="8442"/>
                  </a:cubicBezTo>
                  <a:cubicBezTo>
                    <a:pt x="7585" y="8525"/>
                    <a:pt x="7501" y="8573"/>
                    <a:pt x="7382" y="8585"/>
                  </a:cubicBezTo>
                  <a:cubicBezTo>
                    <a:pt x="7085" y="8620"/>
                    <a:pt x="6799" y="8561"/>
                    <a:pt x="6549" y="8394"/>
                  </a:cubicBezTo>
                  <a:cubicBezTo>
                    <a:pt x="6275" y="8216"/>
                    <a:pt x="6013" y="8061"/>
                    <a:pt x="5727" y="7882"/>
                  </a:cubicBezTo>
                  <a:cubicBezTo>
                    <a:pt x="5430" y="7692"/>
                    <a:pt x="5108" y="7549"/>
                    <a:pt x="4953" y="7192"/>
                  </a:cubicBezTo>
                  <a:close/>
                  <a:moveTo>
                    <a:pt x="6870" y="7799"/>
                  </a:moveTo>
                  <a:cubicBezTo>
                    <a:pt x="6716" y="7501"/>
                    <a:pt x="6680" y="7180"/>
                    <a:pt x="6596" y="6858"/>
                  </a:cubicBezTo>
                  <a:cubicBezTo>
                    <a:pt x="6573" y="6799"/>
                    <a:pt x="6573" y="6727"/>
                    <a:pt x="6573" y="6668"/>
                  </a:cubicBezTo>
                  <a:cubicBezTo>
                    <a:pt x="6573" y="6453"/>
                    <a:pt x="6668" y="6358"/>
                    <a:pt x="6870" y="6334"/>
                  </a:cubicBezTo>
                  <a:cubicBezTo>
                    <a:pt x="6966" y="6322"/>
                    <a:pt x="7049" y="6322"/>
                    <a:pt x="7144" y="6334"/>
                  </a:cubicBezTo>
                  <a:cubicBezTo>
                    <a:pt x="7430" y="6382"/>
                    <a:pt x="7692" y="6299"/>
                    <a:pt x="7966" y="6239"/>
                  </a:cubicBezTo>
                  <a:cubicBezTo>
                    <a:pt x="8025" y="6215"/>
                    <a:pt x="8085" y="6191"/>
                    <a:pt x="8120" y="6144"/>
                  </a:cubicBezTo>
                  <a:cubicBezTo>
                    <a:pt x="8180" y="6084"/>
                    <a:pt x="8228" y="6001"/>
                    <a:pt x="8275" y="5918"/>
                  </a:cubicBezTo>
                  <a:cubicBezTo>
                    <a:pt x="8454" y="5560"/>
                    <a:pt x="8597" y="5191"/>
                    <a:pt x="8644" y="4810"/>
                  </a:cubicBezTo>
                  <a:cubicBezTo>
                    <a:pt x="8692" y="4453"/>
                    <a:pt x="8716" y="4096"/>
                    <a:pt x="8740" y="3739"/>
                  </a:cubicBezTo>
                  <a:cubicBezTo>
                    <a:pt x="8751" y="3286"/>
                    <a:pt x="8740" y="2846"/>
                    <a:pt x="8751" y="2393"/>
                  </a:cubicBezTo>
                  <a:cubicBezTo>
                    <a:pt x="8763" y="2048"/>
                    <a:pt x="8621" y="1786"/>
                    <a:pt x="8466" y="1500"/>
                  </a:cubicBezTo>
                  <a:cubicBezTo>
                    <a:pt x="8454" y="1489"/>
                    <a:pt x="8442" y="1453"/>
                    <a:pt x="8418" y="1441"/>
                  </a:cubicBezTo>
                  <a:cubicBezTo>
                    <a:pt x="8061" y="1191"/>
                    <a:pt x="7728" y="881"/>
                    <a:pt x="7263" y="822"/>
                  </a:cubicBezTo>
                  <a:cubicBezTo>
                    <a:pt x="7097" y="798"/>
                    <a:pt x="6930" y="798"/>
                    <a:pt x="6763" y="798"/>
                  </a:cubicBezTo>
                  <a:cubicBezTo>
                    <a:pt x="6525" y="798"/>
                    <a:pt x="6311" y="798"/>
                    <a:pt x="6084" y="727"/>
                  </a:cubicBezTo>
                  <a:cubicBezTo>
                    <a:pt x="5977" y="703"/>
                    <a:pt x="5858" y="679"/>
                    <a:pt x="5739" y="679"/>
                  </a:cubicBezTo>
                  <a:cubicBezTo>
                    <a:pt x="5072" y="667"/>
                    <a:pt x="4418" y="667"/>
                    <a:pt x="3763" y="786"/>
                  </a:cubicBezTo>
                  <a:cubicBezTo>
                    <a:pt x="3632" y="822"/>
                    <a:pt x="3477" y="798"/>
                    <a:pt x="3346" y="798"/>
                  </a:cubicBezTo>
                  <a:cubicBezTo>
                    <a:pt x="3120" y="798"/>
                    <a:pt x="2917" y="786"/>
                    <a:pt x="2703" y="857"/>
                  </a:cubicBezTo>
                  <a:cubicBezTo>
                    <a:pt x="2644" y="881"/>
                    <a:pt x="2584" y="881"/>
                    <a:pt x="2513" y="881"/>
                  </a:cubicBezTo>
                  <a:cubicBezTo>
                    <a:pt x="2120" y="881"/>
                    <a:pt x="1798" y="1024"/>
                    <a:pt x="1465" y="1227"/>
                  </a:cubicBezTo>
                  <a:cubicBezTo>
                    <a:pt x="1310" y="1310"/>
                    <a:pt x="1227" y="1500"/>
                    <a:pt x="1131" y="1667"/>
                  </a:cubicBezTo>
                  <a:cubicBezTo>
                    <a:pt x="1024" y="1846"/>
                    <a:pt x="953" y="2036"/>
                    <a:pt x="858" y="2215"/>
                  </a:cubicBezTo>
                  <a:cubicBezTo>
                    <a:pt x="846" y="2251"/>
                    <a:pt x="810" y="2286"/>
                    <a:pt x="810" y="2322"/>
                  </a:cubicBezTo>
                  <a:cubicBezTo>
                    <a:pt x="834" y="2643"/>
                    <a:pt x="655" y="2965"/>
                    <a:pt x="679" y="3310"/>
                  </a:cubicBezTo>
                  <a:cubicBezTo>
                    <a:pt x="691" y="3644"/>
                    <a:pt x="715" y="3989"/>
                    <a:pt x="679" y="4334"/>
                  </a:cubicBezTo>
                  <a:cubicBezTo>
                    <a:pt x="655" y="4703"/>
                    <a:pt x="739" y="5060"/>
                    <a:pt x="834" y="5418"/>
                  </a:cubicBezTo>
                  <a:cubicBezTo>
                    <a:pt x="917" y="5787"/>
                    <a:pt x="1167" y="6061"/>
                    <a:pt x="1560" y="6191"/>
                  </a:cubicBezTo>
                  <a:cubicBezTo>
                    <a:pt x="1846" y="6287"/>
                    <a:pt x="2108" y="6394"/>
                    <a:pt x="2405" y="6382"/>
                  </a:cubicBezTo>
                  <a:cubicBezTo>
                    <a:pt x="3060" y="6584"/>
                    <a:pt x="3715" y="6477"/>
                    <a:pt x="4382" y="6501"/>
                  </a:cubicBezTo>
                  <a:lnTo>
                    <a:pt x="4846" y="6501"/>
                  </a:lnTo>
                  <a:cubicBezTo>
                    <a:pt x="5037" y="6501"/>
                    <a:pt x="5192" y="6596"/>
                    <a:pt x="5299" y="6751"/>
                  </a:cubicBezTo>
                  <a:cubicBezTo>
                    <a:pt x="5358" y="6846"/>
                    <a:pt x="5394" y="6930"/>
                    <a:pt x="5453" y="7013"/>
                  </a:cubicBezTo>
                  <a:cubicBezTo>
                    <a:pt x="5537" y="7144"/>
                    <a:pt x="5632" y="7215"/>
                    <a:pt x="5775" y="7275"/>
                  </a:cubicBezTo>
                  <a:cubicBezTo>
                    <a:pt x="6025" y="7370"/>
                    <a:pt x="6227" y="7525"/>
                    <a:pt x="6442" y="7692"/>
                  </a:cubicBezTo>
                  <a:cubicBezTo>
                    <a:pt x="6585" y="7811"/>
                    <a:pt x="6751" y="7906"/>
                    <a:pt x="6989" y="8025"/>
                  </a:cubicBezTo>
                  <a:cubicBezTo>
                    <a:pt x="6918" y="7894"/>
                    <a:pt x="6906" y="7846"/>
                    <a:pt x="6870" y="77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795925" y="1891125"/>
              <a:ext cx="35450" cy="30100"/>
            </a:xfrm>
            <a:custGeom>
              <a:avLst/>
              <a:gdLst/>
              <a:ahLst/>
              <a:cxnLst/>
              <a:rect l="l" t="t" r="r" b="b"/>
              <a:pathLst>
                <a:path w="1418" h="1204" extrusionOk="0">
                  <a:moveTo>
                    <a:pt x="631" y="1203"/>
                  </a:moveTo>
                  <a:cubicBezTo>
                    <a:pt x="810" y="1203"/>
                    <a:pt x="1000" y="1203"/>
                    <a:pt x="1143" y="1073"/>
                  </a:cubicBezTo>
                  <a:cubicBezTo>
                    <a:pt x="1417" y="822"/>
                    <a:pt x="1381" y="370"/>
                    <a:pt x="1072" y="180"/>
                  </a:cubicBezTo>
                  <a:cubicBezTo>
                    <a:pt x="798" y="1"/>
                    <a:pt x="405" y="49"/>
                    <a:pt x="191" y="287"/>
                  </a:cubicBezTo>
                  <a:cubicBezTo>
                    <a:pt x="36" y="441"/>
                    <a:pt x="0" y="822"/>
                    <a:pt x="107" y="1001"/>
                  </a:cubicBezTo>
                  <a:cubicBezTo>
                    <a:pt x="167" y="1096"/>
                    <a:pt x="250" y="1180"/>
                    <a:pt x="369" y="1192"/>
                  </a:cubicBezTo>
                  <a:cubicBezTo>
                    <a:pt x="465" y="1192"/>
                    <a:pt x="548" y="1192"/>
                    <a:pt x="631" y="12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47125" y="1888750"/>
              <a:ext cx="35450" cy="30400"/>
            </a:xfrm>
            <a:custGeom>
              <a:avLst/>
              <a:gdLst/>
              <a:ahLst/>
              <a:cxnLst/>
              <a:rect l="l" t="t" r="r" b="b"/>
              <a:pathLst>
                <a:path w="1418" h="1216" extrusionOk="0">
                  <a:moveTo>
                    <a:pt x="679" y="1191"/>
                  </a:moveTo>
                  <a:cubicBezTo>
                    <a:pt x="917" y="1215"/>
                    <a:pt x="1107" y="1132"/>
                    <a:pt x="1238" y="941"/>
                  </a:cubicBezTo>
                  <a:cubicBezTo>
                    <a:pt x="1417" y="691"/>
                    <a:pt x="1358" y="298"/>
                    <a:pt x="1107" y="144"/>
                  </a:cubicBezTo>
                  <a:cubicBezTo>
                    <a:pt x="881" y="1"/>
                    <a:pt x="631" y="1"/>
                    <a:pt x="405" y="96"/>
                  </a:cubicBezTo>
                  <a:cubicBezTo>
                    <a:pt x="155" y="203"/>
                    <a:pt x="0" y="775"/>
                    <a:pt x="167" y="1001"/>
                  </a:cubicBezTo>
                  <a:cubicBezTo>
                    <a:pt x="215" y="1072"/>
                    <a:pt x="298" y="1120"/>
                    <a:pt x="381" y="1156"/>
                  </a:cubicBezTo>
                  <a:cubicBezTo>
                    <a:pt x="465" y="1179"/>
                    <a:pt x="572" y="1179"/>
                    <a:pt x="679" y="1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907550" y="1889650"/>
              <a:ext cx="29775" cy="31575"/>
            </a:xfrm>
            <a:custGeom>
              <a:avLst/>
              <a:gdLst/>
              <a:ahLst/>
              <a:cxnLst/>
              <a:rect l="l" t="t" r="r" b="b"/>
              <a:pathLst>
                <a:path w="1191" h="1263" extrusionOk="0">
                  <a:moveTo>
                    <a:pt x="0" y="524"/>
                  </a:moveTo>
                  <a:lnTo>
                    <a:pt x="0" y="762"/>
                  </a:lnTo>
                  <a:cubicBezTo>
                    <a:pt x="60" y="1179"/>
                    <a:pt x="381" y="1262"/>
                    <a:pt x="667" y="1132"/>
                  </a:cubicBezTo>
                  <a:cubicBezTo>
                    <a:pt x="1119" y="941"/>
                    <a:pt x="1191" y="489"/>
                    <a:pt x="917" y="167"/>
                  </a:cubicBezTo>
                  <a:cubicBezTo>
                    <a:pt x="846" y="72"/>
                    <a:pt x="738" y="12"/>
                    <a:pt x="619" y="12"/>
                  </a:cubicBezTo>
                  <a:cubicBezTo>
                    <a:pt x="536" y="12"/>
                    <a:pt x="441" y="0"/>
                    <a:pt x="357" y="12"/>
                  </a:cubicBezTo>
                  <a:cubicBezTo>
                    <a:pt x="143" y="24"/>
                    <a:pt x="48" y="131"/>
                    <a:pt x="0" y="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1"/>
          <p:cNvSpPr/>
          <p:nvPr/>
        </p:nvSpPr>
        <p:spPr>
          <a:xfrm rot="2006702">
            <a:off x="3518732" y="3447584"/>
            <a:ext cx="588826" cy="566095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8094221" y="2981830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31"/>
          <p:cNvSpPr txBox="1">
            <a:spLocks noGrp="1"/>
          </p:cNvSpPr>
          <p:nvPr>
            <p:ph type="subTitle" idx="1"/>
          </p:nvPr>
        </p:nvSpPr>
        <p:spPr>
          <a:xfrm rot="21352092">
            <a:off x="877346" y="1847112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-LA" sz="1800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ການຈັດລຽພາຍໃນ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-LA" sz="1800" dirty="0">
                <a:effectLst/>
                <a:latin typeface="Pangolin" panose="020B0604020202020204" charset="0"/>
                <a:ea typeface="Phetsarath OT" panose="02000500000000000001" pitchFamily="2" charset="2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Pangolin" panose="020B0604020202020204" charset="0"/>
                <a:ea typeface="Phetsarath OT" panose="02000500000000000001" pitchFamily="2" charset="2"/>
              </a:rPr>
              <a:t>internal sorting)</a:t>
            </a:r>
            <a:r>
              <a:rPr lang="en-US" sz="1800" dirty="0">
                <a:effectLst/>
                <a:latin typeface="Pangolin" panose="020B0604020202020204" charset="0"/>
              </a:rPr>
              <a:t> </a:t>
            </a:r>
            <a:endParaRPr dirty="0">
              <a:latin typeface="Pangolin" panose="020B0604020202020204" charset="0"/>
            </a:endParaRPr>
          </a:p>
        </p:txBody>
      </p:sp>
      <p:sp>
        <p:nvSpPr>
          <p:cNvPr id="420" name="Google Shape;420;p31"/>
          <p:cNvSpPr txBox="1">
            <a:spLocks noGrp="1"/>
          </p:cNvSpPr>
          <p:nvPr>
            <p:ph type="subTitle" idx="2"/>
          </p:nvPr>
        </p:nvSpPr>
        <p:spPr>
          <a:xfrm rot="21428014">
            <a:off x="1018283" y="2184216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-LA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ແມ່ນການຈັດລຽງຂໍ້ມູນທີເກັບໃນຫນ່ວຍຄວາມຈຳຂອງເຄື່ອງຄອມພິວເຕີ</a:t>
            </a:r>
            <a:r>
              <a:rPr lang="lo-LA" dirty="0">
                <a:effectLst/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(</a:t>
            </a:r>
            <a:r>
              <a:rPr lang="en-US" dirty="0">
                <a:effectLst/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RAM)</a:t>
            </a:r>
            <a:r>
              <a:rPr lang="lo-LA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ການຈັດລຽງແບບນີ້ຈະຕ້ອງອາໃສເທັກນິກແລະວິທີການຂອງໂຄງສ້າງຂໍ້ມູນເຊັ້ນການໃຊ້ </a:t>
            </a:r>
            <a:r>
              <a:rPr lang="en-US" dirty="0">
                <a:effectLst/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Array</a:t>
            </a:r>
            <a:r>
              <a:rPr lang="en-US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 </a:t>
            </a:r>
            <a:r>
              <a:rPr lang="lo-LA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ຫລື </a:t>
            </a:r>
            <a:r>
              <a:rPr lang="en-US" dirty="0">
                <a:effectLst/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linked-list</a:t>
            </a:r>
            <a:r>
              <a:rPr lang="en-US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 </a:t>
            </a:r>
            <a:r>
              <a:rPr lang="lo-LA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ເຂົ້າມາຊ່ວຍ</a:t>
            </a:r>
            <a:r>
              <a:rPr lang="lo-LA" dirty="0">
                <a:effectLst/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.</a:t>
            </a:r>
            <a:endParaRPr lang="en-US" sz="1400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421" name="Google Shape;421;p31"/>
          <p:cNvSpPr txBox="1">
            <a:spLocks noGrp="1"/>
          </p:cNvSpPr>
          <p:nvPr>
            <p:ph type="subTitle" idx="3"/>
          </p:nvPr>
        </p:nvSpPr>
        <p:spPr>
          <a:xfrm>
            <a:off x="5286225" y="1833761"/>
            <a:ext cx="28080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-LA" sz="1800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ການຈັດລຽງພາຍນອກ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-LA" sz="1800" dirty="0">
                <a:effectLst/>
                <a:latin typeface="Pangolin" panose="020B0604020202020204" charset="0"/>
                <a:ea typeface="Phetsarath OT" panose="02000500000000000001" pitchFamily="2" charset="2"/>
                <a:cs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Pangolin" panose="020B0604020202020204" charset="0"/>
                <a:ea typeface="Phetsarath OT" panose="02000500000000000001" pitchFamily="2" charset="2"/>
              </a:rPr>
              <a:t>External sorting)</a:t>
            </a:r>
            <a:r>
              <a:rPr lang="en-US" sz="1800" dirty="0">
                <a:effectLst/>
                <a:latin typeface="Pangolin" panose="020B0604020202020204" charset="0"/>
              </a:rPr>
              <a:t> </a:t>
            </a:r>
            <a:endParaRPr dirty="0">
              <a:latin typeface="Pangolin" panose="020B0604020202020204" charset="0"/>
            </a:endParaRPr>
          </a:p>
        </p:txBody>
      </p:sp>
      <p:sp>
        <p:nvSpPr>
          <p:cNvPr id="422" name="Google Shape;422;p31"/>
          <p:cNvSpPr txBox="1">
            <a:spLocks noGrp="1"/>
          </p:cNvSpPr>
          <p:nvPr>
            <p:ph type="subTitle" idx="4"/>
          </p:nvPr>
        </p:nvSpPr>
        <p:spPr>
          <a:xfrm>
            <a:off x="5287125" y="2184217"/>
            <a:ext cx="2807100" cy="12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lo-LA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ແມ່ນການຈັດລຽງຂໍ້ມູນໃນສື່ບັນທຶກຂໍ້ມູນເຊັ້ນ</a:t>
            </a:r>
            <a:r>
              <a:rPr lang="lo-LA" dirty="0">
                <a:effectLst/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:</a:t>
            </a:r>
            <a:r>
              <a:rPr lang="lo-LA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 </a:t>
            </a:r>
            <a:r>
              <a:rPr lang="en-US" dirty="0">
                <a:effectLst/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Disk.</a:t>
            </a:r>
            <a:r>
              <a:rPr lang="en-US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 </a:t>
            </a:r>
            <a:r>
              <a:rPr lang="lo-LA" dirty="0">
                <a:effectLst/>
                <a:latin typeface="Defago Noto Sans" panose="020B0504020207020204" pitchFamily="34" charset="-34"/>
                <a:cs typeface="Defago Noto Sans" panose="020B0504020207020204" pitchFamily="34" charset="-34"/>
              </a:rPr>
              <a:t>ໂດຍທົ່ວໄປການຈັດລຽງປະເພດນີ້ມັກໃຊ້ເກັບຂໍ້ມູນທີ່ມີຈຳນວນຫລາຍທີ່ບໍ່ສາມາດເກັບໄວ້ໃນຫນ່ວຍຄວາມຈຳໄດ້ຫມົດເຊິ່ງການຈັດລຽງແບບນີ້ຈະຕ້ອງແບ່ງຂໍ້ມູນອອກເປັນສ່ວນຍ່ອຍໆແລ້ວນຳມາລຽງດ້ວຍການຈັດລຽງພາຍໃນກ່ອນແລ້ວຈຶ່ງນຳແຕ່ລະສ່ວນຍ່ອຍມາລວມກັນ.</a:t>
            </a:r>
            <a:endParaRPr sz="1400" dirty="0"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B8676C-5473-4A76-8F6E-B78A9FD3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346050"/>
            <a:ext cx="7717800" cy="832373"/>
          </a:xfrm>
        </p:spPr>
        <p:txBody>
          <a:bodyPr/>
          <a:lstStyle/>
          <a:p>
            <a:pPr algn="ctr"/>
            <a:r>
              <a:rPr lang="lo-LA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ປະເພດຂອງການຈັດລຽງລຳດັບຂໍ້ມູນ </a:t>
            </a:r>
            <a:r>
              <a:rPr lang="en-US" sz="2400" b="1" dirty="0">
                <a:solidFill>
                  <a:srgbClr val="FE75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ea typeface="Phetsarath OT" panose="02000500000000000001" pitchFamily="2" charset="2"/>
              </a:rPr>
              <a:t>sorting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ea typeface="Phetsarath OT" panose="02000500000000000001" pitchFamily="2" charset="2"/>
              </a:rPr>
            </a:br>
            <a:r>
              <a:rPr lang="lo-LA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ການຈັດລຽງຂໍ້ມູນມີສອງປະເພດຄື: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ordia New" panose="020B0304020202020204" pitchFamily="34" charset="-34"/>
              </a:rPr>
            </a:br>
            <a:endParaRPr lang="th-TH" dirty="0">
              <a:latin typeface="Pangolin" panose="020B060402020202020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C5C37D-A1F0-43C4-ACEC-D500B123231D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0" name="Google Shape;6479;p62">
              <a:extLst>
                <a:ext uri="{FF2B5EF4-FFF2-40B4-BE49-F238E27FC236}">
                  <a16:creationId xmlns:a16="http://schemas.microsoft.com/office/drawing/2014/main" id="{A630739F-4350-4AA3-AF8A-4973F0A9F338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2" name="Google Shape;6480;p62">
                <a:extLst>
                  <a:ext uri="{FF2B5EF4-FFF2-40B4-BE49-F238E27FC236}">
                    <a16:creationId xmlns:a16="http://schemas.microsoft.com/office/drawing/2014/main" id="{9E971C78-5359-484E-91A3-53F27EEB5316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3" name="Google Shape;6481;p62">
                <a:extLst>
                  <a:ext uri="{FF2B5EF4-FFF2-40B4-BE49-F238E27FC236}">
                    <a16:creationId xmlns:a16="http://schemas.microsoft.com/office/drawing/2014/main" id="{83F78108-EAD1-4CEA-9545-EF4235FEF665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4" name="Google Shape;6482;p62">
                <a:extLst>
                  <a:ext uri="{FF2B5EF4-FFF2-40B4-BE49-F238E27FC236}">
                    <a16:creationId xmlns:a16="http://schemas.microsoft.com/office/drawing/2014/main" id="{686300DB-1809-4A5F-87F5-32E7284F4026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A0B210-7809-48A4-BEB9-2C4D187DB94E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ນາງ ຕາວັນ </a:t>
              </a:r>
              <a:r>
                <a:rPr lang="lo-LA" sz="1400" b="1" i="0" dirty="0">
                  <a:solidFill>
                    <a:schemeClr val="tx1"/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ຄຳຫວານໄຊ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000891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 txBox="1">
            <a:spLocks noGrp="1"/>
          </p:cNvSpPr>
          <p:nvPr>
            <p:ph type="title"/>
          </p:nvPr>
        </p:nvSpPr>
        <p:spPr>
          <a:xfrm>
            <a:off x="707090" y="40210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lo-LA" sz="3200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ວິທີການ</a:t>
            </a:r>
            <a:r>
              <a:rPr lang="lo-LA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ໃນການລຽງລຳດັບຂໍ້ມູນ 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(Sorting) </a:t>
            </a:r>
            <a:r>
              <a:rPr lang="lo-LA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ມີດັງນີ້</a:t>
            </a:r>
            <a:r>
              <a:rPr lang="en-US" b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:</a:t>
            </a:r>
            <a:endParaRPr b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296" name="Google Shape;296;p27"/>
          <p:cNvSpPr txBox="1">
            <a:spLocks noGrp="1"/>
          </p:cNvSpPr>
          <p:nvPr>
            <p:ph type="subTitle" idx="1"/>
          </p:nvPr>
        </p:nvSpPr>
        <p:spPr>
          <a:xfrm>
            <a:off x="708865" y="2574012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Pangolin" panose="020B0604020202020204" charset="0"/>
                <a:ea typeface="Phetsarath OT" panose="02000500000000000001" pitchFamily="2" charset="2"/>
              </a:rPr>
              <a:t>Bubble sort</a:t>
            </a:r>
            <a:endParaRPr dirty="0">
              <a:latin typeface="Pangolin" panose="020B0604020202020204" charset="0"/>
            </a:endParaRPr>
          </a:p>
        </p:txBody>
      </p:sp>
      <p:sp>
        <p:nvSpPr>
          <p:cNvPr id="298" name="Google Shape;298;p27"/>
          <p:cNvSpPr txBox="1">
            <a:spLocks noGrp="1"/>
          </p:cNvSpPr>
          <p:nvPr>
            <p:ph type="subTitle" idx="5"/>
          </p:nvPr>
        </p:nvSpPr>
        <p:spPr>
          <a:xfrm>
            <a:off x="2674278" y="2574012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Pangolin" panose="020B0604020202020204" charset="0"/>
                <a:ea typeface="Phetsarath OT" panose="02000500000000000001" pitchFamily="2" charset="2"/>
              </a:rPr>
              <a:t>Selection sort</a:t>
            </a:r>
            <a:endParaRPr dirty="0">
              <a:latin typeface="Pangolin" panose="020B0604020202020204" charset="0"/>
            </a:endParaRPr>
          </a:p>
        </p:txBody>
      </p:sp>
      <p:sp>
        <p:nvSpPr>
          <p:cNvPr id="300" name="Google Shape;300;p27"/>
          <p:cNvSpPr txBox="1">
            <a:spLocks noGrp="1"/>
          </p:cNvSpPr>
          <p:nvPr>
            <p:ph type="subTitle" idx="8"/>
          </p:nvPr>
        </p:nvSpPr>
        <p:spPr>
          <a:xfrm>
            <a:off x="4639690" y="2574012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Pangolin" panose="020B0604020202020204" charset="0"/>
                <a:ea typeface="Phetsarath OT" panose="02000500000000000001" pitchFamily="2" charset="2"/>
                <a:cs typeface="DokChampa" panose="020B0604020202020204" pitchFamily="34" charset="-34"/>
              </a:rPr>
              <a:t>Insertion sort</a:t>
            </a:r>
            <a:endParaRPr lang="en-US" dirty="0">
              <a:latin typeface="Pangolin" panose="020B0604020202020204" charset="0"/>
            </a:endParaRPr>
          </a:p>
        </p:txBody>
      </p:sp>
      <p:sp>
        <p:nvSpPr>
          <p:cNvPr id="302" name="Google Shape;302;p27"/>
          <p:cNvSpPr txBox="1">
            <a:spLocks noGrp="1"/>
          </p:cNvSpPr>
          <p:nvPr>
            <p:ph type="subTitle" idx="14"/>
          </p:nvPr>
        </p:nvSpPr>
        <p:spPr>
          <a:xfrm>
            <a:off x="6605090" y="2574012"/>
            <a:ext cx="1819800" cy="44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/>
                <a:latin typeface="Pangolin" panose="020B0604020202020204" charset="0"/>
                <a:ea typeface="Phetsarath OT" panose="02000500000000000001" pitchFamily="2" charset="2"/>
                <a:cs typeface="DokChampa" panose="020B0604020202020204" pitchFamily="34" charset="-34"/>
              </a:rPr>
              <a:t>Shell sort</a:t>
            </a:r>
            <a:endParaRPr lang="en-US" dirty="0">
              <a:latin typeface="Pangolin" panose="020B0604020202020204" charset="0"/>
            </a:endParaRPr>
          </a:p>
        </p:txBody>
      </p:sp>
      <p:sp>
        <p:nvSpPr>
          <p:cNvPr id="304" name="Google Shape;304;p27"/>
          <p:cNvSpPr/>
          <p:nvPr/>
        </p:nvSpPr>
        <p:spPr>
          <a:xfrm>
            <a:off x="994761" y="1376650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7"/>
          <p:cNvSpPr/>
          <p:nvPr/>
        </p:nvSpPr>
        <p:spPr>
          <a:xfrm>
            <a:off x="2989811" y="1376650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7"/>
          <p:cNvSpPr/>
          <p:nvPr/>
        </p:nvSpPr>
        <p:spPr>
          <a:xfrm>
            <a:off x="4947961" y="1376650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6919736" y="1376650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title" idx="2"/>
          </p:nvPr>
        </p:nvSpPr>
        <p:spPr>
          <a:xfrm>
            <a:off x="1217460" y="169000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09" name="Google Shape;309;p27"/>
          <p:cNvSpPr txBox="1">
            <a:spLocks noGrp="1"/>
          </p:cNvSpPr>
          <p:nvPr>
            <p:ph type="title" idx="4"/>
          </p:nvPr>
        </p:nvSpPr>
        <p:spPr>
          <a:xfrm>
            <a:off x="3182872" y="169000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0" name="Google Shape;310;p27"/>
          <p:cNvSpPr txBox="1">
            <a:spLocks noGrp="1"/>
          </p:cNvSpPr>
          <p:nvPr>
            <p:ph type="title" idx="7"/>
          </p:nvPr>
        </p:nvSpPr>
        <p:spPr>
          <a:xfrm>
            <a:off x="5148285" y="169000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1" name="Google Shape;311;p27"/>
          <p:cNvSpPr txBox="1">
            <a:spLocks noGrp="1"/>
          </p:cNvSpPr>
          <p:nvPr>
            <p:ph type="title" idx="13"/>
          </p:nvPr>
        </p:nvSpPr>
        <p:spPr>
          <a:xfrm>
            <a:off x="7113685" y="1690000"/>
            <a:ext cx="7497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12" name="Google Shape;312;p27"/>
          <p:cNvSpPr/>
          <p:nvPr/>
        </p:nvSpPr>
        <p:spPr>
          <a:xfrm>
            <a:off x="8447955" y="2457762"/>
            <a:ext cx="466831" cy="448797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13" name="Google Shape;313;p27"/>
          <p:cNvGrpSpPr/>
          <p:nvPr/>
        </p:nvGrpSpPr>
        <p:grpSpPr>
          <a:xfrm>
            <a:off x="206670" y="882577"/>
            <a:ext cx="799507" cy="951190"/>
            <a:chOff x="2775625" y="1435725"/>
            <a:chExt cx="662025" cy="787625"/>
          </a:xfrm>
        </p:grpSpPr>
        <p:sp>
          <p:nvSpPr>
            <p:cNvPr id="314" name="Google Shape;314;p27"/>
            <p:cNvSpPr/>
            <p:nvPr/>
          </p:nvSpPr>
          <p:spPr>
            <a:xfrm>
              <a:off x="2994100" y="1454100"/>
              <a:ext cx="425375" cy="308900"/>
            </a:xfrm>
            <a:custGeom>
              <a:avLst/>
              <a:gdLst/>
              <a:ahLst/>
              <a:cxnLst/>
              <a:rect l="l" t="t" r="r" b="b"/>
              <a:pathLst>
                <a:path w="17015" h="12356" extrusionOk="0">
                  <a:moveTo>
                    <a:pt x="9652" y="0"/>
                  </a:moveTo>
                  <a:cubicBezTo>
                    <a:pt x="9340" y="0"/>
                    <a:pt x="9028" y="32"/>
                    <a:pt x="8716" y="87"/>
                  </a:cubicBezTo>
                  <a:cubicBezTo>
                    <a:pt x="8454" y="123"/>
                    <a:pt x="8169" y="158"/>
                    <a:pt x="7931" y="301"/>
                  </a:cubicBezTo>
                  <a:cubicBezTo>
                    <a:pt x="7728" y="420"/>
                    <a:pt x="7514" y="468"/>
                    <a:pt x="7288" y="504"/>
                  </a:cubicBezTo>
                  <a:cubicBezTo>
                    <a:pt x="6930" y="527"/>
                    <a:pt x="6609" y="635"/>
                    <a:pt x="6276" y="778"/>
                  </a:cubicBezTo>
                  <a:cubicBezTo>
                    <a:pt x="6157" y="837"/>
                    <a:pt x="6026" y="885"/>
                    <a:pt x="5895" y="897"/>
                  </a:cubicBezTo>
                  <a:cubicBezTo>
                    <a:pt x="5597" y="944"/>
                    <a:pt x="5311" y="1075"/>
                    <a:pt x="5061" y="1230"/>
                  </a:cubicBezTo>
                  <a:cubicBezTo>
                    <a:pt x="4609" y="1480"/>
                    <a:pt x="4168" y="1754"/>
                    <a:pt x="3716" y="1992"/>
                  </a:cubicBezTo>
                  <a:cubicBezTo>
                    <a:pt x="3359" y="2182"/>
                    <a:pt x="3037" y="2409"/>
                    <a:pt x="2739" y="2671"/>
                  </a:cubicBezTo>
                  <a:cubicBezTo>
                    <a:pt x="2585" y="2802"/>
                    <a:pt x="2442" y="2944"/>
                    <a:pt x="2251" y="3028"/>
                  </a:cubicBezTo>
                  <a:cubicBezTo>
                    <a:pt x="2192" y="3064"/>
                    <a:pt x="2108" y="3123"/>
                    <a:pt x="2073" y="3159"/>
                  </a:cubicBezTo>
                  <a:cubicBezTo>
                    <a:pt x="1680" y="3671"/>
                    <a:pt x="1263" y="4159"/>
                    <a:pt x="918" y="4707"/>
                  </a:cubicBezTo>
                  <a:cubicBezTo>
                    <a:pt x="596" y="5266"/>
                    <a:pt x="358" y="5861"/>
                    <a:pt x="108" y="6433"/>
                  </a:cubicBezTo>
                  <a:cubicBezTo>
                    <a:pt x="13" y="6635"/>
                    <a:pt x="1" y="6826"/>
                    <a:pt x="25" y="7028"/>
                  </a:cubicBezTo>
                  <a:cubicBezTo>
                    <a:pt x="72" y="7374"/>
                    <a:pt x="120" y="7707"/>
                    <a:pt x="168" y="8040"/>
                  </a:cubicBezTo>
                  <a:cubicBezTo>
                    <a:pt x="203" y="8326"/>
                    <a:pt x="346" y="8600"/>
                    <a:pt x="465" y="8850"/>
                  </a:cubicBezTo>
                  <a:cubicBezTo>
                    <a:pt x="501" y="8933"/>
                    <a:pt x="608" y="9017"/>
                    <a:pt x="703" y="9076"/>
                  </a:cubicBezTo>
                  <a:cubicBezTo>
                    <a:pt x="775" y="9136"/>
                    <a:pt x="894" y="9159"/>
                    <a:pt x="942" y="9231"/>
                  </a:cubicBezTo>
                  <a:cubicBezTo>
                    <a:pt x="1061" y="9386"/>
                    <a:pt x="1204" y="9457"/>
                    <a:pt x="1370" y="9529"/>
                  </a:cubicBezTo>
                  <a:cubicBezTo>
                    <a:pt x="1489" y="9588"/>
                    <a:pt x="1608" y="9671"/>
                    <a:pt x="1739" y="9731"/>
                  </a:cubicBezTo>
                  <a:cubicBezTo>
                    <a:pt x="1835" y="9767"/>
                    <a:pt x="1918" y="9814"/>
                    <a:pt x="2013" y="9850"/>
                  </a:cubicBezTo>
                  <a:cubicBezTo>
                    <a:pt x="2144" y="9874"/>
                    <a:pt x="2263" y="9933"/>
                    <a:pt x="2382" y="10029"/>
                  </a:cubicBezTo>
                  <a:cubicBezTo>
                    <a:pt x="2466" y="10088"/>
                    <a:pt x="2573" y="10148"/>
                    <a:pt x="2680" y="10172"/>
                  </a:cubicBezTo>
                  <a:cubicBezTo>
                    <a:pt x="3275" y="10386"/>
                    <a:pt x="3859" y="10600"/>
                    <a:pt x="4478" y="10719"/>
                  </a:cubicBezTo>
                  <a:cubicBezTo>
                    <a:pt x="4640" y="10753"/>
                    <a:pt x="4802" y="10781"/>
                    <a:pt x="4960" y="10781"/>
                  </a:cubicBezTo>
                  <a:cubicBezTo>
                    <a:pt x="5022" y="10781"/>
                    <a:pt x="5084" y="10777"/>
                    <a:pt x="5144" y="10767"/>
                  </a:cubicBezTo>
                  <a:cubicBezTo>
                    <a:pt x="5192" y="10767"/>
                    <a:pt x="5252" y="10755"/>
                    <a:pt x="5299" y="10755"/>
                  </a:cubicBezTo>
                  <a:lnTo>
                    <a:pt x="5371" y="10755"/>
                  </a:lnTo>
                  <a:cubicBezTo>
                    <a:pt x="5609" y="10755"/>
                    <a:pt x="5728" y="10838"/>
                    <a:pt x="5776" y="11064"/>
                  </a:cubicBezTo>
                  <a:cubicBezTo>
                    <a:pt x="5835" y="11422"/>
                    <a:pt x="5883" y="11779"/>
                    <a:pt x="5942" y="12148"/>
                  </a:cubicBezTo>
                  <a:cubicBezTo>
                    <a:pt x="5954" y="12231"/>
                    <a:pt x="5942" y="12303"/>
                    <a:pt x="6026" y="12350"/>
                  </a:cubicBezTo>
                  <a:cubicBezTo>
                    <a:pt x="6033" y="12350"/>
                    <a:pt x="6047" y="12356"/>
                    <a:pt x="6058" y="12356"/>
                  </a:cubicBezTo>
                  <a:cubicBezTo>
                    <a:pt x="6064" y="12356"/>
                    <a:pt x="6069" y="12354"/>
                    <a:pt x="6073" y="12350"/>
                  </a:cubicBezTo>
                  <a:cubicBezTo>
                    <a:pt x="6549" y="12136"/>
                    <a:pt x="6990" y="11898"/>
                    <a:pt x="7335" y="11481"/>
                  </a:cubicBezTo>
                  <a:cubicBezTo>
                    <a:pt x="7383" y="11422"/>
                    <a:pt x="7430" y="11362"/>
                    <a:pt x="7502" y="11315"/>
                  </a:cubicBezTo>
                  <a:cubicBezTo>
                    <a:pt x="7692" y="11219"/>
                    <a:pt x="7811" y="11041"/>
                    <a:pt x="7931" y="10838"/>
                  </a:cubicBezTo>
                  <a:cubicBezTo>
                    <a:pt x="8097" y="10779"/>
                    <a:pt x="8264" y="10814"/>
                    <a:pt x="8359" y="10695"/>
                  </a:cubicBezTo>
                  <a:cubicBezTo>
                    <a:pt x="8538" y="10505"/>
                    <a:pt x="8800" y="10445"/>
                    <a:pt x="9050" y="10410"/>
                  </a:cubicBezTo>
                  <a:cubicBezTo>
                    <a:pt x="9705" y="10326"/>
                    <a:pt x="10371" y="10231"/>
                    <a:pt x="11026" y="10148"/>
                  </a:cubicBezTo>
                  <a:cubicBezTo>
                    <a:pt x="11205" y="10112"/>
                    <a:pt x="11371" y="10088"/>
                    <a:pt x="11550" y="10041"/>
                  </a:cubicBezTo>
                  <a:cubicBezTo>
                    <a:pt x="11836" y="9945"/>
                    <a:pt x="12098" y="9850"/>
                    <a:pt x="12372" y="9755"/>
                  </a:cubicBezTo>
                  <a:cubicBezTo>
                    <a:pt x="12562" y="9695"/>
                    <a:pt x="12753" y="9636"/>
                    <a:pt x="12931" y="9576"/>
                  </a:cubicBezTo>
                  <a:cubicBezTo>
                    <a:pt x="13205" y="9493"/>
                    <a:pt x="13467" y="9410"/>
                    <a:pt x="13705" y="9314"/>
                  </a:cubicBezTo>
                  <a:cubicBezTo>
                    <a:pt x="13979" y="9195"/>
                    <a:pt x="14241" y="9076"/>
                    <a:pt x="14455" y="8874"/>
                  </a:cubicBezTo>
                  <a:cubicBezTo>
                    <a:pt x="14669" y="8671"/>
                    <a:pt x="14931" y="8505"/>
                    <a:pt x="15170" y="8338"/>
                  </a:cubicBezTo>
                  <a:cubicBezTo>
                    <a:pt x="15193" y="8326"/>
                    <a:pt x="15229" y="8278"/>
                    <a:pt x="15241" y="8255"/>
                  </a:cubicBezTo>
                  <a:cubicBezTo>
                    <a:pt x="15348" y="8100"/>
                    <a:pt x="15479" y="8005"/>
                    <a:pt x="15622" y="7909"/>
                  </a:cubicBezTo>
                  <a:cubicBezTo>
                    <a:pt x="15717" y="7850"/>
                    <a:pt x="15824" y="7790"/>
                    <a:pt x="15848" y="7671"/>
                  </a:cubicBezTo>
                  <a:cubicBezTo>
                    <a:pt x="15896" y="7528"/>
                    <a:pt x="16003" y="7421"/>
                    <a:pt x="16134" y="7326"/>
                  </a:cubicBezTo>
                  <a:cubicBezTo>
                    <a:pt x="16324" y="7183"/>
                    <a:pt x="16491" y="7016"/>
                    <a:pt x="16574" y="6778"/>
                  </a:cubicBezTo>
                  <a:cubicBezTo>
                    <a:pt x="16658" y="6612"/>
                    <a:pt x="16753" y="6457"/>
                    <a:pt x="16848" y="6290"/>
                  </a:cubicBezTo>
                  <a:cubicBezTo>
                    <a:pt x="16872" y="6231"/>
                    <a:pt x="16896" y="6159"/>
                    <a:pt x="16908" y="6076"/>
                  </a:cubicBezTo>
                  <a:cubicBezTo>
                    <a:pt x="16920" y="5957"/>
                    <a:pt x="16932" y="5826"/>
                    <a:pt x="16955" y="5707"/>
                  </a:cubicBezTo>
                  <a:cubicBezTo>
                    <a:pt x="16967" y="5421"/>
                    <a:pt x="17015" y="5183"/>
                    <a:pt x="16991" y="4945"/>
                  </a:cubicBezTo>
                  <a:cubicBezTo>
                    <a:pt x="16955" y="4468"/>
                    <a:pt x="16896" y="3992"/>
                    <a:pt x="16789" y="3540"/>
                  </a:cubicBezTo>
                  <a:cubicBezTo>
                    <a:pt x="16729" y="3254"/>
                    <a:pt x="16622" y="2980"/>
                    <a:pt x="16515" y="2718"/>
                  </a:cubicBezTo>
                  <a:cubicBezTo>
                    <a:pt x="16455" y="2552"/>
                    <a:pt x="16360" y="2409"/>
                    <a:pt x="16241" y="2266"/>
                  </a:cubicBezTo>
                  <a:cubicBezTo>
                    <a:pt x="15979" y="1992"/>
                    <a:pt x="15705" y="1706"/>
                    <a:pt x="15431" y="1420"/>
                  </a:cubicBezTo>
                  <a:cubicBezTo>
                    <a:pt x="15170" y="1135"/>
                    <a:pt x="14824" y="956"/>
                    <a:pt x="14431" y="837"/>
                  </a:cubicBezTo>
                  <a:cubicBezTo>
                    <a:pt x="14158" y="754"/>
                    <a:pt x="13836" y="742"/>
                    <a:pt x="13598" y="539"/>
                  </a:cubicBezTo>
                  <a:cubicBezTo>
                    <a:pt x="13538" y="480"/>
                    <a:pt x="13443" y="480"/>
                    <a:pt x="13360" y="456"/>
                  </a:cubicBezTo>
                  <a:cubicBezTo>
                    <a:pt x="12907" y="325"/>
                    <a:pt x="12431" y="301"/>
                    <a:pt x="11979" y="111"/>
                  </a:cubicBezTo>
                  <a:cubicBezTo>
                    <a:pt x="11973" y="105"/>
                    <a:pt x="11961" y="105"/>
                    <a:pt x="11947" y="105"/>
                  </a:cubicBezTo>
                  <a:cubicBezTo>
                    <a:pt x="11934" y="105"/>
                    <a:pt x="11919" y="105"/>
                    <a:pt x="11907" y="99"/>
                  </a:cubicBezTo>
                  <a:cubicBezTo>
                    <a:pt x="11645" y="67"/>
                    <a:pt x="11389" y="46"/>
                    <a:pt x="11130" y="46"/>
                  </a:cubicBezTo>
                  <a:cubicBezTo>
                    <a:pt x="11001" y="46"/>
                    <a:pt x="10871" y="51"/>
                    <a:pt x="10740" y="63"/>
                  </a:cubicBezTo>
                  <a:cubicBezTo>
                    <a:pt x="10682" y="74"/>
                    <a:pt x="10620" y="80"/>
                    <a:pt x="10558" y="80"/>
                  </a:cubicBezTo>
                  <a:cubicBezTo>
                    <a:pt x="10481" y="80"/>
                    <a:pt x="10402" y="71"/>
                    <a:pt x="10324" y="51"/>
                  </a:cubicBezTo>
                  <a:cubicBezTo>
                    <a:pt x="10100" y="16"/>
                    <a:pt x="9876" y="0"/>
                    <a:pt x="9652" y="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7"/>
            <p:cNvSpPr/>
            <p:nvPr/>
          </p:nvSpPr>
          <p:spPr>
            <a:xfrm>
              <a:off x="2978925" y="1435725"/>
              <a:ext cx="458725" cy="343825"/>
            </a:xfrm>
            <a:custGeom>
              <a:avLst/>
              <a:gdLst/>
              <a:ahLst/>
              <a:cxnLst/>
              <a:rect l="l" t="t" r="r" b="b"/>
              <a:pathLst>
                <a:path w="18349" h="13753" extrusionOk="0">
                  <a:moveTo>
                    <a:pt x="5894" y="12085"/>
                  </a:moveTo>
                  <a:cubicBezTo>
                    <a:pt x="5847" y="12050"/>
                    <a:pt x="5835" y="12038"/>
                    <a:pt x="5811" y="12038"/>
                  </a:cubicBezTo>
                  <a:cubicBezTo>
                    <a:pt x="5204" y="12145"/>
                    <a:pt x="4620" y="11930"/>
                    <a:pt x="4049" y="11764"/>
                  </a:cubicBezTo>
                  <a:cubicBezTo>
                    <a:pt x="3727" y="11680"/>
                    <a:pt x="3418" y="11561"/>
                    <a:pt x="3120" y="11454"/>
                  </a:cubicBezTo>
                  <a:cubicBezTo>
                    <a:pt x="2954" y="11395"/>
                    <a:pt x="2811" y="11311"/>
                    <a:pt x="2644" y="11240"/>
                  </a:cubicBezTo>
                  <a:cubicBezTo>
                    <a:pt x="2632" y="11216"/>
                    <a:pt x="2596" y="11204"/>
                    <a:pt x="2584" y="11192"/>
                  </a:cubicBezTo>
                  <a:cubicBezTo>
                    <a:pt x="2203" y="11133"/>
                    <a:pt x="1930" y="10835"/>
                    <a:pt x="1572" y="10716"/>
                  </a:cubicBezTo>
                  <a:cubicBezTo>
                    <a:pt x="1430" y="10656"/>
                    <a:pt x="1275" y="10573"/>
                    <a:pt x="1168" y="10442"/>
                  </a:cubicBezTo>
                  <a:cubicBezTo>
                    <a:pt x="1132" y="10383"/>
                    <a:pt x="1072" y="10347"/>
                    <a:pt x="989" y="10311"/>
                  </a:cubicBezTo>
                  <a:cubicBezTo>
                    <a:pt x="798" y="10216"/>
                    <a:pt x="679" y="10073"/>
                    <a:pt x="560" y="9906"/>
                  </a:cubicBezTo>
                  <a:cubicBezTo>
                    <a:pt x="429" y="9680"/>
                    <a:pt x="215" y="9168"/>
                    <a:pt x="179" y="8894"/>
                  </a:cubicBezTo>
                  <a:cubicBezTo>
                    <a:pt x="132" y="8549"/>
                    <a:pt x="84" y="8192"/>
                    <a:pt x="36" y="7859"/>
                  </a:cubicBezTo>
                  <a:cubicBezTo>
                    <a:pt x="1" y="7537"/>
                    <a:pt x="25" y="7239"/>
                    <a:pt x="144" y="6966"/>
                  </a:cubicBezTo>
                  <a:cubicBezTo>
                    <a:pt x="417" y="6335"/>
                    <a:pt x="656" y="5692"/>
                    <a:pt x="1025" y="5132"/>
                  </a:cubicBezTo>
                  <a:cubicBezTo>
                    <a:pt x="1156" y="4942"/>
                    <a:pt x="1287" y="4727"/>
                    <a:pt x="1430" y="4537"/>
                  </a:cubicBezTo>
                  <a:cubicBezTo>
                    <a:pt x="1644" y="4239"/>
                    <a:pt x="1870" y="3953"/>
                    <a:pt x="2096" y="3668"/>
                  </a:cubicBezTo>
                  <a:cubicBezTo>
                    <a:pt x="2239" y="3477"/>
                    <a:pt x="2394" y="3310"/>
                    <a:pt x="2620" y="3191"/>
                  </a:cubicBezTo>
                  <a:cubicBezTo>
                    <a:pt x="2763" y="3120"/>
                    <a:pt x="2882" y="3001"/>
                    <a:pt x="3001" y="2894"/>
                  </a:cubicBezTo>
                  <a:cubicBezTo>
                    <a:pt x="3299" y="2632"/>
                    <a:pt x="3632" y="2394"/>
                    <a:pt x="4001" y="2215"/>
                  </a:cubicBezTo>
                  <a:cubicBezTo>
                    <a:pt x="4073" y="2179"/>
                    <a:pt x="4132" y="2144"/>
                    <a:pt x="4192" y="2096"/>
                  </a:cubicBezTo>
                  <a:cubicBezTo>
                    <a:pt x="4239" y="2060"/>
                    <a:pt x="4263" y="2036"/>
                    <a:pt x="4311" y="2001"/>
                  </a:cubicBezTo>
                  <a:cubicBezTo>
                    <a:pt x="4859" y="1751"/>
                    <a:pt x="5370" y="1382"/>
                    <a:pt x="5954" y="1155"/>
                  </a:cubicBezTo>
                  <a:cubicBezTo>
                    <a:pt x="6013" y="1143"/>
                    <a:pt x="6073" y="1096"/>
                    <a:pt x="6132" y="1096"/>
                  </a:cubicBezTo>
                  <a:cubicBezTo>
                    <a:pt x="6442" y="1072"/>
                    <a:pt x="6728" y="905"/>
                    <a:pt x="7025" y="810"/>
                  </a:cubicBezTo>
                  <a:cubicBezTo>
                    <a:pt x="7228" y="751"/>
                    <a:pt x="7454" y="691"/>
                    <a:pt x="7680" y="655"/>
                  </a:cubicBezTo>
                  <a:cubicBezTo>
                    <a:pt x="7859" y="608"/>
                    <a:pt x="8049" y="596"/>
                    <a:pt x="8216" y="489"/>
                  </a:cubicBezTo>
                  <a:cubicBezTo>
                    <a:pt x="8288" y="441"/>
                    <a:pt x="8407" y="417"/>
                    <a:pt x="8490" y="393"/>
                  </a:cubicBezTo>
                  <a:cubicBezTo>
                    <a:pt x="9252" y="274"/>
                    <a:pt x="10002" y="131"/>
                    <a:pt x="10752" y="36"/>
                  </a:cubicBezTo>
                  <a:cubicBezTo>
                    <a:pt x="11157" y="0"/>
                    <a:pt x="11574" y="60"/>
                    <a:pt x="11990" y="131"/>
                  </a:cubicBezTo>
                  <a:cubicBezTo>
                    <a:pt x="12217" y="179"/>
                    <a:pt x="12443" y="203"/>
                    <a:pt x="12657" y="239"/>
                  </a:cubicBezTo>
                  <a:cubicBezTo>
                    <a:pt x="12740" y="250"/>
                    <a:pt x="12812" y="262"/>
                    <a:pt x="12871" y="298"/>
                  </a:cubicBezTo>
                  <a:cubicBezTo>
                    <a:pt x="12990" y="370"/>
                    <a:pt x="13121" y="393"/>
                    <a:pt x="13276" y="393"/>
                  </a:cubicBezTo>
                  <a:cubicBezTo>
                    <a:pt x="13586" y="429"/>
                    <a:pt x="13883" y="536"/>
                    <a:pt x="14181" y="608"/>
                  </a:cubicBezTo>
                  <a:cubicBezTo>
                    <a:pt x="14288" y="631"/>
                    <a:pt x="14407" y="667"/>
                    <a:pt x="14491" y="727"/>
                  </a:cubicBezTo>
                  <a:cubicBezTo>
                    <a:pt x="14610" y="798"/>
                    <a:pt x="14729" y="870"/>
                    <a:pt x="14884" y="858"/>
                  </a:cubicBezTo>
                  <a:cubicBezTo>
                    <a:pt x="14919" y="858"/>
                    <a:pt x="14979" y="893"/>
                    <a:pt x="15015" y="917"/>
                  </a:cubicBezTo>
                  <a:cubicBezTo>
                    <a:pt x="15098" y="977"/>
                    <a:pt x="15205" y="1036"/>
                    <a:pt x="15324" y="1024"/>
                  </a:cubicBezTo>
                  <a:cubicBezTo>
                    <a:pt x="15372" y="1024"/>
                    <a:pt x="15431" y="1036"/>
                    <a:pt x="15479" y="1072"/>
                  </a:cubicBezTo>
                  <a:cubicBezTo>
                    <a:pt x="15908" y="1322"/>
                    <a:pt x="16336" y="1572"/>
                    <a:pt x="16705" y="1917"/>
                  </a:cubicBezTo>
                  <a:cubicBezTo>
                    <a:pt x="16812" y="2024"/>
                    <a:pt x="16884" y="2155"/>
                    <a:pt x="16979" y="2275"/>
                  </a:cubicBezTo>
                  <a:cubicBezTo>
                    <a:pt x="17062" y="2417"/>
                    <a:pt x="17158" y="2572"/>
                    <a:pt x="17265" y="2715"/>
                  </a:cubicBezTo>
                  <a:cubicBezTo>
                    <a:pt x="17420" y="2953"/>
                    <a:pt x="17562" y="3215"/>
                    <a:pt x="17682" y="3477"/>
                  </a:cubicBezTo>
                  <a:cubicBezTo>
                    <a:pt x="17765" y="3715"/>
                    <a:pt x="17896" y="3953"/>
                    <a:pt x="18039" y="4180"/>
                  </a:cubicBezTo>
                  <a:cubicBezTo>
                    <a:pt x="18110" y="4310"/>
                    <a:pt x="18146" y="4465"/>
                    <a:pt x="18170" y="4608"/>
                  </a:cubicBezTo>
                  <a:cubicBezTo>
                    <a:pt x="18194" y="4834"/>
                    <a:pt x="18205" y="5061"/>
                    <a:pt x="18253" y="5275"/>
                  </a:cubicBezTo>
                  <a:cubicBezTo>
                    <a:pt x="18348" y="5680"/>
                    <a:pt x="18289" y="6085"/>
                    <a:pt x="18241" y="6466"/>
                  </a:cubicBezTo>
                  <a:cubicBezTo>
                    <a:pt x="18229" y="6573"/>
                    <a:pt x="18205" y="6668"/>
                    <a:pt x="18205" y="6763"/>
                  </a:cubicBezTo>
                  <a:cubicBezTo>
                    <a:pt x="18194" y="6942"/>
                    <a:pt x="18134" y="7108"/>
                    <a:pt x="18051" y="7263"/>
                  </a:cubicBezTo>
                  <a:cubicBezTo>
                    <a:pt x="17932" y="7466"/>
                    <a:pt x="17789" y="7656"/>
                    <a:pt x="17705" y="7882"/>
                  </a:cubicBezTo>
                  <a:cubicBezTo>
                    <a:pt x="17634" y="8049"/>
                    <a:pt x="17527" y="8180"/>
                    <a:pt x="17396" y="8287"/>
                  </a:cubicBezTo>
                  <a:cubicBezTo>
                    <a:pt x="17241" y="8418"/>
                    <a:pt x="17098" y="8549"/>
                    <a:pt x="17003" y="8728"/>
                  </a:cubicBezTo>
                  <a:cubicBezTo>
                    <a:pt x="16943" y="8847"/>
                    <a:pt x="16800" y="8954"/>
                    <a:pt x="16693" y="9049"/>
                  </a:cubicBezTo>
                  <a:cubicBezTo>
                    <a:pt x="16574" y="9144"/>
                    <a:pt x="16455" y="9252"/>
                    <a:pt x="16336" y="9371"/>
                  </a:cubicBezTo>
                  <a:cubicBezTo>
                    <a:pt x="16289" y="9418"/>
                    <a:pt x="16241" y="9478"/>
                    <a:pt x="16205" y="9502"/>
                  </a:cubicBezTo>
                  <a:cubicBezTo>
                    <a:pt x="15872" y="9704"/>
                    <a:pt x="15586" y="9954"/>
                    <a:pt x="15229" y="10073"/>
                  </a:cubicBezTo>
                  <a:cubicBezTo>
                    <a:pt x="15050" y="10133"/>
                    <a:pt x="14895" y="10240"/>
                    <a:pt x="14729" y="10323"/>
                  </a:cubicBezTo>
                  <a:cubicBezTo>
                    <a:pt x="14669" y="10359"/>
                    <a:pt x="14598" y="10383"/>
                    <a:pt x="14574" y="10430"/>
                  </a:cubicBezTo>
                  <a:cubicBezTo>
                    <a:pt x="14538" y="10609"/>
                    <a:pt x="14372" y="10633"/>
                    <a:pt x="14241" y="10680"/>
                  </a:cubicBezTo>
                  <a:cubicBezTo>
                    <a:pt x="14003" y="10776"/>
                    <a:pt x="13764" y="10835"/>
                    <a:pt x="13526" y="10895"/>
                  </a:cubicBezTo>
                  <a:cubicBezTo>
                    <a:pt x="13300" y="10930"/>
                    <a:pt x="13098" y="10978"/>
                    <a:pt x="12883" y="11085"/>
                  </a:cubicBezTo>
                  <a:cubicBezTo>
                    <a:pt x="12764" y="11145"/>
                    <a:pt x="12621" y="11157"/>
                    <a:pt x="12479" y="11168"/>
                  </a:cubicBezTo>
                  <a:cubicBezTo>
                    <a:pt x="11586" y="11288"/>
                    <a:pt x="10681" y="11407"/>
                    <a:pt x="9788" y="11526"/>
                  </a:cubicBezTo>
                  <a:cubicBezTo>
                    <a:pt x="9466" y="11490"/>
                    <a:pt x="9288" y="11752"/>
                    <a:pt x="9026" y="11883"/>
                  </a:cubicBezTo>
                  <a:cubicBezTo>
                    <a:pt x="8966" y="12061"/>
                    <a:pt x="8776" y="12121"/>
                    <a:pt x="8669" y="12264"/>
                  </a:cubicBezTo>
                  <a:cubicBezTo>
                    <a:pt x="8478" y="12466"/>
                    <a:pt x="8288" y="12681"/>
                    <a:pt x="8049" y="12859"/>
                  </a:cubicBezTo>
                  <a:cubicBezTo>
                    <a:pt x="7764" y="13062"/>
                    <a:pt x="7466" y="13240"/>
                    <a:pt x="7156" y="13419"/>
                  </a:cubicBezTo>
                  <a:cubicBezTo>
                    <a:pt x="6978" y="13526"/>
                    <a:pt x="6787" y="13609"/>
                    <a:pt x="6573" y="13693"/>
                  </a:cubicBezTo>
                  <a:cubicBezTo>
                    <a:pt x="6454" y="13728"/>
                    <a:pt x="6323" y="13752"/>
                    <a:pt x="6204" y="13752"/>
                  </a:cubicBezTo>
                  <a:cubicBezTo>
                    <a:pt x="6025" y="13752"/>
                    <a:pt x="5894" y="13645"/>
                    <a:pt x="5871" y="13454"/>
                  </a:cubicBezTo>
                  <a:cubicBezTo>
                    <a:pt x="5871" y="13359"/>
                    <a:pt x="5894" y="13240"/>
                    <a:pt x="5930" y="13169"/>
                  </a:cubicBezTo>
                  <a:cubicBezTo>
                    <a:pt x="6025" y="12954"/>
                    <a:pt x="6037" y="12752"/>
                    <a:pt x="5990" y="12538"/>
                  </a:cubicBezTo>
                  <a:cubicBezTo>
                    <a:pt x="5918" y="12431"/>
                    <a:pt x="5906" y="12252"/>
                    <a:pt x="5894" y="12085"/>
                  </a:cubicBezTo>
                  <a:close/>
                  <a:moveTo>
                    <a:pt x="8514" y="11549"/>
                  </a:moveTo>
                  <a:cubicBezTo>
                    <a:pt x="8669" y="11490"/>
                    <a:pt x="8835" y="11514"/>
                    <a:pt x="8942" y="11395"/>
                  </a:cubicBezTo>
                  <a:cubicBezTo>
                    <a:pt x="9121" y="11204"/>
                    <a:pt x="9371" y="11145"/>
                    <a:pt x="9621" y="11121"/>
                  </a:cubicBezTo>
                  <a:cubicBezTo>
                    <a:pt x="10276" y="11026"/>
                    <a:pt x="10955" y="10942"/>
                    <a:pt x="11597" y="10847"/>
                  </a:cubicBezTo>
                  <a:cubicBezTo>
                    <a:pt x="11788" y="10823"/>
                    <a:pt x="11943" y="10787"/>
                    <a:pt x="12121" y="10740"/>
                  </a:cubicBezTo>
                  <a:cubicBezTo>
                    <a:pt x="12407" y="10656"/>
                    <a:pt x="12681" y="10549"/>
                    <a:pt x="12943" y="10466"/>
                  </a:cubicBezTo>
                  <a:cubicBezTo>
                    <a:pt x="13133" y="10406"/>
                    <a:pt x="13336" y="10347"/>
                    <a:pt x="13502" y="10287"/>
                  </a:cubicBezTo>
                  <a:cubicBezTo>
                    <a:pt x="13776" y="10192"/>
                    <a:pt x="14038" y="10121"/>
                    <a:pt x="14276" y="10014"/>
                  </a:cubicBezTo>
                  <a:cubicBezTo>
                    <a:pt x="14550" y="9894"/>
                    <a:pt x="14824" y="9775"/>
                    <a:pt x="15026" y="9585"/>
                  </a:cubicBezTo>
                  <a:cubicBezTo>
                    <a:pt x="15253" y="9371"/>
                    <a:pt x="15503" y="9216"/>
                    <a:pt x="15741" y="9049"/>
                  </a:cubicBezTo>
                  <a:cubicBezTo>
                    <a:pt x="15765" y="9037"/>
                    <a:pt x="15800" y="8990"/>
                    <a:pt x="15812" y="8954"/>
                  </a:cubicBezTo>
                  <a:cubicBezTo>
                    <a:pt x="15919" y="8811"/>
                    <a:pt x="16050" y="8704"/>
                    <a:pt x="16205" y="8621"/>
                  </a:cubicBezTo>
                  <a:cubicBezTo>
                    <a:pt x="16289" y="8561"/>
                    <a:pt x="16396" y="8490"/>
                    <a:pt x="16419" y="8382"/>
                  </a:cubicBezTo>
                  <a:cubicBezTo>
                    <a:pt x="16467" y="8228"/>
                    <a:pt x="16574" y="8120"/>
                    <a:pt x="16705" y="8037"/>
                  </a:cubicBezTo>
                  <a:cubicBezTo>
                    <a:pt x="16896" y="7882"/>
                    <a:pt x="17062" y="7728"/>
                    <a:pt x="17158" y="7489"/>
                  </a:cubicBezTo>
                  <a:cubicBezTo>
                    <a:pt x="17229" y="7323"/>
                    <a:pt x="17336" y="7156"/>
                    <a:pt x="17420" y="6989"/>
                  </a:cubicBezTo>
                  <a:cubicBezTo>
                    <a:pt x="17455" y="6930"/>
                    <a:pt x="17467" y="6858"/>
                    <a:pt x="17479" y="6787"/>
                  </a:cubicBezTo>
                  <a:cubicBezTo>
                    <a:pt x="17491" y="6668"/>
                    <a:pt x="17515" y="6537"/>
                    <a:pt x="17527" y="6406"/>
                  </a:cubicBezTo>
                  <a:cubicBezTo>
                    <a:pt x="17539" y="6180"/>
                    <a:pt x="17586" y="5942"/>
                    <a:pt x="17574" y="5692"/>
                  </a:cubicBezTo>
                  <a:cubicBezTo>
                    <a:pt x="17527" y="5215"/>
                    <a:pt x="17467" y="4739"/>
                    <a:pt x="17360" y="4287"/>
                  </a:cubicBezTo>
                  <a:cubicBezTo>
                    <a:pt x="17301" y="4001"/>
                    <a:pt x="17193" y="3727"/>
                    <a:pt x="17098" y="3465"/>
                  </a:cubicBezTo>
                  <a:cubicBezTo>
                    <a:pt x="17039" y="3298"/>
                    <a:pt x="16931" y="3156"/>
                    <a:pt x="16812" y="3013"/>
                  </a:cubicBezTo>
                  <a:cubicBezTo>
                    <a:pt x="16562" y="2739"/>
                    <a:pt x="16277" y="2453"/>
                    <a:pt x="16003" y="2167"/>
                  </a:cubicBezTo>
                  <a:cubicBezTo>
                    <a:pt x="15741" y="1882"/>
                    <a:pt x="15396" y="1715"/>
                    <a:pt x="15015" y="1584"/>
                  </a:cubicBezTo>
                  <a:cubicBezTo>
                    <a:pt x="14729" y="1501"/>
                    <a:pt x="14419" y="1489"/>
                    <a:pt x="14181" y="1286"/>
                  </a:cubicBezTo>
                  <a:cubicBezTo>
                    <a:pt x="14122" y="1227"/>
                    <a:pt x="14014" y="1227"/>
                    <a:pt x="13943" y="1203"/>
                  </a:cubicBezTo>
                  <a:cubicBezTo>
                    <a:pt x="13479" y="1072"/>
                    <a:pt x="13002" y="1048"/>
                    <a:pt x="12550" y="858"/>
                  </a:cubicBezTo>
                  <a:cubicBezTo>
                    <a:pt x="12538" y="846"/>
                    <a:pt x="12514" y="858"/>
                    <a:pt x="12479" y="846"/>
                  </a:cubicBezTo>
                  <a:cubicBezTo>
                    <a:pt x="12098" y="798"/>
                    <a:pt x="11705" y="774"/>
                    <a:pt x="11324" y="810"/>
                  </a:cubicBezTo>
                  <a:cubicBezTo>
                    <a:pt x="11181" y="834"/>
                    <a:pt x="11038" y="834"/>
                    <a:pt x="10907" y="798"/>
                  </a:cubicBezTo>
                  <a:cubicBezTo>
                    <a:pt x="10371" y="715"/>
                    <a:pt x="9835" y="739"/>
                    <a:pt x="9300" y="834"/>
                  </a:cubicBezTo>
                  <a:cubicBezTo>
                    <a:pt x="9026" y="881"/>
                    <a:pt x="8740" y="905"/>
                    <a:pt x="8514" y="1048"/>
                  </a:cubicBezTo>
                  <a:cubicBezTo>
                    <a:pt x="8299" y="1179"/>
                    <a:pt x="8097" y="1215"/>
                    <a:pt x="7871" y="1251"/>
                  </a:cubicBezTo>
                  <a:cubicBezTo>
                    <a:pt x="7514" y="1274"/>
                    <a:pt x="7180" y="1382"/>
                    <a:pt x="6859" y="1536"/>
                  </a:cubicBezTo>
                  <a:cubicBezTo>
                    <a:pt x="6740" y="1596"/>
                    <a:pt x="6609" y="1632"/>
                    <a:pt x="6466" y="1655"/>
                  </a:cubicBezTo>
                  <a:cubicBezTo>
                    <a:pt x="6168" y="1691"/>
                    <a:pt x="5894" y="1834"/>
                    <a:pt x="5632" y="1977"/>
                  </a:cubicBezTo>
                  <a:cubicBezTo>
                    <a:pt x="5192" y="2227"/>
                    <a:pt x="4739" y="2501"/>
                    <a:pt x="4299" y="2739"/>
                  </a:cubicBezTo>
                  <a:cubicBezTo>
                    <a:pt x="3942" y="2929"/>
                    <a:pt x="3608" y="3156"/>
                    <a:pt x="3311" y="3418"/>
                  </a:cubicBezTo>
                  <a:cubicBezTo>
                    <a:pt x="3168" y="3560"/>
                    <a:pt x="3013" y="3691"/>
                    <a:pt x="2823" y="3775"/>
                  </a:cubicBezTo>
                  <a:cubicBezTo>
                    <a:pt x="2763" y="3810"/>
                    <a:pt x="2692" y="3870"/>
                    <a:pt x="2644" y="3918"/>
                  </a:cubicBezTo>
                  <a:cubicBezTo>
                    <a:pt x="2263" y="4418"/>
                    <a:pt x="1846" y="4906"/>
                    <a:pt x="1501" y="5465"/>
                  </a:cubicBezTo>
                  <a:cubicBezTo>
                    <a:pt x="1168" y="6013"/>
                    <a:pt x="929" y="6608"/>
                    <a:pt x="679" y="7192"/>
                  </a:cubicBezTo>
                  <a:cubicBezTo>
                    <a:pt x="584" y="7382"/>
                    <a:pt x="572" y="7573"/>
                    <a:pt x="608" y="7787"/>
                  </a:cubicBezTo>
                  <a:cubicBezTo>
                    <a:pt x="644" y="8120"/>
                    <a:pt x="691" y="8454"/>
                    <a:pt x="739" y="8799"/>
                  </a:cubicBezTo>
                  <a:cubicBezTo>
                    <a:pt x="787" y="9073"/>
                    <a:pt x="918" y="9347"/>
                    <a:pt x="1037" y="9597"/>
                  </a:cubicBezTo>
                  <a:cubicBezTo>
                    <a:pt x="1084" y="9692"/>
                    <a:pt x="1179" y="9764"/>
                    <a:pt x="1275" y="9823"/>
                  </a:cubicBezTo>
                  <a:cubicBezTo>
                    <a:pt x="1346" y="9883"/>
                    <a:pt x="1465" y="9906"/>
                    <a:pt x="1513" y="9990"/>
                  </a:cubicBezTo>
                  <a:cubicBezTo>
                    <a:pt x="1632" y="10133"/>
                    <a:pt x="1775" y="10204"/>
                    <a:pt x="1941" y="10287"/>
                  </a:cubicBezTo>
                  <a:cubicBezTo>
                    <a:pt x="2061" y="10347"/>
                    <a:pt x="2180" y="10418"/>
                    <a:pt x="2322" y="10478"/>
                  </a:cubicBezTo>
                  <a:cubicBezTo>
                    <a:pt x="2406" y="10526"/>
                    <a:pt x="2501" y="10561"/>
                    <a:pt x="2584" y="10597"/>
                  </a:cubicBezTo>
                  <a:cubicBezTo>
                    <a:pt x="2715" y="10621"/>
                    <a:pt x="2834" y="10680"/>
                    <a:pt x="2954" y="10776"/>
                  </a:cubicBezTo>
                  <a:cubicBezTo>
                    <a:pt x="3049" y="10835"/>
                    <a:pt x="3144" y="10895"/>
                    <a:pt x="3251" y="10918"/>
                  </a:cubicBezTo>
                  <a:cubicBezTo>
                    <a:pt x="3846" y="11133"/>
                    <a:pt x="4430" y="11359"/>
                    <a:pt x="5049" y="11478"/>
                  </a:cubicBezTo>
                  <a:cubicBezTo>
                    <a:pt x="5275" y="11514"/>
                    <a:pt x="5501" y="11549"/>
                    <a:pt x="5728" y="11514"/>
                  </a:cubicBezTo>
                  <a:cubicBezTo>
                    <a:pt x="5763" y="11514"/>
                    <a:pt x="5835" y="11502"/>
                    <a:pt x="5871" y="11502"/>
                  </a:cubicBezTo>
                  <a:lnTo>
                    <a:pt x="5942" y="11502"/>
                  </a:lnTo>
                  <a:cubicBezTo>
                    <a:pt x="6192" y="11502"/>
                    <a:pt x="6299" y="11597"/>
                    <a:pt x="6347" y="11811"/>
                  </a:cubicBezTo>
                  <a:cubicBezTo>
                    <a:pt x="6406" y="12169"/>
                    <a:pt x="6454" y="12526"/>
                    <a:pt x="6513" y="12907"/>
                  </a:cubicBezTo>
                  <a:cubicBezTo>
                    <a:pt x="6525" y="12978"/>
                    <a:pt x="6513" y="13050"/>
                    <a:pt x="6609" y="13097"/>
                  </a:cubicBezTo>
                  <a:cubicBezTo>
                    <a:pt x="6621" y="13097"/>
                    <a:pt x="6633" y="13109"/>
                    <a:pt x="6644" y="13097"/>
                  </a:cubicBezTo>
                  <a:cubicBezTo>
                    <a:pt x="7121" y="12883"/>
                    <a:pt x="7573" y="12645"/>
                    <a:pt x="7918" y="12228"/>
                  </a:cubicBezTo>
                  <a:cubicBezTo>
                    <a:pt x="7954" y="12169"/>
                    <a:pt x="8002" y="12109"/>
                    <a:pt x="8073" y="12073"/>
                  </a:cubicBezTo>
                  <a:cubicBezTo>
                    <a:pt x="8276" y="11919"/>
                    <a:pt x="8395" y="11740"/>
                    <a:pt x="8514" y="115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7"/>
            <p:cNvSpPr/>
            <p:nvPr/>
          </p:nvSpPr>
          <p:spPr>
            <a:xfrm>
              <a:off x="3082225" y="1597650"/>
              <a:ext cx="267600" cy="49725"/>
            </a:xfrm>
            <a:custGeom>
              <a:avLst/>
              <a:gdLst/>
              <a:ahLst/>
              <a:cxnLst/>
              <a:rect l="l" t="t" r="r" b="b"/>
              <a:pathLst>
                <a:path w="10704" h="1989" extrusionOk="0">
                  <a:moveTo>
                    <a:pt x="6549" y="1131"/>
                  </a:moveTo>
                  <a:cubicBezTo>
                    <a:pt x="5703" y="1227"/>
                    <a:pt x="4858" y="1346"/>
                    <a:pt x="4001" y="1453"/>
                  </a:cubicBezTo>
                  <a:cubicBezTo>
                    <a:pt x="3870" y="1465"/>
                    <a:pt x="3727" y="1489"/>
                    <a:pt x="3596" y="1548"/>
                  </a:cubicBezTo>
                  <a:cubicBezTo>
                    <a:pt x="3334" y="1643"/>
                    <a:pt x="3048" y="1703"/>
                    <a:pt x="2762" y="1739"/>
                  </a:cubicBezTo>
                  <a:cubicBezTo>
                    <a:pt x="2108" y="1810"/>
                    <a:pt x="1477" y="1882"/>
                    <a:pt x="822" y="1965"/>
                  </a:cubicBezTo>
                  <a:cubicBezTo>
                    <a:pt x="667" y="1977"/>
                    <a:pt x="524" y="1989"/>
                    <a:pt x="369" y="1989"/>
                  </a:cubicBezTo>
                  <a:cubicBezTo>
                    <a:pt x="286" y="1989"/>
                    <a:pt x="191" y="1965"/>
                    <a:pt x="119" y="1929"/>
                  </a:cubicBezTo>
                  <a:cubicBezTo>
                    <a:pt x="24" y="1882"/>
                    <a:pt x="0" y="1739"/>
                    <a:pt x="72" y="1679"/>
                  </a:cubicBezTo>
                  <a:cubicBezTo>
                    <a:pt x="131" y="1620"/>
                    <a:pt x="226" y="1572"/>
                    <a:pt x="298" y="1560"/>
                  </a:cubicBezTo>
                  <a:cubicBezTo>
                    <a:pt x="465" y="1512"/>
                    <a:pt x="643" y="1501"/>
                    <a:pt x="822" y="1465"/>
                  </a:cubicBezTo>
                  <a:cubicBezTo>
                    <a:pt x="1489" y="1382"/>
                    <a:pt x="2155" y="1274"/>
                    <a:pt x="2822" y="1191"/>
                  </a:cubicBezTo>
                  <a:cubicBezTo>
                    <a:pt x="2977" y="1167"/>
                    <a:pt x="3120" y="1143"/>
                    <a:pt x="3263" y="1084"/>
                  </a:cubicBezTo>
                  <a:cubicBezTo>
                    <a:pt x="3501" y="977"/>
                    <a:pt x="3739" y="953"/>
                    <a:pt x="3989" y="917"/>
                  </a:cubicBezTo>
                  <a:cubicBezTo>
                    <a:pt x="5608" y="715"/>
                    <a:pt x="7215" y="500"/>
                    <a:pt x="8835" y="298"/>
                  </a:cubicBezTo>
                  <a:cubicBezTo>
                    <a:pt x="9013" y="262"/>
                    <a:pt x="9180" y="262"/>
                    <a:pt x="9347" y="155"/>
                  </a:cubicBezTo>
                  <a:cubicBezTo>
                    <a:pt x="9406" y="119"/>
                    <a:pt x="9478" y="96"/>
                    <a:pt x="9549" y="96"/>
                  </a:cubicBezTo>
                  <a:lnTo>
                    <a:pt x="10228" y="12"/>
                  </a:lnTo>
                  <a:cubicBezTo>
                    <a:pt x="10299" y="0"/>
                    <a:pt x="10371" y="12"/>
                    <a:pt x="10442" y="12"/>
                  </a:cubicBezTo>
                  <a:cubicBezTo>
                    <a:pt x="10585" y="24"/>
                    <a:pt x="10668" y="96"/>
                    <a:pt x="10680" y="215"/>
                  </a:cubicBezTo>
                  <a:cubicBezTo>
                    <a:pt x="10704" y="334"/>
                    <a:pt x="10656" y="441"/>
                    <a:pt x="10525" y="489"/>
                  </a:cubicBezTo>
                  <a:cubicBezTo>
                    <a:pt x="10406" y="536"/>
                    <a:pt x="10287" y="548"/>
                    <a:pt x="10168" y="572"/>
                  </a:cubicBezTo>
                  <a:cubicBezTo>
                    <a:pt x="9930" y="620"/>
                    <a:pt x="9668" y="620"/>
                    <a:pt x="9430" y="750"/>
                  </a:cubicBezTo>
                  <a:cubicBezTo>
                    <a:pt x="9347" y="810"/>
                    <a:pt x="9216" y="798"/>
                    <a:pt x="9109" y="810"/>
                  </a:cubicBezTo>
                  <a:cubicBezTo>
                    <a:pt x="8263" y="905"/>
                    <a:pt x="7418" y="1024"/>
                    <a:pt x="6549" y="1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7"/>
            <p:cNvSpPr/>
            <p:nvPr/>
          </p:nvSpPr>
          <p:spPr>
            <a:xfrm>
              <a:off x="3064650" y="1511625"/>
              <a:ext cx="265850" cy="51825"/>
            </a:xfrm>
            <a:custGeom>
              <a:avLst/>
              <a:gdLst/>
              <a:ahLst/>
              <a:cxnLst/>
              <a:rect l="l" t="t" r="r" b="b"/>
              <a:pathLst>
                <a:path w="10634" h="2073" extrusionOk="0">
                  <a:moveTo>
                    <a:pt x="1" y="1917"/>
                  </a:moveTo>
                  <a:cubicBezTo>
                    <a:pt x="60" y="1858"/>
                    <a:pt x="84" y="1810"/>
                    <a:pt x="108" y="1798"/>
                  </a:cubicBezTo>
                  <a:cubicBezTo>
                    <a:pt x="406" y="1620"/>
                    <a:pt x="739" y="1453"/>
                    <a:pt x="1072" y="1417"/>
                  </a:cubicBezTo>
                  <a:cubicBezTo>
                    <a:pt x="1489" y="1358"/>
                    <a:pt x="1894" y="1274"/>
                    <a:pt x="2299" y="1179"/>
                  </a:cubicBezTo>
                  <a:cubicBezTo>
                    <a:pt x="2775" y="1036"/>
                    <a:pt x="3263" y="1001"/>
                    <a:pt x="3739" y="941"/>
                  </a:cubicBezTo>
                  <a:cubicBezTo>
                    <a:pt x="3930" y="905"/>
                    <a:pt x="4144" y="882"/>
                    <a:pt x="4323" y="798"/>
                  </a:cubicBezTo>
                  <a:cubicBezTo>
                    <a:pt x="4442" y="763"/>
                    <a:pt x="4561" y="727"/>
                    <a:pt x="4680" y="715"/>
                  </a:cubicBezTo>
                  <a:lnTo>
                    <a:pt x="9907" y="48"/>
                  </a:lnTo>
                  <a:lnTo>
                    <a:pt x="10347" y="1"/>
                  </a:lnTo>
                  <a:cubicBezTo>
                    <a:pt x="10466" y="1"/>
                    <a:pt x="10574" y="72"/>
                    <a:pt x="10597" y="191"/>
                  </a:cubicBezTo>
                  <a:cubicBezTo>
                    <a:pt x="10633" y="310"/>
                    <a:pt x="10562" y="441"/>
                    <a:pt x="10419" y="489"/>
                  </a:cubicBezTo>
                  <a:cubicBezTo>
                    <a:pt x="10323" y="524"/>
                    <a:pt x="10204" y="536"/>
                    <a:pt x="10097" y="548"/>
                  </a:cubicBezTo>
                  <a:cubicBezTo>
                    <a:pt x="9526" y="620"/>
                    <a:pt x="8978" y="703"/>
                    <a:pt x="8418" y="774"/>
                  </a:cubicBezTo>
                  <a:cubicBezTo>
                    <a:pt x="7252" y="917"/>
                    <a:pt x="6097" y="1072"/>
                    <a:pt x="4942" y="1215"/>
                  </a:cubicBezTo>
                  <a:cubicBezTo>
                    <a:pt x="4739" y="1251"/>
                    <a:pt x="4525" y="1274"/>
                    <a:pt x="4323" y="1370"/>
                  </a:cubicBezTo>
                  <a:cubicBezTo>
                    <a:pt x="4168" y="1429"/>
                    <a:pt x="4013" y="1453"/>
                    <a:pt x="3846" y="1477"/>
                  </a:cubicBezTo>
                  <a:cubicBezTo>
                    <a:pt x="3192" y="1548"/>
                    <a:pt x="2537" y="1655"/>
                    <a:pt x="1882" y="1834"/>
                  </a:cubicBezTo>
                  <a:cubicBezTo>
                    <a:pt x="1763" y="1858"/>
                    <a:pt x="1632" y="1870"/>
                    <a:pt x="1513" y="1894"/>
                  </a:cubicBezTo>
                  <a:cubicBezTo>
                    <a:pt x="1191" y="1953"/>
                    <a:pt x="882" y="1989"/>
                    <a:pt x="584" y="2048"/>
                  </a:cubicBezTo>
                  <a:cubicBezTo>
                    <a:pt x="406" y="2072"/>
                    <a:pt x="227" y="2048"/>
                    <a:pt x="1" y="19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3072700" y="1550325"/>
              <a:ext cx="266425" cy="47350"/>
            </a:xfrm>
            <a:custGeom>
              <a:avLst/>
              <a:gdLst/>
              <a:ahLst/>
              <a:cxnLst/>
              <a:rect l="l" t="t" r="r" b="b"/>
              <a:pathLst>
                <a:path w="10657" h="1894" extrusionOk="0">
                  <a:moveTo>
                    <a:pt x="0" y="1620"/>
                  </a:moveTo>
                  <a:cubicBezTo>
                    <a:pt x="203" y="1477"/>
                    <a:pt x="405" y="1441"/>
                    <a:pt x="619" y="1417"/>
                  </a:cubicBezTo>
                  <a:lnTo>
                    <a:pt x="2941" y="1096"/>
                  </a:lnTo>
                  <a:cubicBezTo>
                    <a:pt x="4787" y="858"/>
                    <a:pt x="6632" y="619"/>
                    <a:pt x="8466" y="369"/>
                  </a:cubicBezTo>
                  <a:cubicBezTo>
                    <a:pt x="8656" y="346"/>
                    <a:pt x="8870" y="322"/>
                    <a:pt x="9049" y="203"/>
                  </a:cubicBezTo>
                  <a:cubicBezTo>
                    <a:pt x="9120" y="167"/>
                    <a:pt x="9204" y="143"/>
                    <a:pt x="9299" y="131"/>
                  </a:cubicBezTo>
                  <a:cubicBezTo>
                    <a:pt x="9525" y="107"/>
                    <a:pt x="9740" y="84"/>
                    <a:pt x="9966" y="48"/>
                  </a:cubicBezTo>
                  <a:cubicBezTo>
                    <a:pt x="10156" y="0"/>
                    <a:pt x="10335" y="84"/>
                    <a:pt x="10502" y="143"/>
                  </a:cubicBezTo>
                  <a:cubicBezTo>
                    <a:pt x="10609" y="191"/>
                    <a:pt x="10656" y="286"/>
                    <a:pt x="10633" y="405"/>
                  </a:cubicBezTo>
                  <a:cubicBezTo>
                    <a:pt x="10621" y="500"/>
                    <a:pt x="10561" y="560"/>
                    <a:pt x="10490" y="596"/>
                  </a:cubicBezTo>
                  <a:cubicBezTo>
                    <a:pt x="10371" y="655"/>
                    <a:pt x="10252" y="655"/>
                    <a:pt x="10121" y="619"/>
                  </a:cubicBezTo>
                  <a:cubicBezTo>
                    <a:pt x="9787" y="548"/>
                    <a:pt x="9478" y="608"/>
                    <a:pt x="9168" y="727"/>
                  </a:cubicBezTo>
                  <a:cubicBezTo>
                    <a:pt x="9025" y="774"/>
                    <a:pt x="8906" y="834"/>
                    <a:pt x="8775" y="846"/>
                  </a:cubicBezTo>
                  <a:cubicBezTo>
                    <a:pt x="6072" y="1191"/>
                    <a:pt x="3370" y="1512"/>
                    <a:pt x="667" y="1858"/>
                  </a:cubicBezTo>
                  <a:cubicBezTo>
                    <a:pt x="548" y="1870"/>
                    <a:pt x="417" y="1893"/>
                    <a:pt x="298" y="1893"/>
                  </a:cubicBezTo>
                  <a:cubicBezTo>
                    <a:pt x="155" y="1858"/>
                    <a:pt x="24" y="1810"/>
                    <a:pt x="0" y="1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>
              <a:off x="2787825" y="1758375"/>
              <a:ext cx="312575" cy="450075"/>
            </a:xfrm>
            <a:custGeom>
              <a:avLst/>
              <a:gdLst/>
              <a:ahLst/>
              <a:cxnLst/>
              <a:rect l="l" t="t" r="r" b="b"/>
              <a:pathLst>
                <a:path w="12503" h="18003" extrusionOk="0">
                  <a:moveTo>
                    <a:pt x="12503" y="8514"/>
                  </a:moveTo>
                  <a:cubicBezTo>
                    <a:pt x="12372" y="8669"/>
                    <a:pt x="12229" y="8716"/>
                    <a:pt x="12062" y="8752"/>
                  </a:cubicBezTo>
                  <a:cubicBezTo>
                    <a:pt x="11871" y="8776"/>
                    <a:pt x="11693" y="8788"/>
                    <a:pt x="11490" y="8823"/>
                  </a:cubicBezTo>
                  <a:cubicBezTo>
                    <a:pt x="11193" y="8883"/>
                    <a:pt x="11062" y="9026"/>
                    <a:pt x="11062" y="9347"/>
                  </a:cubicBezTo>
                  <a:cubicBezTo>
                    <a:pt x="11062" y="9466"/>
                    <a:pt x="11074" y="9597"/>
                    <a:pt x="11074" y="9716"/>
                  </a:cubicBezTo>
                  <a:cubicBezTo>
                    <a:pt x="10955" y="9883"/>
                    <a:pt x="10800" y="9919"/>
                    <a:pt x="10621" y="9942"/>
                  </a:cubicBezTo>
                  <a:lnTo>
                    <a:pt x="9228" y="10121"/>
                  </a:lnTo>
                  <a:cubicBezTo>
                    <a:pt x="9133" y="10133"/>
                    <a:pt x="9038" y="10145"/>
                    <a:pt x="8931" y="10157"/>
                  </a:cubicBezTo>
                  <a:cubicBezTo>
                    <a:pt x="8716" y="10192"/>
                    <a:pt x="8573" y="10323"/>
                    <a:pt x="8490" y="10514"/>
                  </a:cubicBezTo>
                  <a:cubicBezTo>
                    <a:pt x="8312" y="10907"/>
                    <a:pt x="8300" y="11109"/>
                    <a:pt x="8359" y="11538"/>
                  </a:cubicBezTo>
                  <a:cubicBezTo>
                    <a:pt x="8383" y="11740"/>
                    <a:pt x="8478" y="11871"/>
                    <a:pt x="8633" y="11955"/>
                  </a:cubicBezTo>
                  <a:cubicBezTo>
                    <a:pt x="8788" y="12038"/>
                    <a:pt x="8931" y="12109"/>
                    <a:pt x="9085" y="12169"/>
                  </a:cubicBezTo>
                  <a:cubicBezTo>
                    <a:pt x="9252" y="12240"/>
                    <a:pt x="9407" y="12252"/>
                    <a:pt x="9609" y="12240"/>
                  </a:cubicBezTo>
                  <a:cubicBezTo>
                    <a:pt x="10038" y="12181"/>
                    <a:pt x="10478" y="12121"/>
                    <a:pt x="10919" y="12074"/>
                  </a:cubicBezTo>
                  <a:cubicBezTo>
                    <a:pt x="11038" y="12062"/>
                    <a:pt x="11169" y="12062"/>
                    <a:pt x="11300" y="12050"/>
                  </a:cubicBezTo>
                  <a:cubicBezTo>
                    <a:pt x="11312" y="12133"/>
                    <a:pt x="11348" y="12193"/>
                    <a:pt x="11336" y="12240"/>
                  </a:cubicBezTo>
                  <a:cubicBezTo>
                    <a:pt x="11229" y="12538"/>
                    <a:pt x="11276" y="12836"/>
                    <a:pt x="11312" y="13133"/>
                  </a:cubicBezTo>
                  <a:cubicBezTo>
                    <a:pt x="11360" y="13419"/>
                    <a:pt x="11300" y="13681"/>
                    <a:pt x="11217" y="13943"/>
                  </a:cubicBezTo>
                  <a:cubicBezTo>
                    <a:pt x="11121" y="14205"/>
                    <a:pt x="10943" y="14395"/>
                    <a:pt x="10693" y="14550"/>
                  </a:cubicBezTo>
                  <a:cubicBezTo>
                    <a:pt x="10359" y="14741"/>
                    <a:pt x="10038" y="14848"/>
                    <a:pt x="9669" y="14895"/>
                  </a:cubicBezTo>
                  <a:cubicBezTo>
                    <a:pt x="9609" y="14907"/>
                    <a:pt x="9550" y="14907"/>
                    <a:pt x="9466" y="14919"/>
                  </a:cubicBezTo>
                  <a:cubicBezTo>
                    <a:pt x="8835" y="15026"/>
                    <a:pt x="8204" y="15086"/>
                    <a:pt x="7561" y="15015"/>
                  </a:cubicBezTo>
                  <a:cubicBezTo>
                    <a:pt x="7192" y="14967"/>
                    <a:pt x="6823" y="15038"/>
                    <a:pt x="6430" y="15086"/>
                  </a:cubicBezTo>
                  <a:cubicBezTo>
                    <a:pt x="6240" y="15122"/>
                    <a:pt x="6109" y="15217"/>
                    <a:pt x="5990" y="15336"/>
                  </a:cubicBezTo>
                  <a:cubicBezTo>
                    <a:pt x="5942" y="15384"/>
                    <a:pt x="5930" y="15467"/>
                    <a:pt x="5918" y="15550"/>
                  </a:cubicBezTo>
                  <a:cubicBezTo>
                    <a:pt x="5918" y="15646"/>
                    <a:pt x="5930" y="15741"/>
                    <a:pt x="5942" y="15848"/>
                  </a:cubicBezTo>
                  <a:cubicBezTo>
                    <a:pt x="6002" y="16312"/>
                    <a:pt x="6049" y="16765"/>
                    <a:pt x="6109" y="17229"/>
                  </a:cubicBezTo>
                  <a:cubicBezTo>
                    <a:pt x="6133" y="17515"/>
                    <a:pt x="6109" y="17539"/>
                    <a:pt x="5859" y="17658"/>
                  </a:cubicBezTo>
                  <a:cubicBezTo>
                    <a:pt x="5502" y="17836"/>
                    <a:pt x="5109" y="17836"/>
                    <a:pt x="4728" y="17896"/>
                  </a:cubicBezTo>
                  <a:cubicBezTo>
                    <a:pt x="4275" y="17801"/>
                    <a:pt x="3847" y="17920"/>
                    <a:pt x="3418" y="17967"/>
                  </a:cubicBezTo>
                  <a:cubicBezTo>
                    <a:pt x="3144" y="18003"/>
                    <a:pt x="2918" y="17920"/>
                    <a:pt x="2680" y="17812"/>
                  </a:cubicBezTo>
                  <a:cubicBezTo>
                    <a:pt x="2597" y="17765"/>
                    <a:pt x="2525" y="17646"/>
                    <a:pt x="2477" y="17551"/>
                  </a:cubicBezTo>
                  <a:cubicBezTo>
                    <a:pt x="2358" y="17348"/>
                    <a:pt x="2263" y="17122"/>
                    <a:pt x="2168" y="16920"/>
                  </a:cubicBezTo>
                  <a:cubicBezTo>
                    <a:pt x="2144" y="16884"/>
                    <a:pt x="2132" y="16872"/>
                    <a:pt x="2132" y="16836"/>
                  </a:cubicBezTo>
                  <a:cubicBezTo>
                    <a:pt x="2120" y="16443"/>
                    <a:pt x="1894" y="16098"/>
                    <a:pt x="1882" y="15705"/>
                  </a:cubicBezTo>
                  <a:cubicBezTo>
                    <a:pt x="1870" y="15503"/>
                    <a:pt x="1835" y="15312"/>
                    <a:pt x="1715" y="15134"/>
                  </a:cubicBezTo>
                  <a:cubicBezTo>
                    <a:pt x="1668" y="15074"/>
                    <a:pt x="1668" y="14991"/>
                    <a:pt x="1656" y="14919"/>
                  </a:cubicBezTo>
                  <a:cubicBezTo>
                    <a:pt x="1644" y="14860"/>
                    <a:pt x="1644" y="14788"/>
                    <a:pt x="1608" y="14741"/>
                  </a:cubicBezTo>
                  <a:cubicBezTo>
                    <a:pt x="1418" y="14253"/>
                    <a:pt x="1394" y="13752"/>
                    <a:pt x="1334" y="13229"/>
                  </a:cubicBezTo>
                  <a:cubicBezTo>
                    <a:pt x="1299" y="13038"/>
                    <a:pt x="1251" y="12836"/>
                    <a:pt x="1180" y="12645"/>
                  </a:cubicBezTo>
                  <a:cubicBezTo>
                    <a:pt x="1120" y="12514"/>
                    <a:pt x="1096" y="12359"/>
                    <a:pt x="1073" y="12217"/>
                  </a:cubicBezTo>
                  <a:cubicBezTo>
                    <a:pt x="1037" y="11943"/>
                    <a:pt x="1013" y="11693"/>
                    <a:pt x="894" y="11443"/>
                  </a:cubicBezTo>
                  <a:cubicBezTo>
                    <a:pt x="858" y="11335"/>
                    <a:pt x="834" y="11205"/>
                    <a:pt x="822" y="11074"/>
                  </a:cubicBezTo>
                  <a:cubicBezTo>
                    <a:pt x="584" y="9419"/>
                    <a:pt x="346" y="7764"/>
                    <a:pt x="120" y="6109"/>
                  </a:cubicBezTo>
                  <a:cubicBezTo>
                    <a:pt x="49" y="5549"/>
                    <a:pt x="1" y="5001"/>
                    <a:pt x="49" y="4418"/>
                  </a:cubicBezTo>
                  <a:cubicBezTo>
                    <a:pt x="60" y="4192"/>
                    <a:pt x="108" y="3966"/>
                    <a:pt x="215" y="3763"/>
                  </a:cubicBezTo>
                  <a:cubicBezTo>
                    <a:pt x="287" y="3608"/>
                    <a:pt x="322" y="3430"/>
                    <a:pt x="358" y="3251"/>
                  </a:cubicBezTo>
                  <a:cubicBezTo>
                    <a:pt x="394" y="3073"/>
                    <a:pt x="477" y="2930"/>
                    <a:pt x="561" y="2775"/>
                  </a:cubicBezTo>
                  <a:cubicBezTo>
                    <a:pt x="703" y="2501"/>
                    <a:pt x="953" y="2299"/>
                    <a:pt x="1132" y="2049"/>
                  </a:cubicBezTo>
                  <a:cubicBezTo>
                    <a:pt x="1227" y="1930"/>
                    <a:pt x="1311" y="1811"/>
                    <a:pt x="1418" y="1691"/>
                  </a:cubicBezTo>
                  <a:cubicBezTo>
                    <a:pt x="1465" y="1632"/>
                    <a:pt x="1513" y="1572"/>
                    <a:pt x="1584" y="1525"/>
                  </a:cubicBezTo>
                  <a:cubicBezTo>
                    <a:pt x="2025" y="1275"/>
                    <a:pt x="2406" y="906"/>
                    <a:pt x="2894" y="727"/>
                  </a:cubicBezTo>
                  <a:cubicBezTo>
                    <a:pt x="3132" y="632"/>
                    <a:pt x="3359" y="477"/>
                    <a:pt x="3609" y="382"/>
                  </a:cubicBezTo>
                  <a:cubicBezTo>
                    <a:pt x="3870" y="298"/>
                    <a:pt x="4156" y="239"/>
                    <a:pt x="4442" y="191"/>
                  </a:cubicBezTo>
                  <a:cubicBezTo>
                    <a:pt x="4716" y="144"/>
                    <a:pt x="5013" y="132"/>
                    <a:pt x="5299" y="72"/>
                  </a:cubicBezTo>
                  <a:cubicBezTo>
                    <a:pt x="5692" y="1"/>
                    <a:pt x="6073" y="60"/>
                    <a:pt x="6466" y="60"/>
                  </a:cubicBezTo>
                  <a:cubicBezTo>
                    <a:pt x="6585" y="60"/>
                    <a:pt x="6716" y="96"/>
                    <a:pt x="6835" y="144"/>
                  </a:cubicBezTo>
                  <a:cubicBezTo>
                    <a:pt x="7038" y="203"/>
                    <a:pt x="7240" y="275"/>
                    <a:pt x="7442" y="358"/>
                  </a:cubicBezTo>
                  <a:cubicBezTo>
                    <a:pt x="7538" y="382"/>
                    <a:pt x="7621" y="429"/>
                    <a:pt x="7716" y="489"/>
                  </a:cubicBezTo>
                  <a:cubicBezTo>
                    <a:pt x="7931" y="620"/>
                    <a:pt x="8157" y="775"/>
                    <a:pt x="8383" y="918"/>
                  </a:cubicBezTo>
                  <a:cubicBezTo>
                    <a:pt x="8573" y="1037"/>
                    <a:pt x="8740" y="1191"/>
                    <a:pt x="8907" y="1346"/>
                  </a:cubicBezTo>
                  <a:cubicBezTo>
                    <a:pt x="9109" y="1549"/>
                    <a:pt x="9347" y="1703"/>
                    <a:pt x="9502" y="1965"/>
                  </a:cubicBezTo>
                  <a:cubicBezTo>
                    <a:pt x="9812" y="2084"/>
                    <a:pt x="9931" y="2382"/>
                    <a:pt x="10121" y="2596"/>
                  </a:cubicBezTo>
                  <a:cubicBezTo>
                    <a:pt x="10276" y="2775"/>
                    <a:pt x="10371" y="3001"/>
                    <a:pt x="10490" y="3215"/>
                  </a:cubicBezTo>
                  <a:cubicBezTo>
                    <a:pt x="10705" y="3608"/>
                    <a:pt x="10895" y="4013"/>
                    <a:pt x="11133" y="4382"/>
                  </a:cubicBezTo>
                  <a:cubicBezTo>
                    <a:pt x="11169" y="4430"/>
                    <a:pt x="11193" y="4478"/>
                    <a:pt x="11205" y="4525"/>
                  </a:cubicBezTo>
                  <a:cubicBezTo>
                    <a:pt x="11240" y="4799"/>
                    <a:pt x="11443" y="5025"/>
                    <a:pt x="11467" y="5311"/>
                  </a:cubicBezTo>
                  <a:cubicBezTo>
                    <a:pt x="11467" y="5370"/>
                    <a:pt x="11490" y="5430"/>
                    <a:pt x="11538" y="5490"/>
                  </a:cubicBezTo>
                  <a:cubicBezTo>
                    <a:pt x="11729" y="5787"/>
                    <a:pt x="11776" y="6144"/>
                    <a:pt x="11943" y="6454"/>
                  </a:cubicBezTo>
                  <a:cubicBezTo>
                    <a:pt x="11955" y="6466"/>
                    <a:pt x="11955" y="6502"/>
                    <a:pt x="11955" y="6525"/>
                  </a:cubicBezTo>
                  <a:cubicBezTo>
                    <a:pt x="11955" y="6847"/>
                    <a:pt x="12145" y="7097"/>
                    <a:pt x="12217" y="7383"/>
                  </a:cubicBezTo>
                  <a:cubicBezTo>
                    <a:pt x="12252" y="7502"/>
                    <a:pt x="12324" y="7597"/>
                    <a:pt x="12336" y="7740"/>
                  </a:cubicBezTo>
                  <a:cubicBezTo>
                    <a:pt x="12360" y="7799"/>
                    <a:pt x="12372" y="7871"/>
                    <a:pt x="12395" y="7918"/>
                  </a:cubicBezTo>
                  <a:cubicBezTo>
                    <a:pt x="12491" y="8061"/>
                    <a:pt x="12491" y="8288"/>
                    <a:pt x="12503" y="8514"/>
                  </a:cubicBezTo>
                  <a:close/>
                  <a:moveTo>
                    <a:pt x="4811" y="1049"/>
                  </a:moveTo>
                  <a:lnTo>
                    <a:pt x="4811" y="1049"/>
                  </a:lnTo>
                  <a:cubicBezTo>
                    <a:pt x="4740" y="1072"/>
                    <a:pt x="4668" y="1084"/>
                    <a:pt x="4585" y="1084"/>
                  </a:cubicBezTo>
                  <a:cubicBezTo>
                    <a:pt x="4168" y="1108"/>
                    <a:pt x="3775" y="1179"/>
                    <a:pt x="3430" y="1465"/>
                  </a:cubicBezTo>
                  <a:cubicBezTo>
                    <a:pt x="3418" y="1477"/>
                    <a:pt x="3382" y="1501"/>
                    <a:pt x="3370" y="1501"/>
                  </a:cubicBezTo>
                  <a:cubicBezTo>
                    <a:pt x="3085" y="1632"/>
                    <a:pt x="2835" y="1811"/>
                    <a:pt x="2608" y="2049"/>
                  </a:cubicBezTo>
                  <a:cubicBezTo>
                    <a:pt x="2561" y="2108"/>
                    <a:pt x="2501" y="2156"/>
                    <a:pt x="2442" y="2192"/>
                  </a:cubicBezTo>
                  <a:cubicBezTo>
                    <a:pt x="2204" y="2346"/>
                    <a:pt x="2061" y="2584"/>
                    <a:pt x="1906" y="2823"/>
                  </a:cubicBezTo>
                  <a:cubicBezTo>
                    <a:pt x="1775" y="3049"/>
                    <a:pt x="1608" y="3251"/>
                    <a:pt x="1477" y="3477"/>
                  </a:cubicBezTo>
                  <a:cubicBezTo>
                    <a:pt x="1406" y="3596"/>
                    <a:pt x="1334" y="3716"/>
                    <a:pt x="1275" y="3835"/>
                  </a:cubicBezTo>
                  <a:cubicBezTo>
                    <a:pt x="1192" y="4013"/>
                    <a:pt x="1132" y="4204"/>
                    <a:pt x="1073" y="4394"/>
                  </a:cubicBezTo>
                  <a:cubicBezTo>
                    <a:pt x="1013" y="4597"/>
                    <a:pt x="977" y="4787"/>
                    <a:pt x="989" y="4989"/>
                  </a:cubicBezTo>
                  <a:cubicBezTo>
                    <a:pt x="989" y="5085"/>
                    <a:pt x="977" y="5168"/>
                    <a:pt x="977" y="5263"/>
                  </a:cubicBezTo>
                  <a:cubicBezTo>
                    <a:pt x="977" y="5442"/>
                    <a:pt x="953" y="5621"/>
                    <a:pt x="977" y="5787"/>
                  </a:cubicBezTo>
                  <a:cubicBezTo>
                    <a:pt x="1013" y="6180"/>
                    <a:pt x="1096" y="6573"/>
                    <a:pt x="1132" y="6978"/>
                  </a:cubicBezTo>
                  <a:cubicBezTo>
                    <a:pt x="1192" y="7418"/>
                    <a:pt x="1334" y="7823"/>
                    <a:pt x="1608" y="8168"/>
                  </a:cubicBezTo>
                  <a:cubicBezTo>
                    <a:pt x="1727" y="8311"/>
                    <a:pt x="1882" y="8430"/>
                    <a:pt x="1965" y="8597"/>
                  </a:cubicBezTo>
                  <a:cubicBezTo>
                    <a:pt x="2073" y="8788"/>
                    <a:pt x="2239" y="8919"/>
                    <a:pt x="2346" y="9097"/>
                  </a:cubicBezTo>
                  <a:cubicBezTo>
                    <a:pt x="2418" y="9204"/>
                    <a:pt x="2525" y="9264"/>
                    <a:pt x="2644" y="9323"/>
                  </a:cubicBezTo>
                  <a:cubicBezTo>
                    <a:pt x="2823" y="9395"/>
                    <a:pt x="2978" y="9490"/>
                    <a:pt x="3156" y="9550"/>
                  </a:cubicBezTo>
                  <a:cubicBezTo>
                    <a:pt x="3311" y="9609"/>
                    <a:pt x="3454" y="9692"/>
                    <a:pt x="3620" y="9669"/>
                  </a:cubicBezTo>
                  <a:cubicBezTo>
                    <a:pt x="4073" y="9597"/>
                    <a:pt x="4525" y="9633"/>
                    <a:pt x="4942" y="9419"/>
                  </a:cubicBezTo>
                  <a:cubicBezTo>
                    <a:pt x="4978" y="9395"/>
                    <a:pt x="5025" y="9383"/>
                    <a:pt x="5049" y="9383"/>
                  </a:cubicBezTo>
                  <a:cubicBezTo>
                    <a:pt x="5442" y="9383"/>
                    <a:pt x="5764" y="9180"/>
                    <a:pt x="6121" y="9073"/>
                  </a:cubicBezTo>
                  <a:cubicBezTo>
                    <a:pt x="6311" y="9014"/>
                    <a:pt x="6514" y="8895"/>
                    <a:pt x="6692" y="8776"/>
                  </a:cubicBezTo>
                  <a:cubicBezTo>
                    <a:pt x="7002" y="8561"/>
                    <a:pt x="7299" y="8323"/>
                    <a:pt x="7597" y="8109"/>
                  </a:cubicBezTo>
                  <a:cubicBezTo>
                    <a:pt x="7645" y="8061"/>
                    <a:pt x="7704" y="8014"/>
                    <a:pt x="7716" y="7966"/>
                  </a:cubicBezTo>
                  <a:cubicBezTo>
                    <a:pt x="7823" y="7692"/>
                    <a:pt x="8026" y="7490"/>
                    <a:pt x="8192" y="7252"/>
                  </a:cubicBezTo>
                  <a:cubicBezTo>
                    <a:pt x="8252" y="7180"/>
                    <a:pt x="8300" y="7073"/>
                    <a:pt x="8335" y="6990"/>
                  </a:cubicBezTo>
                  <a:cubicBezTo>
                    <a:pt x="8550" y="6537"/>
                    <a:pt x="8562" y="6037"/>
                    <a:pt x="8693" y="5573"/>
                  </a:cubicBezTo>
                  <a:cubicBezTo>
                    <a:pt x="8716" y="5549"/>
                    <a:pt x="8716" y="5501"/>
                    <a:pt x="8693" y="5454"/>
                  </a:cubicBezTo>
                  <a:cubicBezTo>
                    <a:pt x="8573" y="4811"/>
                    <a:pt x="8621" y="4144"/>
                    <a:pt x="8335" y="3537"/>
                  </a:cubicBezTo>
                  <a:cubicBezTo>
                    <a:pt x="8323" y="3525"/>
                    <a:pt x="8323" y="3489"/>
                    <a:pt x="8323" y="3465"/>
                  </a:cubicBezTo>
                  <a:cubicBezTo>
                    <a:pt x="8312" y="3311"/>
                    <a:pt x="8216" y="3180"/>
                    <a:pt x="8133" y="3061"/>
                  </a:cubicBezTo>
                  <a:cubicBezTo>
                    <a:pt x="7823" y="2632"/>
                    <a:pt x="7502" y="2180"/>
                    <a:pt x="7180" y="1751"/>
                  </a:cubicBezTo>
                  <a:cubicBezTo>
                    <a:pt x="7121" y="1656"/>
                    <a:pt x="7026" y="1572"/>
                    <a:pt x="6942" y="1513"/>
                  </a:cubicBezTo>
                  <a:cubicBezTo>
                    <a:pt x="6692" y="1346"/>
                    <a:pt x="6430" y="1179"/>
                    <a:pt x="6180" y="1037"/>
                  </a:cubicBezTo>
                  <a:cubicBezTo>
                    <a:pt x="6133" y="1001"/>
                    <a:pt x="6097" y="989"/>
                    <a:pt x="6049" y="989"/>
                  </a:cubicBezTo>
                  <a:cubicBezTo>
                    <a:pt x="5859" y="977"/>
                    <a:pt x="5645" y="941"/>
                    <a:pt x="5454" y="965"/>
                  </a:cubicBezTo>
                  <a:cubicBezTo>
                    <a:pt x="5228" y="989"/>
                    <a:pt x="5025" y="1037"/>
                    <a:pt x="4811" y="1049"/>
                  </a:cubicBezTo>
                  <a:close/>
                  <a:moveTo>
                    <a:pt x="9800" y="7740"/>
                  </a:moveTo>
                  <a:cubicBezTo>
                    <a:pt x="10157" y="7692"/>
                    <a:pt x="10240" y="7573"/>
                    <a:pt x="10181" y="7192"/>
                  </a:cubicBezTo>
                  <a:lnTo>
                    <a:pt x="10181" y="7168"/>
                  </a:lnTo>
                  <a:cubicBezTo>
                    <a:pt x="10121" y="6871"/>
                    <a:pt x="9966" y="6775"/>
                    <a:pt x="9681" y="6847"/>
                  </a:cubicBezTo>
                  <a:cubicBezTo>
                    <a:pt x="9550" y="6871"/>
                    <a:pt x="9455" y="6966"/>
                    <a:pt x="9383" y="7049"/>
                  </a:cubicBezTo>
                  <a:cubicBezTo>
                    <a:pt x="9252" y="7216"/>
                    <a:pt x="9264" y="7395"/>
                    <a:pt x="9347" y="7573"/>
                  </a:cubicBezTo>
                  <a:cubicBezTo>
                    <a:pt x="9443" y="7752"/>
                    <a:pt x="9609" y="7752"/>
                    <a:pt x="9764" y="774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2824750" y="1796600"/>
              <a:ext cx="166400" cy="189175"/>
            </a:xfrm>
            <a:custGeom>
              <a:avLst/>
              <a:gdLst/>
              <a:ahLst/>
              <a:cxnLst/>
              <a:rect l="l" t="t" r="r" b="b"/>
              <a:pathLst>
                <a:path w="6656" h="7567" extrusionOk="0">
                  <a:moveTo>
                    <a:pt x="4089" y="0"/>
                  </a:moveTo>
                  <a:cubicBezTo>
                    <a:pt x="4037" y="0"/>
                    <a:pt x="3983" y="3"/>
                    <a:pt x="3929" y="8"/>
                  </a:cubicBezTo>
                  <a:cubicBezTo>
                    <a:pt x="3739" y="31"/>
                    <a:pt x="3560" y="55"/>
                    <a:pt x="3275" y="103"/>
                  </a:cubicBezTo>
                  <a:cubicBezTo>
                    <a:pt x="2929" y="115"/>
                    <a:pt x="2513" y="186"/>
                    <a:pt x="2179" y="472"/>
                  </a:cubicBezTo>
                  <a:cubicBezTo>
                    <a:pt x="2155" y="496"/>
                    <a:pt x="2155" y="496"/>
                    <a:pt x="2143" y="496"/>
                  </a:cubicBezTo>
                  <a:cubicBezTo>
                    <a:pt x="1715" y="674"/>
                    <a:pt x="1441" y="1044"/>
                    <a:pt x="1084" y="1329"/>
                  </a:cubicBezTo>
                  <a:cubicBezTo>
                    <a:pt x="834" y="1710"/>
                    <a:pt x="548" y="2079"/>
                    <a:pt x="334" y="2484"/>
                  </a:cubicBezTo>
                  <a:cubicBezTo>
                    <a:pt x="60" y="2960"/>
                    <a:pt x="0" y="3508"/>
                    <a:pt x="36" y="4068"/>
                  </a:cubicBezTo>
                  <a:cubicBezTo>
                    <a:pt x="60" y="4580"/>
                    <a:pt x="155" y="5104"/>
                    <a:pt x="227" y="5639"/>
                  </a:cubicBezTo>
                  <a:cubicBezTo>
                    <a:pt x="238" y="5735"/>
                    <a:pt x="262" y="5830"/>
                    <a:pt x="334" y="5913"/>
                  </a:cubicBezTo>
                  <a:cubicBezTo>
                    <a:pt x="596" y="6223"/>
                    <a:pt x="834" y="6568"/>
                    <a:pt x="1060" y="6901"/>
                  </a:cubicBezTo>
                  <a:cubicBezTo>
                    <a:pt x="1322" y="7294"/>
                    <a:pt x="1762" y="7413"/>
                    <a:pt x="2155" y="7556"/>
                  </a:cubicBezTo>
                  <a:cubicBezTo>
                    <a:pt x="2167" y="7564"/>
                    <a:pt x="2177" y="7567"/>
                    <a:pt x="2185" y="7567"/>
                  </a:cubicBezTo>
                  <a:cubicBezTo>
                    <a:pt x="2202" y="7567"/>
                    <a:pt x="2215" y="7556"/>
                    <a:pt x="2239" y="7556"/>
                  </a:cubicBezTo>
                  <a:cubicBezTo>
                    <a:pt x="2548" y="7497"/>
                    <a:pt x="2882" y="7556"/>
                    <a:pt x="3179" y="7354"/>
                  </a:cubicBezTo>
                  <a:cubicBezTo>
                    <a:pt x="3227" y="7318"/>
                    <a:pt x="3275" y="7318"/>
                    <a:pt x="3334" y="7306"/>
                  </a:cubicBezTo>
                  <a:cubicBezTo>
                    <a:pt x="3620" y="7282"/>
                    <a:pt x="3894" y="7187"/>
                    <a:pt x="4168" y="7116"/>
                  </a:cubicBezTo>
                  <a:cubicBezTo>
                    <a:pt x="4537" y="7009"/>
                    <a:pt x="4870" y="6830"/>
                    <a:pt x="5168" y="6604"/>
                  </a:cubicBezTo>
                  <a:cubicBezTo>
                    <a:pt x="5334" y="6485"/>
                    <a:pt x="5513" y="6342"/>
                    <a:pt x="5668" y="6211"/>
                  </a:cubicBezTo>
                  <a:cubicBezTo>
                    <a:pt x="5715" y="6163"/>
                    <a:pt x="5751" y="6116"/>
                    <a:pt x="5787" y="6056"/>
                  </a:cubicBezTo>
                  <a:cubicBezTo>
                    <a:pt x="5894" y="5913"/>
                    <a:pt x="5965" y="5758"/>
                    <a:pt x="6084" y="5627"/>
                  </a:cubicBezTo>
                  <a:cubicBezTo>
                    <a:pt x="6275" y="5401"/>
                    <a:pt x="6406" y="5151"/>
                    <a:pt x="6477" y="4865"/>
                  </a:cubicBezTo>
                  <a:cubicBezTo>
                    <a:pt x="6537" y="4580"/>
                    <a:pt x="6549" y="4306"/>
                    <a:pt x="6656" y="4020"/>
                  </a:cubicBezTo>
                  <a:cubicBezTo>
                    <a:pt x="6656" y="3961"/>
                    <a:pt x="6644" y="3901"/>
                    <a:pt x="6620" y="3841"/>
                  </a:cubicBezTo>
                  <a:cubicBezTo>
                    <a:pt x="6584" y="3449"/>
                    <a:pt x="6549" y="3068"/>
                    <a:pt x="6477" y="2675"/>
                  </a:cubicBezTo>
                  <a:cubicBezTo>
                    <a:pt x="6406" y="2353"/>
                    <a:pt x="6311" y="2020"/>
                    <a:pt x="6108" y="1746"/>
                  </a:cubicBezTo>
                  <a:cubicBezTo>
                    <a:pt x="5870" y="1425"/>
                    <a:pt x="5632" y="1115"/>
                    <a:pt x="5418" y="805"/>
                  </a:cubicBezTo>
                  <a:cubicBezTo>
                    <a:pt x="5275" y="591"/>
                    <a:pt x="5120" y="401"/>
                    <a:pt x="4870" y="329"/>
                  </a:cubicBezTo>
                  <a:cubicBezTo>
                    <a:pt x="4799" y="305"/>
                    <a:pt x="4739" y="258"/>
                    <a:pt x="4679" y="210"/>
                  </a:cubicBezTo>
                  <a:cubicBezTo>
                    <a:pt x="4507" y="47"/>
                    <a:pt x="4304" y="0"/>
                    <a:pt x="40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>
              <a:off x="2775625" y="1745575"/>
              <a:ext cx="340850" cy="477775"/>
            </a:xfrm>
            <a:custGeom>
              <a:avLst/>
              <a:gdLst/>
              <a:ahLst/>
              <a:cxnLst/>
              <a:rect l="l" t="t" r="r" b="b"/>
              <a:pathLst>
                <a:path w="13634" h="19111" extrusionOk="0">
                  <a:moveTo>
                    <a:pt x="12086" y="9859"/>
                  </a:moveTo>
                  <a:cubicBezTo>
                    <a:pt x="12098" y="9954"/>
                    <a:pt x="12098" y="10050"/>
                    <a:pt x="12121" y="10157"/>
                  </a:cubicBezTo>
                  <a:cubicBezTo>
                    <a:pt x="12133" y="10252"/>
                    <a:pt x="12145" y="10347"/>
                    <a:pt x="12157" y="10454"/>
                  </a:cubicBezTo>
                  <a:cubicBezTo>
                    <a:pt x="12157" y="10609"/>
                    <a:pt x="12098" y="10704"/>
                    <a:pt x="11955" y="10764"/>
                  </a:cubicBezTo>
                  <a:cubicBezTo>
                    <a:pt x="11657" y="10883"/>
                    <a:pt x="11347" y="10990"/>
                    <a:pt x="11014" y="11014"/>
                  </a:cubicBezTo>
                  <a:cubicBezTo>
                    <a:pt x="10585" y="11050"/>
                    <a:pt x="10169" y="11121"/>
                    <a:pt x="9752" y="11169"/>
                  </a:cubicBezTo>
                  <a:cubicBezTo>
                    <a:pt x="9573" y="11181"/>
                    <a:pt x="9478" y="11264"/>
                    <a:pt x="9419" y="11431"/>
                  </a:cubicBezTo>
                  <a:cubicBezTo>
                    <a:pt x="9359" y="11597"/>
                    <a:pt x="9323" y="11776"/>
                    <a:pt x="9407" y="11943"/>
                  </a:cubicBezTo>
                  <a:cubicBezTo>
                    <a:pt x="9419" y="11955"/>
                    <a:pt x="9442" y="11967"/>
                    <a:pt x="9466" y="11978"/>
                  </a:cubicBezTo>
                  <a:cubicBezTo>
                    <a:pt x="9752" y="12181"/>
                    <a:pt x="10062" y="12205"/>
                    <a:pt x="10407" y="12145"/>
                  </a:cubicBezTo>
                  <a:cubicBezTo>
                    <a:pt x="10824" y="12074"/>
                    <a:pt x="11252" y="12062"/>
                    <a:pt x="11669" y="12014"/>
                  </a:cubicBezTo>
                  <a:cubicBezTo>
                    <a:pt x="11848" y="12002"/>
                    <a:pt x="11978" y="12074"/>
                    <a:pt x="12133" y="12133"/>
                  </a:cubicBezTo>
                  <a:cubicBezTo>
                    <a:pt x="12240" y="12181"/>
                    <a:pt x="12264" y="12276"/>
                    <a:pt x="12276" y="12383"/>
                  </a:cubicBezTo>
                  <a:cubicBezTo>
                    <a:pt x="12312" y="12669"/>
                    <a:pt x="12324" y="12967"/>
                    <a:pt x="12359" y="13252"/>
                  </a:cubicBezTo>
                  <a:cubicBezTo>
                    <a:pt x="12371" y="13383"/>
                    <a:pt x="12359" y="13526"/>
                    <a:pt x="12371" y="13669"/>
                  </a:cubicBezTo>
                  <a:cubicBezTo>
                    <a:pt x="12443" y="14062"/>
                    <a:pt x="12359" y="14419"/>
                    <a:pt x="12193" y="14800"/>
                  </a:cubicBezTo>
                  <a:cubicBezTo>
                    <a:pt x="12038" y="15134"/>
                    <a:pt x="11824" y="15407"/>
                    <a:pt x="11478" y="15586"/>
                  </a:cubicBezTo>
                  <a:cubicBezTo>
                    <a:pt x="11419" y="15610"/>
                    <a:pt x="11359" y="15669"/>
                    <a:pt x="11300" y="15717"/>
                  </a:cubicBezTo>
                  <a:cubicBezTo>
                    <a:pt x="11252" y="15753"/>
                    <a:pt x="11228" y="15788"/>
                    <a:pt x="11181" y="15812"/>
                  </a:cubicBezTo>
                  <a:cubicBezTo>
                    <a:pt x="10728" y="15943"/>
                    <a:pt x="10312" y="16146"/>
                    <a:pt x="9823" y="16062"/>
                  </a:cubicBezTo>
                  <a:cubicBezTo>
                    <a:pt x="9621" y="16015"/>
                    <a:pt x="9395" y="16050"/>
                    <a:pt x="9181" y="16074"/>
                  </a:cubicBezTo>
                  <a:cubicBezTo>
                    <a:pt x="9026" y="16086"/>
                    <a:pt x="8859" y="16122"/>
                    <a:pt x="8692" y="16134"/>
                  </a:cubicBezTo>
                  <a:cubicBezTo>
                    <a:pt x="8609" y="16146"/>
                    <a:pt x="8514" y="16169"/>
                    <a:pt x="8430" y="16134"/>
                  </a:cubicBezTo>
                  <a:cubicBezTo>
                    <a:pt x="8168" y="16050"/>
                    <a:pt x="7930" y="16110"/>
                    <a:pt x="7680" y="16122"/>
                  </a:cubicBezTo>
                  <a:cubicBezTo>
                    <a:pt x="7537" y="16134"/>
                    <a:pt x="7383" y="16122"/>
                    <a:pt x="7240" y="16122"/>
                  </a:cubicBezTo>
                  <a:cubicBezTo>
                    <a:pt x="7145" y="16122"/>
                    <a:pt x="7073" y="16134"/>
                    <a:pt x="7002" y="16134"/>
                  </a:cubicBezTo>
                  <a:cubicBezTo>
                    <a:pt x="6918" y="16265"/>
                    <a:pt x="6966" y="16372"/>
                    <a:pt x="6978" y="16491"/>
                  </a:cubicBezTo>
                  <a:cubicBezTo>
                    <a:pt x="7037" y="16955"/>
                    <a:pt x="7085" y="17420"/>
                    <a:pt x="7180" y="17872"/>
                  </a:cubicBezTo>
                  <a:cubicBezTo>
                    <a:pt x="7264" y="18336"/>
                    <a:pt x="6978" y="18551"/>
                    <a:pt x="6668" y="18694"/>
                  </a:cubicBezTo>
                  <a:cubicBezTo>
                    <a:pt x="6168" y="18920"/>
                    <a:pt x="5787" y="18979"/>
                    <a:pt x="5216" y="19027"/>
                  </a:cubicBezTo>
                  <a:cubicBezTo>
                    <a:pt x="5156" y="19027"/>
                    <a:pt x="5073" y="19039"/>
                    <a:pt x="5013" y="19027"/>
                  </a:cubicBezTo>
                  <a:cubicBezTo>
                    <a:pt x="4799" y="18932"/>
                    <a:pt x="4573" y="18979"/>
                    <a:pt x="4347" y="19003"/>
                  </a:cubicBezTo>
                  <a:cubicBezTo>
                    <a:pt x="4156" y="19039"/>
                    <a:pt x="3977" y="19051"/>
                    <a:pt x="3787" y="19086"/>
                  </a:cubicBezTo>
                  <a:cubicBezTo>
                    <a:pt x="3442" y="19110"/>
                    <a:pt x="3108" y="19039"/>
                    <a:pt x="2834" y="18825"/>
                  </a:cubicBezTo>
                  <a:cubicBezTo>
                    <a:pt x="2668" y="18705"/>
                    <a:pt x="2549" y="18551"/>
                    <a:pt x="2442" y="18372"/>
                  </a:cubicBezTo>
                  <a:cubicBezTo>
                    <a:pt x="2323" y="18158"/>
                    <a:pt x="2239" y="17932"/>
                    <a:pt x="2132" y="17729"/>
                  </a:cubicBezTo>
                  <a:cubicBezTo>
                    <a:pt x="2120" y="17693"/>
                    <a:pt x="2096" y="17682"/>
                    <a:pt x="2096" y="17658"/>
                  </a:cubicBezTo>
                  <a:cubicBezTo>
                    <a:pt x="2084" y="17181"/>
                    <a:pt x="1799" y="16741"/>
                    <a:pt x="1787" y="16265"/>
                  </a:cubicBezTo>
                  <a:cubicBezTo>
                    <a:pt x="1787" y="16229"/>
                    <a:pt x="1787" y="16169"/>
                    <a:pt x="1763" y="16122"/>
                  </a:cubicBezTo>
                  <a:cubicBezTo>
                    <a:pt x="1644" y="15884"/>
                    <a:pt x="1620" y="15610"/>
                    <a:pt x="1537" y="15360"/>
                  </a:cubicBezTo>
                  <a:cubicBezTo>
                    <a:pt x="1382" y="14955"/>
                    <a:pt x="1346" y="14526"/>
                    <a:pt x="1287" y="14110"/>
                  </a:cubicBezTo>
                  <a:cubicBezTo>
                    <a:pt x="1239" y="13824"/>
                    <a:pt x="1227" y="13550"/>
                    <a:pt x="1084" y="13276"/>
                  </a:cubicBezTo>
                  <a:cubicBezTo>
                    <a:pt x="1025" y="13145"/>
                    <a:pt x="1025" y="12979"/>
                    <a:pt x="1013" y="12836"/>
                  </a:cubicBezTo>
                  <a:cubicBezTo>
                    <a:pt x="989" y="12609"/>
                    <a:pt x="941" y="12383"/>
                    <a:pt x="870" y="12181"/>
                  </a:cubicBezTo>
                  <a:cubicBezTo>
                    <a:pt x="810" y="12002"/>
                    <a:pt x="763" y="11824"/>
                    <a:pt x="751" y="11621"/>
                  </a:cubicBezTo>
                  <a:cubicBezTo>
                    <a:pt x="572" y="10169"/>
                    <a:pt x="406" y="8704"/>
                    <a:pt x="227" y="7252"/>
                  </a:cubicBezTo>
                  <a:cubicBezTo>
                    <a:pt x="179" y="6835"/>
                    <a:pt x="120" y="6430"/>
                    <a:pt x="60" y="6013"/>
                  </a:cubicBezTo>
                  <a:cubicBezTo>
                    <a:pt x="1" y="5549"/>
                    <a:pt x="1" y="5097"/>
                    <a:pt x="48" y="4632"/>
                  </a:cubicBezTo>
                  <a:cubicBezTo>
                    <a:pt x="60" y="4513"/>
                    <a:pt x="96" y="4382"/>
                    <a:pt x="132" y="4275"/>
                  </a:cubicBezTo>
                  <a:cubicBezTo>
                    <a:pt x="239" y="4061"/>
                    <a:pt x="298" y="3858"/>
                    <a:pt x="334" y="3632"/>
                  </a:cubicBezTo>
                  <a:cubicBezTo>
                    <a:pt x="358" y="3430"/>
                    <a:pt x="406" y="3251"/>
                    <a:pt x="548" y="3085"/>
                  </a:cubicBezTo>
                  <a:cubicBezTo>
                    <a:pt x="608" y="3025"/>
                    <a:pt x="644" y="2930"/>
                    <a:pt x="691" y="2858"/>
                  </a:cubicBezTo>
                  <a:cubicBezTo>
                    <a:pt x="763" y="2715"/>
                    <a:pt x="870" y="2596"/>
                    <a:pt x="989" y="2477"/>
                  </a:cubicBezTo>
                  <a:cubicBezTo>
                    <a:pt x="1132" y="2323"/>
                    <a:pt x="1263" y="2156"/>
                    <a:pt x="1406" y="1977"/>
                  </a:cubicBezTo>
                  <a:cubicBezTo>
                    <a:pt x="1549" y="1787"/>
                    <a:pt x="1703" y="1608"/>
                    <a:pt x="1942" y="1525"/>
                  </a:cubicBezTo>
                  <a:cubicBezTo>
                    <a:pt x="2001" y="1501"/>
                    <a:pt x="2037" y="1465"/>
                    <a:pt x="2084" y="1418"/>
                  </a:cubicBezTo>
                  <a:cubicBezTo>
                    <a:pt x="2334" y="1168"/>
                    <a:pt x="2656" y="1001"/>
                    <a:pt x="2977" y="870"/>
                  </a:cubicBezTo>
                  <a:cubicBezTo>
                    <a:pt x="3049" y="834"/>
                    <a:pt x="3144" y="787"/>
                    <a:pt x="3215" y="751"/>
                  </a:cubicBezTo>
                  <a:cubicBezTo>
                    <a:pt x="3727" y="418"/>
                    <a:pt x="4287" y="251"/>
                    <a:pt x="4882" y="179"/>
                  </a:cubicBezTo>
                  <a:cubicBezTo>
                    <a:pt x="5287" y="132"/>
                    <a:pt x="5692" y="72"/>
                    <a:pt x="6073" y="37"/>
                  </a:cubicBezTo>
                  <a:cubicBezTo>
                    <a:pt x="6228" y="13"/>
                    <a:pt x="6371" y="37"/>
                    <a:pt x="6525" y="37"/>
                  </a:cubicBezTo>
                  <a:cubicBezTo>
                    <a:pt x="6561" y="37"/>
                    <a:pt x="6621" y="60"/>
                    <a:pt x="6668" y="48"/>
                  </a:cubicBezTo>
                  <a:cubicBezTo>
                    <a:pt x="7240" y="1"/>
                    <a:pt x="7728" y="251"/>
                    <a:pt x="8228" y="418"/>
                  </a:cubicBezTo>
                  <a:cubicBezTo>
                    <a:pt x="8288" y="429"/>
                    <a:pt x="8347" y="465"/>
                    <a:pt x="8395" y="489"/>
                  </a:cubicBezTo>
                  <a:cubicBezTo>
                    <a:pt x="8704" y="691"/>
                    <a:pt x="9002" y="882"/>
                    <a:pt x="9300" y="1084"/>
                  </a:cubicBezTo>
                  <a:cubicBezTo>
                    <a:pt x="9454" y="1191"/>
                    <a:pt x="9585" y="1322"/>
                    <a:pt x="9740" y="1441"/>
                  </a:cubicBezTo>
                  <a:cubicBezTo>
                    <a:pt x="9776" y="1489"/>
                    <a:pt x="9823" y="1525"/>
                    <a:pt x="9883" y="1561"/>
                  </a:cubicBezTo>
                  <a:cubicBezTo>
                    <a:pt x="9919" y="1584"/>
                    <a:pt x="9954" y="1596"/>
                    <a:pt x="9990" y="1620"/>
                  </a:cubicBezTo>
                  <a:cubicBezTo>
                    <a:pt x="10193" y="1858"/>
                    <a:pt x="10431" y="2084"/>
                    <a:pt x="10669" y="2299"/>
                  </a:cubicBezTo>
                  <a:cubicBezTo>
                    <a:pt x="10824" y="2430"/>
                    <a:pt x="10943" y="2596"/>
                    <a:pt x="11050" y="2751"/>
                  </a:cubicBezTo>
                  <a:cubicBezTo>
                    <a:pt x="11121" y="2858"/>
                    <a:pt x="11145" y="3025"/>
                    <a:pt x="11252" y="3108"/>
                  </a:cubicBezTo>
                  <a:cubicBezTo>
                    <a:pt x="11478" y="3323"/>
                    <a:pt x="11538" y="3632"/>
                    <a:pt x="11717" y="3870"/>
                  </a:cubicBezTo>
                  <a:cubicBezTo>
                    <a:pt x="11895" y="4108"/>
                    <a:pt x="12014" y="4394"/>
                    <a:pt x="12133" y="4656"/>
                  </a:cubicBezTo>
                  <a:cubicBezTo>
                    <a:pt x="12252" y="4930"/>
                    <a:pt x="12371" y="5180"/>
                    <a:pt x="12443" y="5466"/>
                  </a:cubicBezTo>
                  <a:cubicBezTo>
                    <a:pt x="12490" y="5644"/>
                    <a:pt x="12562" y="5787"/>
                    <a:pt x="12621" y="5954"/>
                  </a:cubicBezTo>
                  <a:cubicBezTo>
                    <a:pt x="12729" y="6192"/>
                    <a:pt x="12836" y="6430"/>
                    <a:pt x="12931" y="6680"/>
                  </a:cubicBezTo>
                  <a:cubicBezTo>
                    <a:pt x="12955" y="6716"/>
                    <a:pt x="12955" y="6728"/>
                    <a:pt x="12955" y="6764"/>
                  </a:cubicBezTo>
                  <a:cubicBezTo>
                    <a:pt x="12979" y="7121"/>
                    <a:pt x="13169" y="7418"/>
                    <a:pt x="13276" y="7740"/>
                  </a:cubicBezTo>
                  <a:cubicBezTo>
                    <a:pt x="13336" y="7954"/>
                    <a:pt x="13455" y="8133"/>
                    <a:pt x="13502" y="8335"/>
                  </a:cubicBezTo>
                  <a:cubicBezTo>
                    <a:pt x="13562" y="8609"/>
                    <a:pt x="13586" y="8883"/>
                    <a:pt x="13610" y="9157"/>
                  </a:cubicBezTo>
                  <a:cubicBezTo>
                    <a:pt x="13633" y="9419"/>
                    <a:pt x="13574" y="9478"/>
                    <a:pt x="13324" y="9621"/>
                  </a:cubicBezTo>
                  <a:cubicBezTo>
                    <a:pt x="13098" y="9752"/>
                    <a:pt x="12848" y="9776"/>
                    <a:pt x="12610" y="9800"/>
                  </a:cubicBezTo>
                  <a:cubicBezTo>
                    <a:pt x="12443" y="9788"/>
                    <a:pt x="12264" y="9764"/>
                    <a:pt x="12086" y="9859"/>
                  </a:cubicBezTo>
                  <a:close/>
                  <a:moveTo>
                    <a:pt x="12991" y="9026"/>
                  </a:moveTo>
                  <a:cubicBezTo>
                    <a:pt x="12979" y="8800"/>
                    <a:pt x="12979" y="8585"/>
                    <a:pt x="12848" y="8395"/>
                  </a:cubicBezTo>
                  <a:cubicBezTo>
                    <a:pt x="12812" y="8347"/>
                    <a:pt x="12800" y="8276"/>
                    <a:pt x="12788" y="8216"/>
                  </a:cubicBezTo>
                  <a:cubicBezTo>
                    <a:pt x="12776" y="8097"/>
                    <a:pt x="12693" y="7978"/>
                    <a:pt x="12669" y="7859"/>
                  </a:cubicBezTo>
                  <a:cubicBezTo>
                    <a:pt x="12598" y="7573"/>
                    <a:pt x="12395" y="7323"/>
                    <a:pt x="12395" y="7014"/>
                  </a:cubicBezTo>
                  <a:cubicBezTo>
                    <a:pt x="12395" y="6978"/>
                    <a:pt x="12395" y="6966"/>
                    <a:pt x="12383" y="6942"/>
                  </a:cubicBezTo>
                  <a:cubicBezTo>
                    <a:pt x="12217" y="6621"/>
                    <a:pt x="12181" y="6263"/>
                    <a:pt x="11978" y="5966"/>
                  </a:cubicBezTo>
                  <a:cubicBezTo>
                    <a:pt x="11955" y="5930"/>
                    <a:pt x="11919" y="5847"/>
                    <a:pt x="11907" y="5787"/>
                  </a:cubicBezTo>
                  <a:cubicBezTo>
                    <a:pt x="11895" y="5513"/>
                    <a:pt x="11681" y="5287"/>
                    <a:pt x="11657" y="5001"/>
                  </a:cubicBezTo>
                  <a:cubicBezTo>
                    <a:pt x="11657" y="4954"/>
                    <a:pt x="11609" y="4918"/>
                    <a:pt x="11586" y="4870"/>
                  </a:cubicBezTo>
                  <a:cubicBezTo>
                    <a:pt x="11347" y="4501"/>
                    <a:pt x="11145" y="4085"/>
                    <a:pt x="10943" y="3692"/>
                  </a:cubicBezTo>
                  <a:cubicBezTo>
                    <a:pt x="10835" y="3489"/>
                    <a:pt x="10728" y="3263"/>
                    <a:pt x="10574" y="3085"/>
                  </a:cubicBezTo>
                  <a:cubicBezTo>
                    <a:pt x="10371" y="2858"/>
                    <a:pt x="10252" y="2561"/>
                    <a:pt x="9943" y="2442"/>
                  </a:cubicBezTo>
                  <a:cubicBezTo>
                    <a:pt x="9800" y="2192"/>
                    <a:pt x="9538" y="2037"/>
                    <a:pt x="9347" y="1834"/>
                  </a:cubicBezTo>
                  <a:cubicBezTo>
                    <a:pt x="9181" y="1668"/>
                    <a:pt x="9014" y="1525"/>
                    <a:pt x="8823" y="1406"/>
                  </a:cubicBezTo>
                  <a:cubicBezTo>
                    <a:pt x="8609" y="1251"/>
                    <a:pt x="8383" y="1120"/>
                    <a:pt x="8157" y="965"/>
                  </a:cubicBezTo>
                  <a:cubicBezTo>
                    <a:pt x="8073" y="906"/>
                    <a:pt x="7978" y="870"/>
                    <a:pt x="7895" y="834"/>
                  </a:cubicBezTo>
                  <a:cubicBezTo>
                    <a:pt x="7692" y="763"/>
                    <a:pt x="7490" y="691"/>
                    <a:pt x="7276" y="632"/>
                  </a:cubicBezTo>
                  <a:cubicBezTo>
                    <a:pt x="7156" y="584"/>
                    <a:pt x="7037" y="537"/>
                    <a:pt x="6906" y="537"/>
                  </a:cubicBezTo>
                  <a:cubicBezTo>
                    <a:pt x="6525" y="537"/>
                    <a:pt x="6133" y="477"/>
                    <a:pt x="5752" y="548"/>
                  </a:cubicBezTo>
                  <a:cubicBezTo>
                    <a:pt x="5466" y="608"/>
                    <a:pt x="5168" y="608"/>
                    <a:pt x="4882" y="668"/>
                  </a:cubicBezTo>
                  <a:cubicBezTo>
                    <a:pt x="4597" y="715"/>
                    <a:pt x="4323" y="775"/>
                    <a:pt x="4049" y="870"/>
                  </a:cubicBezTo>
                  <a:cubicBezTo>
                    <a:pt x="3799" y="953"/>
                    <a:pt x="3585" y="1120"/>
                    <a:pt x="3335" y="1203"/>
                  </a:cubicBezTo>
                  <a:cubicBezTo>
                    <a:pt x="2846" y="1382"/>
                    <a:pt x="2477" y="1763"/>
                    <a:pt x="2025" y="2013"/>
                  </a:cubicBezTo>
                  <a:cubicBezTo>
                    <a:pt x="1965" y="2037"/>
                    <a:pt x="1918" y="2120"/>
                    <a:pt x="1858" y="2180"/>
                  </a:cubicBezTo>
                  <a:cubicBezTo>
                    <a:pt x="1775" y="2299"/>
                    <a:pt x="1668" y="2418"/>
                    <a:pt x="1584" y="2537"/>
                  </a:cubicBezTo>
                  <a:cubicBezTo>
                    <a:pt x="1382" y="2787"/>
                    <a:pt x="1144" y="2977"/>
                    <a:pt x="1001" y="3263"/>
                  </a:cubicBezTo>
                  <a:cubicBezTo>
                    <a:pt x="929" y="3430"/>
                    <a:pt x="834" y="3573"/>
                    <a:pt x="810" y="3739"/>
                  </a:cubicBezTo>
                  <a:cubicBezTo>
                    <a:pt x="775" y="3906"/>
                    <a:pt x="727" y="4085"/>
                    <a:pt x="656" y="4239"/>
                  </a:cubicBezTo>
                  <a:cubicBezTo>
                    <a:pt x="548" y="4454"/>
                    <a:pt x="525" y="4680"/>
                    <a:pt x="489" y="4894"/>
                  </a:cubicBezTo>
                  <a:cubicBezTo>
                    <a:pt x="453" y="5466"/>
                    <a:pt x="477" y="6025"/>
                    <a:pt x="572" y="6597"/>
                  </a:cubicBezTo>
                  <a:cubicBezTo>
                    <a:pt x="810" y="8252"/>
                    <a:pt x="1049" y="9895"/>
                    <a:pt x="1263" y="11550"/>
                  </a:cubicBezTo>
                  <a:cubicBezTo>
                    <a:pt x="1287" y="11669"/>
                    <a:pt x="1299" y="11800"/>
                    <a:pt x="1346" y="11919"/>
                  </a:cubicBezTo>
                  <a:cubicBezTo>
                    <a:pt x="1441" y="12169"/>
                    <a:pt x="1477" y="12431"/>
                    <a:pt x="1525" y="12693"/>
                  </a:cubicBezTo>
                  <a:cubicBezTo>
                    <a:pt x="1537" y="12848"/>
                    <a:pt x="1561" y="12990"/>
                    <a:pt x="1620" y="13121"/>
                  </a:cubicBezTo>
                  <a:cubicBezTo>
                    <a:pt x="1703" y="13324"/>
                    <a:pt x="1739" y="13514"/>
                    <a:pt x="1775" y="13705"/>
                  </a:cubicBezTo>
                  <a:cubicBezTo>
                    <a:pt x="1846" y="14217"/>
                    <a:pt x="1858" y="14729"/>
                    <a:pt x="2061" y="15229"/>
                  </a:cubicBezTo>
                  <a:cubicBezTo>
                    <a:pt x="2084" y="15288"/>
                    <a:pt x="2084" y="15348"/>
                    <a:pt x="2096" y="15407"/>
                  </a:cubicBezTo>
                  <a:cubicBezTo>
                    <a:pt x="2120" y="15479"/>
                    <a:pt x="2132" y="15550"/>
                    <a:pt x="2156" y="15610"/>
                  </a:cubicBezTo>
                  <a:cubicBezTo>
                    <a:pt x="2263" y="15788"/>
                    <a:pt x="2311" y="15979"/>
                    <a:pt x="2323" y="16193"/>
                  </a:cubicBezTo>
                  <a:cubicBezTo>
                    <a:pt x="2334" y="16598"/>
                    <a:pt x="2573" y="16931"/>
                    <a:pt x="2573" y="17324"/>
                  </a:cubicBezTo>
                  <a:cubicBezTo>
                    <a:pt x="2573" y="17348"/>
                    <a:pt x="2596" y="17372"/>
                    <a:pt x="2608" y="17396"/>
                  </a:cubicBezTo>
                  <a:cubicBezTo>
                    <a:pt x="2715" y="17610"/>
                    <a:pt x="2799" y="17824"/>
                    <a:pt x="2918" y="18039"/>
                  </a:cubicBezTo>
                  <a:cubicBezTo>
                    <a:pt x="2977" y="18122"/>
                    <a:pt x="3037" y="18241"/>
                    <a:pt x="3132" y="18289"/>
                  </a:cubicBezTo>
                  <a:cubicBezTo>
                    <a:pt x="3346" y="18396"/>
                    <a:pt x="3573" y="18479"/>
                    <a:pt x="3858" y="18455"/>
                  </a:cubicBezTo>
                  <a:cubicBezTo>
                    <a:pt x="4287" y="18396"/>
                    <a:pt x="4716" y="18277"/>
                    <a:pt x="5168" y="18384"/>
                  </a:cubicBezTo>
                  <a:cubicBezTo>
                    <a:pt x="5549" y="18324"/>
                    <a:pt x="5942" y="18324"/>
                    <a:pt x="6299" y="18146"/>
                  </a:cubicBezTo>
                  <a:cubicBezTo>
                    <a:pt x="6537" y="18027"/>
                    <a:pt x="6585" y="17991"/>
                    <a:pt x="6549" y="17705"/>
                  </a:cubicBezTo>
                  <a:cubicBezTo>
                    <a:pt x="6502" y="17253"/>
                    <a:pt x="6442" y="16789"/>
                    <a:pt x="6383" y="16324"/>
                  </a:cubicBezTo>
                  <a:cubicBezTo>
                    <a:pt x="6371" y="16217"/>
                    <a:pt x="6359" y="16134"/>
                    <a:pt x="6359" y="16027"/>
                  </a:cubicBezTo>
                  <a:cubicBezTo>
                    <a:pt x="6359" y="15955"/>
                    <a:pt x="6383" y="15860"/>
                    <a:pt x="6430" y="15824"/>
                  </a:cubicBezTo>
                  <a:cubicBezTo>
                    <a:pt x="6549" y="15705"/>
                    <a:pt x="6680" y="15586"/>
                    <a:pt x="6883" y="15562"/>
                  </a:cubicBezTo>
                  <a:cubicBezTo>
                    <a:pt x="7252" y="15527"/>
                    <a:pt x="7621" y="15443"/>
                    <a:pt x="8014" y="15491"/>
                  </a:cubicBezTo>
                  <a:cubicBezTo>
                    <a:pt x="8645" y="15550"/>
                    <a:pt x="9288" y="15503"/>
                    <a:pt x="9919" y="15407"/>
                  </a:cubicBezTo>
                  <a:cubicBezTo>
                    <a:pt x="9978" y="15384"/>
                    <a:pt x="10038" y="15384"/>
                    <a:pt x="10109" y="15372"/>
                  </a:cubicBezTo>
                  <a:cubicBezTo>
                    <a:pt x="10466" y="15324"/>
                    <a:pt x="10812" y="15241"/>
                    <a:pt x="11133" y="15026"/>
                  </a:cubicBezTo>
                  <a:cubicBezTo>
                    <a:pt x="11383" y="14872"/>
                    <a:pt x="11562" y="14693"/>
                    <a:pt x="11657" y="14419"/>
                  </a:cubicBezTo>
                  <a:cubicBezTo>
                    <a:pt x="11740" y="14169"/>
                    <a:pt x="11824" y="13895"/>
                    <a:pt x="11764" y="13622"/>
                  </a:cubicBezTo>
                  <a:cubicBezTo>
                    <a:pt x="11717" y="13324"/>
                    <a:pt x="11669" y="13026"/>
                    <a:pt x="11776" y="12729"/>
                  </a:cubicBezTo>
                  <a:cubicBezTo>
                    <a:pt x="11788" y="12681"/>
                    <a:pt x="11764" y="12609"/>
                    <a:pt x="11740" y="12526"/>
                  </a:cubicBezTo>
                  <a:cubicBezTo>
                    <a:pt x="11597" y="12550"/>
                    <a:pt x="11478" y="12550"/>
                    <a:pt x="11359" y="12562"/>
                  </a:cubicBezTo>
                  <a:cubicBezTo>
                    <a:pt x="10931" y="12621"/>
                    <a:pt x="10478" y="12669"/>
                    <a:pt x="10050" y="12729"/>
                  </a:cubicBezTo>
                  <a:cubicBezTo>
                    <a:pt x="9871" y="12752"/>
                    <a:pt x="9692" y="12729"/>
                    <a:pt x="9526" y="12645"/>
                  </a:cubicBezTo>
                  <a:cubicBezTo>
                    <a:pt x="9383" y="12574"/>
                    <a:pt x="9228" y="12514"/>
                    <a:pt x="9085" y="12443"/>
                  </a:cubicBezTo>
                  <a:cubicBezTo>
                    <a:pt x="8919" y="12348"/>
                    <a:pt x="8823" y="12217"/>
                    <a:pt x="8800" y="12026"/>
                  </a:cubicBezTo>
                  <a:cubicBezTo>
                    <a:pt x="8740" y="11597"/>
                    <a:pt x="8752" y="11395"/>
                    <a:pt x="8930" y="11002"/>
                  </a:cubicBezTo>
                  <a:cubicBezTo>
                    <a:pt x="9026" y="10800"/>
                    <a:pt x="9157" y="10669"/>
                    <a:pt x="9383" y="10645"/>
                  </a:cubicBezTo>
                  <a:cubicBezTo>
                    <a:pt x="9478" y="10621"/>
                    <a:pt x="9573" y="10609"/>
                    <a:pt x="9681" y="10597"/>
                  </a:cubicBezTo>
                  <a:lnTo>
                    <a:pt x="11062" y="10419"/>
                  </a:lnTo>
                  <a:cubicBezTo>
                    <a:pt x="11240" y="10383"/>
                    <a:pt x="11407" y="10359"/>
                    <a:pt x="11526" y="10193"/>
                  </a:cubicBezTo>
                  <a:cubicBezTo>
                    <a:pt x="11526" y="10073"/>
                    <a:pt x="11502" y="9954"/>
                    <a:pt x="11502" y="9823"/>
                  </a:cubicBezTo>
                  <a:cubicBezTo>
                    <a:pt x="11502" y="9514"/>
                    <a:pt x="11645" y="9359"/>
                    <a:pt x="11943" y="9300"/>
                  </a:cubicBezTo>
                  <a:cubicBezTo>
                    <a:pt x="12121" y="9276"/>
                    <a:pt x="12312" y="9240"/>
                    <a:pt x="12502" y="9228"/>
                  </a:cubicBezTo>
                  <a:cubicBezTo>
                    <a:pt x="12717" y="9228"/>
                    <a:pt x="12860" y="9169"/>
                    <a:pt x="12991" y="90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3138175" y="1954825"/>
              <a:ext cx="56575" cy="47650"/>
            </a:xfrm>
            <a:custGeom>
              <a:avLst/>
              <a:gdLst/>
              <a:ahLst/>
              <a:cxnLst/>
              <a:rect l="l" t="t" r="r" b="b"/>
              <a:pathLst>
                <a:path w="2263" h="1906" extrusionOk="0">
                  <a:moveTo>
                    <a:pt x="358" y="1906"/>
                  </a:moveTo>
                  <a:cubicBezTo>
                    <a:pt x="310" y="1882"/>
                    <a:pt x="203" y="1858"/>
                    <a:pt x="132" y="1811"/>
                  </a:cubicBezTo>
                  <a:cubicBezTo>
                    <a:pt x="24" y="1751"/>
                    <a:pt x="1" y="1608"/>
                    <a:pt x="84" y="1513"/>
                  </a:cubicBezTo>
                  <a:cubicBezTo>
                    <a:pt x="274" y="1334"/>
                    <a:pt x="429" y="1108"/>
                    <a:pt x="596" y="918"/>
                  </a:cubicBezTo>
                  <a:cubicBezTo>
                    <a:pt x="632" y="858"/>
                    <a:pt x="715" y="822"/>
                    <a:pt x="775" y="787"/>
                  </a:cubicBezTo>
                  <a:cubicBezTo>
                    <a:pt x="1096" y="620"/>
                    <a:pt x="1394" y="418"/>
                    <a:pt x="1667" y="156"/>
                  </a:cubicBezTo>
                  <a:cubicBezTo>
                    <a:pt x="1703" y="120"/>
                    <a:pt x="1751" y="84"/>
                    <a:pt x="1810" y="60"/>
                  </a:cubicBezTo>
                  <a:cubicBezTo>
                    <a:pt x="1918" y="1"/>
                    <a:pt x="2037" y="1"/>
                    <a:pt x="2120" y="84"/>
                  </a:cubicBezTo>
                  <a:cubicBezTo>
                    <a:pt x="2227" y="156"/>
                    <a:pt x="2263" y="299"/>
                    <a:pt x="2203" y="430"/>
                  </a:cubicBezTo>
                  <a:cubicBezTo>
                    <a:pt x="2179" y="477"/>
                    <a:pt x="2156" y="513"/>
                    <a:pt x="2120" y="560"/>
                  </a:cubicBezTo>
                  <a:cubicBezTo>
                    <a:pt x="1965" y="727"/>
                    <a:pt x="1810" y="918"/>
                    <a:pt x="1620" y="1049"/>
                  </a:cubicBezTo>
                  <a:cubicBezTo>
                    <a:pt x="1334" y="1251"/>
                    <a:pt x="1072" y="1465"/>
                    <a:pt x="786" y="1692"/>
                  </a:cubicBezTo>
                  <a:cubicBezTo>
                    <a:pt x="679" y="1787"/>
                    <a:pt x="560" y="1870"/>
                    <a:pt x="358" y="1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3149500" y="2052475"/>
              <a:ext cx="53600" cy="30375"/>
            </a:xfrm>
            <a:custGeom>
              <a:avLst/>
              <a:gdLst/>
              <a:ahLst/>
              <a:cxnLst/>
              <a:rect l="l" t="t" r="r" b="b"/>
              <a:pathLst>
                <a:path w="2144" h="1215" extrusionOk="0">
                  <a:moveTo>
                    <a:pt x="1774" y="1215"/>
                  </a:moveTo>
                  <a:cubicBezTo>
                    <a:pt x="1726" y="1191"/>
                    <a:pt x="1607" y="1179"/>
                    <a:pt x="1512" y="1131"/>
                  </a:cubicBezTo>
                  <a:cubicBezTo>
                    <a:pt x="1107" y="953"/>
                    <a:pt x="714" y="774"/>
                    <a:pt x="322" y="595"/>
                  </a:cubicBezTo>
                  <a:cubicBezTo>
                    <a:pt x="167" y="536"/>
                    <a:pt x="60" y="429"/>
                    <a:pt x="36" y="274"/>
                  </a:cubicBezTo>
                  <a:cubicBezTo>
                    <a:pt x="0" y="119"/>
                    <a:pt x="95" y="0"/>
                    <a:pt x="238" y="36"/>
                  </a:cubicBezTo>
                  <a:cubicBezTo>
                    <a:pt x="441" y="60"/>
                    <a:pt x="631" y="119"/>
                    <a:pt x="810" y="191"/>
                  </a:cubicBezTo>
                  <a:cubicBezTo>
                    <a:pt x="1179" y="345"/>
                    <a:pt x="1536" y="512"/>
                    <a:pt x="1905" y="655"/>
                  </a:cubicBezTo>
                  <a:cubicBezTo>
                    <a:pt x="2072" y="714"/>
                    <a:pt x="2143" y="834"/>
                    <a:pt x="2119" y="976"/>
                  </a:cubicBezTo>
                  <a:cubicBezTo>
                    <a:pt x="2084" y="1107"/>
                    <a:pt x="1988" y="1179"/>
                    <a:pt x="1774" y="12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7"/>
            <p:cNvSpPr/>
            <p:nvPr/>
          </p:nvSpPr>
          <p:spPr>
            <a:xfrm>
              <a:off x="3151575" y="2014075"/>
              <a:ext cx="53000" cy="17575"/>
            </a:xfrm>
            <a:custGeom>
              <a:avLst/>
              <a:gdLst/>
              <a:ahLst/>
              <a:cxnLst/>
              <a:rect l="l" t="t" r="r" b="b"/>
              <a:pathLst>
                <a:path w="2120" h="703" extrusionOk="0">
                  <a:moveTo>
                    <a:pt x="1024" y="95"/>
                  </a:moveTo>
                  <a:cubicBezTo>
                    <a:pt x="1227" y="72"/>
                    <a:pt x="1441" y="36"/>
                    <a:pt x="1643" y="24"/>
                  </a:cubicBezTo>
                  <a:cubicBezTo>
                    <a:pt x="1786" y="0"/>
                    <a:pt x="1905" y="36"/>
                    <a:pt x="2001" y="95"/>
                  </a:cubicBezTo>
                  <a:cubicBezTo>
                    <a:pt x="2108" y="155"/>
                    <a:pt x="2120" y="298"/>
                    <a:pt x="2036" y="381"/>
                  </a:cubicBezTo>
                  <a:cubicBezTo>
                    <a:pt x="1941" y="441"/>
                    <a:pt x="1846" y="512"/>
                    <a:pt x="1739" y="524"/>
                  </a:cubicBezTo>
                  <a:cubicBezTo>
                    <a:pt x="1310" y="596"/>
                    <a:pt x="870" y="643"/>
                    <a:pt x="441" y="691"/>
                  </a:cubicBezTo>
                  <a:cubicBezTo>
                    <a:pt x="358" y="703"/>
                    <a:pt x="250" y="679"/>
                    <a:pt x="143" y="643"/>
                  </a:cubicBezTo>
                  <a:cubicBezTo>
                    <a:pt x="60" y="619"/>
                    <a:pt x="0" y="560"/>
                    <a:pt x="0" y="453"/>
                  </a:cubicBezTo>
                  <a:cubicBezTo>
                    <a:pt x="0" y="357"/>
                    <a:pt x="24" y="298"/>
                    <a:pt x="96" y="274"/>
                  </a:cubicBezTo>
                  <a:cubicBezTo>
                    <a:pt x="215" y="226"/>
                    <a:pt x="334" y="179"/>
                    <a:pt x="453" y="155"/>
                  </a:cubicBezTo>
                  <a:cubicBezTo>
                    <a:pt x="655" y="143"/>
                    <a:pt x="846" y="131"/>
                    <a:pt x="1024" y="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7"/>
            <p:cNvSpPr/>
            <p:nvPr/>
          </p:nvSpPr>
          <p:spPr>
            <a:xfrm>
              <a:off x="2811650" y="1782500"/>
              <a:ext cx="194100" cy="218800"/>
            </a:xfrm>
            <a:custGeom>
              <a:avLst/>
              <a:gdLst/>
              <a:ahLst/>
              <a:cxnLst/>
              <a:rect l="l" t="t" r="r" b="b"/>
              <a:pathLst>
                <a:path w="7764" h="8752" extrusionOk="0">
                  <a:moveTo>
                    <a:pt x="3858" y="84"/>
                  </a:moveTo>
                  <a:cubicBezTo>
                    <a:pt x="4072" y="60"/>
                    <a:pt x="4275" y="12"/>
                    <a:pt x="4501" y="12"/>
                  </a:cubicBezTo>
                  <a:cubicBezTo>
                    <a:pt x="4692" y="0"/>
                    <a:pt x="4906" y="24"/>
                    <a:pt x="5096" y="48"/>
                  </a:cubicBezTo>
                  <a:cubicBezTo>
                    <a:pt x="5144" y="48"/>
                    <a:pt x="5203" y="72"/>
                    <a:pt x="5227" y="84"/>
                  </a:cubicBezTo>
                  <a:cubicBezTo>
                    <a:pt x="5477" y="238"/>
                    <a:pt x="5751" y="405"/>
                    <a:pt x="5989" y="560"/>
                  </a:cubicBezTo>
                  <a:cubicBezTo>
                    <a:pt x="6073" y="619"/>
                    <a:pt x="6168" y="715"/>
                    <a:pt x="6227" y="798"/>
                  </a:cubicBezTo>
                  <a:cubicBezTo>
                    <a:pt x="6549" y="1227"/>
                    <a:pt x="6870" y="1679"/>
                    <a:pt x="7180" y="2108"/>
                  </a:cubicBezTo>
                  <a:cubicBezTo>
                    <a:pt x="7263" y="2227"/>
                    <a:pt x="7347" y="2358"/>
                    <a:pt x="7370" y="2512"/>
                  </a:cubicBezTo>
                  <a:cubicBezTo>
                    <a:pt x="7370" y="2536"/>
                    <a:pt x="7382" y="2560"/>
                    <a:pt x="7382" y="2584"/>
                  </a:cubicBezTo>
                  <a:cubicBezTo>
                    <a:pt x="7680" y="3203"/>
                    <a:pt x="7644" y="3870"/>
                    <a:pt x="7740" y="4501"/>
                  </a:cubicBezTo>
                  <a:cubicBezTo>
                    <a:pt x="7740" y="4536"/>
                    <a:pt x="7763" y="4584"/>
                    <a:pt x="7740" y="4620"/>
                  </a:cubicBezTo>
                  <a:cubicBezTo>
                    <a:pt x="7597" y="5084"/>
                    <a:pt x="7597" y="5596"/>
                    <a:pt x="7382" y="6037"/>
                  </a:cubicBezTo>
                  <a:cubicBezTo>
                    <a:pt x="7347" y="6132"/>
                    <a:pt x="7299" y="6215"/>
                    <a:pt x="7239" y="6310"/>
                  </a:cubicBezTo>
                  <a:cubicBezTo>
                    <a:pt x="7073" y="6549"/>
                    <a:pt x="6870" y="6751"/>
                    <a:pt x="6763" y="7025"/>
                  </a:cubicBezTo>
                  <a:cubicBezTo>
                    <a:pt x="6739" y="7084"/>
                    <a:pt x="6680" y="7120"/>
                    <a:pt x="6644" y="7156"/>
                  </a:cubicBezTo>
                  <a:cubicBezTo>
                    <a:pt x="6346" y="7382"/>
                    <a:pt x="6049" y="7620"/>
                    <a:pt x="5739" y="7823"/>
                  </a:cubicBezTo>
                  <a:cubicBezTo>
                    <a:pt x="5549" y="7942"/>
                    <a:pt x="5358" y="8061"/>
                    <a:pt x="5168" y="8120"/>
                  </a:cubicBezTo>
                  <a:cubicBezTo>
                    <a:pt x="4811" y="8227"/>
                    <a:pt x="4489" y="8442"/>
                    <a:pt x="4096" y="8442"/>
                  </a:cubicBezTo>
                  <a:cubicBezTo>
                    <a:pt x="4060" y="8442"/>
                    <a:pt x="4025" y="8454"/>
                    <a:pt x="3989" y="8465"/>
                  </a:cubicBezTo>
                  <a:cubicBezTo>
                    <a:pt x="3572" y="8692"/>
                    <a:pt x="3108" y="8644"/>
                    <a:pt x="2667" y="8716"/>
                  </a:cubicBezTo>
                  <a:cubicBezTo>
                    <a:pt x="2501" y="8751"/>
                    <a:pt x="2358" y="8656"/>
                    <a:pt x="2203" y="8596"/>
                  </a:cubicBezTo>
                  <a:cubicBezTo>
                    <a:pt x="2025" y="8525"/>
                    <a:pt x="1870" y="8430"/>
                    <a:pt x="1679" y="8370"/>
                  </a:cubicBezTo>
                  <a:cubicBezTo>
                    <a:pt x="1572" y="8335"/>
                    <a:pt x="1465" y="8275"/>
                    <a:pt x="1382" y="8156"/>
                  </a:cubicBezTo>
                  <a:cubicBezTo>
                    <a:pt x="1274" y="7977"/>
                    <a:pt x="1108" y="7834"/>
                    <a:pt x="1012" y="7644"/>
                  </a:cubicBezTo>
                  <a:cubicBezTo>
                    <a:pt x="929" y="7477"/>
                    <a:pt x="774" y="7370"/>
                    <a:pt x="655" y="7215"/>
                  </a:cubicBezTo>
                  <a:cubicBezTo>
                    <a:pt x="358" y="6858"/>
                    <a:pt x="227" y="6477"/>
                    <a:pt x="179" y="6025"/>
                  </a:cubicBezTo>
                  <a:cubicBezTo>
                    <a:pt x="131" y="5620"/>
                    <a:pt x="60" y="5239"/>
                    <a:pt x="12" y="4834"/>
                  </a:cubicBezTo>
                  <a:cubicBezTo>
                    <a:pt x="0" y="4656"/>
                    <a:pt x="0" y="4489"/>
                    <a:pt x="12" y="4310"/>
                  </a:cubicBezTo>
                  <a:cubicBezTo>
                    <a:pt x="12" y="4227"/>
                    <a:pt x="48" y="4132"/>
                    <a:pt x="36" y="4048"/>
                  </a:cubicBezTo>
                  <a:cubicBezTo>
                    <a:pt x="12" y="3834"/>
                    <a:pt x="60" y="3643"/>
                    <a:pt x="120" y="3453"/>
                  </a:cubicBezTo>
                  <a:cubicBezTo>
                    <a:pt x="179" y="3251"/>
                    <a:pt x="239" y="3060"/>
                    <a:pt x="310" y="2881"/>
                  </a:cubicBezTo>
                  <a:cubicBezTo>
                    <a:pt x="370" y="2762"/>
                    <a:pt x="453" y="2643"/>
                    <a:pt x="524" y="2524"/>
                  </a:cubicBezTo>
                  <a:cubicBezTo>
                    <a:pt x="667" y="2310"/>
                    <a:pt x="822" y="2096"/>
                    <a:pt x="953" y="1869"/>
                  </a:cubicBezTo>
                  <a:cubicBezTo>
                    <a:pt x="1108" y="1631"/>
                    <a:pt x="1251" y="1417"/>
                    <a:pt x="1489" y="1250"/>
                  </a:cubicBezTo>
                  <a:cubicBezTo>
                    <a:pt x="1548" y="1203"/>
                    <a:pt x="1608" y="1155"/>
                    <a:pt x="1655" y="1096"/>
                  </a:cubicBezTo>
                  <a:cubicBezTo>
                    <a:pt x="1882" y="857"/>
                    <a:pt x="2132" y="679"/>
                    <a:pt x="2417" y="548"/>
                  </a:cubicBezTo>
                  <a:cubicBezTo>
                    <a:pt x="2441" y="536"/>
                    <a:pt x="2453" y="536"/>
                    <a:pt x="2477" y="524"/>
                  </a:cubicBezTo>
                  <a:cubicBezTo>
                    <a:pt x="2798" y="238"/>
                    <a:pt x="3203" y="167"/>
                    <a:pt x="3632" y="131"/>
                  </a:cubicBezTo>
                  <a:cubicBezTo>
                    <a:pt x="3691" y="119"/>
                    <a:pt x="3787" y="107"/>
                    <a:pt x="3858" y="84"/>
                  </a:cubicBezTo>
                  <a:close/>
                  <a:moveTo>
                    <a:pt x="3799" y="655"/>
                  </a:moveTo>
                  <a:cubicBezTo>
                    <a:pt x="3453" y="667"/>
                    <a:pt x="3037" y="738"/>
                    <a:pt x="2703" y="1024"/>
                  </a:cubicBezTo>
                  <a:cubicBezTo>
                    <a:pt x="2679" y="1036"/>
                    <a:pt x="2679" y="1036"/>
                    <a:pt x="2667" y="1036"/>
                  </a:cubicBezTo>
                  <a:cubicBezTo>
                    <a:pt x="2239" y="1215"/>
                    <a:pt x="1965" y="1596"/>
                    <a:pt x="1608" y="1869"/>
                  </a:cubicBezTo>
                  <a:cubicBezTo>
                    <a:pt x="1358" y="2262"/>
                    <a:pt x="1072" y="2631"/>
                    <a:pt x="858" y="3036"/>
                  </a:cubicBezTo>
                  <a:cubicBezTo>
                    <a:pt x="584" y="3513"/>
                    <a:pt x="524" y="4060"/>
                    <a:pt x="560" y="4608"/>
                  </a:cubicBezTo>
                  <a:cubicBezTo>
                    <a:pt x="584" y="5132"/>
                    <a:pt x="679" y="5656"/>
                    <a:pt x="751" y="6191"/>
                  </a:cubicBezTo>
                  <a:cubicBezTo>
                    <a:pt x="762" y="6275"/>
                    <a:pt x="786" y="6382"/>
                    <a:pt x="858" y="6453"/>
                  </a:cubicBezTo>
                  <a:cubicBezTo>
                    <a:pt x="1120" y="6775"/>
                    <a:pt x="1358" y="7108"/>
                    <a:pt x="1584" y="7453"/>
                  </a:cubicBezTo>
                  <a:cubicBezTo>
                    <a:pt x="1846" y="7846"/>
                    <a:pt x="2286" y="7965"/>
                    <a:pt x="2679" y="8108"/>
                  </a:cubicBezTo>
                  <a:cubicBezTo>
                    <a:pt x="2715" y="8120"/>
                    <a:pt x="2727" y="8108"/>
                    <a:pt x="2763" y="8108"/>
                  </a:cubicBezTo>
                  <a:cubicBezTo>
                    <a:pt x="3072" y="8049"/>
                    <a:pt x="3406" y="8108"/>
                    <a:pt x="3703" y="7906"/>
                  </a:cubicBezTo>
                  <a:cubicBezTo>
                    <a:pt x="3751" y="7870"/>
                    <a:pt x="3799" y="7870"/>
                    <a:pt x="3858" y="7858"/>
                  </a:cubicBezTo>
                  <a:cubicBezTo>
                    <a:pt x="4144" y="7823"/>
                    <a:pt x="4418" y="7739"/>
                    <a:pt x="4692" y="7668"/>
                  </a:cubicBezTo>
                  <a:cubicBezTo>
                    <a:pt x="5061" y="7561"/>
                    <a:pt x="5394" y="7382"/>
                    <a:pt x="5692" y="7156"/>
                  </a:cubicBezTo>
                  <a:cubicBezTo>
                    <a:pt x="5858" y="7037"/>
                    <a:pt x="6037" y="6894"/>
                    <a:pt x="6192" y="6751"/>
                  </a:cubicBezTo>
                  <a:cubicBezTo>
                    <a:pt x="6239" y="6715"/>
                    <a:pt x="6275" y="6668"/>
                    <a:pt x="6311" y="6608"/>
                  </a:cubicBezTo>
                  <a:cubicBezTo>
                    <a:pt x="6418" y="6453"/>
                    <a:pt x="6489" y="6310"/>
                    <a:pt x="6608" y="6180"/>
                  </a:cubicBezTo>
                  <a:cubicBezTo>
                    <a:pt x="6799" y="5953"/>
                    <a:pt x="6930" y="5703"/>
                    <a:pt x="7001" y="5418"/>
                  </a:cubicBezTo>
                  <a:cubicBezTo>
                    <a:pt x="7061" y="5132"/>
                    <a:pt x="7073" y="4846"/>
                    <a:pt x="7180" y="4572"/>
                  </a:cubicBezTo>
                  <a:cubicBezTo>
                    <a:pt x="7192" y="4513"/>
                    <a:pt x="7180" y="4453"/>
                    <a:pt x="7180" y="4370"/>
                  </a:cubicBezTo>
                  <a:cubicBezTo>
                    <a:pt x="7132" y="3989"/>
                    <a:pt x="7108" y="3596"/>
                    <a:pt x="7025" y="3215"/>
                  </a:cubicBezTo>
                  <a:cubicBezTo>
                    <a:pt x="6954" y="2881"/>
                    <a:pt x="6870" y="2560"/>
                    <a:pt x="6656" y="2274"/>
                  </a:cubicBezTo>
                  <a:cubicBezTo>
                    <a:pt x="6418" y="1965"/>
                    <a:pt x="6180" y="1655"/>
                    <a:pt x="5977" y="1334"/>
                  </a:cubicBezTo>
                  <a:cubicBezTo>
                    <a:pt x="5823" y="1131"/>
                    <a:pt x="5680" y="941"/>
                    <a:pt x="5418" y="857"/>
                  </a:cubicBezTo>
                  <a:cubicBezTo>
                    <a:pt x="5346" y="846"/>
                    <a:pt x="5287" y="786"/>
                    <a:pt x="5227" y="738"/>
                  </a:cubicBezTo>
                  <a:cubicBezTo>
                    <a:pt x="5025" y="548"/>
                    <a:pt x="4751" y="524"/>
                    <a:pt x="4489" y="548"/>
                  </a:cubicBezTo>
                  <a:cubicBezTo>
                    <a:pt x="4275" y="595"/>
                    <a:pt x="4084" y="619"/>
                    <a:pt x="3799" y="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7"/>
            <p:cNvSpPr/>
            <p:nvPr/>
          </p:nvSpPr>
          <p:spPr>
            <a:xfrm>
              <a:off x="3019125" y="1927450"/>
              <a:ext cx="24725" cy="25025"/>
            </a:xfrm>
            <a:custGeom>
              <a:avLst/>
              <a:gdLst/>
              <a:ahLst/>
              <a:cxnLst/>
              <a:rect l="l" t="t" r="r" b="b"/>
              <a:pathLst>
                <a:path w="989" h="1001" extrusionOk="0">
                  <a:moveTo>
                    <a:pt x="548" y="977"/>
                  </a:moveTo>
                  <a:lnTo>
                    <a:pt x="512" y="977"/>
                  </a:lnTo>
                  <a:cubicBezTo>
                    <a:pt x="357" y="1001"/>
                    <a:pt x="191" y="989"/>
                    <a:pt x="95" y="810"/>
                  </a:cubicBezTo>
                  <a:cubicBezTo>
                    <a:pt x="12" y="632"/>
                    <a:pt x="0" y="453"/>
                    <a:pt x="131" y="286"/>
                  </a:cubicBezTo>
                  <a:cubicBezTo>
                    <a:pt x="203" y="179"/>
                    <a:pt x="298" y="108"/>
                    <a:pt x="429" y="84"/>
                  </a:cubicBezTo>
                  <a:cubicBezTo>
                    <a:pt x="726" y="1"/>
                    <a:pt x="869" y="108"/>
                    <a:pt x="929" y="405"/>
                  </a:cubicBezTo>
                  <a:lnTo>
                    <a:pt x="929" y="429"/>
                  </a:lnTo>
                  <a:cubicBezTo>
                    <a:pt x="988" y="810"/>
                    <a:pt x="905" y="929"/>
                    <a:pt x="548" y="9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7"/>
            <p:cNvSpPr/>
            <p:nvPr/>
          </p:nvSpPr>
          <p:spPr>
            <a:xfrm>
              <a:off x="2869100" y="1840225"/>
              <a:ext cx="68475" cy="95875"/>
            </a:xfrm>
            <a:custGeom>
              <a:avLst/>
              <a:gdLst/>
              <a:ahLst/>
              <a:cxnLst/>
              <a:rect l="l" t="t" r="r" b="b"/>
              <a:pathLst>
                <a:path w="2739" h="3835" extrusionOk="0">
                  <a:moveTo>
                    <a:pt x="1679" y="2454"/>
                  </a:moveTo>
                  <a:cubicBezTo>
                    <a:pt x="1298" y="2477"/>
                    <a:pt x="905" y="2466"/>
                    <a:pt x="560" y="2716"/>
                  </a:cubicBezTo>
                  <a:cubicBezTo>
                    <a:pt x="536" y="2918"/>
                    <a:pt x="500" y="3120"/>
                    <a:pt x="536" y="3335"/>
                  </a:cubicBezTo>
                  <a:cubicBezTo>
                    <a:pt x="548" y="3418"/>
                    <a:pt x="548" y="3513"/>
                    <a:pt x="536" y="3597"/>
                  </a:cubicBezTo>
                  <a:cubicBezTo>
                    <a:pt x="512" y="3728"/>
                    <a:pt x="429" y="3835"/>
                    <a:pt x="322" y="3835"/>
                  </a:cubicBezTo>
                  <a:cubicBezTo>
                    <a:pt x="203" y="3835"/>
                    <a:pt x="131" y="3763"/>
                    <a:pt x="108" y="3656"/>
                  </a:cubicBezTo>
                  <a:cubicBezTo>
                    <a:pt x="60" y="3490"/>
                    <a:pt x="0" y="3311"/>
                    <a:pt x="0" y="3156"/>
                  </a:cubicBezTo>
                  <a:cubicBezTo>
                    <a:pt x="0" y="2858"/>
                    <a:pt x="36" y="2561"/>
                    <a:pt x="84" y="2263"/>
                  </a:cubicBezTo>
                  <a:cubicBezTo>
                    <a:pt x="119" y="2061"/>
                    <a:pt x="131" y="1858"/>
                    <a:pt x="143" y="1668"/>
                  </a:cubicBezTo>
                  <a:cubicBezTo>
                    <a:pt x="179" y="1227"/>
                    <a:pt x="250" y="787"/>
                    <a:pt x="405" y="382"/>
                  </a:cubicBezTo>
                  <a:cubicBezTo>
                    <a:pt x="500" y="96"/>
                    <a:pt x="858" y="1"/>
                    <a:pt x="1108" y="180"/>
                  </a:cubicBezTo>
                  <a:cubicBezTo>
                    <a:pt x="1251" y="263"/>
                    <a:pt x="1358" y="394"/>
                    <a:pt x="1405" y="549"/>
                  </a:cubicBezTo>
                  <a:lnTo>
                    <a:pt x="1727" y="1263"/>
                  </a:lnTo>
                  <a:cubicBezTo>
                    <a:pt x="1786" y="1394"/>
                    <a:pt x="1858" y="1525"/>
                    <a:pt x="1953" y="1644"/>
                  </a:cubicBezTo>
                  <a:cubicBezTo>
                    <a:pt x="2084" y="1858"/>
                    <a:pt x="2203" y="2085"/>
                    <a:pt x="2263" y="2335"/>
                  </a:cubicBezTo>
                  <a:cubicBezTo>
                    <a:pt x="2334" y="2585"/>
                    <a:pt x="2429" y="2823"/>
                    <a:pt x="2584" y="3049"/>
                  </a:cubicBezTo>
                  <a:cubicBezTo>
                    <a:pt x="2667" y="3168"/>
                    <a:pt x="2739" y="3287"/>
                    <a:pt x="2739" y="3430"/>
                  </a:cubicBezTo>
                  <a:cubicBezTo>
                    <a:pt x="2739" y="3549"/>
                    <a:pt x="2667" y="3656"/>
                    <a:pt x="2560" y="3704"/>
                  </a:cubicBezTo>
                  <a:cubicBezTo>
                    <a:pt x="2441" y="3751"/>
                    <a:pt x="2286" y="3716"/>
                    <a:pt x="2227" y="3585"/>
                  </a:cubicBezTo>
                  <a:cubicBezTo>
                    <a:pt x="2096" y="3347"/>
                    <a:pt x="1917" y="3120"/>
                    <a:pt x="1846" y="2858"/>
                  </a:cubicBezTo>
                  <a:cubicBezTo>
                    <a:pt x="1798" y="2704"/>
                    <a:pt x="1727" y="2585"/>
                    <a:pt x="1679" y="2454"/>
                  </a:cubicBezTo>
                  <a:close/>
                  <a:moveTo>
                    <a:pt x="1453" y="1918"/>
                  </a:moveTo>
                  <a:cubicBezTo>
                    <a:pt x="1191" y="1561"/>
                    <a:pt x="1179" y="1120"/>
                    <a:pt x="858" y="823"/>
                  </a:cubicBezTo>
                  <a:cubicBezTo>
                    <a:pt x="834" y="882"/>
                    <a:pt x="786" y="930"/>
                    <a:pt x="774" y="989"/>
                  </a:cubicBezTo>
                  <a:cubicBezTo>
                    <a:pt x="739" y="1323"/>
                    <a:pt x="619" y="1644"/>
                    <a:pt x="715" y="2001"/>
                  </a:cubicBezTo>
                  <a:cubicBezTo>
                    <a:pt x="941" y="2025"/>
                    <a:pt x="1155" y="1966"/>
                    <a:pt x="1453" y="19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" name="Google Shape;296;p27">
            <a:extLst>
              <a:ext uri="{FF2B5EF4-FFF2-40B4-BE49-F238E27FC236}">
                <a16:creationId xmlns:a16="http://schemas.microsoft.com/office/drawing/2014/main" id="{670280EE-DF3E-4458-BB30-B55A37D64B49}"/>
              </a:ext>
            </a:extLst>
          </p:cNvPr>
          <p:cNvSpPr txBox="1">
            <a:spLocks/>
          </p:cNvSpPr>
          <p:nvPr/>
        </p:nvSpPr>
        <p:spPr>
          <a:xfrm>
            <a:off x="722918" y="4426220"/>
            <a:ext cx="1819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ngolin"/>
              <a:buNone/>
              <a:defRPr sz="1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-US" sz="1800" b="1" dirty="0">
                <a:effectLst/>
                <a:latin typeface="Pangolin" panose="020B0604020202020204" charset="0"/>
                <a:ea typeface="Phetsarath OT" panose="02000500000000000001" pitchFamily="2" charset="2"/>
              </a:rPr>
              <a:t>Quick sort</a:t>
            </a:r>
            <a:endParaRPr lang="en-US" dirty="0">
              <a:latin typeface="Pangolin" panose="020B0604020202020204" charset="0"/>
            </a:endParaRPr>
          </a:p>
        </p:txBody>
      </p:sp>
      <p:sp>
        <p:nvSpPr>
          <p:cNvPr id="124" name="Google Shape;298;p27">
            <a:extLst>
              <a:ext uri="{FF2B5EF4-FFF2-40B4-BE49-F238E27FC236}">
                <a16:creationId xmlns:a16="http://schemas.microsoft.com/office/drawing/2014/main" id="{D15E05F4-E96A-4C8E-BC31-0557CBC7C5E5}"/>
              </a:ext>
            </a:extLst>
          </p:cNvPr>
          <p:cNvSpPr txBox="1">
            <a:spLocks/>
          </p:cNvSpPr>
          <p:nvPr/>
        </p:nvSpPr>
        <p:spPr>
          <a:xfrm>
            <a:off x="2688331" y="4426220"/>
            <a:ext cx="1819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ngolin"/>
              <a:buNone/>
              <a:defRPr sz="1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-US" dirty="0">
                <a:latin typeface="Pangolin" panose="020B0604020202020204" charset="0"/>
                <a:ea typeface="Phetsarath OT" panose="02000500000000000001" pitchFamily="2" charset="2"/>
              </a:rPr>
              <a:t>H</a:t>
            </a:r>
            <a:r>
              <a:rPr lang="en-US" sz="1800" b="1" dirty="0">
                <a:effectLst/>
                <a:latin typeface="Pangolin" panose="020B0604020202020204" charset="0"/>
                <a:ea typeface="Phetsarath OT" panose="02000500000000000001" pitchFamily="2" charset="2"/>
              </a:rPr>
              <a:t>eap sort</a:t>
            </a:r>
            <a:endParaRPr lang="en-US" dirty="0">
              <a:latin typeface="Pangolin" panose="020B0604020202020204" charset="0"/>
            </a:endParaRPr>
          </a:p>
        </p:txBody>
      </p:sp>
      <p:sp>
        <p:nvSpPr>
          <p:cNvPr id="125" name="Google Shape;300;p27">
            <a:extLst>
              <a:ext uri="{FF2B5EF4-FFF2-40B4-BE49-F238E27FC236}">
                <a16:creationId xmlns:a16="http://schemas.microsoft.com/office/drawing/2014/main" id="{725C45D9-4768-4C39-91CE-C28D43A6EBA2}"/>
              </a:ext>
            </a:extLst>
          </p:cNvPr>
          <p:cNvSpPr txBox="1">
            <a:spLocks/>
          </p:cNvSpPr>
          <p:nvPr/>
        </p:nvSpPr>
        <p:spPr>
          <a:xfrm>
            <a:off x="4653743" y="4426220"/>
            <a:ext cx="1819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ngolin"/>
              <a:buNone/>
              <a:defRPr sz="1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-US" dirty="0">
                <a:latin typeface="Pangolin" panose="020B0604020202020204" charset="0"/>
                <a:ea typeface="Phetsarath OT" panose="02000500000000000001" pitchFamily="2" charset="2"/>
                <a:cs typeface="Cordia New" panose="020B0304020202020204" pitchFamily="34" charset="-34"/>
              </a:rPr>
              <a:t>M</a:t>
            </a:r>
            <a:r>
              <a:rPr lang="en-US" sz="1800" b="1" dirty="0">
                <a:effectLst/>
                <a:latin typeface="Pangolin" panose="020B0604020202020204" charset="0"/>
                <a:ea typeface="Phetsarath OT" panose="02000500000000000001" pitchFamily="2" charset="2"/>
                <a:cs typeface="Cordia New" panose="020B0304020202020204" pitchFamily="34" charset="-34"/>
              </a:rPr>
              <a:t>erge sort</a:t>
            </a:r>
            <a:endParaRPr lang="en-US" dirty="0">
              <a:latin typeface="Pangolin" panose="020B0604020202020204" charset="0"/>
            </a:endParaRPr>
          </a:p>
        </p:txBody>
      </p:sp>
      <p:sp>
        <p:nvSpPr>
          <p:cNvPr id="126" name="Google Shape;302;p27">
            <a:extLst>
              <a:ext uri="{FF2B5EF4-FFF2-40B4-BE49-F238E27FC236}">
                <a16:creationId xmlns:a16="http://schemas.microsoft.com/office/drawing/2014/main" id="{07699BDB-DA48-4F5C-81BD-74FD2B2DAF54}"/>
              </a:ext>
            </a:extLst>
          </p:cNvPr>
          <p:cNvSpPr txBox="1">
            <a:spLocks/>
          </p:cNvSpPr>
          <p:nvPr/>
        </p:nvSpPr>
        <p:spPr>
          <a:xfrm>
            <a:off x="6619143" y="4426220"/>
            <a:ext cx="18198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ngolin"/>
              <a:buNone/>
              <a:defRPr sz="1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None/>
              <a:defRPr sz="1800" b="1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/>
            <a:r>
              <a:rPr lang="en-US" sz="1800" b="1" dirty="0">
                <a:effectLst/>
                <a:latin typeface="Pangolin" panose="020B0604020202020204" charset="0"/>
                <a:ea typeface="Phetsarath OT" panose="02000500000000000001" pitchFamily="2" charset="2"/>
              </a:rPr>
              <a:t>Radix Sort</a:t>
            </a:r>
            <a:endParaRPr lang="en-US" dirty="0">
              <a:latin typeface="Pangolin" panose="020B0604020202020204" charset="0"/>
            </a:endParaRPr>
          </a:p>
        </p:txBody>
      </p:sp>
      <p:sp>
        <p:nvSpPr>
          <p:cNvPr id="127" name="Google Shape;304;p27">
            <a:extLst>
              <a:ext uri="{FF2B5EF4-FFF2-40B4-BE49-F238E27FC236}">
                <a16:creationId xmlns:a16="http://schemas.microsoft.com/office/drawing/2014/main" id="{DB80DFAD-155E-46A3-8928-41A5053EF4C4}"/>
              </a:ext>
            </a:extLst>
          </p:cNvPr>
          <p:cNvSpPr/>
          <p:nvPr/>
        </p:nvSpPr>
        <p:spPr>
          <a:xfrm>
            <a:off x="1008814" y="3228858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305;p27">
            <a:extLst>
              <a:ext uri="{FF2B5EF4-FFF2-40B4-BE49-F238E27FC236}">
                <a16:creationId xmlns:a16="http://schemas.microsoft.com/office/drawing/2014/main" id="{5A4FD80F-7CB4-46DE-A261-8550A22C3EA6}"/>
              </a:ext>
            </a:extLst>
          </p:cNvPr>
          <p:cNvSpPr/>
          <p:nvPr/>
        </p:nvSpPr>
        <p:spPr>
          <a:xfrm>
            <a:off x="3003864" y="3228858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306;p27">
            <a:extLst>
              <a:ext uri="{FF2B5EF4-FFF2-40B4-BE49-F238E27FC236}">
                <a16:creationId xmlns:a16="http://schemas.microsoft.com/office/drawing/2014/main" id="{6D0D2380-80F1-4513-B124-A0C99F71B5CE}"/>
              </a:ext>
            </a:extLst>
          </p:cNvPr>
          <p:cNvSpPr/>
          <p:nvPr/>
        </p:nvSpPr>
        <p:spPr>
          <a:xfrm>
            <a:off x="4962014" y="3228858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307;p27">
            <a:extLst>
              <a:ext uri="{FF2B5EF4-FFF2-40B4-BE49-F238E27FC236}">
                <a16:creationId xmlns:a16="http://schemas.microsoft.com/office/drawing/2014/main" id="{2D2EA90F-227F-4323-8609-C227D78148A9}"/>
              </a:ext>
            </a:extLst>
          </p:cNvPr>
          <p:cNvSpPr/>
          <p:nvPr/>
        </p:nvSpPr>
        <p:spPr>
          <a:xfrm>
            <a:off x="6933789" y="3228858"/>
            <a:ext cx="1195100" cy="1195100"/>
          </a:xfrm>
          <a:custGeom>
            <a:avLst/>
            <a:gdLst/>
            <a:ahLst/>
            <a:cxnLst/>
            <a:rect l="l" t="t" r="r" b="b"/>
            <a:pathLst>
              <a:path w="47804" h="47804" extrusionOk="0">
                <a:moveTo>
                  <a:pt x="23908" y="0"/>
                </a:moveTo>
                <a:cubicBezTo>
                  <a:pt x="22372" y="0"/>
                  <a:pt x="21050" y="1917"/>
                  <a:pt x="19586" y="2203"/>
                </a:cubicBezTo>
                <a:cubicBezTo>
                  <a:pt x="19422" y="2235"/>
                  <a:pt x="19253" y="2249"/>
                  <a:pt x="19080" y="2249"/>
                </a:cubicBezTo>
                <a:cubicBezTo>
                  <a:pt x="17963" y="2249"/>
                  <a:pt x="16678" y="1664"/>
                  <a:pt x="15580" y="1664"/>
                </a:cubicBezTo>
                <a:cubicBezTo>
                  <a:pt x="15289" y="1664"/>
                  <a:pt x="15010" y="1705"/>
                  <a:pt x="14752" y="1810"/>
                </a:cubicBezTo>
                <a:cubicBezTo>
                  <a:pt x="13347" y="2393"/>
                  <a:pt x="12859" y="4667"/>
                  <a:pt x="11609" y="5501"/>
                </a:cubicBezTo>
                <a:cubicBezTo>
                  <a:pt x="10359" y="6334"/>
                  <a:pt x="8049" y="5929"/>
                  <a:pt x="7001" y="6989"/>
                </a:cubicBezTo>
                <a:cubicBezTo>
                  <a:pt x="5941" y="8049"/>
                  <a:pt x="6346" y="10358"/>
                  <a:pt x="5513" y="11609"/>
                </a:cubicBezTo>
                <a:cubicBezTo>
                  <a:pt x="4667" y="12859"/>
                  <a:pt x="2393" y="13347"/>
                  <a:pt x="1810" y="14740"/>
                </a:cubicBezTo>
                <a:cubicBezTo>
                  <a:pt x="1238" y="16133"/>
                  <a:pt x="2500" y="18074"/>
                  <a:pt x="2203" y="19586"/>
                </a:cubicBezTo>
                <a:cubicBezTo>
                  <a:pt x="1917" y="21026"/>
                  <a:pt x="0" y="22360"/>
                  <a:pt x="0" y="23896"/>
                </a:cubicBezTo>
                <a:cubicBezTo>
                  <a:pt x="0" y="25432"/>
                  <a:pt x="1917" y="26753"/>
                  <a:pt x="2203" y="28218"/>
                </a:cubicBezTo>
                <a:cubicBezTo>
                  <a:pt x="2500" y="29718"/>
                  <a:pt x="1250" y="31671"/>
                  <a:pt x="1810" y="33052"/>
                </a:cubicBezTo>
                <a:cubicBezTo>
                  <a:pt x="2393" y="34445"/>
                  <a:pt x="4679" y="34945"/>
                  <a:pt x="5513" y="36195"/>
                </a:cubicBezTo>
                <a:cubicBezTo>
                  <a:pt x="6346" y="37445"/>
                  <a:pt x="5941" y="39743"/>
                  <a:pt x="7001" y="40803"/>
                </a:cubicBezTo>
                <a:cubicBezTo>
                  <a:pt x="8049" y="41862"/>
                  <a:pt x="10359" y="41457"/>
                  <a:pt x="11609" y="42291"/>
                </a:cubicBezTo>
                <a:cubicBezTo>
                  <a:pt x="12859" y="43124"/>
                  <a:pt x="13347" y="45398"/>
                  <a:pt x="14752" y="45982"/>
                </a:cubicBezTo>
                <a:cubicBezTo>
                  <a:pt x="15017" y="46094"/>
                  <a:pt x="15304" y="46138"/>
                  <a:pt x="15604" y="46138"/>
                </a:cubicBezTo>
                <a:cubicBezTo>
                  <a:pt x="16698" y="46138"/>
                  <a:pt x="17975" y="45555"/>
                  <a:pt x="19084" y="45555"/>
                </a:cubicBezTo>
                <a:cubicBezTo>
                  <a:pt x="19256" y="45555"/>
                  <a:pt x="19424" y="45569"/>
                  <a:pt x="19586" y="45601"/>
                </a:cubicBezTo>
                <a:cubicBezTo>
                  <a:pt x="21027" y="45875"/>
                  <a:pt x="22372" y="47803"/>
                  <a:pt x="23908" y="47803"/>
                </a:cubicBezTo>
                <a:cubicBezTo>
                  <a:pt x="25432" y="47803"/>
                  <a:pt x="26754" y="45875"/>
                  <a:pt x="28218" y="45601"/>
                </a:cubicBezTo>
                <a:cubicBezTo>
                  <a:pt x="28382" y="45568"/>
                  <a:pt x="28551" y="45554"/>
                  <a:pt x="28724" y="45554"/>
                </a:cubicBezTo>
                <a:cubicBezTo>
                  <a:pt x="29835" y="45554"/>
                  <a:pt x="31114" y="46133"/>
                  <a:pt x="32208" y="46133"/>
                </a:cubicBezTo>
                <a:cubicBezTo>
                  <a:pt x="32505" y="46133"/>
                  <a:pt x="32789" y="46091"/>
                  <a:pt x="33052" y="45982"/>
                </a:cubicBezTo>
                <a:cubicBezTo>
                  <a:pt x="34457" y="45398"/>
                  <a:pt x="34945" y="43124"/>
                  <a:pt x="36195" y="42291"/>
                </a:cubicBezTo>
                <a:cubicBezTo>
                  <a:pt x="37445" y="41457"/>
                  <a:pt x="39755" y="41862"/>
                  <a:pt x="40815" y="40803"/>
                </a:cubicBezTo>
                <a:cubicBezTo>
                  <a:pt x="41863" y="39743"/>
                  <a:pt x="41470" y="37445"/>
                  <a:pt x="42303" y="36195"/>
                </a:cubicBezTo>
                <a:cubicBezTo>
                  <a:pt x="43137" y="34945"/>
                  <a:pt x="45411" y="34445"/>
                  <a:pt x="45994" y="33052"/>
                </a:cubicBezTo>
                <a:cubicBezTo>
                  <a:pt x="46566" y="31671"/>
                  <a:pt x="45303" y="29718"/>
                  <a:pt x="45601" y="28218"/>
                </a:cubicBezTo>
                <a:cubicBezTo>
                  <a:pt x="45887" y="26765"/>
                  <a:pt x="47804" y="25432"/>
                  <a:pt x="47804" y="23896"/>
                </a:cubicBezTo>
                <a:cubicBezTo>
                  <a:pt x="47804" y="22360"/>
                  <a:pt x="45887" y="21038"/>
                  <a:pt x="45601" y="19586"/>
                </a:cubicBezTo>
                <a:cubicBezTo>
                  <a:pt x="45303" y="18074"/>
                  <a:pt x="46554" y="16133"/>
                  <a:pt x="45994" y="14740"/>
                </a:cubicBezTo>
                <a:cubicBezTo>
                  <a:pt x="45411" y="13347"/>
                  <a:pt x="43137" y="12859"/>
                  <a:pt x="42303" y="11609"/>
                </a:cubicBezTo>
                <a:cubicBezTo>
                  <a:pt x="41470" y="10358"/>
                  <a:pt x="41863" y="8049"/>
                  <a:pt x="40815" y="6989"/>
                </a:cubicBezTo>
                <a:cubicBezTo>
                  <a:pt x="39755" y="5929"/>
                  <a:pt x="37445" y="6334"/>
                  <a:pt x="36195" y="5501"/>
                </a:cubicBezTo>
                <a:cubicBezTo>
                  <a:pt x="34945" y="4667"/>
                  <a:pt x="34457" y="2393"/>
                  <a:pt x="33052" y="1810"/>
                </a:cubicBezTo>
                <a:cubicBezTo>
                  <a:pt x="32789" y="1699"/>
                  <a:pt x="32505" y="1655"/>
                  <a:pt x="32207" y="1655"/>
                </a:cubicBezTo>
                <a:cubicBezTo>
                  <a:pt x="31110" y="1655"/>
                  <a:pt x="29828" y="2248"/>
                  <a:pt x="28715" y="2248"/>
                </a:cubicBezTo>
                <a:cubicBezTo>
                  <a:pt x="28545" y="2248"/>
                  <a:pt x="28379" y="2235"/>
                  <a:pt x="28218" y="2203"/>
                </a:cubicBezTo>
                <a:cubicBezTo>
                  <a:pt x="26777" y="1917"/>
                  <a:pt x="25432" y="0"/>
                  <a:pt x="239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308;p27">
            <a:extLst>
              <a:ext uri="{FF2B5EF4-FFF2-40B4-BE49-F238E27FC236}">
                <a16:creationId xmlns:a16="http://schemas.microsoft.com/office/drawing/2014/main" id="{E27A0609-35B0-429D-8766-FB280A0FF355}"/>
              </a:ext>
            </a:extLst>
          </p:cNvPr>
          <p:cNvSpPr txBox="1">
            <a:spLocks/>
          </p:cNvSpPr>
          <p:nvPr/>
        </p:nvSpPr>
        <p:spPr>
          <a:xfrm>
            <a:off x="1231513" y="354220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32" name="Google Shape;309;p27">
            <a:extLst>
              <a:ext uri="{FF2B5EF4-FFF2-40B4-BE49-F238E27FC236}">
                <a16:creationId xmlns:a16="http://schemas.microsoft.com/office/drawing/2014/main" id="{4BB10F28-615F-4DF8-830F-EC34652EC23B}"/>
              </a:ext>
            </a:extLst>
          </p:cNvPr>
          <p:cNvSpPr txBox="1">
            <a:spLocks/>
          </p:cNvSpPr>
          <p:nvPr/>
        </p:nvSpPr>
        <p:spPr>
          <a:xfrm>
            <a:off x="3196925" y="354220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133" name="Google Shape;310;p27">
            <a:extLst>
              <a:ext uri="{FF2B5EF4-FFF2-40B4-BE49-F238E27FC236}">
                <a16:creationId xmlns:a16="http://schemas.microsoft.com/office/drawing/2014/main" id="{7F8A6663-4CB6-43AE-BA0A-739B7C65A322}"/>
              </a:ext>
            </a:extLst>
          </p:cNvPr>
          <p:cNvSpPr txBox="1">
            <a:spLocks/>
          </p:cNvSpPr>
          <p:nvPr/>
        </p:nvSpPr>
        <p:spPr>
          <a:xfrm>
            <a:off x="5162338" y="354220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34" name="Google Shape;311;p27">
            <a:extLst>
              <a:ext uri="{FF2B5EF4-FFF2-40B4-BE49-F238E27FC236}">
                <a16:creationId xmlns:a16="http://schemas.microsoft.com/office/drawing/2014/main" id="{DE3F0E88-1C57-46AD-9252-778BCC2CBBC9}"/>
              </a:ext>
            </a:extLst>
          </p:cNvPr>
          <p:cNvSpPr txBox="1">
            <a:spLocks/>
          </p:cNvSpPr>
          <p:nvPr/>
        </p:nvSpPr>
        <p:spPr>
          <a:xfrm>
            <a:off x="7127738" y="3542208"/>
            <a:ext cx="749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ngolin"/>
              <a:buNone/>
              <a:defRPr sz="2800" b="1" i="0" u="none" strike="noStrike" cap="none">
                <a:solidFill>
                  <a:schemeClr val="dk1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>
            <a:r>
              <a:rPr lang="en" dirty="0"/>
              <a:t>08</a:t>
            </a:r>
          </a:p>
        </p:txBody>
      </p:sp>
      <p:grpSp>
        <p:nvGrpSpPr>
          <p:cNvPr id="43" name="Google Shape;6931;p63">
            <a:extLst>
              <a:ext uri="{FF2B5EF4-FFF2-40B4-BE49-F238E27FC236}">
                <a16:creationId xmlns:a16="http://schemas.microsoft.com/office/drawing/2014/main" id="{F3313647-9876-4133-AD1F-88176FCA4406}"/>
              </a:ext>
            </a:extLst>
          </p:cNvPr>
          <p:cNvGrpSpPr/>
          <p:nvPr/>
        </p:nvGrpSpPr>
        <p:grpSpPr>
          <a:xfrm>
            <a:off x="8496836" y="4361316"/>
            <a:ext cx="369068" cy="289004"/>
            <a:chOff x="-41526450" y="3653375"/>
            <a:chExt cx="315875" cy="247350"/>
          </a:xfrm>
        </p:grpSpPr>
        <p:sp>
          <p:nvSpPr>
            <p:cNvPr id="44" name="Google Shape;6932;p63">
              <a:extLst>
                <a:ext uri="{FF2B5EF4-FFF2-40B4-BE49-F238E27FC236}">
                  <a16:creationId xmlns:a16="http://schemas.microsoft.com/office/drawing/2014/main" id="{73BB5CE3-411A-4968-A235-359F35DEDA5D}"/>
                </a:ext>
              </a:extLst>
            </p:cNvPr>
            <p:cNvSpPr/>
            <p:nvPr/>
          </p:nvSpPr>
          <p:spPr>
            <a:xfrm>
              <a:off x="-41526450" y="3860525"/>
              <a:ext cx="315875" cy="40200"/>
            </a:xfrm>
            <a:custGeom>
              <a:avLst/>
              <a:gdLst/>
              <a:ahLst/>
              <a:cxnLst/>
              <a:rect l="l" t="t" r="r" b="b"/>
              <a:pathLst>
                <a:path w="12635" h="1608" extrusionOk="0">
                  <a:moveTo>
                    <a:pt x="379" y="0"/>
                  </a:moveTo>
                  <a:cubicBezTo>
                    <a:pt x="159" y="0"/>
                    <a:pt x="1" y="189"/>
                    <a:pt x="1" y="378"/>
                  </a:cubicBezTo>
                  <a:cubicBezTo>
                    <a:pt x="1" y="1040"/>
                    <a:pt x="537" y="1607"/>
                    <a:pt x="1198" y="1607"/>
                  </a:cubicBezTo>
                  <a:lnTo>
                    <a:pt x="11406" y="1607"/>
                  </a:lnTo>
                  <a:cubicBezTo>
                    <a:pt x="12067" y="1607"/>
                    <a:pt x="12634" y="1072"/>
                    <a:pt x="12634" y="378"/>
                  </a:cubicBezTo>
                  <a:cubicBezTo>
                    <a:pt x="12603" y="158"/>
                    <a:pt x="12445" y="0"/>
                    <a:pt x="12193" y="0"/>
                  </a:cubicBezTo>
                  <a:lnTo>
                    <a:pt x="10965" y="0"/>
                  </a:lnTo>
                  <a:lnTo>
                    <a:pt x="10965" y="378"/>
                  </a:lnTo>
                  <a:cubicBezTo>
                    <a:pt x="10965" y="630"/>
                    <a:pt x="10776" y="819"/>
                    <a:pt x="10555" y="819"/>
                  </a:cubicBezTo>
                  <a:cubicBezTo>
                    <a:pt x="10303" y="819"/>
                    <a:pt x="10146" y="630"/>
                    <a:pt x="10146" y="378"/>
                  </a:cubicBezTo>
                  <a:lnTo>
                    <a:pt x="10146" y="0"/>
                  </a:lnTo>
                  <a:lnTo>
                    <a:pt x="9326" y="0"/>
                  </a:lnTo>
                  <a:lnTo>
                    <a:pt x="9326" y="378"/>
                  </a:lnTo>
                  <a:cubicBezTo>
                    <a:pt x="9326" y="630"/>
                    <a:pt x="9137" y="819"/>
                    <a:pt x="8917" y="819"/>
                  </a:cubicBezTo>
                  <a:cubicBezTo>
                    <a:pt x="8696" y="819"/>
                    <a:pt x="8507" y="630"/>
                    <a:pt x="8507" y="378"/>
                  </a:cubicBezTo>
                  <a:lnTo>
                    <a:pt x="850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933;p63">
              <a:extLst>
                <a:ext uri="{FF2B5EF4-FFF2-40B4-BE49-F238E27FC236}">
                  <a16:creationId xmlns:a16="http://schemas.microsoft.com/office/drawing/2014/main" id="{2299C46A-B887-4ABD-B9CC-E05D8709F7B4}"/>
                </a:ext>
              </a:extLst>
            </p:cNvPr>
            <p:cNvSpPr/>
            <p:nvPr/>
          </p:nvSpPr>
          <p:spPr>
            <a:xfrm>
              <a:off x="-41506750" y="3653375"/>
              <a:ext cx="275700" cy="186700"/>
            </a:xfrm>
            <a:custGeom>
              <a:avLst/>
              <a:gdLst/>
              <a:ahLst/>
              <a:cxnLst/>
              <a:rect l="l" t="t" r="r" b="b"/>
              <a:pathLst>
                <a:path w="11028" h="7468" extrusionOk="0">
                  <a:moveTo>
                    <a:pt x="3794" y="1673"/>
                  </a:moveTo>
                  <a:cubicBezTo>
                    <a:pt x="3841" y="1673"/>
                    <a:pt x="3890" y="1682"/>
                    <a:pt x="3939" y="1702"/>
                  </a:cubicBezTo>
                  <a:lnTo>
                    <a:pt x="6428" y="2521"/>
                  </a:lnTo>
                  <a:cubicBezTo>
                    <a:pt x="6680" y="2616"/>
                    <a:pt x="6806" y="2994"/>
                    <a:pt x="6585" y="3214"/>
                  </a:cubicBezTo>
                  <a:lnTo>
                    <a:pt x="6018" y="3750"/>
                  </a:lnTo>
                  <a:lnTo>
                    <a:pt x="7404" y="5136"/>
                  </a:lnTo>
                  <a:cubicBezTo>
                    <a:pt x="7593" y="5262"/>
                    <a:pt x="7593" y="5514"/>
                    <a:pt x="7436" y="5671"/>
                  </a:cubicBezTo>
                  <a:cubicBezTo>
                    <a:pt x="7357" y="5750"/>
                    <a:pt x="7247" y="5790"/>
                    <a:pt x="7136" y="5790"/>
                  </a:cubicBezTo>
                  <a:cubicBezTo>
                    <a:pt x="7026" y="5790"/>
                    <a:pt x="6916" y="5750"/>
                    <a:pt x="6837" y="5671"/>
                  </a:cubicBezTo>
                  <a:lnTo>
                    <a:pt x="5451" y="4317"/>
                  </a:lnTo>
                  <a:lnTo>
                    <a:pt x="4915" y="4852"/>
                  </a:lnTo>
                  <a:cubicBezTo>
                    <a:pt x="4821" y="4947"/>
                    <a:pt x="4714" y="4988"/>
                    <a:pt x="4613" y="4988"/>
                  </a:cubicBezTo>
                  <a:cubicBezTo>
                    <a:pt x="4444" y="4988"/>
                    <a:pt x="4293" y="4872"/>
                    <a:pt x="4254" y="4695"/>
                  </a:cubicBezTo>
                  <a:lnTo>
                    <a:pt x="3435" y="2206"/>
                  </a:lnTo>
                  <a:cubicBezTo>
                    <a:pt x="3328" y="1940"/>
                    <a:pt x="3537" y="1673"/>
                    <a:pt x="3794" y="1673"/>
                  </a:cubicBezTo>
                  <a:close/>
                  <a:moveTo>
                    <a:pt x="1198" y="1"/>
                  </a:moveTo>
                  <a:cubicBezTo>
                    <a:pt x="536" y="1"/>
                    <a:pt x="1" y="568"/>
                    <a:pt x="1" y="1229"/>
                  </a:cubicBezTo>
                  <a:lnTo>
                    <a:pt x="1" y="7467"/>
                  </a:lnTo>
                  <a:lnTo>
                    <a:pt x="11027" y="7467"/>
                  </a:lnTo>
                  <a:lnTo>
                    <a:pt x="11027" y="1229"/>
                  </a:lnTo>
                  <a:cubicBezTo>
                    <a:pt x="11027" y="568"/>
                    <a:pt x="10460" y="1"/>
                    <a:pt x="976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312;p27">
            <a:extLst>
              <a:ext uri="{FF2B5EF4-FFF2-40B4-BE49-F238E27FC236}">
                <a16:creationId xmlns:a16="http://schemas.microsoft.com/office/drawing/2014/main" id="{B9BA4408-B8A5-417F-B051-A35E8CB26D81}"/>
              </a:ext>
            </a:extLst>
          </p:cNvPr>
          <p:cNvSpPr/>
          <p:nvPr/>
        </p:nvSpPr>
        <p:spPr>
          <a:xfrm rot="2417405">
            <a:off x="8487810" y="3050296"/>
            <a:ext cx="327312" cy="314668"/>
          </a:xfrm>
          <a:custGeom>
            <a:avLst/>
            <a:gdLst/>
            <a:ahLst/>
            <a:cxnLst/>
            <a:rect l="l" t="t" r="r" b="b"/>
            <a:pathLst>
              <a:path w="7895" h="7590" extrusionOk="0">
                <a:moveTo>
                  <a:pt x="3087" y="1"/>
                </a:moveTo>
                <a:cubicBezTo>
                  <a:pt x="3078" y="1"/>
                  <a:pt x="3069" y="1"/>
                  <a:pt x="3061" y="1"/>
                </a:cubicBezTo>
                <a:cubicBezTo>
                  <a:pt x="2441" y="61"/>
                  <a:pt x="2334" y="2585"/>
                  <a:pt x="2334" y="2585"/>
                </a:cubicBezTo>
                <a:cubicBezTo>
                  <a:pt x="2334" y="2585"/>
                  <a:pt x="120" y="3216"/>
                  <a:pt x="36" y="3811"/>
                </a:cubicBezTo>
                <a:cubicBezTo>
                  <a:pt x="1" y="4407"/>
                  <a:pt x="2322" y="4907"/>
                  <a:pt x="2322" y="4907"/>
                </a:cubicBezTo>
                <a:cubicBezTo>
                  <a:pt x="2322" y="4907"/>
                  <a:pt x="1906" y="7526"/>
                  <a:pt x="2322" y="7586"/>
                </a:cubicBezTo>
                <a:cubicBezTo>
                  <a:pt x="2338" y="7588"/>
                  <a:pt x="2355" y="7589"/>
                  <a:pt x="2372" y="7589"/>
                </a:cubicBezTo>
                <a:cubicBezTo>
                  <a:pt x="3065" y="7589"/>
                  <a:pt x="4597" y="5728"/>
                  <a:pt x="4597" y="5728"/>
                </a:cubicBezTo>
                <a:cubicBezTo>
                  <a:pt x="4597" y="5728"/>
                  <a:pt x="6353" y="6457"/>
                  <a:pt x="7163" y="6457"/>
                </a:cubicBezTo>
                <a:cubicBezTo>
                  <a:pt x="7325" y="6457"/>
                  <a:pt x="7448" y="6429"/>
                  <a:pt x="7514" y="6359"/>
                </a:cubicBezTo>
                <a:cubicBezTo>
                  <a:pt x="7895" y="5943"/>
                  <a:pt x="6156" y="3871"/>
                  <a:pt x="6156" y="3871"/>
                </a:cubicBezTo>
                <a:cubicBezTo>
                  <a:pt x="6156" y="3871"/>
                  <a:pt x="7704" y="2573"/>
                  <a:pt x="7502" y="2014"/>
                </a:cubicBezTo>
                <a:cubicBezTo>
                  <a:pt x="7386" y="1687"/>
                  <a:pt x="6528" y="1617"/>
                  <a:pt x="5813" y="1617"/>
                </a:cubicBezTo>
                <a:cubicBezTo>
                  <a:pt x="5278" y="1617"/>
                  <a:pt x="4823" y="1656"/>
                  <a:pt x="4823" y="1656"/>
                </a:cubicBezTo>
                <a:cubicBezTo>
                  <a:pt x="4823" y="1656"/>
                  <a:pt x="3723" y="1"/>
                  <a:pt x="3087" y="1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AE65CCF-0824-4840-8F90-AF32B56702C9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48" name="Google Shape;6479;p62">
              <a:extLst>
                <a:ext uri="{FF2B5EF4-FFF2-40B4-BE49-F238E27FC236}">
                  <a16:creationId xmlns:a16="http://schemas.microsoft.com/office/drawing/2014/main" id="{1C06A95D-B453-487A-B75B-4003C08DDEB5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50" name="Google Shape;6480;p62">
                <a:extLst>
                  <a:ext uri="{FF2B5EF4-FFF2-40B4-BE49-F238E27FC236}">
                    <a16:creationId xmlns:a16="http://schemas.microsoft.com/office/drawing/2014/main" id="{2C2C0884-8CFD-4327-8344-06886AD5B48E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51" name="Google Shape;6481;p62">
                <a:extLst>
                  <a:ext uri="{FF2B5EF4-FFF2-40B4-BE49-F238E27FC236}">
                    <a16:creationId xmlns:a16="http://schemas.microsoft.com/office/drawing/2014/main" id="{8AC7A31A-7238-4616-A2FC-E92299EAC1BC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52" name="Google Shape;6482;p62">
                <a:extLst>
                  <a:ext uri="{FF2B5EF4-FFF2-40B4-BE49-F238E27FC236}">
                    <a16:creationId xmlns:a16="http://schemas.microsoft.com/office/drawing/2014/main" id="{FB9B6771-70B2-4059-AD4C-D36913D7FD80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  <a:highlight>
                    <a:srgbClr val="FFFF00"/>
                  </a:highlight>
                </a:endParaRP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1186DAB-5D18-411F-A8AD-8F3874642086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ນາງ ພົມມາ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ວຸດທິສຸກ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C7A91F3-CA6B-4449-8D9F-4C062DF1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122" y="639126"/>
            <a:ext cx="9144000" cy="4249893"/>
          </a:xfrm>
          <a:prstGeom prst="rect">
            <a:avLst/>
          </a:prstGeom>
        </p:spPr>
      </p:pic>
      <p:grpSp>
        <p:nvGrpSpPr>
          <p:cNvPr id="1020" name="Google Shape;1020;p44"/>
          <p:cNvGrpSpPr/>
          <p:nvPr/>
        </p:nvGrpSpPr>
        <p:grpSpPr>
          <a:xfrm>
            <a:off x="1832898" y="479778"/>
            <a:ext cx="5801491" cy="4071484"/>
            <a:chOff x="1540350" y="826005"/>
            <a:chExt cx="6259025" cy="3378825"/>
          </a:xfrm>
        </p:grpSpPr>
        <p:sp>
          <p:nvSpPr>
            <p:cNvPr id="1021" name="Google Shape;1021;p44"/>
            <p:cNvSpPr/>
            <p:nvPr/>
          </p:nvSpPr>
          <p:spPr>
            <a:xfrm rot="-129175">
              <a:off x="1789023" y="1167494"/>
              <a:ext cx="5957405" cy="2926472"/>
            </a:xfrm>
            <a:prstGeom prst="roundRect">
              <a:avLst>
                <a:gd name="adj" fmla="val 24491"/>
              </a:avLst>
            </a:prstGeom>
            <a:noFill/>
            <a:ln w="2857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 rot="-129175">
              <a:off x="1593297" y="936869"/>
              <a:ext cx="5957405" cy="2926472"/>
            </a:xfrm>
            <a:prstGeom prst="roundRect">
              <a:avLst>
                <a:gd name="adj" fmla="val 2449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4"/>
          <p:cNvGrpSpPr/>
          <p:nvPr/>
        </p:nvGrpSpPr>
        <p:grpSpPr>
          <a:xfrm>
            <a:off x="6389189" y="3344337"/>
            <a:ext cx="1315564" cy="1118517"/>
            <a:chOff x="1168000" y="1750950"/>
            <a:chExt cx="405425" cy="344700"/>
          </a:xfrm>
        </p:grpSpPr>
        <p:sp>
          <p:nvSpPr>
            <p:cNvPr id="1025" name="Google Shape;1025;p44"/>
            <p:cNvSpPr/>
            <p:nvPr/>
          </p:nvSpPr>
          <p:spPr>
            <a:xfrm>
              <a:off x="1364750" y="1767600"/>
              <a:ext cx="190525" cy="258100"/>
            </a:xfrm>
            <a:custGeom>
              <a:avLst/>
              <a:gdLst/>
              <a:ahLst/>
              <a:cxnLst/>
              <a:rect l="l" t="t" r="r" b="b"/>
              <a:pathLst>
                <a:path w="7621" h="10324" extrusionOk="0">
                  <a:moveTo>
                    <a:pt x="5239" y="1"/>
                  </a:moveTo>
                  <a:cubicBezTo>
                    <a:pt x="5025" y="1"/>
                    <a:pt x="4810" y="60"/>
                    <a:pt x="4596" y="84"/>
                  </a:cubicBezTo>
                  <a:cubicBezTo>
                    <a:pt x="4251" y="132"/>
                    <a:pt x="3917" y="191"/>
                    <a:pt x="3572" y="239"/>
                  </a:cubicBezTo>
                  <a:cubicBezTo>
                    <a:pt x="3346" y="263"/>
                    <a:pt x="3120" y="334"/>
                    <a:pt x="2905" y="394"/>
                  </a:cubicBezTo>
                  <a:cubicBezTo>
                    <a:pt x="2489" y="513"/>
                    <a:pt x="2084" y="668"/>
                    <a:pt x="1691" y="858"/>
                  </a:cubicBezTo>
                  <a:cubicBezTo>
                    <a:pt x="1619" y="906"/>
                    <a:pt x="1536" y="906"/>
                    <a:pt x="1441" y="918"/>
                  </a:cubicBezTo>
                  <a:cubicBezTo>
                    <a:pt x="1238" y="953"/>
                    <a:pt x="1060" y="1049"/>
                    <a:pt x="905" y="1191"/>
                  </a:cubicBezTo>
                  <a:cubicBezTo>
                    <a:pt x="595" y="1501"/>
                    <a:pt x="238" y="1787"/>
                    <a:pt x="84" y="2227"/>
                  </a:cubicBezTo>
                  <a:cubicBezTo>
                    <a:pt x="72" y="2287"/>
                    <a:pt x="24" y="2323"/>
                    <a:pt x="0" y="2358"/>
                  </a:cubicBezTo>
                  <a:cubicBezTo>
                    <a:pt x="131" y="3227"/>
                    <a:pt x="262" y="4025"/>
                    <a:pt x="405" y="4835"/>
                  </a:cubicBezTo>
                  <a:cubicBezTo>
                    <a:pt x="441" y="5121"/>
                    <a:pt x="524" y="5406"/>
                    <a:pt x="595" y="5668"/>
                  </a:cubicBezTo>
                  <a:cubicBezTo>
                    <a:pt x="703" y="6037"/>
                    <a:pt x="786" y="6418"/>
                    <a:pt x="846" y="6799"/>
                  </a:cubicBezTo>
                  <a:cubicBezTo>
                    <a:pt x="893" y="7097"/>
                    <a:pt x="941" y="7395"/>
                    <a:pt x="1012" y="7692"/>
                  </a:cubicBezTo>
                  <a:cubicBezTo>
                    <a:pt x="1238" y="8514"/>
                    <a:pt x="1500" y="9312"/>
                    <a:pt x="1596" y="10169"/>
                  </a:cubicBezTo>
                  <a:cubicBezTo>
                    <a:pt x="1608" y="10240"/>
                    <a:pt x="1608" y="10312"/>
                    <a:pt x="1727" y="10324"/>
                  </a:cubicBezTo>
                  <a:cubicBezTo>
                    <a:pt x="2036" y="10085"/>
                    <a:pt x="2393" y="9907"/>
                    <a:pt x="2631" y="9573"/>
                  </a:cubicBezTo>
                  <a:cubicBezTo>
                    <a:pt x="2739" y="9419"/>
                    <a:pt x="2917" y="9312"/>
                    <a:pt x="3096" y="9276"/>
                  </a:cubicBezTo>
                  <a:cubicBezTo>
                    <a:pt x="3441" y="9181"/>
                    <a:pt x="3763" y="9050"/>
                    <a:pt x="4096" y="8883"/>
                  </a:cubicBezTo>
                  <a:cubicBezTo>
                    <a:pt x="4191" y="8835"/>
                    <a:pt x="4310" y="8811"/>
                    <a:pt x="4417" y="8800"/>
                  </a:cubicBezTo>
                  <a:cubicBezTo>
                    <a:pt x="5072" y="8692"/>
                    <a:pt x="5727" y="8597"/>
                    <a:pt x="6382" y="8514"/>
                  </a:cubicBezTo>
                  <a:cubicBezTo>
                    <a:pt x="6463" y="8506"/>
                    <a:pt x="6545" y="8486"/>
                    <a:pt x="6622" y="8486"/>
                  </a:cubicBezTo>
                  <a:cubicBezTo>
                    <a:pt x="6658" y="8486"/>
                    <a:pt x="6693" y="8491"/>
                    <a:pt x="6727" y="8502"/>
                  </a:cubicBezTo>
                  <a:cubicBezTo>
                    <a:pt x="6989" y="8573"/>
                    <a:pt x="7263" y="8526"/>
                    <a:pt x="7525" y="8585"/>
                  </a:cubicBezTo>
                  <a:cubicBezTo>
                    <a:pt x="7549" y="8585"/>
                    <a:pt x="7573" y="8561"/>
                    <a:pt x="7620" y="8526"/>
                  </a:cubicBezTo>
                  <a:cubicBezTo>
                    <a:pt x="7489" y="8180"/>
                    <a:pt x="7442" y="7788"/>
                    <a:pt x="7382" y="7383"/>
                  </a:cubicBezTo>
                  <a:cubicBezTo>
                    <a:pt x="7323" y="7026"/>
                    <a:pt x="7275" y="6668"/>
                    <a:pt x="7215" y="6311"/>
                  </a:cubicBezTo>
                  <a:cubicBezTo>
                    <a:pt x="7203" y="6156"/>
                    <a:pt x="7192" y="6014"/>
                    <a:pt x="7132" y="5894"/>
                  </a:cubicBezTo>
                  <a:cubicBezTo>
                    <a:pt x="6930" y="5406"/>
                    <a:pt x="6894" y="4882"/>
                    <a:pt x="6811" y="4370"/>
                  </a:cubicBezTo>
                  <a:cubicBezTo>
                    <a:pt x="6787" y="4228"/>
                    <a:pt x="6775" y="4061"/>
                    <a:pt x="6715" y="3918"/>
                  </a:cubicBezTo>
                  <a:cubicBezTo>
                    <a:pt x="6596" y="3597"/>
                    <a:pt x="6537" y="3275"/>
                    <a:pt x="6489" y="2942"/>
                  </a:cubicBezTo>
                  <a:lnTo>
                    <a:pt x="6358" y="1965"/>
                  </a:lnTo>
                  <a:cubicBezTo>
                    <a:pt x="6322" y="1811"/>
                    <a:pt x="6299" y="1644"/>
                    <a:pt x="6239" y="1501"/>
                  </a:cubicBezTo>
                  <a:cubicBezTo>
                    <a:pt x="6144" y="1311"/>
                    <a:pt x="6096" y="1096"/>
                    <a:pt x="6072" y="870"/>
                  </a:cubicBezTo>
                  <a:cubicBezTo>
                    <a:pt x="6060" y="703"/>
                    <a:pt x="6025" y="501"/>
                    <a:pt x="6001" y="322"/>
                  </a:cubicBezTo>
                  <a:cubicBezTo>
                    <a:pt x="5977" y="239"/>
                    <a:pt x="5941" y="144"/>
                    <a:pt x="5906" y="60"/>
                  </a:cubicBezTo>
                  <a:cubicBezTo>
                    <a:pt x="5668" y="25"/>
                    <a:pt x="5465" y="1"/>
                    <a:pt x="5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1182875" y="1809700"/>
              <a:ext cx="204525" cy="245175"/>
            </a:xfrm>
            <a:custGeom>
              <a:avLst/>
              <a:gdLst/>
              <a:ahLst/>
              <a:cxnLst/>
              <a:rect l="l" t="t" r="r" b="b"/>
              <a:pathLst>
                <a:path w="8181" h="9807" extrusionOk="0">
                  <a:moveTo>
                    <a:pt x="4383" y="1"/>
                  </a:moveTo>
                  <a:cubicBezTo>
                    <a:pt x="3995" y="1"/>
                    <a:pt x="3611" y="79"/>
                    <a:pt x="3227" y="139"/>
                  </a:cubicBezTo>
                  <a:cubicBezTo>
                    <a:pt x="2286" y="317"/>
                    <a:pt x="1382" y="615"/>
                    <a:pt x="501" y="948"/>
                  </a:cubicBezTo>
                  <a:cubicBezTo>
                    <a:pt x="322" y="1008"/>
                    <a:pt x="179" y="1115"/>
                    <a:pt x="0" y="1198"/>
                  </a:cubicBezTo>
                  <a:cubicBezTo>
                    <a:pt x="72" y="1317"/>
                    <a:pt x="108" y="1412"/>
                    <a:pt x="179" y="1484"/>
                  </a:cubicBezTo>
                  <a:cubicBezTo>
                    <a:pt x="322" y="1663"/>
                    <a:pt x="405" y="1853"/>
                    <a:pt x="417" y="2079"/>
                  </a:cubicBezTo>
                  <a:cubicBezTo>
                    <a:pt x="441" y="2341"/>
                    <a:pt x="524" y="2579"/>
                    <a:pt x="643" y="2817"/>
                  </a:cubicBezTo>
                  <a:cubicBezTo>
                    <a:pt x="679" y="2901"/>
                    <a:pt x="703" y="2984"/>
                    <a:pt x="715" y="3079"/>
                  </a:cubicBezTo>
                  <a:cubicBezTo>
                    <a:pt x="846" y="3627"/>
                    <a:pt x="977" y="4163"/>
                    <a:pt x="1096" y="4711"/>
                  </a:cubicBezTo>
                  <a:cubicBezTo>
                    <a:pt x="1239" y="5342"/>
                    <a:pt x="1370" y="5973"/>
                    <a:pt x="1501" y="6616"/>
                  </a:cubicBezTo>
                  <a:cubicBezTo>
                    <a:pt x="1536" y="6746"/>
                    <a:pt x="1560" y="6866"/>
                    <a:pt x="1596" y="6985"/>
                  </a:cubicBezTo>
                  <a:cubicBezTo>
                    <a:pt x="1751" y="7568"/>
                    <a:pt x="1905" y="8163"/>
                    <a:pt x="1965" y="8759"/>
                  </a:cubicBezTo>
                  <a:cubicBezTo>
                    <a:pt x="1977" y="8937"/>
                    <a:pt x="2013" y="9104"/>
                    <a:pt x="2036" y="9271"/>
                  </a:cubicBezTo>
                  <a:cubicBezTo>
                    <a:pt x="2072" y="9473"/>
                    <a:pt x="2191" y="9652"/>
                    <a:pt x="2286" y="9806"/>
                  </a:cubicBezTo>
                  <a:cubicBezTo>
                    <a:pt x="2584" y="9592"/>
                    <a:pt x="2846" y="9390"/>
                    <a:pt x="3120" y="9211"/>
                  </a:cubicBezTo>
                  <a:cubicBezTo>
                    <a:pt x="3763" y="8818"/>
                    <a:pt x="4453" y="8509"/>
                    <a:pt x="5203" y="8413"/>
                  </a:cubicBezTo>
                  <a:cubicBezTo>
                    <a:pt x="5584" y="8378"/>
                    <a:pt x="5954" y="8330"/>
                    <a:pt x="6323" y="8259"/>
                  </a:cubicBezTo>
                  <a:cubicBezTo>
                    <a:pt x="6453" y="8230"/>
                    <a:pt x="6581" y="8217"/>
                    <a:pt x="6707" y="8217"/>
                  </a:cubicBezTo>
                  <a:cubicBezTo>
                    <a:pt x="7108" y="8217"/>
                    <a:pt x="7487" y="8348"/>
                    <a:pt x="7859" y="8520"/>
                  </a:cubicBezTo>
                  <a:cubicBezTo>
                    <a:pt x="7930" y="8552"/>
                    <a:pt x="7996" y="8595"/>
                    <a:pt x="8068" y="8595"/>
                  </a:cubicBezTo>
                  <a:cubicBezTo>
                    <a:pt x="8103" y="8595"/>
                    <a:pt x="8140" y="8584"/>
                    <a:pt x="8180" y="8556"/>
                  </a:cubicBezTo>
                  <a:cubicBezTo>
                    <a:pt x="8180" y="8497"/>
                    <a:pt x="8180" y="8413"/>
                    <a:pt x="8168" y="8342"/>
                  </a:cubicBezTo>
                  <a:cubicBezTo>
                    <a:pt x="8121" y="7925"/>
                    <a:pt x="7990" y="7508"/>
                    <a:pt x="7870" y="7092"/>
                  </a:cubicBezTo>
                  <a:cubicBezTo>
                    <a:pt x="7680" y="6413"/>
                    <a:pt x="7489" y="5734"/>
                    <a:pt x="7406" y="5032"/>
                  </a:cubicBezTo>
                  <a:cubicBezTo>
                    <a:pt x="7394" y="4818"/>
                    <a:pt x="7335" y="4615"/>
                    <a:pt x="7275" y="4401"/>
                  </a:cubicBezTo>
                  <a:cubicBezTo>
                    <a:pt x="7156" y="3972"/>
                    <a:pt x="7049" y="3544"/>
                    <a:pt x="7013" y="3091"/>
                  </a:cubicBezTo>
                  <a:cubicBezTo>
                    <a:pt x="6918" y="2317"/>
                    <a:pt x="6835" y="1543"/>
                    <a:pt x="6751" y="770"/>
                  </a:cubicBezTo>
                  <a:cubicBezTo>
                    <a:pt x="6739" y="662"/>
                    <a:pt x="6716" y="543"/>
                    <a:pt x="6692" y="460"/>
                  </a:cubicBezTo>
                  <a:cubicBezTo>
                    <a:pt x="6561" y="424"/>
                    <a:pt x="6442" y="412"/>
                    <a:pt x="6335" y="365"/>
                  </a:cubicBezTo>
                  <a:cubicBezTo>
                    <a:pt x="5932" y="163"/>
                    <a:pt x="5510" y="37"/>
                    <a:pt x="5061" y="37"/>
                  </a:cubicBezTo>
                  <a:cubicBezTo>
                    <a:pt x="5006" y="37"/>
                    <a:pt x="4950" y="39"/>
                    <a:pt x="4894" y="43"/>
                  </a:cubicBezTo>
                  <a:lnTo>
                    <a:pt x="4846" y="43"/>
                  </a:lnTo>
                  <a:cubicBezTo>
                    <a:pt x="4691" y="13"/>
                    <a:pt x="4537" y="1"/>
                    <a:pt x="4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1247475" y="2032225"/>
              <a:ext cx="127700" cy="44675"/>
            </a:xfrm>
            <a:custGeom>
              <a:avLst/>
              <a:gdLst/>
              <a:ahLst/>
              <a:cxnLst/>
              <a:rect l="l" t="t" r="r" b="b"/>
              <a:pathLst>
                <a:path w="5108" h="1787" extrusionOk="0">
                  <a:moveTo>
                    <a:pt x="3977" y="0"/>
                  </a:moveTo>
                  <a:cubicBezTo>
                    <a:pt x="3608" y="36"/>
                    <a:pt x="3239" y="120"/>
                    <a:pt x="2858" y="143"/>
                  </a:cubicBezTo>
                  <a:cubicBezTo>
                    <a:pt x="2227" y="203"/>
                    <a:pt x="1631" y="429"/>
                    <a:pt x="1072" y="739"/>
                  </a:cubicBezTo>
                  <a:cubicBezTo>
                    <a:pt x="691" y="965"/>
                    <a:pt x="310" y="1203"/>
                    <a:pt x="0" y="1572"/>
                  </a:cubicBezTo>
                  <a:cubicBezTo>
                    <a:pt x="60" y="1644"/>
                    <a:pt x="119" y="1727"/>
                    <a:pt x="167" y="1786"/>
                  </a:cubicBezTo>
                  <a:cubicBezTo>
                    <a:pt x="333" y="1679"/>
                    <a:pt x="464" y="1548"/>
                    <a:pt x="631" y="1501"/>
                  </a:cubicBezTo>
                  <a:cubicBezTo>
                    <a:pt x="869" y="1429"/>
                    <a:pt x="1072" y="1310"/>
                    <a:pt x="1298" y="1203"/>
                  </a:cubicBezTo>
                  <a:cubicBezTo>
                    <a:pt x="1869" y="905"/>
                    <a:pt x="2477" y="739"/>
                    <a:pt x="3096" y="655"/>
                  </a:cubicBezTo>
                  <a:cubicBezTo>
                    <a:pt x="3215" y="632"/>
                    <a:pt x="3334" y="620"/>
                    <a:pt x="3429" y="572"/>
                  </a:cubicBezTo>
                  <a:cubicBezTo>
                    <a:pt x="3596" y="477"/>
                    <a:pt x="3786" y="453"/>
                    <a:pt x="3965" y="417"/>
                  </a:cubicBezTo>
                  <a:cubicBezTo>
                    <a:pt x="4322" y="358"/>
                    <a:pt x="4667" y="274"/>
                    <a:pt x="5108" y="203"/>
                  </a:cubicBezTo>
                  <a:cubicBezTo>
                    <a:pt x="4763" y="120"/>
                    <a:pt x="4524" y="60"/>
                    <a:pt x="4310" y="12"/>
                  </a:cubicBezTo>
                  <a:cubicBezTo>
                    <a:pt x="4203" y="0"/>
                    <a:pt x="4084" y="0"/>
                    <a:pt x="3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1416825" y="1995825"/>
              <a:ext cx="136350" cy="43425"/>
            </a:xfrm>
            <a:custGeom>
              <a:avLst/>
              <a:gdLst/>
              <a:ahLst/>
              <a:cxnLst/>
              <a:rect l="l" t="t" r="r" b="b"/>
              <a:pathLst>
                <a:path w="5454" h="1737" extrusionOk="0">
                  <a:moveTo>
                    <a:pt x="4423" y="0"/>
                  </a:moveTo>
                  <a:cubicBezTo>
                    <a:pt x="4303" y="0"/>
                    <a:pt x="4183" y="12"/>
                    <a:pt x="4061" y="40"/>
                  </a:cubicBezTo>
                  <a:cubicBezTo>
                    <a:pt x="3870" y="87"/>
                    <a:pt x="3668" y="99"/>
                    <a:pt x="3465" y="123"/>
                  </a:cubicBezTo>
                  <a:cubicBezTo>
                    <a:pt x="2787" y="206"/>
                    <a:pt x="2096" y="325"/>
                    <a:pt x="1477" y="647"/>
                  </a:cubicBezTo>
                  <a:cubicBezTo>
                    <a:pt x="1441" y="659"/>
                    <a:pt x="1418" y="683"/>
                    <a:pt x="1406" y="683"/>
                  </a:cubicBezTo>
                  <a:cubicBezTo>
                    <a:pt x="1025" y="778"/>
                    <a:pt x="703" y="1004"/>
                    <a:pt x="370" y="1218"/>
                  </a:cubicBezTo>
                  <a:cubicBezTo>
                    <a:pt x="191" y="1337"/>
                    <a:pt x="60" y="1492"/>
                    <a:pt x="1" y="1707"/>
                  </a:cubicBezTo>
                  <a:cubicBezTo>
                    <a:pt x="46" y="1727"/>
                    <a:pt x="86" y="1736"/>
                    <a:pt x="123" y="1736"/>
                  </a:cubicBezTo>
                  <a:cubicBezTo>
                    <a:pt x="211" y="1736"/>
                    <a:pt x="279" y="1686"/>
                    <a:pt x="346" y="1635"/>
                  </a:cubicBezTo>
                  <a:cubicBezTo>
                    <a:pt x="632" y="1421"/>
                    <a:pt x="941" y="1302"/>
                    <a:pt x="1263" y="1183"/>
                  </a:cubicBezTo>
                  <a:lnTo>
                    <a:pt x="1715" y="1052"/>
                  </a:lnTo>
                  <a:cubicBezTo>
                    <a:pt x="1787" y="1016"/>
                    <a:pt x="1894" y="1016"/>
                    <a:pt x="1953" y="980"/>
                  </a:cubicBezTo>
                  <a:cubicBezTo>
                    <a:pt x="2120" y="825"/>
                    <a:pt x="2311" y="814"/>
                    <a:pt x="2513" y="778"/>
                  </a:cubicBezTo>
                  <a:cubicBezTo>
                    <a:pt x="2739" y="754"/>
                    <a:pt x="2977" y="718"/>
                    <a:pt x="3204" y="683"/>
                  </a:cubicBezTo>
                  <a:cubicBezTo>
                    <a:pt x="3311" y="659"/>
                    <a:pt x="3406" y="659"/>
                    <a:pt x="3489" y="599"/>
                  </a:cubicBezTo>
                  <a:cubicBezTo>
                    <a:pt x="3680" y="456"/>
                    <a:pt x="3918" y="444"/>
                    <a:pt x="4144" y="409"/>
                  </a:cubicBezTo>
                  <a:cubicBezTo>
                    <a:pt x="4573" y="337"/>
                    <a:pt x="5001" y="266"/>
                    <a:pt x="5454" y="206"/>
                  </a:cubicBezTo>
                  <a:cubicBezTo>
                    <a:pt x="5108" y="100"/>
                    <a:pt x="4770" y="0"/>
                    <a:pt x="44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1168000" y="1750950"/>
              <a:ext cx="405425" cy="344700"/>
            </a:xfrm>
            <a:custGeom>
              <a:avLst/>
              <a:gdLst/>
              <a:ahLst/>
              <a:cxnLst/>
              <a:rect l="l" t="t" r="r" b="b"/>
              <a:pathLst>
                <a:path w="16217" h="13788" extrusionOk="0">
                  <a:moveTo>
                    <a:pt x="2739" y="13133"/>
                  </a:moveTo>
                  <a:cubicBezTo>
                    <a:pt x="2679" y="13121"/>
                    <a:pt x="2631" y="13097"/>
                    <a:pt x="2584" y="13097"/>
                  </a:cubicBezTo>
                  <a:cubicBezTo>
                    <a:pt x="2322" y="13061"/>
                    <a:pt x="2215" y="12895"/>
                    <a:pt x="2167" y="12656"/>
                  </a:cubicBezTo>
                  <a:cubicBezTo>
                    <a:pt x="2143" y="12478"/>
                    <a:pt x="2108" y="12287"/>
                    <a:pt x="1988" y="12144"/>
                  </a:cubicBezTo>
                  <a:cubicBezTo>
                    <a:pt x="1953" y="12061"/>
                    <a:pt x="1953" y="11978"/>
                    <a:pt x="1929" y="11883"/>
                  </a:cubicBezTo>
                  <a:cubicBezTo>
                    <a:pt x="1905" y="11704"/>
                    <a:pt x="1869" y="11513"/>
                    <a:pt x="1858" y="11335"/>
                  </a:cubicBezTo>
                  <a:cubicBezTo>
                    <a:pt x="1786" y="10835"/>
                    <a:pt x="1715" y="10311"/>
                    <a:pt x="1572" y="9799"/>
                  </a:cubicBezTo>
                  <a:cubicBezTo>
                    <a:pt x="1477" y="9418"/>
                    <a:pt x="1417" y="9013"/>
                    <a:pt x="1322" y="8632"/>
                  </a:cubicBezTo>
                  <a:cubicBezTo>
                    <a:pt x="1203" y="8061"/>
                    <a:pt x="1072" y="7501"/>
                    <a:pt x="941" y="6941"/>
                  </a:cubicBezTo>
                  <a:cubicBezTo>
                    <a:pt x="857" y="6608"/>
                    <a:pt x="774" y="6275"/>
                    <a:pt x="703" y="5929"/>
                  </a:cubicBezTo>
                  <a:cubicBezTo>
                    <a:pt x="667" y="5810"/>
                    <a:pt x="643" y="5679"/>
                    <a:pt x="595" y="5560"/>
                  </a:cubicBezTo>
                  <a:cubicBezTo>
                    <a:pt x="476" y="5239"/>
                    <a:pt x="381" y="4905"/>
                    <a:pt x="345" y="4560"/>
                  </a:cubicBezTo>
                  <a:cubicBezTo>
                    <a:pt x="322" y="4465"/>
                    <a:pt x="310" y="4358"/>
                    <a:pt x="250" y="4286"/>
                  </a:cubicBezTo>
                  <a:cubicBezTo>
                    <a:pt x="107" y="4024"/>
                    <a:pt x="83" y="3727"/>
                    <a:pt x="0" y="3465"/>
                  </a:cubicBezTo>
                  <a:cubicBezTo>
                    <a:pt x="238" y="3179"/>
                    <a:pt x="500" y="2989"/>
                    <a:pt x="834" y="2858"/>
                  </a:cubicBezTo>
                  <a:cubicBezTo>
                    <a:pt x="2036" y="2346"/>
                    <a:pt x="3262" y="1965"/>
                    <a:pt x="4548" y="1786"/>
                  </a:cubicBezTo>
                  <a:cubicBezTo>
                    <a:pt x="4632" y="1762"/>
                    <a:pt x="4703" y="1750"/>
                    <a:pt x="4763" y="1750"/>
                  </a:cubicBezTo>
                  <a:cubicBezTo>
                    <a:pt x="5287" y="1762"/>
                    <a:pt x="5798" y="1750"/>
                    <a:pt x="6310" y="1822"/>
                  </a:cubicBezTo>
                  <a:cubicBezTo>
                    <a:pt x="6668" y="1881"/>
                    <a:pt x="7037" y="1988"/>
                    <a:pt x="7346" y="2215"/>
                  </a:cubicBezTo>
                  <a:cubicBezTo>
                    <a:pt x="7430" y="2274"/>
                    <a:pt x="7525" y="2274"/>
                    <a:pt x="7620" y="2298"/>
                  </a:cubicBezTo>
                  <a:cubicBezTo>
                    <a:pt x="7930" y="1881"/>
                    <a:pt x="8275" y="1512"/>
                    <a:pt x="8680" y="1215"/>
                  </a:cubicBezTo>
                  <a:cubicBezTo>
                    <a:pt x="8811" y="1107"/>
                    <a:pt x="8977" y="1036"/>
                    <a:pt x="9156" y="1012"/>
                  </a:cubicBezTo>
                  <a:cubicBezTo>
                    <a:pt x="9275" y="988"/>
                    <a:pt x="9406" y="929"/>
                    <a:pt x="9525" y="893"/>
                  </a:cubicBezTo>
                  <a:cubicBezTo>
                    <a:pt x="9811" y="750"/>
                    <a:pt x="10073" y="595"/>
                    <a:pt x="10418" y="560"/>
                  </a:cubicBezTo>
                  <a:cubicBezTo>
                    <a:pt x="10430" y="560"/>
                    <a:pt x="10442" y="560"/>
                    <a:pt x="10466" y="548"/>
                  </a:cubicBezTo>
                  <a:cubicBezTo>
                    <a:pt x="10942" y="274"/>
                    <a:pt x="11490" y="274"/>
                    <a:pt x="12014" y="191"/>
                  </a:cubicBezTo>
                  <a:cubicBezTo>
                    <a:pt x="12264" y="143"/>
                    <a:pt x="12526" y="119"/>
                    <a:pt x="12787" y="72"/>
                  </a:cubicBezTo>
                  <a:cubicBezTo>
                    <a:pt x="13026" y="24"/>
                    <a:pt x="13264" y="0"/>
                    <a:pt x="13514" y="72"/>
                  </a:cubicBezTo>
                  <a:cubicBezTo>
                    <a:pt x="13597" y="95"/>
                    <a:pt x="13704" y="72"/>
                    <a:pt x="13811" y="72"/>
                  </a:cubicBezTo>
                  <a:cubicBezTo>
                    <a:pt x="14121" y="72"/>
                    <a:pt x="14335" y="238"/>
                    <a:pt x="14371" y="548"/>
                  </a:cubicBezTo>
                  <a:cubicBezTo>
                    <a:pt x="14419" y="786"/>
                    <a:pt x="14454" y="1036"/>
                    <a:pt x="14478" y="1274"/>
                  </a:cubicBezTo>
                  <a:cubicBezTo>
                    <a:pt x="14526" y="1548"/>
                    <a:pt x="14550" y="1810"/>
                    <a:pt x="14692" y="2060"/>
                  </a:cubicBezTo>
                  <a:cubicBezTo>
                    <a:pt x="14752" y="2179"/>
                    <a:pt x="14776" y="2334"/>
                    <a:pt x="14788" y="2477"/>
                  </a:cubicBezTo>
                  <a:cubicBezTo>
                    <a:pt x="14847" y="2810"/>
                    <a:pt x="14895" y="3131"/>
                    <a:pt x="14942" y="3465"/>
                  </a:cubicBezTo>
                  <a:cubicBezTo>
                    <a:pt x="14990" y="3786"/>
                    <a:pt x="15062" y="4120"/>
                    <a:pt x="15169" y="4429"/>
                  </a:cubicBezTo>
                  <a:cubicBezTo>
                    <a:pt x="15240" y="4655"/>
                    <a:pt x="15264" y="4905"/>
                    <a:pt x="15300" y="5144"/>
                  </a:cubicBezTo>
                  <a:cubicBezTo>
                    <a:pt x="15359" y="5572"/>
                    <a:pt x="15443" y="5989"/>
                    <a:pt x="15585" y="6406"/>
                  </a:cubicBezTo>
                  <a:cubicBezTo>
                    <a:pt x="15681" y="6691"/>
                    <a:pt x="15704" y="7001"/>
                    <a:pt x="15740" y="7299"/>
                  </a:cubicBezTo>
                  <a:cubicBezTo>
                    <a:pt x="15776" y="7501"/>
                    <a:pt x="15824" y="7692"/>
                    <a:pt x="15907" y="7882"/>
                  </a:cubicBezTo>
                  <a:cubicBezTo>
                    <a:pt x="16026" y="8168"/>
                    <a:pt x="16121" y="8477"/>
                    <a:pt x="16181" y="8787"/>
                  </a:cubicBezTo>
                  <a:cubicBezTo>
                    <a:pt x="16216" y="9061"/>
                    <a:pt x="16193" y="9323"/>
                    <a:pt x="16157" y="9608"/>
                  </a:cubicBezTo>
                  <a:cubicBezTo>
                    <a:pt x="16145" y="9704"/>
                    <a:pt x="16062" y="9775"/>
                    <a:pt x="16002" y="9882"/>
                  </a:cubicBezTo>
                  <a:cubicBezTo>
                    <a:pt x="16050" y="10132"/>
                    <a:pt x="16181" y="10382"/>
                    <a:pt x="16074" y="10656"/>
                  </a:cubicBezTo>
                  <a:cubicBezTo>
                    <a:pt x="15883" y="10740"/>
                    <a:pt x="15704" y="10740"/>
                    <a:pt x="15526" y="10668"/>
                  </a:cubicBezTo>
                  <a:cubicBezTo>
                    <a:pt x="15300" y="10573"/>
                    <a:pt x="15073" y="10561"/>
                    <a:pt x="14847" y="10620"/>
                  </a:cubicBezTo>
                  <a:cubicBezTo>
                    <a:pt x="14633" y="10668"/>
                    <a:pt x="14395" y="10680"/>
                    <a:pt x="14169" y="10728"/>
                  </a:cubicBezTo>
                  <a:cubicBezTo>
                    <a:pt x="14002" y="10751"/>
                    <a:pt x="13823" y="10775"/>
                    <a:pt x="13669" y="10870"/>
                  </a:cubicBezTo>
                  <a:cubicBezTo>
                    <a:pt x="13585" y="10930"/>
                    <a:pt x="13466" y="10954"/>
                    <a:pt x="13347" y="10966"/>
                  </a:cubicBezTo>
                  <a:cubicBezTo>
                    <a:pt x="13121" y="11013"/>
                    <a:pt x="12883" y="11025"/>
                    <a:pt x="12656" y="11073"/>
                  </a:cubicBezTo>
                  <a:cubicBezTo>
                    <a:pt x="12478" y="11097"/>
                    <a:pt x="12287" y="11097"/>
                    <a:pt x="12121" y="11228"/>
                  </a:cubicBezTo>
                  <a:cubicBezTo>
                    <a:pt x="12085" y="11263"/>
                    <a:pt x="12025" y="11287"/>
                    <a:pt x="11966" y="11287"/>
                  </a:cubicBezTo>
                  <a:cubicBezTo>
                    <a:pt x="11573" y="11287"/>
                    <a:pt x="11228" y="11466"/>
                    <a:pt x="10871" y="11561"/>
                  </a:cubicBezTo>
                  <a:cubicBezTo>
                    <a:pt x="10597" y="11632"/>
                    <a:pt x="10311" y="11763"/>
                    <a:pt x="10073" y="11966"/>
                  </a:cubicBezTo>
                  <a:cubicBezTo>
                    <a:pt x="9918" y="12085"/>
                    <a:pt x="9787" y="12121"/>
                    <a:pt x="9597" y="12049"/>
                  </a:cubicBezTo>
                  <a:cubicBezTo>
                    <a:pt x="9418" y="11978"/>
                    <a:pt x="9204" y="11918"/>
                    <a:pt x="9013" y="11966"/>
                  </a:cubicBezTo>
                  <a:cubicBezTo>
                    <a:pt x="8406" y="11799"/>
                    <a:pt x="7823" y="11990"/>
                    <a:pt x="7227" y="12121"/>
                  </a:cubicBezTo>
                  <a:cubicBezTo>
                    <a:pt x="6941" y="12180"/>
                    <a:pt x="6668" y="12264"/>
                    <a:pt x="6382" y="12299"/>
                  </a:cubicBezTo>
                  <a:cubicBezTo>
                    <a:pt x="5668" y="12442"/>
                    <a:pt x="5001" y="12692"/>
                    <a:pt x="4382" y="13073"/>
                  </a:cubicBezTo>
                  <a:cubicBezTo>
                    <a:pt x="4370" y="13097"/>
                    <a:pt x="4358" y="13097"/>
                    <a:pt x="4358" y="13109"/>
                  </a:cubicBezTo>
                  <a:cubicBezTo>
                    <a:pt x="4060" y="13240"/>
                    <a:pt x="3763" y="13359"/>
                    <a:pt x="3560" y="13645"/>
                  </a:cubicBezTo>
                  <a:cubicBezTo>
                    <a:pt x="3501" y="13716"/>
                    <a:pt x="3346" y="13752"/>
                    <a:pt x="3239" y="13764"/>
                  </a:cubicBezTo>
                  <a:cubicBezTo>
                    <a:pt x="3108" y="13788"/>
                    <a:pt x="2989" y="13716"/>
                    <a:pt x="2917" y="13597"/>
                  </a:cubicBezTo>
                  <a:cubicBezTo>
                    <a:pt x="2881" y="13407"/>
                    <a:pt x="2810" y="13276"/>
                    <a:pt x="2739" y="13133"/>
                  </a:cubicBezTo>
                  <a:close/>
                  <a:moveTo>
                    <a:pt x="7882" y="3024"/>
                  </a:moveTo>
                  <a:cubicBezTo>
                    <a:pt x="8013" y="3893"/>
                    <a:pt x="8156" y="4691"/>
                    <a:pt x="8287" y="5501"/>
                  </a:cubicBezTo>
                  <a:cubicBezTo>
                    <a:pt x="8335" y="5787"/>
                    <a:pt x="8406" y="6072"/>
                    <a:pt x="8477" y="6334"/>
                  </a:cubicBezTo>
                  <a:cubicBezTo>
                    <a:pt x="8585" y="6703"/>
                    <a:pt x="8680" y="7084"/>
                    <a:pt x="8727" y="7465"/>
                  </a:cubicBezTo>
                  <a:cubicBezTo>
                    <a:pt x="8775" y="7763"/>
                    <a:pt x="8823" y="8061"/>
                    <a:pt x="8894" y="8358"/>
                  </a:cubicBezTo>
                  <a:cubicBezTo>
                    <a:pt x="9120" y="9180"/>
                    <a:pt x="9394" y="9978"/>
                    <a:pt x="9478" y="10835"/>
                  </a:cubicBezTo>
                  <a:cubicBezTo>
                    <a:pt x="9489" y="10906"/>
                    <a:pt x="9489" y="10978"/>
                    <a:pt x="9608" y="10990"/>
                  </a:cubicBezTo>
                  <a:cubicBezTo>
                    <a:pt x="9918" y="10751"/>
                    <a:pt x="10275" y="10573"/>
                    <a:pt x="10513" y="10239"/>
                  </a:cubicBezTo>
                  <a:cubicBezTo>
                    <a:pt x="10621" y="10085"/>
                    <a:pt x="10799" y="9978"/>
                    <a:pt x="10978" y="9942"/>
                  </a:cubicBezTo>
                  <a:cubicBezTo>
                    <a:pt x="11323" y="9847"/>
                    <a:pt x="11656" y="9716"/>
                    <a:pt x="11978" y="9549"/>
                  </a:cubicBezTo>
                  <a:cubicBezTo>
                    <a:pt x="12085" y="9501"/>
                    <a:pt x="12204" y="9477"/>
                    <a:pt x="12311" y="9466"/>
                  </a:cubicBezTo>
                  <a:cubicBezTo>
                    <a:pt x="12954" y="9358"/>
                    <a:pt x="13621" y="9263"/>
                    <a:pt x="14264" y="9180"/>
                  </a:cubicBezTo>
                  <a:cubicBezTo>
                    <a:pt x="14395" y="9168"/>
                    <a:pt x="14514" y="9132"/>
                    <a:pt x="14609" y="9168"/>
                  </a:cubicBezTo>
                  <a:cubicBezTo>
                    <a:pt x="14883" y="9239"/>
                    <a:pt x="15145" y="9192"/>
                    <a:pt x="15419" y="9251"/>
                  </a:cubicBezTo>
                  <a:cubicBezTo>
                    <a:pt x="15431" y="9251"/>
                    <a:pt x="15454" y="9227"/>
                    <a:pt x="15502" y="9192"/>
                  </a:cubicBezTo>
                  <a:cubicBezTo>
                    <a:pt x="15335" y="8835"/>
                    <a:pt x="15300" y="8430"/>
                    <a:pt x="15240" y="8037"/>
                  </a:cubicBezTo>
                  <a:cubicBezTo>
                    <a:pt x="15181" y="7680"/>
                    <a:pt x="15133" y="7322"/>
                    <a:pt x="15073" y="6965"/>
                  </a:cubicBezTo>
                  <a:cubicBezTo>
                    <a:pt x="15062" y="6810"/>
                    <a:pt x="15038" y="6668"/>
                    <a:pt x="14978" y="6549"/>
                  </a:cubicBezTo>
                  <a:cubicBezTo>
                    <a:pt x="14788" y="6048"/>
                    <a:pt x="14740" y="5537"/>
                    <a:pt x="14669" y="5025"/>
                  </a:cubicBezTo>
                  <a:cubicBezTo>
                    <a:pt x="14645" y="4882"/>
                    <a:pt x="14621" y="4715"/>
                    <a:pt x="14561" y="4560"/>
                  </a:cubicBezTo>
                  <a:cubicBezTo>
                    <a:pt x="14442" y="4251"/>
                    <a:pt x="14383" y="3929"/>
                    <a:pt x="14347" y="3596"/>
                  </a:cubicBezTo>
                  <a:lnTo>
                    <a:pt x="14204" y="2619"/>
                  </a:lnTo>
                  <a:cubicBezTo>
                    <a:pt x="14180" y="2465"/>
                    <a:pt x="14145" y="2298"/>
                    <a:pt x="14085" y="2155"/>
                  </a:cubicBezTo>
                  <a:cubicBezTo>
                    <a:pt x="14002" y="1965"/>
                    <a:pt x="13954" y="1750"/>
                    <a:pt x="13930" y="1524"/>
                  </a:cubicBezTo>
                  <a:cubicBezTo>
                    <a:pt x="13907" y="1346"/>
                    <a:pt x="13883" y="1155"/>
                    <a:pt x="13847" y="976"/>
                  </a:cubicBezTo>
                  <a:cubicBezTo>
                    <a:pt x="13835" y="893"/>
                    <a:pt x="13788" y="798"/>
                    <a:pt x="13764" y="714"/>
                  </a:cubicBezTo>
                  <a:cubicBezTo>
                    <a:pt x="13526" y="679"/>
                    <a:pt x="13311" y="655"/>
                    <a:pt x="13097" y="655"/>
                  </a:cubicBezTo>
                  <a:cubicBezTo>
                    <a:pt x="12883" y="655"/>
                    <a:pt x="12656" y="714"/>
                    <a:pt x="12454" y="738"/>
                  </a:cubicBezTo>
                  <a:cubicBezTo>
                    <a:pt x="12109" y="786"/>
                    <a:pt x="11764" y="845"/>
                    <a:pt x="11430" y="893"/>
                  </a:cubicBezTo>
                  <a:cubicBezTo>
                    <a:pt x="11204" y="917"/>
                    <a:pt x="10978" y="988"/>
                    <a:pt x="10751" y="1048"/>
                  </a:cubicBezTo>
                  <a:cubicBezTo>
                    <a:pt x="10335" y="1167"/>
                    <a:pt x="9942" y="1322"/>
                    <a:pt x="9549" y="1512"/>
                  </a:cubicBezTo>
                  <a:cubicBezTo>
                    <a:pt x="9478" y="1560"/>
                    <a:pt x="9382" y="1560"/>
                    <a:pt x="9299" y="1572"/>
                  </a:cubicBezTo>
                  <a:cubicBezTo>
                    <a:pt x="9085" y="1607"/>
                    <a:pt x="8906" y="1703"/>
                    <a:pt x="8763" y="1846"/>
                  </a:cubicBezTo>
                  <a:cubicBezTo>
                    <a:pt x="8454" y="2155"/>
                    <a:pt x="8096" y="2429"/>
                    <a:pt x="7942" y="2881"/>
                  </a:cubicBezTo>
                  <a:cubicBezTo>
                    <a:pt x="7954" y="2953"/>
                    <a:pt x="7918" y="3000"/>
                    <a:pt x="7882" y="3024"/>
                  </a:cubicBezTo>
                  <a:close/>
                  <a:moveTo>
                    <a:pt x="584" y="3572"/>
                  </a:moveTo>
                  <a:cubicBezTo>
                    <a:pt x="655" y="3691"/>
                    <a:pt x="679" y="3774"/>
                    <a:pt x="762" y="3846"/>
                  </a:cubicBezTo>
                  <a:cubicBezTo>
                    <a:pt x="905" y="4024"/>
                    <a:pt x="976" y="4215"/>
                    <a:pt x="1000" y="4441"/>
                  </a:cubicBezTo>
                  <a:cubicBezTo>
                    <a:pt x="1024" y="4715"/>
                    <a:pt x="1096" y="4953"/>
                    <a:pt x="1215" y="5191"/>
                  </a:cubicBezTo>
                  <a:cubicBezTo>
                    <a:pt x="1262" y="5263"/>
                    <a:pt x="1274" y="5358"/>
                    <a:pt x="1298" y="5441"/>
                  </a:cubicBezTo>
                  <a:cubicBezTo>
                    <a:pt x="1429" y="5989"/>
                    <a:pt x="1560" y="6525"/>
                    <a:pt x="1679" y="7072"/>
                  </a:cubicBezTo>
                  <a:cubicBezTo>
                    <a:pt x="1810" y="7703"/>
                    <a:pt x="1953" y="8346"/>
                    <a:pt x="2084" y="8977"/>
                  </a:cubicBezTo>
                  <a:cubicBezTo>
                    <a:pt x="2108" y="9120"/>
                    <a:pt x="2143" y="9239"/>
                    <a:pt x="2167" y="9358"/>
                  </a:cubicBezTo>
                  <a:cubicBezTo>
                    <a:pt x="2334" y="9930"/>
                    <a:pt x="2489" y="10525"/>
                    <a:pt x="2548" y="11121"/>
                  </a:cubicBezTo>
                  <a:cubicBezTo>
                    <a:pt x="2560" y="11299"/>
                    <a:pt x="2584" y="11466"/>
                    <a:pt x="2620" y="11632"/>
                  </a:cubicBezTo>
                  <a:cubicBezTo>
                    <a:pt x="2643" y="11835"/>
                    <a:pt x="2762" y="12013"/>
                    <a:pt x="2870" y="12168"/>
                  </a:cubicBezTo>
                  <a:cubicBezTo>
                    <a:pt x="3167" y="11954"/>
                    <a:pt x="3417" y="11752"/>
                    <a:pt x="3703" y="11573"/>
                  </a:cubicBezTo>
                  <a:cubicBezTo>
                    <a:pt x="4346" y="11180"/>
                    <a:pt x="5025" y="10870"/>
                    <a:pt x="5787" y="10787"/>
                  </a:cubicBezTo>
                  <a:cubicBezTo>
                    <a:pt x="6156" y="10740"/>
                    <a:pt x="6537" y="10692"/>
                    <a:pt x="6906" y="10620"/>
                  </a:cubicBezTo>
                  <a:cubicBezTo>
                    <a:pt x="7453" y="10501"/>
                    <a:pt x="7942" y="10668"/>
                    <a:pt x="8442" y="10882"/>
                  </a:cubicBezTo>
                  <a:cubicBezTo>
                    <a:pt x="8537" y="10930"/>
                    <a:pt x="8644" y="11001"/>
                    <a:pt x="8763" y="10918"/>
                  </a:cubicBezTo>
                  <a:cubicBezTo>
                    <a:pt x="8763" y="10859"/>
                    <a:pt x="8763" y="10787"/>
                    <a:pt x="8751" y="10704"/>
                  </a:cubicBezTo>
                  <a:cubicBezTo>
                    <a:pt x="8704" y="10275"/>
                    <a:pt x="8585" y="9858"/>
                    <a:pt x="8465" y="9442"/>
                  </a:cubicBezTo>
                  <a:cubicBezTo>
                    <a:pt x="8275" y="8763"/>
                    <a:pt x="8084" y="8084"/>
                    <a:pt x="8001" y="7370"/>
                  </a:cubicBezTo>
                  <a:cubicBezTo>
                    <a:pt x="7989" y="7168"/>
                    <a:pt x="7930" y="6953"/>
                    <a:pt x="7870" y="6751"/>
                  </a:cubicBezTo>
                  <a:cubicBezTo>
                    <a:pt x="7751" y="6322"/>
                    <a:pt x="7644" y="5882"/>
                    <a:pt x="7608" y="5441"/>
                  </a:cubicBezTo>
                  <a:cubicBezTo>
                    <a:pt x="7513" y="4667"/>
                    <a:pt x="7430" y="3893"/>
                    <a:pt x="7346" y="3120"/>
                  </a:cubicBezTo>
                  <a:cubicBezTo>
                    <a:pt x="7334" y="3012"/>
                    <a:pt x="7311" y="2893"/>
                    <a:pt x="7287" y="2810"/>
                  </a:cubicBezTo>
                  <a:cubicBezTo>
                    <a:pt x="7156" y="2774"/>
                    <a:pt x="7037" y="2762"/>
                    <a:pt x="6930" y="2715"/>
                  </a:cubicBezTo>
                  <a:cubicBezTo>
                    <a:pt x="6477" y="2489"/>
                    <a:pt x="6001" y="2358"/>
                    <a:pt x="5489" y="2393"/>
                  </a:cubicBezTo>
                  <a:lnTo>
                    <a:pt x="5441" y="2393"/>
                  </a:lnTo>
                  <a:cubicBezTo>
                    <a:pt x="4894" y="2286"/>
                    <a:pt x="4358" y="2405"/>
                    <a:pt x="3822" y="2489"/>
                  </a:cubicBezTo>
                  <a:cubicBezTo>
                    <a:pt x="2881" y="2667"/>
                    <a:pt x="1977" y="2965"/>
                    <a:pt x="1096" y="3298"/>
                  </a:cubicBezTo>
                  <a:cubicBezTo>
                    <a:pt x="905" y="3370"/>
                    <a:pt x="762" y="3477"/>
                    <a:pt x="584" y="3572"/>
                  </a:cubicBezTo>
                  <a:close/>
                  <a:moveTo>
                    <a:pt x="8299" y="11454"/>
                  </a:moveTo>
                  <a:cubicBezTo>
                    <a:pt x="7954" y="11359"/>
                    <a:pt x="7727" y="11311"/>
                    <a:pt x="7501" y="11263"/>
                  </a:cubicBezTo>
                  <a:cubicBezTo>
                    <a:pt x="7394" y="11240"/>
                    <a:pt x="7275" y="11228"/>
                    <a:pt x="7156" y="11240"/>
                  </a:cubicBezTo>
                  <a:cubicBezTo>
                    <a:pt x="6787" y="11287"/>
                    <a:pt x="6418" y="11359"/>
                    <a:pt x="6037" y="11394"/>
                  </a:cubicBezTo>
                  <a:cubicBezTo>
                    <a:pt x="5406" y="11454"/>
                    <a:pt x="4810" y="11680"/>
                    <a:pt x="4251" y="11990"/>
                  </a:cubicBezTo>
                  <a:cubicBezTo>
                    <a:pt x="3870" y="12216"/>
                    <a:pt x="3489" y="12454"/>
                    <a:pt x="3179" y="12823"/>
                  </a:cubicBezTo>
                  <a:cubicBezTo>
                    <a:pt x="3239" y="12895"/>
                    <a:pt x="3298" y="12978"/>
                    <a:pt x="3346" y="13037"/>
                  </a:cubicBezTo>
                  <a:cubicBezTo>
                    <a:pt x="3512" y="12930"/>
                    <a:pt x="3643" y="12787"/>
                    <a:pt x="3810" y="12752"/>
                  </a:cubicBezTo>
                  <a:cubicBezTo>
                    <a:pt x="4048" y="12680"/>
                    <a:pt x="4251" y="12549"/>
                    <a:pt x="4477" y="12454"/>
                  </a:cubicBezTo>
                  <a:cubicBezTo>
                    <a:pt x="5048" y="12156"/>
                    <a:pt x="5656" y="11990"/>
                    <a:pt x="6275" y="11906"/>
                  </a:cubicBezTo>
                  <a:cubicBezTo>
                    <a:pt x="6394" y="11883"/>
                    <a:pt x="6513" y="11871"/>
                    <a:pt x="6608" y="11823"/>
                  </a:cubicBezTo>
                  <a:cubicBezTo>
                    <a:pt x="6775" y="11728"/>
                    <a:pt x="6965" y="11704"/>
                    <a:pt x="7144" y="11656"/>
                  </a:cubicBezTo>
                  <a:cubicBezTo>
                    <a:pt x="7501" y="11609"/>
                    <a:pt x="7858" y="11549"/>
                    <a:pt x="8299" y="11454"/>
                  </a:cubicBezTo>
                  <a:close/>
                  <a:moveTo>
                    <a:pt x="15383" y="9978"/>
                  </a:moveTo>
                  <a:cubicBezTo>
                    <a:pt x="14931" y="9858"/>
                    <a:pt x="14478" y="9727"/>
                    <a:pt x="14002" y="9835"/>
                  </a:cubicBezTo>
                  <a:cubicBezTo>
                    <a:pt x="13811" y="9882"/>
                    <a:pt x="13597" y="9894"/>
                    <a:pt x="13407" y="9918"/>
                  </a:cubicBezTo>
                  <a:cubicBezTo>
                    <a:pt x="12728" y="10001"/>
                    <a:pt x="12037" y="10120"/>
                    <a:pt x="11418" y="10442"/>
                  </a:cubicBezTo>
                  <a:cubicBezTo>
                    <a:pt x="11383" y="10454"/>
                    <a:pt x="11359" y="10478"/>
                    <a:pt x="11335" y="10478"/>
                  </a:cubicBezTo>
                  <a:cubicBezTo>
                    <a:pt x="10966" y="10573"/>
                    <a:pt x="10644" y="10799"/>
                    <a:pt x="10311" y="11013"/>
                  </a:cubicBezTo>
                  <a:cubicBezTo>
                    <a:pt x="10132" y="11132"/>
                    <a:pt x="10001" y="11287"/>
                    <a:pt x="9942" y="11502"/>
                  </a:cubicBezTo>
                  <a:cubicBezTo>
                    <a:pt x="10085" y="11573"/>
                    <a:pt x="10192" y="11502"/>
                    <a:pt x="10287" y="11430"/>
                  </a:cubicBezTo>
                  <a:cubicBezTo>
                    <a:pt x="10561" y="11216"/>
                    <a:pt x="10882" y="11097"/>
                    <a:pt x="11204" y="10978"/>
                  </a:cubicBezTo>
                  <a:lnTo>
                    <a:pt x="11656" y="10847"/>
                  </a:lnTo>
                  <a:cubicBezTo>
                    <a:pt x="11728" y="10811"/>
                    <a:pt x="11835" y="10811"/>
                    <a:pt x="11894" y="10775"/>
                  </a:cubicBezTo>
                  <a:cubicBezTo>
                    <a:pt x="12049" y="10620"/>
                    <a:pt x="12252" y="10609"/>
                    <a:pt x="12454" y="10573"/>
                  </a:cubicBezTo>
                  <a:cubicBezTo>
                    <a:pt x="12680" y="10549"/>
                    <a:pt x="12918" y="10513"/>
                    <a:pt x="13145" y="10478"/>
                  </a:cubicBezTo>
                  <a:cubicBezTo>
                    <a:pt x="13240" y="10454"/>
                    <a:pt x="13347" y="10454"/>
                    <a:pt x="13418" y="10394"/>
                  </a:cubicBezTo>
                  <a:cubicBezTo>
                    <a:pt x="13621" y="10251"/>
                    <a:pt x="13859" y="10239"/>
                    <a:pt x="14073" y="10204"/>
                  </a:cubicBezTo>
                  <a:cubicBezTo>
                    <a:pt x="14526" y="10132"/>
                    <a:pt x="14954" y="10061"/>
                    <a:pt x="15383" y="99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1404625" y="1833700"/>
              <a:ext cx="89925" cy="110150"/>
            </a:xfrm>
            <a:custGeom>
              <a:avLst/>
              <a:gdLst/>
              <a:ahLst/>
              <a:cxnLst/>
              <a:rect l="l" t="t" r="r" b="b"/>
              <a:pathLst>
                <a:path w="3597" h="4406" extrusionOk="0">
                  <a:moveTo>
                    <a:pt x="1679" y="1834"/>
                  </a:moveTo>
                  <a:cubicBezTo>
                    <a:pt x="1846" y="1488"/>
                    <a:pt x="2025" y="1167"/>
                    <a:pt x="2037" y="762"/>
                  </a:cubicBezTo>
                  <a:cubicBezTo>
                    <a:pt x="1906" y="762"/>
                    <a:pt x="1798" y="774"/>
                    <a:pt x="1679" y="774"/>
                  </a:cubicBezTo>
                  <a:cubicBezTo>
                    <a:pt x="1310" y="822"/>
                    <a:pt x="941" y="869"/>
                    <a:pt x="560" y="893"/>
                  </a:cubicBezTo>
                  <a:cubicBezTo>
                    <a:pt x="441" y="917"/>
                    <a:pt x="346" y="917"/>
                    <a:pt x="227" y="893"/>
                  </a:cubicBezTo>
                  <a:cubicBezTo>
                    <a:pt x="108" y="881"/>
                    <a:pt x="13" y="774"/>
                    <a:pt x="1" y="655"/>
                  </a:cubicBezTo>
                  <a:cubicBezTo>
                    <a:pt x="1" y="560"/>
                    <a:pt x="48" y="452"/>
                    <a:pt x="143" y="417"/>
                  </a:cubicBezTo>
                  <a:cubicBezTo>
                    <a:pt x="274" y="381"/>
                    <a:pt x="417" y="322"/>
                    <a:pt x="560" y="298"/>
                  </a:cubicBezTo>
                  <a:cubicBezTo>
                    <a:pt x="1072" y="214"/>
                    <a:pt x="1596" y="119"/>
                    <a:pt x="2096" y="60"/>
                  </a:cubicBezTo>
                  <a:cubicBezTo>
                    <a:pt x="2572" y="0"/>
                    <a:pt x="2906" y="357"/>
                    <a:pt x="2787" y="833"/>
                  </a:cubicBezTo>
                  <a:cubicBezTo>
                    <a:pt x="2703" y="1119"/>
                    <a:pt x="2608" y="1381"/>
                    <a:pt x="2501" y="1655"/>
                  </a:cubicBezTo>
                  <a:lnTo>
                    <a:pt x="2322" y="2096"/>
                  </a:lnTo>
                  <a:cubicBezTo>
                    <a:pt x="2394" y="2179"/>
                    <a:pt x="2465" y="2227"/>
                    <a:pt x="2513" y="2274"/>
                  </a:cubicBezTo>
                  <a:cubicBezTo>
                    <a:pt x="2644" y="2441"/>
                    <a:pt x="2584" y="2667"/>
                    <a:pt x="2394" y="2727"/>
                  </a:cubicBezTo>
                  <a:cubicBezTo>
                    <a:pt x="2287" y="2750"/>
                    <a:pt x="2168" y="2774"/>
                    <a:pt x="2048" y="2798"/>
                  </a:cubicBezTo>
                  <a:cubicBezTo>
                    <a:pt x="1977" y="3012"/>
                    <a:pt x="1810" y="3203"/>
                    <a:pt x="1906" y="3441"/>
                  </a:cubicBezTo>
                  <a:cubicBezTo>
                    <a:pt x="2037" y="3500"/>
                    <a:pt x="2144" y="3453"/>
                    <a:pt x="2227" y="3393"/>
                  </a:cubicBezTo>
                  <a:cubicBezTo>
                    <a:pt x="2549" y="3215"/>
                    <a:pt x="2906" y="3215"/>
                    <a:pt x="3239" y="3203"/>
                  </a:cubicBezTo>
                  <a:cubicBezTo>
                    <a:pt x="3418" y="3191"/>
                    <a:pt x="3572" y="3322"/>
                    <a:pt x="3584" y="3465"/>
                  </a:cubicBezTo>
                  <a:cubicBezTo>
                    <a:pt x="3596" y="3620"/>
                    <a:pt x="3513" y="3762"/>
                    <a:pt x="3334" y="3822"/>
                  </a:cubicBezTo>
                  <a:cubicBezTo>
                    <a:pt x="3275" y="3846"/>
                    <a:pt x="3227" y="3858"/>
                    <a:pt x="3168" y="3870"/>
                  </a:cubicBezTo>
                  <a:cubicBezTo>
                    <a:pt x="2727" y="3917"/>
                    <a:pt x="2322" y="4120"/>
                    <a:pt x="1906" y="4286"/>
                  </a:cubicBezTo>
                  <a:cubicBezTo>
                    <a:pt x="1727" y="4358"/>
                    <a:pt x="1513" y="4393"/>
                    <a:pt x="1310" y="4393"/>
                  </a:cubicBezTo>
                  <a:cubicBezTo>
                    <a:pt x="1060" y="4405"/>
                    <a:pt x="894" y="4215"/>
                    <a:pt x="953" y="3977"/>
                  </a:cubicBezTo>
                  <a:cubicBezTo>
                    <a:pt x="1001" y="3762"/>
                    <a:pt x="977" y="3548"/>
                    <a:pt x="1156" y="3381"/>
                  </a:cubicBezTo>
                  <a:cubicBezTo>
                    <a:pt x="1179" y="3370"/>
                    <a:pt x="1191" y="3322"/>
                    <a:pt x="1191" y="3310"/>
                  </a:cubicBezTo>
                  <a:cubicBezTo>
                    <a:pt x="1156" y="3084"/>
                    <a:pt x="1298" y="2893"/>
                    <a:pt x="1370" y="2691"/>
                  </a:cubicBezTo>
                  <a:cubicBezTo>
                    <a:pt x="1394" y="2631"/>
                    <a:pt x="1394" y="2560"/>
                    <a:pt x="1429" y="2477"/>
                  </a:cubicBezTo>
                  <a:cubicBezTo>
                    <a:pt x="1298" y="2417"/>
                    <a:pt x="1191" y="2369"/>
                    <a:pt x="1072" y="2310"/>
                  </a:cubicBezTo>
                  <a:cubicBezTo>
                    <a:pt x="1001" y="2274"/>
                    <a:pt x="905" y="2250"/>
                    <a:pt x="834" y="2203"/>
                  </a:cubicBezTo>
                  <a:cubicBezTo>
                    <a:pt x="727" y="2143"/>
                    <a:pt x="715" y="2000"/>
                    <a:pt x="786" y="1905"/>
                  </a:cubicBezTo>
                  <a:cubicBezTo>
                    <a:pt x="894" y="1774"/>
                    <a:pt x="1036" y="1715"/>
                    <a:pt x="1203" y="1762"/>
                  </a:cubicBezTo>
                  <a:cubicBezTo>
                    <a:pt x="1370" y="1762"/>
                    <a:pt x="1513" y="1786"/>
                    <a:pt x="1679" y="1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1254025" y="1863150"/>
              <a:ext cx="75025" cy="122375"/>
            </a:xfrm>
            <a:custGeom>
              <a:avLst/>
              <a:gdLst/>
              <a:ahLst/>
              <a:cxnLst/>
              <a:rect l="l" t="t" r="r" b="b"/>
              <a:pathLst>
                <a:path w="3001" h="4895" extrusionOk="0">
                  <a:moveTo>
                    <a:pt x="1786" y="2977"/>
                  </a:moveTo>
                  <a:cubicBezTo>
                    <a:pt x="1584" y="3037"/>
                    <a:pt x="1405" y="3096"/>
                    <a:pt x="1226" y="3144"/>
                  </a:cubicBezTo>
                  <a:cubicBezTo>
                    <a:pt x="1072" y="3192"/>
                    <a:pt x="893" y="3192"/>
                    <a:pt x="691" y="3215"/>
                  </a:cubicBezTo>
                  <a:cubicBezTo>
                    <a:pt x="679" y="3513"/>
                    <a:pt x="595" y="3799"/>
                    <a:pt x="631" y="4097"/>
                  </a:cubicBezTo>
                  <a:cubicBezTo>
                    <a:pt x="667" y="4323"/>
                    <a:pt x="679" y="4561"/>
                    <a:pt x="572" y="4775"/>
                  </a:cubicBezTo>
                  <a:cubicBezTo>
                    <a:pt x="536" y="4882"/>
                    <a:pt x="393" y="4894"/>
                    <a:pt x="333" y="4811"/>
                  </a:cubicBezTo>
                  <a:cubicBezTo>
                    <a:pt x="274" y="4739"/>
                    <a:pt x="214" y="4644"/>
                    <a:pt x="191" y="4561"/>
                  </a:cubicBezTo>
                  <a:cubicBezTo>
                    <a:pt x="83" y="4239"/>
                    <a:pt x="0" y="3930"/>
                    <a:pt x="71" y="3585"/>
                  </a:cubicBezTo>
                  <a:cubicBezTo>
                    <a:pt x="83" y="3501"/>
                    <a:pt x="83" y="3394"/>
                    <a:pt x="83" y="3287"/>
                  </a:cubicBezTo>
                  <a:lnTo>
                    <a:pt x="83" y="2775"/>
                  </a:lnTo>
                  <a:cubicBezTo>
                    <a:pt x="83" y="2668"/>
                    <a:pt x="95" y="2561"/>
                    <a:pt x="83" y="2477"/>
                  </a:cubicBezTo>
                  <a:cubicBezTo>
                    <a:pt x="12" y="1918"/>
                    <a:pt x="71" y="1382"/>
                    <a:pt x="95" y="834"/>
                  </a:cubicBezTo>
                  <a:cubicBezTo>
                    <a:pt x="119" y="596"/>
                    <a:pt x="191" y="394"/>
                    <a:pt x="333" y="191"/>
                  </a:cubicBezTo>
                  <a:cubicBezTo>
                    <a:pt x="488" y="1"/>
                    <a:pt x="691" y="1"/>
                    <a:pt x="857" y="167"/>
                  </a:cubicBezTo>
                  <a:cubicBezTo>
                    <a:pt x="929" y="239"/>
                    <a:pt x="976" y="334"/>
                    <a:pt x="1036" y="406"/>
                  </a:cubicBezTo>
                  <a:cubicBezTo>
                    <a:pt x="1453" y="989"/>
                    <a:pt x="1869" y="1584"/>
                    <a:pt x="2179" y="2239"/>
                  </a:cubicBezTo>
                  <a:cubicBezTo>
                    <a:pt x="2417" y="2727"/>
                    <a:pt x="2655" y="3215"/>
                    <a:pt x="2941" y="3680"/>
                  </a:cubicBezTo>
                  <a:cubicBezTo>
                    <a:pt x="3000" y="3763"/>
                    <a:pt x="3000" y="3906"/>
                    <a:pt x="3000" y="4001"/>
                  </a:cubicBezTo>
                  <a:cubicBezTo>
                    <a:pt x="3000" y="4168"/>
                    <a:pt x="2893" y="4287"/>
                    <a:pt x="2762" y="4335"/>
                  </a:cubicBezTo>
                  <a:cubicBezTo>
                    <a:pt x="2643" y="4358"/>
                    <a:pt x="2512" y="4299"/>
                    <a:pt x="2441" y="4180"/>
                  </a:cubicBezTo>
                  <a:cubicBezTo>
                    <a:pt x="2346" y="4025"/>
                    <a:pt x="2262" y="3858"/>
                    <a:pt x="2179" y="3692"/>
                  </a:cubicBezTo>
                  <a:cubicBezTo>
                    <a:pt x="2084" y="3430"/>
                    <a:pt x="1941" y="3192"/>
                    <a:pt x="1786" y="2977"/>
                  </a:cubicBezTo>
                  <a:close/>
                  <a:moveTo>
                    <a:pt x="738" y="2620"/>
                  </a:moveTo>
                  <a:cubicBezTo>
                    <a:pt x="1036" y="2608"/>
                    <a:pt x="1286" y="2549"/>
                    <a:pt x="1500" y="2322"/>
                  </a:cubicBezTo>
                  <a:cubicBezTo>
                    <a:pt x="1250" y="1906"/>
                    <a:pt x="1084" y="1465"/>
                    <a:pt x="714" y="1108"/>
                  </a:cubicBezTo>
                  <a:cubicBezTo>
                    <a:pt x="607" y="1584"/>
                    <a:pt x="619" y="2144"/>
                    <a:pt x="738" y="2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4"/>
          <p:cNvGrpSpPr/>
          <p:nvPr/>
        </p:nvGrpSpPr>
        <p:grpSpPr>
          <a:xfrm>
            <a:off x="1314518" y="508000"/>
            <a:ext cx="1387205" cy="1161840"/>
            <a:chOff x="2391350" y="3583000"/>
            <a:chExt cx="571525" cy="478675"/>
          </a:xfrm>
        </p:grpSpPr>
        <p:sp>
          <p:nvSpPr>
            <p:cNvPr id="1033" name="Google Shape;1033;p44"/>
            <p:cNvSpPr/>
            <p:nvPr/>
          </p:nvSpPr>
          <p:spPr>
            <a:xfrm>
              <a:off x="2400875" y="3591050"/>
              <a:ext cx="343225" cy="369125"/>
            </a:xfrm>
            <a:custGeom>
              <a:avLst/>
              <a:gdLst/>
              <a:ahLst/>
              <a:cxnLst/>
              <a:rect l="l" t="t" r="r" b="b"/>
              <a:pathLst>
                <a:path w="13729" h="14765" extrusionOk="0">
                  <a:moveTo>
                    <a:pt x="6621" y="12800"/>
                  </a:moveTo>
                  <a:cubicBezTo>
                    <a:pt x="6073" y="13704"/>
                    <a:pt x="5430" y="14419"/>
                    <a:pt x="4406" y="14764"/>
                  </a:cubicBezTo>
                  <a:cubicBezTo>
                    <a:pt x="4632" y="14228"/>
                    <a:pt x="4823" y="13693"/>
                    <a:pt x="5061" y="13157"/>
                  </a:cubicBezTo>
                  <a:cubicBezTo>
                    <a:pt x="5192" y="12847"/>
                    <a:pt x="5180" y="12740"/>
                    <a:pt x="4859" y="12657"/>
                  </a:cubicBezTo>
                  <a:cubicBezTo>
                    <a:pt x="4466" y="12550"/>
                    <a:pt x="4049" y="12514"/>
                    <a:pt x="3680" y="12383"/>
                  </a:cubicBezTo>
                  <a:cubicBezTo>
                    <a:pt x="3311" y="12252"/>
                    <a:pt x="2942" y="12073"/>
                    <a:pt x="2608" y="11847"/>
                  </a:cubicBezTo>
                  <a:cubicBezTo>
                    <a:pt x="2192" y="11561"/>
                    <a:pt x="1811" y="11240"/>
                    <a:pt x="1453" y="10895"/>
                  </a:cubicBezTo>
                  <a:cubicBezTo>
                    <a:pt x="834" y="10311"/>
                    <a:pt x="632" y="9525"/>
                    <a:pt x="441" y="8740"/>
                  </a:cubicBezTo>
                  <a:cubicBezTo>
                    <a:pt x="1" y="7001"/>
                    <a:pt x="346" y="5394"/>
                    <a:pt x="1251" y="3906"/>
                  </a:cubicBezTo>
                  <a:cubicBezTo>
                    <a:pt x="1608" y="3310"/>
                    <a:pt x="2168" y="2810"/>
                    <a:pt x="2668" y="2334"/>
                  </a:cubicBezTo>
                  <a:cubicBezTo>
                    <a:pt x="3858" y="1203"/>
                    <a:pt x="5287" y="524"/>
                    <a:pt x="6906" y="274"/>
                  </a:cubicBezTo>
                  <a:cubicBezTo>
                    <a:pt x="8633" y="0"/>
                    <a:pt x="10288" y="286"/>
                    <a:pt x="11669" y="1417"/>
                  </a:cubicBezTo>
                  <a:cubicBezTo>
                    <a:pt x="12776" y="2322"/>
                    <a:pt x="13503" y="3501"/>
                    <a:pt x="13622" y="4989"/>
                  </a:cubicBezTo>
                  <a:cubicBezTo>
                    <a:pt x="13681" y="5823"/>
                    <a:pt x="13729" y="6620"/>
                    <a:pt x="13514" y="7442"/>
                  </a:cubicBezTo>
                  <a:cubicBezTo>
                    <a:pt x="13443" y="7692"/>
                    <a:pt x="13383" y="7966"/>
                    <a:pt x="13276" y="8216"/>
                  </a:cubicBezTo>
                  <a:cubicBezTo>
                    <a:pt x="13062" y="8740"/>
                    <a:pt x="12836" y="9275"/>
                    <a:pt x="12586" y="9775"/>
                  </a:cubicBezTo>
                  <a:cubicBezTo>
                    <a:pt x="12252" y="10454"/>
                    <a:pt x="11752" y="11002"/>
                    <a:pt x="11133" y="11430"/>
                  </a:cubicBezTo>
                  <a:cubicBezTo>
                    <a:pt x="10371" y="12002"/>
                    <a:pt x="9538" y="12442"/>
                    <a:pt x="8633" y="12716"/>
                  </a:cubicBezTo>
                  <a:cubicBezTo>
                    <a:pt x="8299" y="12811"/>
                    <a:pt x="7966" y="12919"/>
                    <a:pt x="7621" y="13014"/>
                  </a:cubicBezTo>
                  <a:cubicBezTo>
                    <a:pt x="7287" y="13109"/>
                    <a:pt x="6942" y="13192"/>
                    <a:pt x="6621" y="12800"/>
                  </a:cubicBezTo>
                  <a:close/>
                  <a:moveTo>
                    <a:pt x="10466" y="6787"/>
                  </a:moveTo>
                  <a:cubicBezTo>
                    <a:pt x="10466" y="7085"/>
                    <a:pt x="10645" y="7370"/>
                    <a:pt x="10871" y="7418"/>
                  </a:cubicBezTo>
                  <a:cubicBezTo>
                    <a:pt x="11133" y="7478"/>
                    <a:pt x="11407" y="7299"/>
                    <a:pt x="11526" y="6977"/>
                  </a:cubicBezTo>
                  <a:cubicBezTo>
                    <a:pt x="11586" y="6823"/>
                    <a:pt x="11609" y="6656"/>
                    <a:pt x="11609" y="6489"/>
                  </a:cubicBezTo>
                  <a:cubicBezTo>
                    <a:pt x="11609" y="6132"/>
                    <a:pt x="11336" y="5942"/>
                    <a:pt x="11002" y="6061"/>
                  </a:cubicBezTo>
                  <a:cubicBezTo>
                    <a:pt x="10693" y="6168"/>
                    <a:pt x="10466" y="6477"/>
                    <a:pt x="10466" y="6787"/>
                  </a:cubicBezTo>
                  <a:close/>
                  <a:moveTo>
                    <a:pt x="8192" y="6465"/>
                  </a:moveTo>
                  <a:cubicBezTo>
                    <a:pt x="8192" y="6204"/>
                    <a:pt x="8145" y="6013"/>
                    <a:pt x="7918" y="5930"/>
                  </a:cubicBezTo>
                  <a:cubicBezTo>
                    <a:pt x="7716" y="5834"/>
                    <a:pt x="7514" y="5882"/>
                    <a:pt x="7371" y="6049"/>
                  </a:cubicBezTo>
                  <a:cubicBezTo>
                    <a:pt x="7109" y="6311"/>
                    <a:pt x="7026" y="6656"/>
                    <a:pt x="7133" y="7013"/>
                  </a:cubicBezTo>
                  <a:cubicBezTo>
                    <a:pt x="7216" y="7323"/>
                    <a:pt x="7478" y="7418"/>
                    <a:pt x="7740" y="7216"/>
                  </a:cubicBezTo>
                  <a:cubicBezTo>
                    <a:pt x="8026" y="7025"/>
                    <a:pt x="8145" y="6739"/>
                    <a:pt x="8192" y="6465"/>
                  </a:cubicBezTo>
                  <a:close/>
                  <a:moveTo>
                    <a:pt x="4501" y="6680"/>
                  </a:moveTo>
                  <a:cubicBezTo>
                    <a:pt x="4501" y="6418"/>
                    <a:pt x="4263" y="6204"/>
                    <a:pt x="3966" y="6204"/>
                  </a:cubicBezTo>
                  <a:cubicBezTo>
                    <a:pt x="3692" y="6204"/>
                    <a:pt x="3394" y="6561"/>
                    <a:pt x="3394" y="6858"/>
                  </a:cubicBezTo>
                  <a:cubicBezTo>
                    <a:pt x="3394" y="7192"/>
                    <a:pt x="3620" y="7478"/>
                    <a:pt x="3870" y="7478"/>
                  </a:cubicBezTo>
                  <a:cubicBezTo>
                    <a:pt x="4192" y="7478"/>
                    <a:pt x="4501" y="7085"/>
                    <a:pt x="4501" y="66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4"/>
            <p:cNvSpPr/>
            <p:nvPr/>
          </p:nvSpPr>
          <p:spPr>
            <a:xfrm>
              <a:off x="2650325" y="3685700"/>
              <a:ext cx="297675" cy="361075"/>
            </a:xfrm>
            <a:custGeom>
              <a:avLst/>
              <a:gdLst/>
              <a:ahLst/>
              <a:cxnLst/>
              <a:rect l="l" t="t" r="r" b="b"/>
              <a:pathLst>
                <a:path w="11907" h="14443" extrusionOk="0">
                  <a:moveTo>
                    <a:pt x="6084" y="14443"/>
                  </a:moveTo>
                  <a:cubicBezTo>
                    <a:pt x="5584" y="14407"/>
                    <a:pt x="5239" y="14193"/>
                    <a:pt x="5049" y="13871"/>
                  </a:cubicBezTo>
                  <a:cubicBezTo>
                    <a:pt x="4810" y="13467"/>
                    <a:pt x="4632" y="13038"/>
                    <a:pt x="4477" y="12585"/>
                  </a:cubicBezTo>
                  <a:cubicBezTo>
                    <a:pt x="4406" y="12383"/>
                    <a:pt x="4334" y="12276"/>
                    <a:pt x="4120" y="12240"/>
                  </a:cubicBezTo>
                  <a:cubicBezTo>
                    <a:pt x="3822" y="12216"/>
                    <a:pt x="3525" y="12181"/>
                    <a:pt x="3227" y="12121"/>
                  </a:cubicBezTo>
                  <a:cubicBezTo>
                    <a:pt x="1715" y="11823"/>
                    <a:pt x="643" y="11014"/>
                    <a:pt x="84" y="9537"/>
                  </a:cubicBezTo>
                  <a:cubicBezTo>
                    <a:pt x="72" y="9490"/>
                    <a:pt x="60" y="9430"/>
                    <a:pt x="60" y="9383"/>
                  </a:cubicBezTo>
                  <a:cubicBezTo>
                    <a:pt x="48" y="9204"/>
                    <a:pt x="12" y="9025"/>
                    <a:pt x="0" y="8883"/>
                  </a:cubicBezTo>
                  <a:cubicBezTo>
                    <a:pt x="607" y="8454"/>
                    <a:pt x="1215" y="8061"/>
                    <a:pt x="1774" y="7621"/>
                  </a:cubicBezTo>
                  <a:cubicBezTo>
                    <a:pt x="2084" y="7382"/>
                    <a:pt x="2382" y="7061"/>
                    <a:pt x="2584" y="6740"/>
                  </a:cubicBezTo>
                  <a:cubicBezTo>
                    <a:pt x="3274" y="5656"/>
                    <a:pt x="3858" y="4501"/>
                    <a:pt x="4001" y="3215"/>
                  </a:cubicBezTo>
                  <a:cubicBezTo>
                    <a:pt x="4072" y="2572"/>
                    <a:pt x="4036" y="1906"/>
                    <a:pt x="4048" y="1263"/>
                  </a:cubicBezTo>
                  <a:cubicBezTo>
                    <a:pt x="4048" y="1084"/>
                    <a:pt x="4013" y="894"/>
                    <a:pt x="4001" y="715"/>
                  </a:cubicBezTo>
                  <a:cubicBezTo>
                    <a:pt x="4548" y="358"/>
                    <a:pt x="5168" y="322"/>
                    <a:pt x="5739" y="191"/>
                  </a:cubicBezTo>
                  <a:cubicBezTo>
                    <a:pt x="6620" y="1"/>
                    <a:pt x="7501" y="72"/>
                    <a:pt x="8335" y="310"/>
                  </a:cubicBezTo>
                  <a:cubicBezTo>
                    <a:pt x="10144" y="846"/>
                    <a:pt x="11633" y="2168"/>
                    <a:pt x="11835" y="4287"/>
                  </a:cubicBezTo>
                  <a:cubicBezTo>
                    <a:pt x="11907" y="5073"/>
                    <a:pt x="11907" y="5858"/>
                    <a:pt x="11799" y="6644"/>
                  </a:cubicBezTo>
                  <a:cubicBezTo>
                    <a:pt x="11716" y="7347"/>
                    <a:pt x="11442" y="7978"/>
                    <a:pt x="11133" y="8597"/>
                  </a:cubicBezTo>
                  <a:cubicBezTo>
                    <a:pt x="10740" y="9371"/>
                    <a:pt x="10252" y="10073"/>
                    <a:pt x="9632" y="10669"/>
                  </a:cubicBezTo>
                  <a:cubicBezTo>
                    <a:pt x="8989" y="11276"/>
                    <a:pt x="8180" y="11562"/>
                    <a:pt x="7382" y="11859"/>
                  </a:cubicBezTo>
                  <a:cubicBezTo>
                    <a:pt x="7323" y="11883"/>
                    <a:pt x="7251" y="11883"/>
                    <a:pt x="7192" y="11919"/>
                  </a:cubicBezTo>
                  <a:lnTo>
                    <a:pt x="6299" y="12228"/>
                  </a:lnTo>
                  <a:cubicBezTo>
                    <a:pt x="6215" y="12621"/>
                    <a:pt x="6120" y="13014"/>
                    <a:pt x="6072" y="13407"/>
                  </a:cubicBezTo>
                  <a:cubicBezTo>
                    <a:pt x="6037" y="13597"/>
                    <a:pt x="6096" y="13812"/>
                    <a:pt x="6120" y="14002"/>
                  </a:cubicBezTo>
                  <a:cubicBezTo>
                    <a:pt x="6096" y="14133"/>
                    <a:pt x="6084" y="14252"/>
                    <a:pt x="6084" y="14443"/>
                  </a:cubicBezTo>
                  <a:close/>
                  <a:moveTo>
                    <a:pt x="9490" y="6156"/>
                  </a:moveTo>
                  <a:cubicBezTo>
                    <a:pt x="9478" y="6692"/>
                    <a:pt x="9716" y="6930"/>
                    <a:pt x="10025" y="6811"/>
                  </a:cubicBezTo>
                  <a:cubicBezTo>
                    <a:pt x="10347" y="6692"/>
                    <a:pt x="10597" y="6251"/>
                    <a:pt x="10537" y="5918"/>
                  </a:cubicBezTo>
                  <a:cubicBezTo>
                    <a:pt x="10490" y="5716"/>
                    <a:pt x="10371" y="5549"/>
                    <a:pt x="10144" y="5501"/>
                  </a:cubicBezTo>
                  <a:cubicBezTo>
                    <a:pt x="9930" y="5442"/>
                    <a:pt x="9751" y="5549"/>
                    <a:pt x="9656" y="5751"/>
                  </a:cubicBezTo>
                  <a:cubicBezTo>
                    <a:pt x="9585" y="5906"/>
                    <a:pt x="9525" y="6085"/>
                    <a:pt x="9490" y="6156"/>
                  </a:cubicBezTo>
                  <a:close/>
                  <a:moveTo>
                    <a:pt x="5084" y="6156"/>
                  </a:moveTo>
                  <a:cubicBezTo>
                    <a:pt x="5108" y="5811"/>
                    <a:pt x="4906" y="5608"/>
                    <a:pt x="4596" y="5597"/>
                  </a:cubicBezTo>
                  <a:cubicBezTo>
                    <a:pt x="4346" y="5573"/>
                    <a:pt x="4072" y="5870"/>
                    <a:pt x="4060" y="6216"/>
                  </a:cubicBezTo>
                  <a:cubicBezTo>
                    <a:pt x="4048" y="6513"/>
                    <a:pt x="4251" y="6751"/>
                    <a:pt x="4537" y="6751"/>
                  </a:cubicBezTo>
                  <a:cubicBezTo>
                    <a:pt x="4846" y="6728"/>
                    <a:pt x="5072" y="6501"/>
                    <a:pt x="5084" y="6156"/>
                  </a:cubicBezTo>
                  <a:close/>
                  <a:moveTo>
                    <a:pt x="7966" y="5930"/>
                  </a:moveTo>
                  <a:cubicBezTo>
                    <a:pt x="7966" y="5549"/>
                    <a:pt x="7846" y="5394"/>
                    <a:pt x="7632" y="5430"/>
                  </a:cubicBezTo>
                  <a:cubicBezTo>
                    <a:pt x="7239" y="5477"/>
                    <a:pt x="6942" y="5835"/>
                    <a:pt x="7037" y="6216"/>
                  </a:cubicBezTo>
                  <a:cubicBezTo>
                    <a:pt x="7073" y="6347"/>
                    <a:pt x="7204" y="6549"/>
                    <a:pt x="7323" y="6573"/>
                  </a:cubicBezTo>
                  <a:cubicBezTo>
                    <a:pt x="7442" y="6609"/>
                    <a:pt x="7656" y="6525"/>
                    <a:pt x="7751" y="6430"/>
                  </a:cubicBezTo>
                  <a:cubicBezTo>
                    <a:pt x="7870" y="6251"/>
                    <a:pt x="7918" y="6025"/>
                    <a:pt x="7966" y="59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4"/>
            <p:cNvSpPr/>
            <p:nvPr/>
          </p:nvSpPr>
          <p:spPr>
            <a:xfrm>
              <a:off x="2662525" y="3739575"/>
              <a:ext cx="28300" cy="38425"/>
            </a:xfrm>
            <a:custGeom>
              <a:avLst/>
              <a:gdLst/>
              <a:ahLst/>
              <a:cxnLst/>
              <a:rect l="l" t="t" r="r" b="b"/>
              <a:pathLst>
                <a:path w="1132" h="1537" extrusionOk="0">
                  <a:moveTo>
                    <a:pt x="0" y="846"/>
                  </a:moveTo>
                  <a:cubicBezTo>
                    <a:pt x="0" y="536"/>
                    <a:pt x="227" y="227"/>
                    <a:pt x="524" y="120"/>
                  </a:cubicBezTo>
                  <a:cubicBezTo>
                    <a:pt x="846" y="1"/>
                    <a:pt x="1132" y="191"/>
                    <a:pt x="1132" y="548"/>
                  </a:cubicBezTo>
                  <a:cubicBezTo>
                    <a:pt x="1132" y="715"/>
                    <a:pt x="1108" y="894"/>
                    <a:pt x="1048" y="1036"/>
                  </a:cubicBezTo>
                  <a:cubicBezTo>
                    <a:pt x="941" y="1358"/>
                    <a:pt x="655" y="1537"/>
                    <a:pt x="393" y="1477"/>
                  </a:cubicBezTo>
                  <a:cubicBezTo>
                    <a:pt x="179" y="1429"/>
                    <a:pt x="0" y="1144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4"/>
            <p:cNvSpPr/>
            <p:nvPr/>
          </p:nvSpPr>
          <p:spPr>
            <a:xfrm>
              <a:off x="2576800" y="3736900"/>
              <a:ext cx="28900" cy="39600"/>
            </a:xfrm>
            <a:custGeom>
              <a:avLst/>
              <a:gdLst/>
              <a:ahLst/>
              <a:cxnLst/>
              <a:rect l="l" t="t" r="r" b="b"/>
              <a:pathLst>
                <a:path w="1156" h="1584" extrusionOk="0">
                  <a:moveTo>
                    <a:pt x="1155" y="631"/>
                  </a:moveTo>
                  <a:cubicBezTo>
                    <a:pt x="1108" y="905"/>
                    <a:pt x="989" y="1191"/>
                    <a:pt x="727" y="1382"/>
                  </a:cubicBezTo>
                  <a:cubicBezTo>
                    <a:pt x="453" y="1584"/>
                    <a:pt x="203" y="1489"/>
                    <a:pt x="108" y="1179"/>
                  </a:cubicBezTo>
                  <a:cubicBezTo>
                    <a:pt x="0" y="822"/>
                    <a:pt x="84" y="489"/>
                    <a:pt x="346" y="215"/>
                  </a:cubicBezTo>
                  <a:cubicBezTo>
                    <a:pt x="500" y="48"/>
                    <a:pt x="691" y="0"/>
                    <a:pt x="905" y="96"/>
                  </a:cubicBezTo>
                  <a:cubicBezTo>
                    <a:pt x="1108" y="179"/>
                    <a:pt x="1155" y="358"/>
                    <a:pt x="1155" y="6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4"/>
            <p:cNvSpPr/>
            <p:nvPr/>
          </p:nvSpPr>
          <p:spPr>
            <a:xfrm>
              <a:off x="2485725" y="3745825"/>
              <a:ext cx="27700" cy="32475"/>
            </a:xfrm>
            <a:custGeom>
              <a:avLst/>
              <a:gdLst/>
              <a:ahLst/>
              <a:cxnLst/>
              <a:rect l="l" t="t" r="r" b="b"/>
              <a:pathLst>
                <a:path w="1108" h="1299" extrusionOk="0">
                  <a:moveTo>
                    <a:pt x="1107" y="489"/>
                  </a:moveTo>
                  <a:cubicBezTo>
                    <a:pt x="1107" y="894"/>
                    <a:pt x="810" y="1298"/>
                    <a:pt x="476" y="1287"/>
                  </a:cubicBezTo>
                  <a:cubicBezTo>
                    <a:pt x="226" y="1287"/>
                    <a:pt x="0" y="989"/>
                    <a:pt x="0" y="667"/>
                  </a:cubicBezTo>
                  <a:cubicBezTo>
                    <a:pt x="0" y="358"/>
                    <a:pt x="298" y="1"/>
                    <a:pt x="572" y="13"/>
                  </a:cubicBezTo>
                  <a:cubicBezTo>
                    <a:pt x="869" y="13"/>
                    <a:pt x="1095" y="227"/>
                    <a:pt x="1107" y="4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4"/>
            <p:cNvSpPr/>
            <p:nvPr/>
          </p:nvSpPr>
          <p:spPr>
            <a:xfrm>
              <a:off x="2887250" y="3821725"/>
              <a:ext cx="28000" cy="37225"/>
            </a:xfrm>
            <a:custGeom>
              <a:avLst/>
              <a:gdLst/>
              <a:ahLst/>
              <a:cxnLst/>
              <a:rect l="l" t="t" r="r" b="b"/>
              <a:pathLst>
                <a:path w="1120" h="1489" extrusionOk="0">
                  <a:moveTo>
                    <a:pt x="13" y="715"/>
                  </a:moveTo>
                  <a:cubicBezTo>
                    <a:pt x="48" y="632"/>
                    <a:pt x="108" y="453"/>
                    <a:pt x="179" y="298"/>
                  </a:cubicBezTo>
                  <a:cubicBezTo>
                    <a:pt x="286" y="108"/>
                    <a:pt x="453" y="1"/>
                    <a:pt x="667" y="48"/>
                  </a:cubicBezTo>
                  <a:cubicBezTo>
                    <a:pt x="882" y="96"/>
                    <a:pt x="1013" y="251"/>
                    <a:pt x="1060" y="465"/>
                  </a:cubicBezTo>
                  <a:cubicBezTo>
                    <a:pt x="1120" y="798"/>
                    <a:pt x="882" y="1239"/>
                    <a:pt x="548" y="1358"/>
                  </a:cubicBezTo>
                  <a:cubicBezTo>
                    <a:pt x="239" y="1489"/>
                    <a:pt x="1" y="1251"/>
                    <a:pt x="13" y="7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4"/>
            <p:cNvSpPr/>
            <p:nvPr/>
          </p:nvSpPr>
          <p:spPr>
            <a:xfrm>
              <a:off x="2751525" y="3824700"/>
              <a:ext cx="25925" cy="29500"/>
            </a:xfrm>
            <a:custGeom>
              <a:avLst/>
              <a:gdLst/>
              <a:ahLst/>
              <a:cxnLst/>
              <a:rect l="l" t="t" r="r" b="b"/>
              <a:pathLst>
                <a:path w="1037" h="1180" extrusionOk="0">
                  <a:moveTo>
                    <a:pt x="1036" y="596"/>
                  </a:moveTo>
                  <a:cubicBezTo>
                    <a:pt x="1024" y="941"/>
                    <a:pt x="798" y="1180"/>
                    <a:pt x="489" y="1180"/>
                  </a:cubicBezTo>
                  <a:cubicBezTo>
                    <a:pt x="203" y="1180"/>
                    <a:pt x="0" y="941"/>
                    <a:pt x="12" y="644"/>
                  </a:cubicBezTo>
                  <a:cubicBezTo>
                    <a:pt x="48" y="298"/>
                    <a:pt x="298" y="1"/>
                    <a:pt x="548" y="13"/>
                  </a:cubicBezTo>
                  <a:cubicBezTo>
                    <a:pt x="858" y="37"/>
                    <a:pt x="1036" y="251"/>
                    <a:pt x="1036" y="5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2824150" y="3820550"/>
              <a:ext cx="25325" cy="30675"/>
            </a:xfrm>
            <a:custGeom>
              <a:avLst/>
              <a:gdLst/>
              <a:ahLst/>
              <a:cxnLst/>
              <a:rect l="l" t="t" r="r" b="b"/>
              <a:pathLst>
                <a:path w="1013" h="1227" extrusionOk="0">
                  <a:moveTo>
                    <a:pt x="1013" y="536"/>
                  </a:moveTo>
                  <a:cubicBezTo>
                    <a:pt x="965" y="643"/>
                    <a:pt x="917" y="869"/>
                    <a:pt x="798" y="1036"/>
                  </a:cubicBezTo>
                  <a:cubicBezTo>
                    <a:pt x="715" y="1131"/>
                    <a:pt x="489" y="1226"/>
                    <a:pt x="370" y="1179"/>
                  </a:cubicBezTo>
                  <a:cubicBezTo>
                    <a:pt x="251" y="1143"/>
                    <a:pt x="120" y="953"/>
                    <a:pt x="84" y="822"/>
                  </a:cubicBezTo>
                  <a:cubicBezTo>
                    <a:pt x="1" y="453"/>
                    <a:pt x="274" y="83"/>
                    <a:pt x="679" y="36"/>
                  </a:cubicBezTo>
                  <a:cubicBezTo>
                    <a:pt x="893" y="0"/>
                    <a:pt x="989" y="143"/>
                    <a:pt x="1013" y="5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4"/>
            <p:cNvSpPr/>
            <p:nvPr/>
          </p:nvSpPr>
          <p:spPr>
            <a:xfrm>
              <a:off x="2391350" y="3583000"/>
              <a:ext cx="571525" cy="478675"/>
            </a:xfrm>
            <a:custGeom>
              <a:avLst/>
              <a:gdLst/>
              <a:ahLst/>
              <a:cxnLst/>
              <a:rect l="l" t="t" r="r" b="b"/>
              <a:pathLst>
                <a:path w="22861" h="19147" extrusionOk="0">
                  <a:moveTo>
                    <a:pt x="22623" y="7859"/>
                  </a:moveTo>
                  <a:cubicBezTo>
                    <a:pt x="22349" y="6490"/>
                    <a:pt x="21623" y="5418"/>
                    <a:pt x="20480" y="4668"/>
                  </a:cubicBezTo>
                  <a:cubicBezTo>
                    <a:pt x="19658" y="4132"/>
                    <a:pt x="18825" y="3835"/>
                    <a:pt x="17944" y="3716"/>
                  </a:cubicBezTo>
                  <a:cubicBezTo>
                    <a:pt x="17694" y="3692"/>
                    <a:pt x="17443" y="3668"/>
                    <a:pt x="17193" y="3668"/>
                  </a:cubicBezTo>
                  <a:cubicBezTo>
                    <a:pt x="16360" y="3668"/>
                    <a:pt x="15491" y="3823"/>
                    <a:pt x="14395" y="4180"/>
                  </a:cubicBezTo>
                  <a:cubicBezTo>
                    <a:pt x="14181" y="3478"/>
                    <a:pt x="13764" y="2894"/>
                    <a:pt x="13348" y="2346"/>
                  </a:cubicBezTo>
                  <a:lnTo>
                    <a:pt x="13276" y="2239"/>
                  </a:lnTo>
                  <a:cubicBezTo>
                    <a:pt x="12681" y="1442"/>
                    <a:pt x="11979" y="870"/>
                    <a:pt x="11097" y="549"/>
                  </a:cubicBezTo>
                  <a:cubicBezTo>
                    <a:pt x="10181" y="191"/>
                    <a:pt x="9240" y="1"/>
                    <a:pt x="8323" y="1"/>
                  </a:cubicBezTo>
                  <a:cubicBezTo>
                    <a:pt x="7704" y="1"/>
                    <a:pt x="7097" y="72"/>
                    <a:pt x="6502" y="239"/>
                  </a:cubicBezTo>
                  <a:cubicBezTo>
                    <a:pt x="5204" y="572"/>
                    <a:pt x="4013" y="1215"/>
                    <a:pt x="2977" y="2144"/>
                  </a:cubicBezTo>
                  <a:lnTo>
                    <a:pt x="2894" y="2215"/>
                  </a:lnTo>
                  <a:cubicBezTo>
                    <a:pt x="2382" y="2656"/>
                    <a:pt x="1846" y="3132"/>
                    <a:pt x="1441" y="3716"/>
                  </a:cubicBezTo>
                  <a:cubicBezTo>
                    <a:pt x="382" y="5263"/>
                    <a:pt x="1" y="6942"/>
                    <a:pt x="310" y="8716"/>
                  </a:cubicBezTo>
                  <a:lnTo>
                    <a:pt x="322" y="8823"/>
                  </a:lnTo>
                  <a:cubicBezTo>
                    <a:pt x="453" y="9585"/>
                    <a:pt x="596" y="10359"/>
                    <a:pt x="1084" y="11014"/>
                  </a:cubicBezTo>
                  <a:cubicBezTo>
                    <a:pt x="2013" y="12229"/>
                    <a:pt x="3061" y="13003"/>
                    <a:pt x="4323" y="13348"/>
                  </a:cubicBezTo>
                  <a:cubicBezTo>
                    <a:pt x="4489" y="13395"/>
                    <a:pt x="4644" y="13455"/>
                    <a:pt x="4787" y="13514"/>
                  </a:cubicBezTo>
                  <a:cubicBezTo>
                    <a:pt x="4823" y="13526"/>
                    <a:pt x="4847" y="13538"/>
                    <a:pt x="4882" y="13538"/>
                  </a:cubicBezTo>
                  <a:cubicBezTo>
                    <a:pt x="4763" y="14229"/>
                    <a:pt x="4418" y="14777"/>
                    <a:pt x="4049" y="15336"/>
                  </a:cubicBezTo>
                  <a:lnTo>
                    <a:pt x="3870" y="15610"/>
                  </a:lnTo>
                  <a:lnTo>
                    <a:pt x="3763" y="15753"/>
                  </a:lnTo>
                  <a:lnTo>
                    <a:pt x="3930" y="15812"/>
                  </a:lnTo>
                  <a:cubicBezTo>
                    <a:pt x="4120" y="15896"/>
                    <a:pt x="4228" y="15931"/>
                    <a:pt x="4323" y="15931"/>
                  </a:cubicBezTo>
                  <a:cubicBezTo>
                    <a:pt x="4430" y="15931"/>
                    <a:pt x="4513" y="15908"/>
                    <a:pt x="4656" y="15848"/>
                  </a:cubicBezTo>
                  <a:cubicBezTo>
                    <a:pt x="5585" y="15479"/>
                    <a:pt x="6335" y="14908"/>
                    <a:pt x="6906" y="14134"/>
                  </a:cubicBezTo>
                  <a:cubicBezTo>
                    <a:pt x="6966" y="14050"/>
                    <a:pt x="7085" y="13967"/>
                    <a:pt x="7145" y="13967"/>
                  </a:cubicBezTo>
                  <a:lnTo>
                    <a:pt x="7145" y="13967"/>
                  </a:lnTo>
                  <a:lnTo>
                    <a:pt x="7276" y="13967"/>
                  </a:lnTo>
                  <a:cubicBezTo>
                    <a:pt x="8085" y="13967"/>
                    <a:pt x="8823" y="13669"/>
                    <a:pt x="9490" y="13419"/>
                  </a:cubicBezTo>
                  <a:cubicBezTo>
                    <a:pt x="9585" y="13395"/>
                    <a:pt x="9669" y="13360"/>
                    <a:pt x="9776" y="13336"/>
                  </a:cubicBezTo>
                  <a:cubicBezTo>
                    <a:pt x="9788" y="13336"/>
                    <a:pt x="9812" y="13336"/>
                    <a:pt x="9812" y="13312"/>
                  </a:cubicBezTo>
                  <a:cubicBezTo>
                    <a:pt x="9812" y="13336"/>
                    <a:pt x="9823" y="13348"/>
                    <a:pt x="9823" y="13360"/>
                  </a:cubicBezTo>
                  <a:cubicBezTo>
                    <a:pt x="9847" y="13479"/>
                    <a:pt x="9883" y="13574"/>
                    <a:pt x="9931" y="13669"/>
                  </a:cubicBezTo>
                  <a:cubicBezTo>
                    <a:pt x="9954" y="13765"/>
                    <a:pt x="9990" y="13848"/>
                    <a:pt x="10014" y="13931"/>
                  </a:cubicBezTo>
                  <a:cubicBezTo>
                    <a:pt x="10085" y="14146"/>
                    <a:pt x="10169" y="14384"/>
                    <a:pt x="10312" y="14586"/>
                  </a:cubicBezTo>
                  <a:cubicBezTo>
                    <a:pt x="11264" y="15812"/>
                    <a:pt x="12324" y="16515"/>
                    <a:pt x="13514" y="16705"/>
                  </a:cubicBezTo>
                  <a:cubicBezTo>
                    <a:pt x="14169" y="16813"/>
                    <a:pt x="14455" y="17051"/>
                    <a:pt x="14634" y="17622"/>
                  </a:cubicBezTo>
                  <a:cubicBezTo>
                    <a:pt x="14896" y="18456"/>
                    <a:pt x="15550" y="18991"/>
                    <a:pt x="16491" y="19134"/>
                  </a:cubicBezTo>
                  <a:cubicBezTo>
                    <a:pt x="16539" y="19146"/>
                    <a:pt x="16574" y="19146"/>
                    <a:pt x="16622" y="19146"/>
                  </a:cubicBezTo>
                  <a:cubicBezTo>
                    <a:pt x="16753" y="19146"/>
                    <a:pt x="16860" y="19110"/>
                    <a:pt x="16932" y="19027"/>
                  </a:cubicBezTo>
                  <a:cubicBezTo>
                    <a:pt x="17051" y="18896"/>
                    <a:pt x="17039" y="18706"/>
                    <a:pt x="17027" y="18575"/>
                  </a:cubicBezTo>
                  <a:lnTo>
                    <a:pt x="17015" y="18408"/>
                  </a:lnTo>
                  <a:cubicBezTo>
                    <a:pt x="16967" y="18051"/>
                    <a:pt x="16908" y="17694"/>
                    <a:pt x="16908" y="17336"/>
                  </a:cubicBezTo>
                  <a:cubicBezTo>
                    <a:pt x="16908" y="16634"/>
                    <a:pt x="16979" y="16586"/>
                    <a:pt x="17634" y="16372"/>
                  </a:cubicBezTo>
                  <a:cubicBezTo>
                    <a:pt x="18717" y="16015"/>
                    <a:pt x="19670" y="15658"/>
                    <a:pt x="20444" y="14836"/>
                  </a:cubicBezTo>
                  <a:cubicBezTo>
                    <a:pt x="21480" y="13753"/>
                    <a:pt x="22194" y="12467"/>
                    <a:pt x="22563" y="11026"/>
                  </a:cubicBezTo>
                  <a:cubicBezTo>
                    <a:pt x="22849" y="10097"/>
                    <a:pt x="22861" y="9014"/>
                    <a:pt x="22623" y="7859"/>
                  </a:cubicBezTo>
                  <a:close/>
                  <a:moveTo>
                    <a:pt x="17705" y="15800"/>
                  </a:moveTo>
                  <a:lnTo>
                    <a:pt x="17646" y="15812"/>
                  </a:lnTo>
                  <a:cubicBezTo>
                    <a:pt x="17622" y="15836"/>
                    <a:pt x="17586" y="15836"/>
                    <a:pt x="17563" y="15848"/>
                  </a:cubicBezTo>
                  <a:cubicBezTo>
                    <a:pt x="17527" y="15860"/>
                    <a:pt x="17491" y="15860"/>
                    <a:pt x="17455" y="15872"/>
                  </a:cubicBezTo>
                  <a:lnTo>
                    <a:pt x="16562" y="16193"/>
                  </a:lnTo>
                  <a:lnTo>
                    <a:pt x="16491" y="16217"/>
                  </a:lnTo>
                  <a:lnTo>
                    <a:pt x="16479" y="16312"/>
                  </a:lnTo>
                  <a:cubicBezTo>
                    <a:pt x="16443" y="16432"/>
                    <a:pt x="16431" y="16527"/>
                    <a:pt x="16396" y="16646"/>
                  </a:cubicBezTo>
                  <a:cubicBezTo>
                    <a:pt x="16336" y="16932"/>
                    <a:pt x="16277" y="17217"/>
                    <a:pt x="16241" y="17503"/>
                  </a:cubicBezTo>
                  <a:cubicBezTo>
                    <a:pt x="16217" y="17646"/>
                    <a:pt x="16241" y="17777"/>
                    <a:pt x="16253" y="17932"/>
                  </a:cubicBezTo>
                  <a:cubicBezTo>
                    <a:pt x="16265" y="18003"/>
                    <a:pt x="16265" y="18063"/>
                    <a:pt x="16277" y="18134"/>
                  </a:cubicBezTo>
                  <a:lnTo>
                    <a:pt x="16277" y="18396"/>
                  </a:lnTo>
                  <a:cubicBezTo>
                    <a:pt x="15919" y="18313"/>
                    <a:pt x="15669" y="18170"/>
                    <a:pt x="15503" y="17896"/>
                  </a:cubicBezTo>
                  <a:cubicBezTo>
                    <a:pt x="15253" y="17467"/>
                    <a:pt x="15074" y="16979"/>
                    <a:pt x="14955" y="16646"/>
                  </a:cubicBezTo>
                  <a:cubicBezTo>
                    <a:pt x="14896" y="16455"/>
                    <a:pt x="14788" y="16253"/>
                    <a:pt x="14467" y="16217"/>
                  </a:cubicBezTo>
                  <a:cubicBezTo>
                    <a:pt x="14157" y="16193"/>
                    <a:pt x="13860" y="16158"/>
                    <a:pt x="13586" y="16098"/>
                  </a:cubicBezTo>
                  <a:cubicBezTo>
                    <a:pt x="12074" y="15800"/>
                    <a:pt x="11074" y="14979"/>
                    <a:pt x="10550" y="13610"/>
                  </a:cubicBezTo>
                  <a:cubicBezTo>
                    <a:pt x="10538" y="13574"/>
                    <a:pt x="10526" y="13538"/>
                    <a:pt x="10526" y="13491"/>
                  </a:cubicBezTo>
                  <a:cubicBezTo>
                    <a:pt x="10502" y="13360"/>
                    <a:pt x="10490" y="13229"/>
                    <a:pt x="10478" y="13110"/>
                  </a:cubicBezTo>
                  <a:lnTo>
                    <a:pt x="10478" y="13074"/>
                  </a:lnTo>
                  <a:cubicBezTo>
                    <a:pt x="10645" y="12955"/>
                    <a:pt x="10788" y="12860"/>
                    <a:pt x="10955" y="12752"/>
                  </a:cubicBezTo>
                  <a:cubicBezTo>
                    <a:pt x="11383" y="12455"/>
                    <a:pt x="11800" y="12169"/>
                    <a:pt x="12193" y="11860"/>
                  </a:cubicBezTo>
                  <a:cubicBezTo>
                    <a:pt x="12550" y="11574"/>
                    <a:pt x="12824" y="11264"/>
                    <a:pt x="13038" y="10931"/>
                  </a:cubicBezTo>
                  <a:cubicBezTo>
                    <a:pt x="13657" y="9943"/>
                    <a:pt x="14312" y="8752"/>
                    <a:pt x="14467" y="7347"/>
                  </a:cubicBezTo>
                  <a:cubicBezTo>
                    <a:pt x="14515" y="6871"/>
                    <a:pt x="14515" y="6371"/>
                    <a:pt x="14515" y="5895"/>
                  </a:cubicBezTo>
                  <a:lnTo>
                    <a:pt x="14515" y="5371"/>
                  </a:lnTo>
                  <a:cubicBezTo>
                    <a:pt x="14515" y="5240"/>
                    <a:pt x="14491" y="5097"/>
                    <a:pt x="14479" y="4978"/>
                  </a:cubicBezTo>
                  <a:cubicBezTo>
                    <a:pt x="14479" y="4954"/>
                    <a:pt x="14479" y="4918"/>
                    <a:pt x="14467" y="4894"/>
                  </a:cubicBezTo>
                  <a:cubicBezTo>
                    <a:pt x="14836" y="4668"/>
                    <a:pt x="15241" y="4597"/>
                    <a:pt x="15669" y="4525"/>
                  </a:cubicBezTo>
                  <a:cubicBezTo>
                    <a:pt x="15800" y="4490"/>
                    <a:pt x="15955" y="4478"/>
                    <a:pt x="16086" y="4442"/>
                  </a:cubicBezTo>
                  <a:cubicBezTo>
                    <a:pt x="16420" y="4371"/>
                    <a:pt x="16741" y="4347"/>
                    <a:pt x="17086" y="4347"/>
                  </a:cubicBezTo>
                  <a:cubicBezTo>
                    <a:pt x="17574" y="4347"/>
                    <a:pt x="18098" y="4418"/>
                    <a:pt x="18622" y="4561"/>
                  </a:cubicBezTo>
                  <a:cubicBezTo>
                    <a:pt x="20599" y="5144"/>
                    <a:pt x="21837" y="6549"/>
                    <a:pt x="22004" y="8419"/>
                  </a:cubicBezTo>
                  <a:cubicBezTo>
                    <a:pt x="22087" y="9264"/>
                    <a:pt x="22087" y="10026"/>
                    <a:pt x="21980" y="10740"/>
                  </a:cubicBezTo>
                  <a:cubicBezTo>
                    <a:pt x="21873" y="11455"/>
                    <a:pt x="21587" y="12110"/>
                    <a:pt x="21325" y="12645"/>
                  </a:cubicBezTo>
                  <a:cubicBezTo>
                    <a:pt x="20932" y="13431"/>
                    <a:pt x="20432" y="14110"/>
                    <a:pt x="19849" y="14669"/>
                  </a:cubicBezTo>
                  <a:cubicBezTo>
                    <a:pt x="19253" y="15241"/>
                    <a:pt x="18515" y="15515"/>
                    <a:pt x="17705" y="15800"/>
                  </a:cubicBezTo>
                  <a:close/>
                  <a:moveTo>
                    <a:pt x="8776" y="12979"/>
                  </a:moveTo>
                  <a:cubicBezTo>
                    <a:pt x="8514" y="13050"/>
                    <a:pt x="8240" y="13133"/>
                    <a:pt x="7978" y="13193"/>
                  </a:cubicBezTo>
                  <a:cubicBezTo>
                    <a:pt x="7847" y="13229"/>
                    <a:pt x="7704" y="13253"/>
                    <a:pt x="7585" y="13253"/>
                  </a:cubicBezTo>
                  <a:cubicBezTo>
                    <a:pt x="7395" y="13253"/>
                    <a:pt x="7252" y="13181"/>
                    <a:pt x="7109" y="13014"/>
                  </a:cubicBezTo>
                  <a:lnTo>
                    <a:pt x="6978" y="12860"/>
                  </a:lnTo>
                  <a:lnTo>
                    <a:pt x="6871" y="13038"/>
                  </a:lnTo>
                  <a:cubicBezTo>
                    <a:pt x="6323" y="13955"/>
                    <a:pt x="5763" y="14503"/>
                    <a:pt x="5061" y="14824"/>
                  </a:cubicBezTo>
                  <a:cubicBezTo>
                    <a:pt x="5085" y="14765"/>
                    <a:pt x="5097" y="14705"/>
                    <a:pt x="5132" y="14657"/>
                  </a:cubicBezTo>
                  <a:cubicBezTo>
                    <a:pt x="5275" y="14288"/>
                    <a:pt x="5430" y="13907"/>
                    <a:pt x="5597" y="13538"/>
                  </a:cubicBezTo>
                  <a:cubicBezTo>
                    <a:pt x="5668" y="13372"/>
                    <a:pt x="5728" y="13217"/>
                    <a:pt x="5656" y="13062"/>
                  </a:cubicBezTo>
                  <a:cubicBezTo>
                    <a:pt x="5597" y="12931"/>
                    <a:pt x="5430" y="12872"/>
                    <a:pt x="5275" y="12836"/>
                  </a:cubicBezTo>
                  <a:cubicBezTo>
                    <a:pt x="5121" y="12800"/>
                    <a:pt x="4954" y="12764"/>
                    <a:pt x="4799" y="12729"/>
                  </a:cubicBezTo>
                  <a:cubicBezTo>
                    <a:pt x="4561" y="12693"/>
                    <a:pt x="4347" y="12645"/>
                    <a:pt x="4120" y="12574"/>
                  </a:cubicBezTo>
                  <a:cubicBezTo>
                    <a:pt x="3727" y="12431"/>
                    <a:pt x="3370" y="12252"/>
                    <a:pt x="3073" y="12062"/>
                  </a:cubicBezTo>
                  <a:cubicBezTo>
                    <a:pt x="2704" y="11812"/>
                    <a:pt x="2334" y="11502"/>
                    <a:pt x="1930" y="11133"/>
                  </a:cubicBezTo>
                  <a:cubicBezTo>
                    <a:pt x="1382" y="10586"/>
                    <a:pt x="1168" y="9895"/>
                    <a:pt x="965" y="9050"/>
                  </a:cubicBezTo>
                  <a:cubicBezTo>
                    <a:pt x="560" y="7419"/>
                    <a:pt x="834" y="5847"/>
                    <a:pt x="1763" y="4323"/>
                  </a:cubicBezTo>
                  <a:cubicBezTo>
                    <a:pt x="2096" y="3787"/>
                    <a:pt x="2584" y="3323"/>
                    <a:pt x="3061" y="2882"/>
                  </a:cubicBezTo>
                  <a:lnTo>
                    <a:pt x="3156" y="2787"/>
                  </a:lnTo>
                  <a:cubicBezTo>
                    <a:pt x="4311" y="1692"/>
                    <a:pt x="5716" y="1025"/>
                    <a:pt x="7323" y="763"/>
                  </a:cubicBezTo>
                  <a:cubicBezTo>
                    <a:pt x="7704" y="703"/>
                    <a:pt x="8097" y="680"/>
                    <a:pt x="8466" y="680"/>
                  </a:cubicBezTo>
                  <a:cubicBezTo>
                    <a:pt x="9800" y="680"/>
                    <a:pt x="10978" y="1084"/>
                    <a:pt x="11967" y="1882"/>
                  </a:cubicBezTo>
                  <a:cubicBezTo>
                    <a:pt x="13122" y="2835"/>
                    <a:pt x="13753" y="4001"/>
                    <a:pt x="13860" y="5347"/>
                  </a:cubicBezTo>
                  <a:cubicBezTo>
                    <a:pt x="13919" y="6097"/>
                    <a:pt x="13967" y="6942"/>
                    <a:pt x="13753" y="7764"/>
                  </a:cubicBezTo>
                  <a:lnTo>
                    <a:pt x="13729" y="7847"/>
                  </a:lnTo>
                  <a:cubicBezTo>
                    <a:pt x="13669" y="8073"/>
                    <a:pt x="13622" y="8311"/>
                    <a:pt x="13526" y="8526"/>
                  </a:cubicBezTo>
                  <a:cubicBezTo>
                    <a:pt x="13288" y="9097"/>
                    <a:pt x="13074" y="9597"/>
                    <a:pt x="12836" y="10086"/>
                  </a:cubicBezTo>
                  <a:cubicBezTo>
                    <a:pt x="12526" y="10693"/>
                    <a:pt x="12086" y="11228"/>
                    <a:pt x="11443" y="11693"/>
                  </a:cubicBezTo>
                  <a:cubicBezTo>
                    <a:pt x="10621" y="12288"/>
                    <a:pt x="9823" y="12705"/>
                    <a:pt x="8990" y="129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4"/>
          <p:cNvGrpSpPr/>
          <p:nvPr/>
        </p:nvGrpSpPr>
        <p:grpSpPr>
          <a:xfrm>
            <a:off x="7558957" y="3120697"/>
            <a:ext cx="653616" cy="895336"/>
            <a:chOff x="1731150" y="1748550"/>
            <a:chExt cx="228625" cy="313175"/>
          </a:xfrm>
        </p:grpSpPr>
        <p:sp>
          <p:nvSpPr>
            <p:cNvPr id="1043" name="Google Shape;1043;p44"/>
            <p:cNvSpPr/>
            <p:nvPr/>
          </p:nvSpPr>
          <p:spPr>
            <a:xfrm>
              <a:off x="1775500" y="1809575"/>
              <a:ext cx="134275" cy="179800"/>
            </a:xfrm>
            <a:custGeom>
              <a:avLst/>
              <a:gdLst/>
              <a:ahLst/>
              <a:cxnLst/>
              <a:rect l="l" t="t" r="r" b="b"/>
              <a:pathLst>
                <a:path w="5371" h="7192" extrusionOk="0">
                  <a:moveTo>
                    <a:pt x="5335" y="584"/>
                  </a:moveTo>
                  <a:cubicBezTo>
                    <a:pt x="5335" y="560"/>
                    <a:pt x="5335" y="548"/>
                    <a:pt x="5347" y="525"/>
                  </a:cubicBezTo>
                  <a:lnTo>
                    <a:pt x="5371" y="429"/>
                  </a:lnTo>
                  <a:lnTo>
                    <a:pt x="5299" y="370"/>
                  </a:lnTo>
                  <a:lnTo>
                    <a:pt x="5228" y="310"/>
                  </a:lnTo>
                  <a:cubicBezTo>
                    <a:pt x="5109" y="215"/>
                    <a:pt x="4954" y="108"/>
                    <a:pt x="4763" y="36"/>
                  </a:cubicBezTo>
                  <a:lnTo>
                    <a:pt x="4656" y="1"/>
                  </a:lnTo>
                  <a:lnTo>
                    <a:pt x="4585" y="72"/>
                  </a:lnTo>
                  <a:cubicBezTo>
                    <a:pt x="4573" y="108"/>
                    <a:pt x="4537" y="120"/>
                    <a:pt x="4525" y="132"/>
                  </a:cubicBezTo>
                  <a:cubicBezTo>
                    <a:pt x="4478" y="179"/>
                    <a:pt x="4442" y="227"/>
                    <a:pt x="4406" y="286"/>
                  </a:cubicBezTo>
                  <a:lnTo>
                    <a:pt x="4228" y="548"/>
                  </a:lnTo>
                  <a:cubicBezTo>
                    <a:pt x="4168" y="655"/>
                    <a:pt x="4097" y="751"/>
                    <a:pt x="4037" y="834"/>
                  </a:cubicBezTo>
                  <a:lnTo>
                    <a:pt x="2394" y="3156"/>
                  </a:lnTo>
                  <a:cubicBezTo>
                    <a:pt x="1656" y="4215"/>
                    <a:pt x="929" y="5251"/>
                    <a:pt x="179" y="6311"/>
                  </a:cubicBezTo>
                  <a:cubicBezTo>
                    <a:pt x="132" y="6370"/>
                    <a:pt x="120" y="6418"/>
                    <a:pt x="96" y="6478"/>
                  </a:cubicBezTo>
                  <a:cubicBezTo>
                    <a:pt x="72" y="6501"/>
                    <a:pt x="72" y="6525"/>
                    <a:pt x="60" y="6549"/>
                  </a:cubicBezTo>
                  <a:lnTo>
                    <a:pt x="1" y="6668"/>
                  </a:lnTo>
                  <a:lnTo>
                    <a:pt x="608" y="7097"/>
                  </a:lnTo>
                  <a:lnTo>
                    <a:pt x="703" y="6978"/>
                  </a:lnTo>
                  <a:lnTo>
                    <a:pt x="703" y="6978"/>
                  </a:lnTo>
                  <a:lnTo>
                    <a:pt x="608" y="7097"/>
                  </a:lnTo>
                  <a:lnTo>
                    <a:pt x="727" y="7192"/>
                  </a:lnTo>
                  <a:lnTo>
                    <a:pt x="822" y="7073"/>
                  </a:lnTo>
                  <a:cubicBezTo>
                    <a:pt x="2323" y="4930"/>
                    <a:pt x="3799" y="2834"/>
                    <a:pt x="5275" y="727"/>
                  </a:cubicBezTo>
                  <a:cubicBezTo>
                    <a:pt x="5311" y="667"/>
                    <a:pt x="5335" y="608"/>
                    <a:pt x="5335" y="584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4"/>
            <p:cNvSpPr/>
            <p:nvPr/>
          </p:nvSpPr>
          <p:spPr>
            <a:xfrm>
              <a:off x="1760925" y="1797675"/>
              <a:ext cx="126825" cy="174450"/>
            </a:xfrm>
            <a:custGeom>
              <a:avLst/>
              <a:gdLst/>
              <a:ahLst/>
              <a:cxnLst/>
              <a:rect l="l" t="t" r="r" b="b"/>
              <a:pathLst>
                <a:path w="5073" h="6978" extrusionOk="0">
                  <a:moveTo>
                    <a:pt x="2477" y="4060"/>
                  </a:moveTo>
                  <a:lnTo>
                    <a:pt x="3858" y="2096"/>
                  </a:lnTo>
                  <a:cubicBezTo>
                    <a:pt x="4025" y="1858"/>
                    <a:pt x="4203" y="1620"/>
                    <a:pt x="4382" y="1382"/>
                  </a:cubicBezTo>
                  <a:cubicBezTo>
                    <a:pt x="4560" y="1143"/>
                    <a:pt x="4727" y="905"/>
                    <a:pt x="4882" y="667"/>
                  </a:cubicBezTo>
                  <a:cubicBezTo>
                    <a:pt x="4930" y="608"/>
                    <a:pt x="4965" y="536"/>
                    <a:pt x="4989" y="477"/>
                  </a:cubicBezTo>
                  <a:cubicBezTo>
                    <a:pt x="5001" y="441"/>
                    <a:pt x="5001" y="429"/>
                    <a:pt x="5013" y="405"/>
                  </a:cubicBezTo>
                  <a:lnTo>
                    <a:pt x="5072" y="286"/>
                  </a:lnTo>
                  <a:lnTo>
                    <a:pt x="4680" y="0"/>
                  </a:lnTo>
                  <a:lnTo>
                    <a:pt x="4584" y="60"/>
                  </a:lnTo>
                  <a:cubicBezTo>
                    <a:pt x="4572" y="72"/>
                    <a:pt x="4560" y="72"/>
                    <a:pt x="4560" y="84"/>
                  </a:cubicBezTo>
                  <a:cubicBezTo>
                    <a:pt x="4525" y="108"/>
                    <a:pt x="4477" y="131"/>
                    <a:pt x="4441" y="179"/>
                  </a:cubicBezTo>
                  <a:cubicBezTo>
                    <a:pt x="4299" y="369"/>
                    <a:pt x="4156" y="548"/>
                    <a:pt x="4001" y="727"/>
                  </a:cubicBezTo>
                  <a:cubicBezTo>
                    <a:pt x="3810" y="965"/>
                    <a:pt x="3608" y="1203"/>
                    <a:pt x="3441" y="1489"/>
                  </a:cubicBezTo>
                  <a:cubicBezTo>
                    <a:pt x="3227" y="1834"/>
                    <a:pt x="2989" y="2155"/>
                    <a:pt x="2775" y="2477"/>
                  </a:cubicBezTo>
                  <a:lnTo>
                    <a:pt x="2667" y="2632"/>
                  </a:lnTo>
                  <a:cubicBezTo>
                    <a:pt x="2429" y="2977"/>
                    <a:pt x="2144" y="3382"/>
                    <a:pt x="1965" y="3822"/>
                  </a:cubicBezTo>
                  <a:cubicBezTo>
                    <a:pt x="1941" y="3918"/>
                    <a:pt x="1882" y="3989"/>
                    <a:pt x="1822" y="4084"/>
                  </a:cubicBezTo>
                  <a:cubicBezTo>
                    <a:pt x="1501" y="4513"/>
                    <a:pt x="1203" y="4953"/>
                    <a:pt x="893" y="5394"/>
                  </a:cubicBezTo>
                  <a:lnTo>
                    <a:pt x="155" y="6465"/>
                  </a:lnTo>
                  <a:cubicBezTo>
                    <a:pt x="119" y="6501"/>
                    <a:pt x="108" y="6537"/>
                    <a:pt x="96" y="6585"/>
                  </a:cubicBezTo>
                  <a:cubicBezTo>
                    <a:pt x="96" y="6596"/>
                    <a:pt x="72" y="6608"/>
                    <a:pt x="60" y="6620"/>
                  </a:cubicBezTo>
                  <a:lnTo>
                    <a:pt x="0" y="6763"/>
                  </a:lnTo>
                  <a:lnTo>
                    <a:pt x="393" y="6977"/>
                  </a:lnTo>
                  <a:lnTo>
                    <a:pt x="465" y="6906"/>
                  </a:lnTo>
                  <a:lnTo>
                    <a:pt x="512" y="6858"/>
                  </a:lnTo>
                  <a:cubicBezTo>
                    <a:pt x="536" y="6835"/>
                    <a:pt x="572" y="6799"/>
                    <a:pt x="596" y="6763"/>
                  </a:cubicBezTo>
                  <a:cubicBezTo>
                    <a:pt x="750" y="6549"/>
                    <a:pt x="893" y="6346"/>
                    <a:pt x="1048" y="6144"/>
                  </a:cubicBezTo>
                  <a:cubicBezTo>
                    <a:pt x="1251" y="5823"/>
                    <a:pt x="2477" y="4060"/>
                    <a:pt x="2477" y="4060"/>
                  </a:cubicBez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4"/>
            <p:cNvSpPr/>
            <p:nvPr/>
          </p:nvSpPr>
          <p:spPr>
            <a:xfrm>
              <a:off x="1799625" y="1824750"/>
              <a:ext cx="126525" cy="172075"/>
            </a:xfrm>
            <a:custGeom>
              <a:avLst/>
              <a:gdLst/>
              <a:ahLst/>
              <a:cxnLst/>
              <a:rect l="l" t="t" r="r" b="b"/>
              <a:pathLst>
                <a:path w="5061" h="6883" extrusionOk="0">
                  <a:moveTo>
                    <a:pt x="4667" y="1"/>
                  </a:moveTo>
                  <a:lnTo>
                    <a:pt x="4572" y="60"/>
                  </a:lnTo>
                  <a:cubicBezTo>
                    <a:pt x="4560" y="72"/>
                    <a:pt x="4548" y="72"/>
                    <a:pt x="4525" y="96"/>
                  </a:cubicBezTo>
                  <a:cubicBezTo>
                    <a:pt x="4501" y="120"/>
                    <a:pt x="4453" y="132"/>
                    <a:pt x="4429" y="179"/>
                  </a:cubicBezTo>
                  <a:cubicBezTo>
                    <a:pt x="3548" y="1501"/>
                    <a:pt x="2620" y="2835"/>
                    <a:pt x="1715" y="4097"/>
                  </a:cubicBezTo>
                  <a:cubicBezTo>
                    <a:pt x="1215" y="4811"/>
                    <a:pt x="691" y="5561"/>
                    <a:pt x="179" y="6287"/>
                  </a:cubicBezTo>
                  <a:cubicBezTo>
                    <a:pt x="143" y="6347"/>
                    <a:pt x="107" y="6418"/>
                    <a:pt x="84" y="6478"/>
                  </a:cubicBezTo>
                  <a:cubicBezTo>
                    <a:pt x="60" y="6502"/>
                    <a:pt x="48" y="6525"/>
                    <a:pt x="48" y="6549"/>
                  </a:cubicBezTo>
                  <a:lnTo>
                    <a:pt x="0" y="6621"/>
                  </a:lnTo>
                  <a:lnTo>
                    <a:pt x="48" y="6704"/>
                  </a:lnTo>
                  <a:cubicBezTo>
                    <a:pt x="84" y="6752"/>
                    <a:pt x="155" y="6883"/>
                    <a:pt x="298" y="6883"/>
                  </a:cubicBezTo>
                  <a:cubicBezTo>
                    <a:pt x="345" y="6883"/>
                    <a:pt x="381" y="6859"/>
                    <a:pt x="417" y="6847"/>
                  </a:cubicBezTo>
                  <a:lnTo>
                    <a:pt x="465" y="6835"/>
                  </a:lnTo>
                  <a:lnTo>
                    <a:pt x="917" y="6192"/>
                  </a:lnTo>
                  <a:cubicBezTo>
                    <a:pt x="1310" y="5609"/>
                    <a:pt x="1727" y="5037"/>
                    <a:pt x="2131" y="4454"/>
                  </a:cubicBezTo>
                  <a:lnTo>
                    <a:pt x="2167" y="4418"/>
                  </a:lnTo>
                  <a:cubicBezTo>
                    <a:pt x="2250" y="4299"/>
                    <a:pt x="2322" y="4180"/>
                    <a:pt x="2429" y="4097"/>
                  </a:cubicBezTo>
                  <a:cubicBezTo>
                    <a:pt x="2715" y="3847"/>
                    <a:pt x="2941" y="3525"/>
                    <a:pt x="3155" y="3227"/>
                  </a:cubicBezTo>
                  <a:lnTo>
                    <a:pt x="3239" y="3132"/>
                  </a:lnTo>
                  <a:lnTo>
                    <a:pt x="3453" y="2811"/>
                  </a:lnTo>
                  <a:cubicBezTo>
                    <a:pt x="3667" y="2513"/>
                    <a:pt x="3882" y="2204"/>
                    <a:pt x="4132" y="1906"/>
                  </a:cubicBezTo>
                  <a:cubicBezTo>
                    <a:pt x="4322" y="1656"/>
                    <a:pt x="4477" y="1382"/>
                    <a:pt x="4644" y="1120"/>
                  </a:cubicBezTo>
                  <a:cubicBezTo>
                    <a:pt x="4763" y="930"/>
                    <a:pt x="4870" y="751"/>
                    <a:pt x="5001" y="549"/>
                  </a:cubicBezTo>
                  <a:cubicBezTo>
                    <a:pt x="5037" y="513"/>
                    <a:pt x="5048" y="453"/>
                    <a:pt x="5048" y="406"/>
                  </a:cubicBezTo>
                  <a:lnTo>
                    <a:pt x="5048" y="358"/>
                  </a:lnTo>
                  <a:lnTo>
                    <a:pt x="5060" y="251"/>
                  </a:lnTo>
                  <a:close/>
                </a:path>
              </a:pathLst>
            </a:custGeom>
            <a:solidFill>
              <a:srgbClr val="66C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4"/>
            <p:cNvSpPr/>
            <p:nvPr/>
          </p:nvSpPr>
          <p:spPr>
            <a:xfrm>
              <a:off x="1749900" y="1968525"/>
              <a:ext cx="51225" cy="58075"/>
            </a:xfrm>
            <a:custGeom>
              <a:avLst/>
              <a:gdLst/>
              <a:ahLst/>
              <a:cxnLst/>
              <a:rect l="l" t="t" r="r" b="b"/>
              <a:pathLst>
                <a:path w="2049" h="2323" extrusionOk="0">
                  <a:moveTo>
                    <a:pt x="346" y="1"/>
                  </a:moveTo>
                  <a:lnTo>
                    <a:pt x="287" y="191"/>
                  </a:lnTo>
                  <a:cubicBezTo>
                    <a:pt x="263" y="227"/>
                    <a:pt x="251" y="251"/>
                    <a:pt x="251" y="286"/>
                  </a:cubicBezTo>
                  <a:cubicBezTo>
                    <a:pt x="227" y="358"/>
                    <a:pt x="203" y="417"/>
                    <a:pt x="191" y="477"/>
                  </a:cubicBezTo>
                  <a:cubicBezTo>
                    <a:pt x="144" y="655"/>
                    <a:pt x="120" y="846"/>
                    <a:pt x="72" y="1024"/>
                  </a:cubicBezTo>
                  <a:lnTo>
                    <a:pt x="60" y="1132"/>
                  </a:lnTo>
                  <a:cubicBezTo>
                    <a:pt x="48" y="1203"/>
                    <a:pt x="25" y="1275"/>
                    <a:pt x="25" y="1358"/>
                  </a:cubicBezTo>
                  <a:cubicBezTo>
                    <a:pt x="1" y="1572"/>
                    <a:pt x="72" y="1775"/>
                    <a:pt x="263" y="1894"/>
                  </a:cubicBezTo>
                  <a:cubicBezTo>
                    <a:pt x="382" y="1965"/>
                    <a:pt x="906" y="2322"/>
                    <a:pt x="906" y="2322"/>
                  </a:cubicBezTo>
                  <a:lnTo>
                    <a:pt x="1120" y="2167"/>
                  </a:lnTo>
                  <a:cubicBezTo>
                    <a:pt x="1203" y="2108"/>
                    <a:pt x="1299" y="2048"/>
                    <a:pt x="1382" y="1977"/>
                  </a:cubicBezTo>
                  <a:cubicBezTo>
                    <a:pt x="1477" y="1906"/>
                    <a:pt x="1561" y="1846"/>
                    <a:pt x="1656" y="1775"/>
                  </a:cubicBezTo>
                  <a:lnTo>
                    <a:pt x="1715" y="1715"/>
                  </a:lnTo>
                  <a:cubicBezTo>
                    <a:pt x="1811" y="1620"/>
                    <a:pt x="1953" y="1489"/>
                    <a:pt x="2025" y="1263"/>
                  </a:cubicBezTo>
                  <a:lnTo>
                    <a:pt x="2049" y="11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4"/>
            <p:cNvSpPr/>
            <p:nvPr/>
          </p:nvSpPr>
          <p:spPr>
            <a:xfrm>
              <a:off x="1896950" y="1757775"/>
              <a:ext cx="53900" cy="48550"/>
            </a:xfrm>
            <a:custGeom>
              <a:avLst/>
              <a:gdLst/>
              <a:ahLst/>
              <a:cxnLst/>
              <a:rect l="l" t="t" r="r" b="b"/>
              <a:pathLst>
                <a:path w="2156" h="1942" extrusionOk="0">
                  <a:moveTo>
                    <a:pt x="2120" y="977"/>
                  </a:moveTo>
                  <a:cubicBezTo>
                    <a:pt x="1727" y="382"/>
                    <a:pt x="1429" y="168"/>
                    <a:pt x="751" y="25"/>
                  </a:cubicBezTo>
                  <a:lnTo>
                    <a:pt x="691" y="1"/>
                  </a:lnTo>
                  <a:lnTo>
                    <a:pt x="655" y="37"/>
                  </a:lnTo>
                  <a:cubicBezTo>
                    <a:pt x="417" y="156"/>
                    <a:pt x="132" y="299"/>
                    <a:pt x="24" y="656"/>
                  </a:cubicBezTo>
                  <a:lnTo>
                    <a:pt x="1" y="751"/>
                  </a:lnTo>
                  <a:lnTo>
                    <a:pt x="72" y="811"/>
                  </a:lnTo>
                  <a:cubicBezTo>
                    <a:pt x="513" y="1227"/>
                    <a:pt x="1036" y="1584"/>
                    <a:pt x="1620" y="1894"/>
                  </a:cubicBezTo>
                  <a:lnTo>
                    <a:pt x="1703" y="1942"/>
                  </a:lnTo>
                  <a:lnTo>
                    <a:pt x="1786" y="1882"/>
                  </a:lnTo>
                  <a:cubicBezTo>
                    <a:pt x="2108" y="1644"/>
                    <a:pt x="2144" y="1299"/>
                    <a:pt x="2156" y="1049"/>
                  </a:cubicBezTo>
                  <a:lnTo>
                    <a:pt x="2156" y="98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4"/>
            <p:cNvSpPr/>
            <p:nvPr/>
          </p:nvSpPr>
          <p:spPr>
            <a:xfrm>
              <a:off x="1878200" y="1780700"/>
              <a:ext cx="62825" cy="50625"/>
            </a:xfrm>
            <a:custGeom>
              <a:avLst/>
              <a:gdLst/>
              <a:ahLst/>
              <a:cxnLst/>
              <a:rect l="l" t="t" r="r" b="b"/>
              <a:pathLst>
                <a:path w="2513" h="2025" extrusionOk="0">
                  <a:moveTo>
                    <a:pt x="2394" y="1346"/>
                  </a:moveTo>
                  <a:cubicBezTo>
                    <a:pt x="2334" y="1203"/>
                    <a:pt x="2251" y="1096"/>
                    <a:pt x="2120" y="989"/>
                  </a:cubicBezTo>
                  <a:cubicBezTo>
                    <a:pt x="1834" y="798"/>
                    <a:pt x="1560" y="608"/>
                    <a:pt x="1286" y="417"/>
                  </a:cubicBezTo>
                  <a:lnTo>
                    <a:pt x="905" y="144"/>
                  </a:lnTo>
                  <a:cubicBezTo>
                    <a:pt x="893" y="144"/>
                    <a:pt x="893" y="132"/>
                    <a:pt x="882" y="120"/>
                  </a:cubicBezTo>
                  <a:cubicBezTo>
                    <a:pt x="834" y="84"/>
                    <a:pt x="774" y="36"/>
                    <a:pt x="703" y="25"/>
                  </a:cubicBezTo>
                  <a:cubicBezTo>
                    <a:pt x="608" y="13"/>
                    <a:pt x="524" y="1"/>
                    <a:pt x="429" y="1"/>
                  </a:cubicBezTo>
                  <a:cubicBezTo>
                    <a:pt x="393" y="1"/>
                    <a:pt x="334" y="1"/>
                    <a:pt x="286" y="13"/>
                  </a:cubicBezTo>
                  <a:cubicBezTo>
                    <a:pt x="120" y="36"/>
                    <a:pt x="0" y="203"/>
                    <a:pt x="0" y="394"/>
                  </a:cubicBezTo>
                  <a:lnTo>
                    <a:pt x="0" y="489"/>
                  </a:lnTo>
                  <a:lnTo>
                    <a:pt x="72" y="537"/>
                  </a:lnTo>
                  <a:cubicBezTo>
                    <a:pt x="96" y="548"/>
                    <a:pt x="108" y="548"/>
                    <a:pt x="131" y="560"/>
                  </a:cubicBezTo>
                  <a:cubicBezTo>
                    <a:pt x="179" y="596"/>
                    <a:pt x="239" y="620"/>
                    <a:pt x="298" y="656"/>
                  </a:cubicBezTo>
                  <a:cubicBezTo>
                    <a:pt x="584" y="775"/>
                    <a:pt x="774" y="906"/>
                    <a:pt x="953" y="1072"/>
                  </a:cubicBezTo>
                  <a:cubicBezTo>
                    <a:pt x="1108" y="1203"/>
                    <a:pt x="1286" y="1310"/>
                    <a:pt x="1465" y="1394"/>
                  </a:cubicBezTo>
                  <a:lnTo>
                    <a:pt x="1548" y="1441"/>
                  </a:lnTo>
                  <a:cubicBezTo>
                    <a:pt x="1655" y="1501"/>
                    <a:pt x="1763" y="1620"/>
                    <a:pt x="1858" y="1739"/>
                  </a:cubicBezTo>
                  <a:cubicBezTo>
                    <a:pt x="1917" y="1799"/>
                    <a:pt x="1965" y="1858"/>
                    <a:pt x="2025" y="1918"/>
                  </a:cubicBezTo>
                  <a:lnTo>
                    <a:pt x="2120" y="2025"/>
                  </a:lnTo>
                  <a:lnTo>
                    <a:pt x="2215" y="1930"/>
                  </a:lnTo>
                  <a:cubicBezTo>
                    <a:pt x="2358" y="1822"/>
                    <a:pt x="2513" y="1644"/>
                    <a:pt x="2394" y="134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4"/>
            <p:cNvSpPr/>
            <p:nvPr/>
          </p:nvSpPr>
          <p:spPr>
            <a:xfrm>
              <a:off x="1731150" y="1748550"/>
              <a:ext cx="228625" cy="313175"/>
            </a:xfrm>
            <a:custGeom>
              <a:avLst/>
              <a:gdLst/>
              <a:ahLst/>
              <a:cxnLst/>
              <a:rect l="l" t="t" r="r" b="b"/>
              <a:pathLst>
                <a:path w="9145" h="12527" extrusionOk="0">
                  <a:moveTo>
                    <a:pt x="7609" y="1"/>
                  </a:moveTo>
                  <a:cubicBezTo>
                    <a:pt x="8097" y="346"/>
                    <a:pt x="8573" y="691"/>
                    <a:pt x="9050" y="1013"/>
                  </a:cubicBezTo>
                  <a:cubicBezTo>
                    <a:pt x="9145" y="1311"/>
                    <a:pt x="9109" y="1584"/>
                    <a:pt x="9038" y="1858"/>
                  </a:cubicBezTo>
                  <a:cubicBezTo>
                    <a:pt x="8990" y="2037"/>
                    <a:pt x="8883" y="2156"/>
                    <a:pt x="8799" y="2299"/>
                  </a:cubicBezTo>
                  <a:cubicBezTo>
                    <a:pt x="8692" y="2454"/>
                    <a:pt x="8561" y="2608"/>
                    <a:pt x="8609" y="2835"/>
                  </a:cubicBezTo>
                  <a:cubicBezTo>
                    <a:pt x="8621" y="2918"/>
                    <a:pt x="8561" y="3025"/>
                    <a:pt x="8514" y="3096"/>
                  </a:cubicBezTo>
                  <a:cubicBezTo>
                    <a:pt x="7716" y="4228"/>
                    <a:pt x="7002" y="5430"/>
                    <a:pt x="6192" y="6561"/>
                  </a:cubicBezTo>
                  <a:cubicBezTo>
                    <a:pt x="6013" y="6823"/>
                    <a:pt x="5823" y="7061"/>
                    <a:pt x="5609" y="7276"/>
                  </a:cubicBezTo>
                  <a:cubicBezTo>
                    <a:pt x="5418" y="7490"/>
                    <a:pt x="5240" y="7692"/>
                    <a:pt x="5097" y="7930"/>
                  </a:cubicBezTo>
                  <a:cubicBezTo>
                    <a:pt x="4704" y="8502"/>
                    <a:pt x="4299" y="9062"/>
                    <a:pt x="3918" y="9633"/>
                  </a:cubicBezTo>
                  <a:cubicBezTo>
                    <a:pt x="3739" y="9883"/>
                    <a:pt x="3561" y="10133"/>
                    <a:pt x="3382" y="10371"/>
                  </a:cubicBezTo>
                  <a:cubicBezTo>
                    <a:pt x="3335" y="10431"/>
                    <a:pt x="3275" y="10490"/>
                    <a:pt x="3227" y="10514"/>
                  </a:cubicBezTo>
                  <a:cubicBezTo>
                    <a:pt x="3037" y="10538"/>
                    <a:pt x="2965" y="10693"/>
                    <a:pt x="2846" y="10812"/>
                  </a:cubicBezTo>
                  <a:cubicBezTo>
                    <a:pt x="2739" y="10907"/>
                    <a:pt x="2596" y="10990"/>
                    <a:pt x="2489" y="11086"/>
                  </a:cubicBezTo>
                  <a:cubicBezTo>
                    <a:pt x="2013" y="11538"/>
                    <a:pt x="1465" y="11907"/>
                    <a:pt x="965" y="12336"/>
                  </a:cubicBezTo>
                  <a:cubicBezTo>
                    <a:pt x="751" y="12526"/>
                    <a:pt x="227" y="12431"/>
                    <a:pt x="60" y="12169"/>
                  </a:cubicBezTo>
                  <a:cubicBezTo>
                    <a:pt x="13" y="12098"/>
                    <a:pt x="1" y="12014"/>
                    <a:pt x="13" y="11931"/>
                  </a:cubicBezTo>
                  <a:cubicBezTo>
                    <a:pt x="36" y="11752"/>
                    <a:pt x="48" y="11562"/>
                    <a:pt x="96" y="11395"/>
                  </a:cubicBezTo>
                  <a:cubicBezTo>
                    <a:pt x="239" y="10919"/>
                    <a:pt x="334" y="10419"/>
                    <a:pt x="417" y="9931"/>
                  </a:cubicBezTo>
                  <a:cubicBezTo>
                    <a:pt x="477" y="9633"/>
                    <a:pt x="548" y="9335"/>
                    <a:pt x="644" y="9038"/>
                  </a:cubicBezTo>
                  <a:cubicBezTo>
                    <a:pt x="703" y="8823"/>
                    <a:pt x="810" y="8621"/>
                    <a:pt x="929" y="8419"/>
                  </a:cubicBezTo>
                  <a:cubicBezTo>
                    <a:pt x="1430" y="7561"/>
                    <a:pt x="2072" y="6799"/>
                    <a:pt x="2620" y="5966"/>
                  </a:cubicBezTo>
                  <a:cubicBezTo>
                    <a:pt x="2751" y="5775"/>
                    <a:pt x="2858" y="5549"/>
                    <a:pt x="2977" y="5347"/>
                  </a:cubicBezTo>
                  <a:cubicBezTo>
                    <a:pt x="3132" y="5109"/>
                    <a:pt x="3251" y="4847"/>
                    <a:pt x="3406" y="4632"/>
                  </a:cubicBezTo>
                  <a:cubicBezTo>
                    <a:pt x="4037" y="3739"/>
                    <a:pt x="4680" y="2846"/>
                    <a:pt x="5359" y="1977"/>
                  </a:cubicBezTo>
                  <a:cubicBezTo>
                    <a:pt x="5537" y="1751"/>
                    <a:pt x="5704" y="1501"/>
                    <a:pt x="5871" y="1251"/>
                  </a:cubicBezTo>
                  <a:cubicBezTo>
                    <a:pt x="5942" y="1144"/>
                    <a:pt x="6013" y="1037"/>
                    <a:pt x="6168" y="1025"/>
                  </a:cubicBezTo>
                  <a:cubicBezTo>
                    <a:pt x="6323" y="1001"/>
                    <a:pt x="6418" y="858"/>
                    <a:pt x="6502" y="739"/>
                  </a:cubicBezTo>
                  <a:cubicBezTo>
                    <a:pt x="6621" y="596"/>
                    <a:pt x="6716" y="429"/>
                    <a:pt x="6883" y="299"/>
                  </a:cubicBezTo>
                  <a:cubicBezTo>
                    <a:pt x="7073" y="132"/>
                    <a:pt x="7311" y="48"/>
                    <a:pt x="7609" y="1"/>
                  </a:cubicBezTo>
                  <a:close/>
                  <a:moveTo>
                    <a:pt x="2477" y="9407"/>
                  </a:moveTo>
                  <a:cubicBezTo>
                    <a:pt x="3977" y="7264"/>
                    <a:pt x="5454" y="5168"/>
                    <a:pt x="6918" y="3073"/>
                  </a:cubicBezTo>
                  <a:cubicBezTo>
                    <a:pt x="6942" y="3037"/>
                    <a:pt x="6954" y="2989"/>
                    <a:pt x="6966" y="2918"/>
                  </a:cubicBezTo>
                  <a:cubicBezTo>
                    <a:pt x="6823" y="2799"/>
                    <a:pt x="6692" y="2680"/>
                    <a:pt x="6478" y="2608"/>
                  </a:cubicBezTo>
                  <a:cubicBezTo>
                    <a:pt x="6418" y="2680"/>
                    <a:pt x="6359" y="2739"/>
                    <a:pt x="6311" y="2799"/>
                  </a:cubicBezTo>
                  <a:cubicBezTo>
                    <a:pt x="6180" y="2977"/>
                    <a:pt x="6061" y="3168"/>
                    <a:pt x="5942" y="3370"/>
                  </a:cubicBezTo>
                  <a:cubicBezTo>
                    <a:pt x="4656" y="5192"/>
                    <a:pt x="3370" y="7014"/>
                    <a:pt x="2084" y="8847"/>
                  </a:cubicBezTo>
                  <a:cubicBezTo>
                    <a:pt x="2037" y="8907"/>
                    <a:pt x="2013" y="8978"/>
                    <a:pt x="1965" y="9050"/>
                  </a:cubicBezTo>
                  <a:cubicBezTo>
                    <a:pt x="2144" y="9169"/>
                    <a:pt x="2299" y="9276"/>
                    <a:pt x="2477" y="9407"/>
                  </a:cubicBezTo>
                  <a:close/>
                  <a:moveTo>
                    <a:pt x="1537" y="8740"/>
                  </a:moveTo>
                  <a:cubicBezTo>
                    <a:pt x="1584" y="8692"/>
                    <a:pt x="1632" y="8669"/>
                    <a:pt x="1656" y="8621"/>
                  </a:cubicBezTo>
                  <a:cubicBezTo>
                    <a:pt x="1811" y="8407"/>
                    <a:pt x="1953" y="8216"/>
                    <a:pt x="2108" y="8014"/>
                  </a:cubicBezTo>
                  <a:lnTo>
                    <a:pt x="3358" y="6228"/>
                  </a:lnTo>
                  <a:cubicBezTo>
                    <a:pt x="3870" y="5478"/>
                    <a:pt x="4394" y="4740"/>
                    <a:pt x="4930" y="3989"/>
                  </a:cubicBezTo>
                  <a:lnTo>
                    <a:pt x="5954" y="2561"/>
                  </a:lnTo>
                  <a:cubicBezTo>
                    <a:pt x="6013" y="2489"/>
                    <a:pt x="6049" y="2394"/>
                    <a:pt x="6073" y="2311"/>
                  </a:cubicBezTo>
                  <a:cubicBezTo>
                    <a:pt x="5990" y="2251"/>
                    <a:pt x="5930" y="2204"/>
                    <a:pt x="5859" y="2156"/>
                  </a:cubicBezTo>
                  <a:cubicBezTo>
                    <a:pt x="5811" y="2192"/>
                    <a:pt x="5763" y="2204"/>
                    <a:pt x="5740" y="2227"/>
                  </a:cubicBezTo>
                  <a:cubicBezTo>
                    <a:pt x="5418" y="2680"/>
                    <a:pt x="5037" y="3073"/>
                    <a:pt x="4739" y="3525"/>
                  </a:cubicBezTo>
                  <a:cubicBezTo>
                    <a:pt x="4501" y="3918"/>
                    <a:pt x="4227" y="4299"/>
                    <a:pt x="3966" y="4668"/>
                  </a:cubicBezTo>
                  <a:cubicBezTo>
                    <a:pt x="3716" y="5049"/>
                    <a:pt x="3454" y="5418"/>
                    <a:pt x="3275" y="5835"/>
                  </a:cubicBezTo>
                  <a:cubicBezTo>
                    <a:pt x="3239" y="5942"/>
                    <a:pt x="3180" y="6025"/>
                    <a:pt x="3096" y="6121"/>
                  </a:cubicBezTo>
                  <a:cubicBezTo>
                    <a:pt x="2549" y="6906"/>
                    <a:pt x="1989" y="7692"/>
                    <a:pt x="1430" y="8502"/>
                  </a:cubicBezTo>
                  <a:cubicBezTo>
                    <a:pt x="1406" y="8538"/>
                    <a:pt x="1394" y="8585"/>
                    <a:pt x="1358" y="8645"/>
                  </a:cubicBezTo>
                  <a:cubicBezTo>
                    <a:pt x="1430" y="8681"/>
                    <a:pt x="1477" y="8704"/>
                    <a:pt x="1537" y="8740"/>
                  </a:cubicBezTo>
                  <a:close/>
                  <a:moveTo>
                    <a:pt x="7418" y="3227"/>
                  </a:moveTo>
                  <a:cubicBezTo>
                    <a:pt x="7371" y="3275"/>
                    <a:pt x="7323" y="3287"/>
                    <a:pt x="7299" y="3323"/>
                  </a:cubicBezTo>
                  <a:cubicBezTo>
                    <a:pt x="5930" y="5394"/>
                    <a:pt x="4466" y="7383"/>
                    <a:pt x="3061" y="9419"/>
                  </a:cubicBezTo>
                  <a:cubicBezTo>
                    <a:pt x="3001" y="9502"/>
                    <a:pt x="2965" y="9585"/>
                    <a:pt x="2918" y="9657"/>
                  </a:cubicBezTo>
                  <a:cubicBezTo>
                    <a:pt x="2965" y="9752"/>
                    <a:pt x="3013" y="9800"/>
                    <a:pt x="3120" y="9752"/>
                  </a:cubicBezTo>
                  <a:cubicBezTo>
                    <a:pt x="3656" y="8978"/>
                    <a:pt x="4216" y="8192"/>
                    <a:pt x="4763" y="7395"/>
                  </a:cubicBezTo>
                  <a:cubicBezTo>
                    <a:pt x="4870" y="7264"/>
                    <a:pt x="4966" y="7121"/>
                    <a:pt x="5085" y="7014"/>
                  </a:cubicBezTo>
                  <a:cubicBezTo>
                    <a:pt x="5394" y="6740"/>
                    <a:pt x="5621" y="6406"/>
                    <a:pt x="5859" y="6073"/>
                  </a:cubicBezTo>
                  <a:cubicBezTo>
                    <a:pt x="6156" y="5656"/>
                    <a:pt x="6430" y="5240"/>
                    <a:pt x="6752" y="4859"/>
                  </a:cubicBezTo>
                  <a:cubicBezTo>
                    <a:pt x="7073" y="4442"/>
                    <a:pt x="7311" y="3966"/>
                    <a:pt x="7621" y="3513"/>
                  </a:cubicBezTo>
                  <a:cubicBezTo>
                    <a:pt x="7645" y="3489"/>
                    <a:pt x="7645" y="3442"/>
                    <a:pt x="7656" y="3382"/>
                  </a:cubicBezTo>
                  <a:cubicBezTo>
                    <a:pt x="7561" y="3335"/>
                    <a:pt x="7490" y="3275"/>
                    <a:pt x="7418" y="3227"/>
                  </a:cubicBezTo>
                  <a:close/>
                  <a:moveTo>
                    <a:pt x="1632" y="10943"/>
                  </a:moveTo>
                  <a:cubicBezTo>
                    <a:pt x="1775" y="10836"/>
                    <a:pt x="1894" y="10764"/>
                    <a:pt x="2013" y="10669"/>
                  </a:cubicBezTo>
                  <a:cubicBezTo>
                    <a:pt x="2120" y="10585"/>
                    <a:pt x="2239" y="10490"/>
                    <a:pt x="2346" y="10407"/>
                  </a:cubicBezTo>
                  <a:cubicBezTo>
                    <a:pt x="2465" y="10300"/>
                    <a:pt x="2549" y="10193"/>
                    <a:pt x="2596" y="10026"/>
                  </a:cubicBezTo>
                  <a:cubicBezTo>
                    <a:pt x="2120" y="9693"/>
                    <a:pt x="1644" y="9359"/>
                    <a:pt x="1156" y="9014"/>
                  </a:cubicBezTo>
                  <a:cubicBezTo>
                    <a:pt x="1120" y="9121"/>
                    <a:pt x="1072" y="9216"/>
                    <a:pt x="1060" y="9300"/>
                  </a:cubicBezTo>
                  <a:cubicBezTo>
                    <a:pt x="1013" y="9526"/>
                    <a:pt x="965" y="9728"/>
                    <a:pt x="929" y="9954"/>
                  </a:cubicBezTo>
                  <a:cubicBezTo>
                    <a:pt x="918" y="10026"/>
                    <a:pt x="894" y="10085"/>
                    <a:pt x="894" y="10169"/>
                  </a:cubicBezTo>
                  <a:cubicBezTo>
                    <a:pt x="882" y="10324"/>
                    <a:pt x="929" y="10466"/>
                    <a:pt x="1072" y="10562"/>
                  </a:cubicBezTo>
                  <a:cubicBezTo>
                    <a:pt x="1275" y="10693"/>
                    <a:pt x="1453" y="10824"/>
                    <a:pt x="1632" y="10943"/>
                  </a:cubicBezTo>
                  <a:close/>
                  <a:moveTo>
                    <a:pt x="6811" y="1084"/>
                  </a:moveTo>
                  <a:cubicBezTo>
                    <a:pt x="7264" y="1501"/>
                    <a:pt x="7776" y="1858"/>
                    <a:pt x="8323" y="2156"/>
                  </a:cubicBezTo>
                  <a:cubicBezTo>
                    <a:pt x="8597" y="1965"/>
                    <a:pt x="8621" y="1703"/>
                    <a:pt x="8633" y="1430"/>
                  </a:cubicBezTo>
                  <a:cubicBezTo>
                    <a:pt x="8252" y="858"/>
                    <a:pt x="7978" y="680"/>
                    <a:pt x="7359" y="549"/>
                  </a:cubicBezTo>
                  <a:cubicBezTo>
                    <a:pt x="7121" y="656"/>
                    <a:pt x="6894" y="787"/>
                    <a:pt x="6811" y="1084"/>
                  </a:cubicBezTo>
                  <a:close/>
                  <a:moveTo>
                    <a:pt x="8002" y="3108"/>
                  </a:moveTo>
                  <a:cubicBezTo>
                    <a:pt x="8157" y="2966"/>
                    <a:pt x="8192" y="2846"/>
                    <a:pt x="8133" y="2692"/>
                  </a:cubicBezTo>
                  <a:cubicBezTo>
                    <a:pt x="8085" y="2573"/>
                    <a:pt x="8014" y="2489"/>
                    <a:pt x="7895" y="2418"/>
                  </a:cubicBezTo>
                  <a:lnTo>
                    <a:pt x="6680" y="1561"/>
                  </a:lnTo>
                  <a:cubicBezTo>
                    <a:pt x="6644" y="1537"/>
                    <a:pt x="6597" y="1489"/>
                    <a:pt x="6549" y="1477"/>
                  </a:cubicBezTo>
                  <a:cubicBezTo>
                    <a:pt x="6430" y="1465"/>
                    <a:pt x="6299" y="1442"/>
                    <a:pt x="6180" y="1465"/>
                  </a:cubicBezTo>
                  <a:cubicBezTo>
                    <a:pt x="6085" y="1477"/>
                    <a:pt x="6013" y="1561"/>
                    <a:pt x="6013" y="1703"/>
                  </a:cubicBezTo>
                  <a:cubicBezTo>
                    <a:pt x="6073" y="1727"/>
                    <a:pt x="6144" y="1787"/>
                    <a:pt x="6228" y="1823"/>
                  </a:cubicBezTo>
                  <a:cubicBezTo>
                    <a:pt x="6478" y="1942"/>
                    <a:pt x="6716" y="2061"/>
                    <a:pt x="6906" y="2251"/>
                  </a:cubicBezTo>
                  <a:cubicBezTo>
                    <a:pt x="7073" y="2394"/>
                    <a:pt x="7275" y="2489"/>
                    <a:pt x="7478" y="2608"/>
                  </a:cubicBezTo>
                  <a:cubicBezTo>
                    <a:pt x="7680" y="2715"/>
                    <a:pt x="7823" y="2918"/>
                    <a:pt x="8002" y="3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675B27-80DA-4352-993F-B09C55D9BD39}"/>
              </a:ext>
            </a:extLst>
          </p:cNvPr>
          <p:cNvSpPr txBox="1"/>
          <p:nvPr/>
        </p:nvSpPr>
        <p:spPr>
          <a:xfrm rot="21441478">
            <a:off x="2614115" y="2458212"/>
            <a:ext cx="41147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ຕົວຢ່າງ: ເງື່ອນໄຂແມ່ນຈັດລຳດັບແຕ່ໜ່ອຍຫາຫຼາຍ.</a:t>
            </a:r>
          </a:p>
          <a:p>
            <a:endParaRPr lang="lo-LA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  <a:p>
            <a:r>
              <a:rPr lang="lo-LA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Array: 5 4 3 2 1</a:t>
            </a:r>
            <a:endParaRPr lang="th-TH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cs typeface="Defago Noto Sans" panose="020B0504020207020204" pitchFamily="34" charset="-34"/>
            </a:endParaRPr>
          </a:p>
          <a:p>
            <a:endParaRPr lang="th-TH" sz="1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FB8F9-DAAF-4480-955E-630A72889D7A}"/>
              </a:ext>
            </a:extLst>
          </p:cNvPr>
          <p:cNvSpPr txBox="1"/>
          <p:nvPr/>
        </p:nvSpPr>
        <p:spPr>
          <a:xfrm rot="21429268">
            <a:off x="2518166" y="1017307"/>
            <a:ext cx="4744947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lo-LA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      </a:t>
            </a:r>
            <a:r>
              <a:rPr lang="lo-LA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ການຈັດລຽງລຳດັບແບບຟອງອາກາດ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Phetsarath OT" panose="02000500000000000001" pitchFamily="2" charset="2"/>
                <a:cs typeface="Defago Noto Sans" panose="020B0504020207020204" pitchFamily="34" charset="-34"/>
              </a:rPr>
              <a:t>Bubble sort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 </a:t>
            </a:r>
            <a:r>
              <a:rPr lang="lo-LA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ຈະເຮັດໂດຍການປຽບທຽບຄ່າຂໍ້ມູນທີ່ຢູ່ຕິດກັນໃນ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</a:t>
            </a:r>
            <a:r>
              <a:rPr lang="lo-LA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ຕາມເງື່ອນໄຂທີ່ໄດ້ມາ </a:t>
            </a:r>
            <a:r>
              <a:rPr lang="lo-LA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ໄປເລື່ອຍໆ</a:t>
            </a:r>
            <a:endParaRPr lang="th-TH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34" name="Title 14">
            <a:extLst>
              <a:ext uri="{FF2B5EF4-FFF2-40B4-BE49-F238E27FC236}">
                <a16:creationId xmlns:a16="http://schemas.microsoft.com/office/drawing/2014/main" id="{0FCA3886-833E-44EF-9F25-A2EAD9E7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1405868">
            <a:off x="2990893" y="620244"/>
            <a:ext cx="3162214" cy="5727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ED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ngolin" panose="020B0604020202020204" charset="0"/>
                <a:ea typeface="Phetsarath OT" panose="02000500000000000001" pitchFamily="2" charset="2"/>
              </a:rPr>
              <a:t>Bubble sort</a:t>
            </a:r>
            <a:endParaRPr lang="th-TH" sz="4000" dirty="0">
              <a:solidFill>
                <a:srgbClr val="FEDF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99CC157-DE27-4ABC-AA4A-03616F84224A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36" name="Google Shape;6479;p62">
              <a:extLst>
                <a:ext uri="{FF2B5EF4-FFF2-40B4-BE49-F238E27FC236}">
                  <a16:creationId xmlns:a16="http://schemas.microsoft.com/office/drawing/2014/main" id="{C0CE8C4A-E38D-4312-82D8-928E3B0F7DFE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39" name="Google Shape;6480;p62">
                <a:extLst>
                  <a:ext uri="{FF2B5EF4-FFF2-40B4-BE49-F238E27FC236}">
                    <a16:creationId xmlns:a16="http://schemas.microsoft.com/office/drawing/2014/main" id="{55FEC6EE-72CE-4B56-850A-E35B0826C8DC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0" name="Google Shape;6481;p62">
                <a:extLst>
                  <a:ext uri="{FF2B5EF4-FFF2-40B4-BE49-F238E27FC236}">
                    <a16:creationId xmlns:a16="http://schemas.microsoft.com/office/drawing/2014/main" id="{A1682F54-036C-4DD0-8D43-12A0FB867435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41" name="Google Shape;6482;p62">
                <a:extLst>
                  <a:ext uri="{FF2B5EF4-FFF2-40B4-BE49-F238E27FC236}">
                    <a16:creationId xmlns:a16="http://schemas.microsoft.com/office/drawing/2014/main" id="{184C34EB-9FEA-4399-BA75-4B9BE3611800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910DCFD-6209-4D00-8CAD-9221A0A96366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ນາງ ພົມມາ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ວຸດທິສຸກ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5505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F3E5DA71-F06A-41BA-87D8-D27BE61542E9}"/>
              </a:ext>
            </a:extLst>
          </p:cNvPr>
          <p:cNvSpPr/>
          <p:nvPr/>
        </p:nvSpPr>
        <p:spPr>
          <a:xfrm>
            <a:off x="2805792" y="245451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3DEE0D1-5E6A-4B97-B658-CF4DA26D9724}"/>
              </a:ext>
            </a:extLst>
          </p:cNvPr>
          <p:cNvSpPr/>
          <p:nvPr/>
        </p:nvSpPr>
        <p:spPr>
          <a:xfrm>
            <a:off x="2947687" y="55290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6A15429-FCF0-40B2-8C54-A7C7930AE535}"/>
              </a:ext>
            </a:extLst>
          </p:cNvPr>
          <p:cNvSpPr/>
          <p:nvPr/>
        </p:nvSpPr>
        <p:spPr>
          <a:xfrm>
            <a:off x="3650339" y="5529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C7771C65-E485-43AB-8EEF-B3115E89F186}"/>
              </a:ext>
            </a:extLst>
          </p:cNvPr>
          <p:cNvSpPr/>
          <p:nvPr/>
        </p:nvSpPr>
        <p:spPr>
          <a:xfrm>
            <a:off x="4352992" y="5529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FDD1C03-7E12-4B66-AD99-DCE825A2300F}"/>
              </a:ext>
            </a:extLst>
          </p:cNvPr>
          <p:cNvSpPr/>
          <p:nvPr/>
        </p:nvSpPr>
        <p:spPr>
          <a:xfrm>
            <a:off x="5055645" y="5529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772BF209-91BA-469E-B02A-535332D45DCC}"/>
              </a:ext>
            </a:extLst>
          </p:cNvPr>
          <p:cNvSpPr/>
          <p:nvPr/>
        </p:nvSpPr>
        <p:spPr>
          <a:xfrm>
            <a:off x="5749782" y="55290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EE5BACB-D0EB-435F-B593-D2E9A41B7038}"/>
              </a:ext>
            </a:extLst>
          </p:cNvPr>
          <p:cNvSpPr txBox="1"/>
          <p:nvPr/>
        </p:nvSpPr>
        <p:spPr>
          <a:xfrm>
            <a:off x="3676321" y="233259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55451D9-EFE3-49D4-AAA2-4C43830F7400}"/>
              </a:ext>
            </a:extLst>
          </p:cNvPr>
          <p:cNvSpPr txBox="1"/>
          <p:nvPr/>
        </p:nvSpPr>
        <p:spPr>
          <a:xfrm>
            <a:off x="2945089" y="24545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60BE006-3A90-47B0-8217-8FB3771AC27D}"/>
              </a:ext>
            </a:extLst>
          </p:cNvPr>
          <p:cNvSpPr txBox="1"/>
          <p:nvPr/>
        </p:nvSpPr>
        <p:spPr>
          <a:xfrm>
            <a:off x="5055645" y="23326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21F07C5-4604-4D73-87C9-5C7D2BB2623D}"/>
              </a:ext>
            </a:extLst>
          </p:cNvPr>
          <p:cNvSpPr txBox="1"/>
          <p:nvPr/>
        </p:nvSpPr>
        <p:spPr>
          <a:xfrm>
            <a:off x="4361378" y="23326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1A92143-94D0-4B2B-8150-017E13A61A1B}"/>
              </a:ext>
            </a:extLst>
          </p:cNvPr>
          <p:cNvSpPr txBox="1"/>
          <p:nvPr/>
        </p:nvSpPr>
        <p:spPr>
          <a:xfrm>
            <a:off x="5752114" y="233249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F274DD4-4F71-4E37-A5B8-9D8C7ECEEE20}"/>
              </a:ext>
            </a:extLst>
          </p:cNvPr>
          <p:cNvSpPr/>
          <p:nvPr/>
        </p:nvSpPr>
        <p:spPr>
          <a:xfrm>
            <a:off x="2771140" y="2213698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877AB469-B8FC-4840-B6F3-40CF91B06EC8}"/>
              </a:ext>
            </a:extLst>
          </p:cNvPr>
          <p:cNvSpPr/>
          <p:nvPr/>
        </p:nvSpPr>
        <p:spPr>
          <a:xfrm>
            <a:off x="2924697" y="2521149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D22F34A-0A66-4644-BF83-291D82BAA068}"/>
              </a:ext>
            </a:extLst>
          </p:cNvPr>
          <p:cNvSpPr/>
          <p:nvPr/>
        </p:nvSpPr>
        <p:spPr>
          <a:xfrm>
            <a:off x="5032655" y="2521148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229AF7C-6778-4D7E-A6FC-81F78BCDC6A7}"/>
              </a:ext>
            </a:extLst>
          </p:cNvPr>
          <p:cNvSpPr/>
          <p:nvPr/>
        </p:nvSpPr>
        <p:spPr>
          <a:xfrm>
            <a:off x="5726792" y="2521148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1B420AE-96AB-4A4C-903C-1B0620677817}"/>
              </a:ext>
            </a:extLst>
          </p:cNvPr>
          <p:cNvSpPr txBox="1"/>
          <p:nvPr/>
        </p:nvSpPr>
        <p:spPr>
          <a:xfrm>
            <a:off x="3653331" y="2201506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8085B72-A0D6-4F49-AB8C-0056F1336848}"/>
              </a:ext>
            </a:extLst>
          </p:cNvPr>
          <p:cNvSpPr txBox="1"/>
          <p:nvPr/>
        </p:nvSpPr>
        <p:spPr>
          <a:xfrm>
            <a:off x="2922099" y="2213699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67DAAD1-A186-47E7-9DF9-25ECB362D7E8}"/>
              </a:ext>
            </a:extLst>
          </p:cNvPr>
          <p:cNvSpPr txBox="1"/>
          <p:nvPr/>
        </p:nvSpPr>
        <p:spPr>
          <a:xfrm>
            <a:off x="5032655" y="2201508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38DEB9-DFF7-463E-9BB1-448EEB737F73}"/>
              </a:ext>
            </a:extLst>
          </p:cNvPr>
          <p:cNvSpPr txBox="1"/>
          <p:nvPr/>
        </p:nvSpPr>
        <p:spPr>
          <a:xfrm>
            <a:off x="4338388" y="220150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2DC75CE-4751-42FB-8474-D105BC095617}"/>
              </a:ext>
            </a:extLst>
          </p:cNvPr>
          <p:cNvSpPr txBox="1"/>
          <p:nvPr/>
        </p:nvSpPr>
        <p:spPr>
          <a:xfrm>
            <a:off x="5729124" y="220149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E87EF23-4307-4A91-AE97-915DA0D60563}"/>
              </a:ext>
            </a:extLst>
          </p:cNvPr>
          <p:cNvSpPr/>
          <p:nvPr/>
        </p:nvSpPr>
        <p:spPr>
          <a:xfrm>
            <a:off x="2771140" y="3070981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B5E6E94E-E81B-4BD2-8AF5-A78AFD623D77}"/>
              </a:ext>
            </a:extLst>
          </p:cNvPr>
          <p:cNvSpPr/>
          <p:nvPr/>
        </p:nvSpPr>
        <p:spPr>
          <a:xfrm>
            <a:off x="2924697" y="337843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BA4620F0-12FE-4106-A746-838804DC4187}"/>
              </a:ext>
            </a:extLst>
          </p:cNvPr>
          <p:cNvSpPr/>
          <p:nvPr/>
        </p:nvSpPr>
        <p:spPr>
          <a:xfrm>
            <a:off x="3627349" y="337843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601A54A0-C1F2-4CF4-8D15-A9467E95E944}"/>
              </a:ext>
            </a:extLst>
          </p:cNvPr>
          <p:cNvSpPr/>
          <p:nvPr/>
        </p:nvSpPr>
        <p:spPr>
          <a:xfrm>
            <a:off x="5726792" y="337843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03F6FD0-7F59-4813-83E1-5C0B8AEDC17B}"/>
              </a:ext>
            </a:extLst>
          </p:cNvPr>
          <p:cNvSpPr txBox="1"/>
          <p:nvPr/>
        </p:nvSpPr>
        <p:spPr>
          <a:xfrm>
            <a:off x="3653331" y="3058789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F113F15-F9D8-4D9C-B182-26CFCEA6F317}"/>
              </a:ext>
            </a:extLst>
          </p:cNvPr>
          <p:cNvSpPr txBox="1"/>
          <p:nvPr/>
        </p:nvSpPr>
        <p:spPr>
          <a:xfrm>
            <a:off x="2922099" y="307098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C62210F-17AF-4654-9147-A460987B0141}"/>
              </a:ext>
            </a:extLst>
          </p:cNvPr>
          <p:cNvSpPr txBox="1"/>
          <p:nvPr/>
        </p:nvSpPr>
        <p:spPr>
          <a:xfrm>
            <a:off x="5032655" y="305879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EBF4FB2-3F67-430D-92F1-B7352B00465A}"/>
              </a:ext>
            </a:extLst>
          </p:cNvPr>
          <p:cNvSpPr txBox="1"/>
          <p:nvPr/>
        </p:nvSpPr>
        <p:spPr>
          <a:xfrm>
            <a:off x="4338388" y="305879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5C583E2-3512-4474-9DCD-CC79FE07BB52}"/>
              </a:ext>
            </a:extLst>
          </p:cNvPr>
          <p:cNvSpPr txBox="1"/>
          <p:nvPr/>
        </p:nvSpPr>
        <p:spPr>
          <a:xfrm>
            <a:off x="5729124" y="3058779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7886D43-B7D4-4181-80EA-6A1D86E36CE0}"/>
              </a:ext>
            </a:extLst>
          </p:cNvPr>
          <p:cNvSpPr/>
          <p:nvPr/>
        </p:nvSpPr>
        <p:spPr>
          <a:xfrm>
            <a:off x="2771140" y="3918042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D15A7DA-1D6B-4546-A361-494BC4DCC597}"/>
              </a:ext>
            </a:extLst>
          </p:cNvPr>
          <p:cNvSpPr/>
          <p:nvPr/>
        </p:nvSpPr>
        <p:spPr>
          <a:xfrm>
            <a:off x="2924697" y="422549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9FCCA549-D44E-4286-ACF7-616A56F5762C}"/>
              </a:ext>
            </a:extLst>
          </p:cNvPr>
          <p:cNvSpPr/>
          <p:nvPr/>
        </p:nvSpPr>
        <p:spPr>
          <a:xfrm>
            <a:off x="3627349" y="422549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6EFA270-3AA9-45FE-9AF4-2266D3F25D48}"/>
              </a:ext>
            </a:extLst>
          </p:cNvPr>
          <p:cNvSpPr/>
          <p:nvPr/>
        </p:nvSpPr>
        <p:spPr>
          <a:xfrm>
            <a:off x="4330002" y="422549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AE4F47A-3706-44EE-A03B-714552BB9E1F}"/>
              </a:ext>
            </a:extLst>
          </p:cNvPr>
          <p:cNvSpPr txBox="1"/>
          <p:nvPr/>
        </p:nvSpPr>
        <p:spPr>
          <a:xfrm>
            <a:off x="3653331" y="3905850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9FD2F-0B44-4B0B-8CAA-AF0A32B63655}"/>
              </a:ext>
            </a:extLst>
          </p:cNvPr>
          <p:cNvSpPr txBox="1"/>
          <p:nvPr/>
        </p:nvSpPr>
        <p:spPr>
          <a:xfrm>
            <a:off x="2922099" y="3918043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429D60F-09B8-42C0-B07D-1D174BB1A200}"/>
              </a:ext>
            </a:extLst>
          </p:cNvPr>
          <p:cNvSpPr txBox="1"/>
          <p:nvPr/>
        </p:nvSpPr>
        <p:spPr>
          <a:xfrm>
            <a:off x="5032655" y="390585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28FD48E-E129-45BC-95C4-5AB4AF1D00B8}"/>
              </a:ext>
            </a:extLst>
          </p:cNvPr>
          <p:cNvSpPr txBox="1"/>
          <p:nvPr/>
        </p:nvSpPr>
        <p:spPr>
          <a:xfrm>
            <a:off x="4338388" y="390585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04A80F-AD8C-4F2D-B0F5-B360F5046039}"/>
              </a:ext>
            </a:extLst>
          </p:cNvPr>
          <p:cNvSpPr txBox="1"/>
          <p:nvPr/>
        </p:nvSpPr>
        <p:spPr>
          <a:xfrm>
            <a:off x="5729124" y="390584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409772C-3236-4C0A-90A7-E8BD3A6FFE07}"/>
              </a:ext>
            </a:extLst>
          </p:cNvPr>
          <p:cNvSpPr/>
          <p:nvPr/>
        </p:nvSpPr>
        <p:spPr>
          <a:xfrm>
            <a:off x="2771140" y="1344211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79ECBE18-1E67-4080-8F4D-C36CD20502D8}"/>
              </a:ext>
            </a:extLst>
          </p:cNvPr>
          <p:cNvSpPr/>
          <p:nvPr/>
        </p:nvSpPr>
        <p:spPr>
          <a:xfrm>
            <a:off x="4330002" y="16516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DBD4660D-E65A-4D49-9F87-ED1AE05F062A}"/>
              </a:ext>
            </a:extLst>
          </p:cNvPr>
          <p:cNvSpPr/>
          <p:nvPr/>
        </p:nvSpPr>
        <p:spPr>
          <a:xfrm>
            <a:off x="5032655" y="16516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B81F4932-8C7C-4AA7-9598-F0528E881FE0}"/>
              </a:ext>
            </a:extLst>
          </p:cNvPr>
          <p:cNvSpPr/>
          <p:nvPr/>
        </p:nvSpPr>
        <p:spPr>
          <a:xfrm>
            <a:off x="5726792" y="16516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0828EC6-D870-4AAF-B244-214DEBC83C59}"/>
              </a:ext>
            </a:extLst>
          </p:cNvPr>
          <p:cNvSpPr txBox="1"/>
          <p:nvPr/>
        </p:nvSpPr>
        <p:spPr>
          <a:xfrm>
            <a:off x="3653331" y="1332019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B147FFF-B185-4436-B7E3-C18B2FC468C7}"/>
              </a:ext>
            </a:extLst>
          </p:cNvPr>
          <p:cNvSpPr txBox="1"/>
          <p:nvPr/>
        </p:nvSpPr>
        <p:spPr>
          <a:xfrm>
            <a:off x="2922099" y="134421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7E594D8-5B6A-4B7C-9D8C-6C9F90E289C0}"/>
              </a:ext>
            </a:extLst>
          </p:cNvPr>
          <p:cNvSpPr txBox="1"/>
          <p:nvPr/>
        </p:nvSpPr>
        <p:spPr>
          <a:xfrm>
            <a:off x="5032655" y="133202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D81ED50-B321-4617-B49B-29D185E6F5FA}"/>
              </a:ext>
            </a:extLst>
          </p:cNvPr>
          <p:cNvSpPr txBox="1"/>
          <p:nvPr/>
        </p:nvSpPr>
        <p:spPr>
          <a:xfrm>
            <a:off x="4338388" y="1332020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A941964-0D17-44DF-8077-EEF7D909AB5B}"/>
              </a:ext>
            </a:extLst>
          </p:cNvPr>
          <p:cNvSpPr txBox="1"/>
          <p:nvPr/>
        </p:nvSpPr>
        <p:spPr>
          <a:xfrm>
            <a:off x="5729124" y="1332009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C56F510-4837-457C-8FFD-30452B81C31B}"/>
              </a:ext>
            </a:extLst>
          </p:cNvPr>
          <p:cNvSpPr/>
          <p:nvPr/>
        </p:nvSpPr>
        <p:spPr>
          <a:xfrm>
            <a:off x="2857500" y="1545100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156B559-03DA-4F9C-9414-9D3C107533A4}"/>
              </a:ext>
            </a:extLst>
          </p:cNvPr>
          <p:cNvSpPr/>
          <p:nvPr/>
        </p:nvSpPr>
        <p:spPr>
          <a:xfrm>
            <a:off x="3571853" y="2432463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C6BCAE7-3D01-4F36-A17F-0DB32FB6F6CA}"/>
              </a:ext>
            </a:extLst>
          </p:cNvPr>
          <p:cNvSpPr/>
          <p:nvPr/>
        </p:nvSpPr>
        <p:spPr>
          <a:xfrm>
            <a:off x="4957554" y="4126687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260DD33B-FCD0-49CB-9CC7-D78D362E4A0C}"/>
              </a:ext>
            </a:extLst>
          </p:cNvPr>
          <p:cNvSpPr/>
          <p:nvPr/>
        </p:nvSpPr>
        <p:spPr>
          <a:xfrm>
            <a:off x="4266808" y="3279626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8D9D498B-722C-4BCE-B89D-28D268FF6857}"/>
              </a:ext>
            </a:extLst>
          </p:cNvPr>
          <p:cNvSpPr/>
          <p:nvPr/>
        </p:nvSpPr>
        <p:spPr>
          <a:xfrm>
            <a:off x="2924697" y="165166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2655DFE-3C31-484D-AA70-22059EA49287}"/>
              </a:ext>
            </a:extLst>
          </p:cNvPr>
          <p:cNvSpPr/>
          <p:nvPr/>
        </p:nvSpPr>
        <p:spPr>
          <a:xfrm>
            <a:off x="3627349" y="165166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CD1CCE-180F-49C8-B1F1-D2280746CE5B}"/>
              </a:ext>
            </a:extLst>
          </p:cNvPr>
          <p:cNvSpPr/>
          <p:nvPr/>
        </p:nvSpPr>
        <p:spPr>
          <a:xfrm>
            <a:off x="3627349" y="2521148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320A01E-1E0A-4CEC-9FB7-D614E713C8C8}"/>
              </a:ext>
            </a:extLst>
          </p:cNvPr>
          <p:cNvSpPr/>
          <p:nvPr/>
        </p:nvSpPr>
        <p:spPr>
          <a:xfrm>
            <a:off x="4330002" y="2521148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5C9438C1-F34B-4859-A11E-2B8A5A980124}"/>
              </a:ext>
            </a:extLst>
          </p:cNvPr>
          <p:cNvSpPr/>
          <p:nvPr/>
        </p:nvSpPr>
        <p:spPr>
          <a:xfrm>
            <a:off x="4330002" y="337843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44B7893-C724-4CA5-B7B1-D7142CF5CB6A}"/>
              </a:ext>
            </a:extLst>
          </p:cNvPr>
          <p:cNvSpPr/>
          <p:nvPr/>
        </p:nvSpPr>
        <p:spPr>
          <a:xfrm>
            <a:off x="5032655" y="3378431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024D76B0-F8A6-4E31-A10A-B95BD01680EB}"/>
              </a:ext>
            </a:extLst>
          </p:cNvPr>
          <p:cNvSpPr/>
          <p:nvPr/>
        </p:nvSpPr>
        <p:spPr>
          <a:xfrm>
            <a:off x="5032655" y="422549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809E2FDF-7F2F-4591-BE28-1FAE24857DBB}"/>
              </a:ext>
            </a:extLst>
          </p:cNvPr>
          <p:cNvSpPr/>
          <p:nvPr/>
        </p:nvSpPr>
        <p:spPr>
          <a:xfrm>
            <a:off x="5726792" y="4225492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E62FEA4-B333-4C7E-B12E-C17C767BA60F}"/>
              </a:ext>
            </a:extLst>
          </p:cNvPr>
          <p:cNvSpPr txBox="1"/>
          <p:nvPr/>
        </p:nvSpPr>
        <p:spPr>
          <a:xfrm>
            <a:off x="3485493" y="1032161"/>
            <a:ext cx="223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D9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Bubble sort</a:t>
            </a:r>
            <a:r>
              <a:rPr lang="lo-LA" sz="1800" dirty="0">
                <a:solidFill>
                  <a:srgbClr val="FD9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ເທຶ່ອທີ </a:t>
            </a:r>
            <a:r>
              <a:rPr lang="lo-LA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1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  <a:p>
            <a:endParaRPr lang="th-TH" sz="18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002CD2A-7FC7-4A18-888F-F0FA18F9942E}"/>
              </a:ext>
            </a:extLst>
          </p:cNvPr>
          <p:cNvSpPr txBox="1"/>
          <p:nvPr/>
        </p:nvSpPr>
        <p:spPr>
          <a:xfrm>
            <a:off x="909902" y="481646"/>
            <a:ext cx="1826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o-LA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ຂໍ້ມູນໃນ </a:t>
            </a:r>
            <a:r>
              <a:rPr 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cs typeface="Defago Noto Sans" panose="020B0504020207020204" pitchFamily="34" charset="-34"/>
              </a:rPr>
              <a:t>Array: </a:t>
            </a:r>
            <a:endParaRPr lang="th-TH" sz="1800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F4418B2-D45E-4387-9125-F8B7B617C15E}"/>
              </a:ext>
            </a:extLst>
          </p:cNvPr>
          <p:cNvSpPr/>
          <p:nvPr/>
        </p:nvSpPr>
        <p:spPr>
          <a:xfrm>
            <a:off x="2648446" y="1332009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0E73368-A753-46AA-B52D-BC945AE3C9B8}"/>
              </a:ext>
            </a:extLst>
          </p:cNvPr>
          <p:cNvSpPr/>
          <p:nvPr/>
        </p:nvSpPr>
        <p:spPr>
          <a:xfrm>
            <a:off x="2648446" y="2199950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4D13CC0A-4D57-4AEC-9C9E-23FEEE395770}"/>
              </a:ext>
            </a:extLst>
          </p:cNvPr>
          <p:cNvSpPr/>
          <p:nvPr/>
        </p:nvSpPr>
        <p:spPr>
          <a:xfrm>
            <a:off x="2648446" y="3056061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DA4B2DA-961A-47EA-BC43-D2DF308331D1}"/>
              </a:ext>
            </a:extLst>
          </p:cNvPr>
          <p:cNvSpPr/>
          <p:nvPr/>
        </p:nvSpPr>
        <p:spPr>
          <a:xfrm>
            <a:off x="2648446" y="3908442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69CDA2-DB7C-4315-8119-4508E506F81E}"/>
              </a:ext>
            </a:extLst>
          </p:cNvPr>
          <p:cNvSpPr/>
          <p:nvPr/>
        </p:nvSpPr>
        <p:spPr>
          <a:xfrm>
            <a:off x="-85060" y="-50602"/>
            <a:ext cx="922906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AD7138-769B-4114-B056-9410230F118E}"/>
              </a:ext>
            </a:extLst>
          </p:cNvPr>
          <p:cNvGrpSpPr/>
          <p:nvPr/>
        </p:nvGrpSpPr>
        <p:grpSpPr>
          <a:xfrm>
            <a:off x="2950948" y="1512307"/>
            <a:ext cx="3601720" cy="778448"/>
            <a:chOff x="2958192" y="385649"/>
            <a:chExt cx="3601720" cy="77844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9AEC763-8D82-4211-92AB-5C22C4C4E029}"/>
                </a:ext>
              </a:extLst>
            </p:cNvPr>
            <p:cNvSpPr/>
            <p:nvPr/>
          </p:nvSpPr>
          <p:spPr>
            <a:xfrm>
              <a:off x="2958192" y="397851"/>
              <a:ext cx="3601720" cy="76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02C7070B-B911-456B-BC62-1A756E5DEB79}"/>
                </a:ext>
              </a:extLst>
            </p:cNvPr>
            <p:cNvSpPr/>
            <p:nvPr/>
          </p:nvSpPr>
          <p:spPr>
            <a:xfrm>
              <a:off x="3100087" y="70530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dirty="0">
                  <a:latin typeface="Comic Sans MS" panose="030F0702030302020204" pitchFamily="66" charset="0"/>
                </a:rPr>
                <a:t>4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6679253-3B3F-4765-A338-E2C9CFC02FC0}"/>
                </a:ext>
              </a:extLst>
            </p:cNvPr>
            <p:cNvSpPr/>
            <p:nvPr/>
          </p:nvSpPr>
          <p:spPr>
            <a:xfrm>
              <a:off x="3802739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dirty="0">
                  <a:latin typeface="Comic Sans MS" panose="030F0702030302020204" pitchFamily="66" charset="0"/>
                </a:rPr>
                <a:t>3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52BA04DB-5FBF-4E04-A35F-CBF3377D10EC}"/>
                </a:ext>
              </a:extLst>
            </p:cNvPr>
            <p:cNvSpPr/>
            <p:nvPr/>
          </p:nvSpPr>
          <p:spPr>
            <a:xfrm>
              <a:off x="4505392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lo-LA" dirty="0">
                  <a:latin typeface="Comic Sans MS" panose="030F0702030302020204" pitchFamily="66" charset="0"/>
                </a:rPr>
                <a:t>2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6ADD0155-1569-4389-979C-9D0E36785EEA}"/>
                </a:ext>
              </a:extLst>
            </p:cNvPr>
            <p:cNvSpPr/>
            <p:nvPr/>
          </p:nvSpPr>
          <p:spPr>
            <a:xfrm>
              <a:off x="5208045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1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F493C1CB-5355-4FF5-89C0-E10F7088F8AB}"/>
                </a:ext>
              </a:extLst>
            </p:cNvPr>
            <p:cNvSpPr/>
            <p:nvPr/>
          </p:nvSpPr>
          <p:spPr>
            <a:xfrm>
              <a:off x="5902182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5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B5387FB-6048-4277-B4F8-B51953035528}"/>
                </a:ext>
              </a:extLst>
            </p:cNvPr>
            <p:cNvSpPr txBox="1"/>
            <p:nvPr/>
          </p:nvSpPr>
          <p:spPr>
            <a:xfrm>
              <a:off x="3828721" y="385659"/>
              <a:ext cx="487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(1)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74FFCFC-94B2-4AC2-9D55-51F3D376BA54}"/>
                </a:ext>
              </a:extLst>
            </p:cNvPr>
            <p:cNvSpPr txBox="1"/>
            <p:nvPr/>
          </p:nvSpPr>
          <p:spPr>
            <a:xfrm>
              <a:off x="3097489" y="397852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(0)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0AFEA14-3D38-4B57-B586-AE52F85E1DDE}"/>
                </a:ext>
              </a:extLst>
            </p:cNvPr>
            <p:cNvSpPr txBox="1"/>
            <p:nvPr/>
          </p:nvSpPr>
          <p:spPr>
            <a:xfrm>
              <a:off x="5208045" y="385661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(3)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B10D7BF-C0AB-431F-9124-84B3864347A5}"/>
                </a:ext>
              </a:extLst>
            </p:cNvPr>
            <p:cNvSpPr txBox="1"/>
            <p:nvPr/>
          </p:nvSpPr>
          <p:spPr>
            <a:xfrm>
              <a:off x="4513778" y="385660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(2)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72B1BAE-55C3-4B61-98F9-B26B21EA597D}"/>
                </a:ext>
              </a:extLst>
            </p:cNvPr>
            <p:cNvSpPr txBox="1"/>
            <p:nvPr/>
          </p:nvSpPr>
          <p:spPr>
            <a:xfrm>
              <a:off x="5904514" y="385649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(4)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B3438FE-2B4C-42D9-AE2C-34BF4C4E7704}"/>
              </a:ext>
            </a:extLst>
          </p:cNvPr>
          <p:cNvSpPr txBox="1"/>
          <p:nvPr/>
        </p:nvSpPr>
        <p:spPr>
          <a:xfrm>
            <a:off x="2934432" y="826627"/>
            <a:ext cx="353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ສະຫຼຸບຂໍ້ມູນໃນເທື່ອທີ1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BB45413-BE3F-4582-8BE3-AC571CAF1708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94" name="Google Shape;6479;p62">
              <a:extLst>
                <a:ext uri="{FF2B5EF4-FFF2-40B4-BE49-F238E27FC236}">
                  <a16:creationId xmlns:a16="http://schemas.microsoft.com/office/drawing/2014/main" id="{5F1D8FAC-DDA5-4A15-A6A0-D6BFE4FDD1EF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107" name="Google Shape;6480;p62">
                <a:extLst>
                  <a:ext uri="{FF2B5EF4-FFF2-40B4-BE49-F238E27FC236}">
                    <a16:creationId xmlns:a16="http://schemas.microsoft.com/office/drawing/2014/main" id="{79B8DB2A-D849-4523-8EF7-6FC6FDF14C6B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8" name="Google Shape;6481;p62">
                <a:extLst>
                  <a:ext uri="{FF2B5EF4-FFF2-40B4-BE49-F238E27FC236}">
                    <a16:creationId xmlns:a16="http://schemas.microsoft.com/office/drawing/2014/main" id="{587DDC2D-0931-40D3-A5C0-CC69911C9288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9" name="Google Shape;6482;p62">
                <a:extLst>
                  <a:ext uri="{FF2B5EF4-FFF2-40B4-BE49-F238E27FC236}">
                    <a16:creationId xmlns:a16="http://schemas.microsoft.com/office/drawing/2014/main" id="{03AE65CB-3EDA-4395-8D38-E89EF36FF7B0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BD2FA45-E90B-47F5-99AE-A46B47826511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ນາງ ພົມມາ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ວຸດທິສຸກ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1834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35802E-6 L 0.02066 0.04012 C 0.025 0.04908 0.0316 0.05401 0.03837 0.05401 C 0.04601 0.05401 0.05226 0.04908 0.0566 0.04012 L 0.07743 -1.35802E-6 " pathEditMode="relative" rAng="0" ptsTypes="AAAAA">
                                      <p:cBhvr>
                                        <p:cTn id="42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" y="268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1.35802E-6 L -0.01979 -0.04722 C -0.02396 -0.05771 -0.03038 -0.06327 -0.03698 -0.06327 C -0.04444 -0.06327 -0.05052 -0.05771 -0.05469 -0.04722 L -0.07483 -1.35802E-6 " pathEditMode="relative" rAng="0" ptsTypes="AAAAA">
                                      <p:cBhvr>
                                        <p:cTn id="44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-3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83951E-6 L 0.02031 0.04012 C 0.02465 0.04907 0.03108 0.05401 0.03785 0.05401 C 0.04549 0.05401 0.05156 0.04907 0.0559 0.04012 L 0.07639 2.83951E-6 " pathEditMode="relative" rAng="0" ptsTypes="AAAAA">
                                      <p:cBhvr>
                                        <p:cTn id="5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268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83951E-6 L -0.02101 -0.04908 C -0.02535 -0.06019 -0.03177 -0.06605 -0.03854 -0.06605 C -0.04618 -0.06605 -0.05226 -0.06019 -0.0566 -0.04908 L -0.07691 2.83951E-6 " pathEditMode="relative" rAng="0" ptsTypes="AAAAA">
                                      <p:cBhvr>
                                        <p:cTn id="6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82716E-6 L 0.02049 0.04013 C 0.02483 0.04908 0.03125 0.05402 0.03802 0.05402 C 0.04566 0.05402 0.05191 0.04908 0.05625 0.04013 L 0.07691 -3.82716E-6 " pathEditMode="relative" rAng="0" ptsTypes="AAAAA">
                                      <p:cBhvr>
                                        <p:cTn id="7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685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-3.82716E-6 L -0.02066 -0.04907 C -0.025 -0.05987 -0.03143 -0.06574 -0.0382 -0.06574 C -0.04601 -0.06574 -0.05209 -0.05987 -0.05643 -0.04907 L -0.07709 -3.82716E-6 " pathEditMode="relative" rAng="0" ptsTypes="AAAAA">
                                      <p:cBhvr>
                                        <p:cTn id="76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7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5802E-6 L 0.02014 0.04012 C 0.0243 0.04907 0.03055 0.05401 0.03715 0.05401 C 0.04462 0.05401 0.05069 0.04907 0.05486 0.04012 L 0.07517 1.35802E-6 " pathEditMode="relative" rAng="0" ptsTypes="AAAAA">
                                      <p:cBhvr>
                                        <p:cTn id="90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2685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1.35802E-6 L -0.02118 -0.0429 C -0.02552 -0.05216 -0.03195 -0.05741 -0.03872 -0.05741 C -0.04635 -0.05741 -0.05243 -0.05216 -0.05678 -0.0429 L -0.07709 1.35802E-6 " pathEditMode="relative" rAng="0" ptsTypes="AAAAA">
                                      <p:cBhvr>
                                        <p:cTn id="9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  <p:bldP spid="97" grpId="0" animBg="1"/>
      <p:bldP spid="98" grpId="0" animBg="1"/>
      <p:bldP spid="99" grpId="0" animBg="1"/>
      <p:bldP spid="268" grpId="0" animBg="1"/>
      <p:bldP spid="269" grpId="0" animBg="1"/>
      <p:bldP spid="274" grpId="0" animBg="1"/>
      <p:bldP spid="271" grpId="0" animBg="1"/>
      <p:bldP spid="205" grpId="0" animBg="1"/>
      <p:bldP spid="206" grpId="0" animBg="1"/>
      <p:bldP spid="158" grpId="0" animBg="1"/>
      <p:bldP spid="159" grpId="0" animBg="1"/>
      <p:bldP spid="171" grpId="0" animBg="1"/>
      <p:bldP spid="172" grpId="0" animBg="1"/>
      <p:bldP spid="184" grpId="0" animBg="1"/>
      <p:bldP spid="185" grpId="0" animBg="1"/>
      <p:bldP spid="275" grpId="0"/>
      <p:bldP spid="264" grpId="0" animBg="1"/>
      <p:bldP spid="270" grpId="0" animBg="1"/>
      <p:bldP spid="272" grpId="0" animBg="1"/>
      <p:bldP spid="273" grpId="0" animBg="1"/>
      <p:bldP spid="82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155">
            <a:extLst>
              <a:ext uri="{FF2B5EF4-FFF2-40B4-BE49-F238E27FC236}">
                <a16:creationId xmlns:a16="http://schemas.microsoft.com/office/drawing/2014/main" id="{1F274DD4-4F71-4E37-A5B8-9D8C7ECEEE20}"/>
              </a:ext>
            </a:extLst>
          </p:cNvPr>
          <p:cNvSpPr/>
          <p:nvPr/>
        </p:nvSpPr>
        <p:spPr>
          <a:xfrm>
            <a:off x="2771140" y="1915983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877AB469-B8FC-4840-B6F3-40CF91B06EC8}"/>
              </a:ext>
            </a:extLst>
          </p:cNvPr>
          <p:cNvSpPr/>
          <p:nvPr/>
        </p:nvSpPr>
        <p:spPr>
          <a:xfrm>
            <a:off x="2924697" y="2223434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DD22F34A-0A66-4644-BF83-291D82BAA068}"/>
              </a:ext>
            </a:extLst>
          </p:cNvPr>
          <p:cNvSpPr/>
          <p:nvPr/>
        </p:nvSpPr>
        <p:spPr>
          <a:xfrm>
            <a:off x="5032655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229AF7C-6778-4D7E-A6FC-81F78BCDC6A7}"/>
              </a:ext>
            </a:extLst>
          </p:cNvPr>
          <p:cNvSpPr/>
          <p:nvPr/>
        </p:nvSpPr>
        <p:spPr>
          <a:xfrm>
            <a:off x="5726792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E1B420AE-96AB-4A4C-903C-1B0620677817}"/>
              </a:ext>
            </a:extLst>
          </p:cNvPr>
          <p:cNvSpPr txBox="1"/>
          <p:nvPr/>
        </p:nvSpPr>
        <p:spPr>
          <a:xfrm>
            <a:off x="3653331" y="1903791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8085B72-A0D6-4F49-AB8C-0056F1336848}"/>
              </a:ext>
            </a:extLst>
          </p:cNvPr>
          <p:cNvSpPr txBox="1"/>
          <p:nvPr/>
        </p:nvSpPr>
        <p:spPr>
          <a:xfrm>
            <a:off x="2922099" y="191598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67DAAD1-A186-47E7-9DF9-25ECB362D7E8}"/>
              </a:ext>
            </a:extLst>
          </p:cNvPr>
          <p:cNvSpPr txBox="1"/>
          <p:nvPr/>
        </p:nvSpPr>
        <p:spPr>
          <a:xfrm>
            <a:off x="5032655" y="1903793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38DEB9-DFF7-463E-9BB1-448EEB737F73}"/>
              </a:ext>
            </a:extLst>
          </p:cNvPr>
          <p:cNvSpPr txBox="1"/>
          <p:nvPr/>
        </p:nvSpPr>
        <p:spPr>
          <a:xfrm>
            <a:off x="4338388" y="1903792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2DC75CE-4751-42FB-8474-D105BC095617}"/>
              </a:ext>
            </a:extLst>
          </p:cNvPr>
          <p:cNvSpPr txBox="1"/>
          <p:nvPr/>
        </p:nvSpPr>
        <p:spPr>
          <a:xfrm>
            <a:off x="5729124" y="1903781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E87EF23-4307-4A91-AE97-915DA0D60563}"/>
              </a:ext>
            </a:extLst>
          </p:cNvPr>
          <p:cNvSpPr/>
          <p:nvPr/>
        </p:nvSpPr>
        <p:spPr>
          <a:xfrm>
            <a:off x="2771140" y="2773266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B5E6E94E-E81B-4BD2-8AF5-A78AFD623D77}"/>
              </a:ext>
            </a:extLst>
          </p:cNvPr>
          <p:cNvSpPr/>
          <p:nvPr/>
        </p:nvSpPr>
        <p:spPr>
          <a:xfrm>
            <a:off x="2924697" y="308071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BA4620F0-12FE-4106-A746-838804DC4187}"/>
              </a:ext>
            </a:extLst>
          </p:cNvPr>
          <p:cNvSpPr/>
          <p:nvPr/>
        </p:nvSpPr>
        <p:spPr>
          <a:xfrm>
            <a:off x="3627349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601A54A0-C1F2-4CF4-8D15-A9467E95E944}"/>
              </a:ext>
            </a:extLst>
          </p:cNvPr>
          <p:cNvSpPr/>
          <p:nvPr/>
        </p:nvSpPr>
        <p:spPr>
          <a:xfrm>
            <a:off x="5726792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03F6FD0-7F59-4813-83E1-5C0B8AEDC17B}"/>
              </a:ext>
            </a:extLst>
          </p:cNvPr>
          <p:cNvSpPr txBox="1"/>
          <p:nvPr/>
        </p:nvSpPr>
        <p:spPr>
          <a:xfrm>
            <a:off x="3653331" y="2761074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F113F15-F9D8-4D9C-B182-26CFCEA6F317}"/>
              </a:ext>
            </a:extLst>
          </p:cNvPr>
          <p:cNvSpPr txBox="1"/>
          <p:nvPr/>
        </p:nvSpPr>
        <p:spPr>
          <a:xfrm>
            <a:off x="2922099" y="277326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C62210F-17AF-4654-9147-A460987B0141}"/>
              </a:ext>
            </a:extLst>
          </p:cNvPr>
          <p:cNvSpPr txBox="1"/>
          <p:nvPr/>
        </p:nvSpPr>
        <p:spPr>
          <a:xfrm>
            <a:off x="5032655" y="276107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EBF4FB2-3F67-430D-92F1-B7352B00465A}"/>
              </a:ext>
            </a:extLst>
          </p:cNvPr>
          <p:cNvSpPr txBox="1"/>
          <p:nvPr/>
        </p:nvSpPr>
        <p:spPr>
          <a:xfrm>
            <a:off x="4338388" y="276107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5C583E2-3512-4474-9DCD-CC79FE07BB52}"/>
              </a:ext>
            </a:extLst>
          </p:cNvPr>
          <p:cNvSpPr txBox="1"/>
          <p:nvPr/>
        </p:nvSpPr>
        <p:spPr>
          <a:xfrm>
            <a:off x="5729124" y="276106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7886D43-B7D4-4181-80EA-6A1D86E36CE0}"/>
              </a:ext>
            </a:extLst>
          </p:cNvPr>
          <p:cNvSpPr/>
          <p:nvPr/>
        </p:nvSpPr>
        <p:spPr>
          <a:xfrm>
            <a:off x="2771140" y="3620327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6D15A7DA-1D6B-4546-A361-494BC4DCC597}"/>
              </a:ext>
            </a:extLst>
          </p:cNvPr>
          <p:cNvSpPr/>
          <p:nvPr/>
        </p:nvSpPr>
        <p:spPr>
          <a:xfrm>
            <a:off x="2924697" y="3927778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9FCCA549-D44E-4286-ACF7-616A56F5762C}"/>
              </a:ext>
            </a:extLst>
          </p:cNvPr>
          <p:cNvSpPr/>
          <p:nvPr/>
        </p:nvSpPr>
        <p:spPr>
          <a:xfrm>
            <a:off x="3627349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96EFA270-3AA9-45FE-9AF4-2266D3F25D48}"/>
              </a:ext>
            </a:extLst>
          </p:cNvPr>
          <p:cNvSpPr/>
          <p:nvPr/>
        </p:nvSpPr>
        <p:spPr>
          <a:xfrm>
            <a:off x="4330002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CAE4F47A-3706-44EE-A03B-714552BB9E1F}"/>
              </a:ext>
            </a:extLst>
          </p:cNvPr>
          <p:cNvSpPr txBox="1"/>
          <p:nvPr/>
        </p:nvSpPr>
        <p:spPr>
          <a:xfrm>
            <a:off x="3653331" y="3608135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9FD2F-0B44-4B0B-8CAA-AF0A32B63655}"/>
              </a:ext>
            </a:extLst>
          </p:cNvPr>
          <p:cNvSpPr txBox="1"/>
          <p:nvPr/>
        </p:nvSpPr>
        <p:spPr>
          <a:xfrm>
            <a:off x="2922099" y="3620328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429D60F-09B8-42C0-B07D-1D174BB1A200}"/>
              </a:ext>
            </a:extLst>
          </p:cNvPr>
          <p:cNvSpPr txBox="1"/>
          <p:nvPr/>
        </p:nvSpPr>
        <p:spPr>
          <a:xfrm>
            <a:off x="5032655" y="360813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228FD48E-E129-45BC-95C4-5AB4AF1D00B8}"/>
              </a:ext>
            </a:extLst>
          </p:cNvPr>
          <p:cNvSpPr txBox="1"/>
          <p:nvPr/>
        </p:nvSpPr>
        <p:spPr>
          <a:xfrm>
            <a:off x="4338388" y="360813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04A80F-AD8C-4F2D-B0F5-B360F5046039}"/>
              </a:ext>
            </a:extLst>
          </p:cNvPr>
          <p:cNvSpPr txBox="1"/>
          <p:nvPr/>
        </p:nvSpPr>
        <p:spPr>
          <a:xfrm>
            <a:off x="5729124" y="360812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3409772C-3236-4C0A-90A7-E8BD3A6FFE07}"/>
              </a:ext>
            </a:extLst>
          </p:cNvPr>
          <p:cNvSpPr/>
          <p:nvPr/>
        </p:nvSpPr>
        <p:spPr>
          <a:xfrm>
            <a:off x="2771140" y="1046496"/>
            <a:ext cx="3601720" cy="7662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sz="110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79ECBE18-1E67-4080-8F4D-C36CD20502D8}"/>
              </a:ext>
            </a:extLst>
          </p:cNvPr>
          <p:cNvSpPr/>
          <p:nvPr/>
        </p:nvSpPr>
        <p:spPr>
          <a:xfrm>
            <a:off x="4330002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DBD4660D-E65A-4D49-9F87-ED1AE05F062A}"/>
              </a:ext>
            </a:extLst>
          </p:cNvPr>
          <p:cNvSpPr/>
          <p:nvPr/>
        </p:nvSpPr>
        <p:spPr>
          <a:xfrm>
            <a:off x="5032655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B81F4932-8C7C-4AA7-9598-F0528E881FE0}"/>
              </a:ext>
            </a:extLst>
          </p:cNvPr>
          <p:cNvSpPr/>
          <p:nvPr/>
        </p:nvSpPr>
        <p:spPr>
          <a:xfrm>
            <a:off x="5726792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0828EC6-D870-4AAF-B244-214DEBC83C59}"/>
              </a:ext>
            </a:extLst>
          </p:cNvPr>
          <p:cNvSpPr txBox="1"/>
          <p:nvPr/>
        </p:nvSpPr>
        <p:spPr>
          <a:xfrm>
            <a:off x="3653331" y="1034304"/>
            <a:ext cx="487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(1)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B147FFF-B185-4436-B7E3-C18B2FC468C7}"/>
              </a:ext>
            </a:extLst>
          </p:cNvPr>
          <p:cNvSpPr txBox="1"/>
          <p:nvPr/>
        </p:nvSpPr>
        <p:spPr>
          <a:xfrm>
            <a:off x="2922099" y="1046497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(0)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07E594D8-5B6A-4B7C-9D8C-6C9F90E289C0}"/>
              </a:ext>
            </a:extLst>
          </p:cNvPr>
          <p:cNvSpPr txBox="1"/>
          <p:nvPr/>
        </p:nvSpPr>
        <p:spPr>
          <a:xfrm>
            <a:off x="5032655" y="1034306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(3)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D81ED50-B321-4617-B49B-29D185E6F5FA}"/>
              </a:ext>
            </a:extLst>
          </p:cNvPr>
          <p:cNvSpPr txBox="1"/>
          <p:nvPr/>
        </p:nvSpPr>
        <p:spPr>
          <a:xfrm>
            <a:off x="4338388" y="1034305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(2)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A941964-0D17-44DF-8077-EEF7D909AB5B}"/>
              </a:ext>
            </a:extLst>
          </p:cNvPr>
          <p:cNvSpPr txBox="1"/>
          <p:nvPr/>
        </p:nvSpPr>
        <p:spPr>
          <a:xfrm>
            <a:off x="5729124" y="1034294"/>
            <a:ext cx="533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(4)</a:t>
            </a:r>
            <a:endParaRPr lang="th-TH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8C56F510-4837-457C-8FFD-30452B81C31B}"/>
              </a:ext>
            </a:extLst>
          </p:cNvPr>
          <p:cNvSpPr/>
          <p:nvPr/>
        </p:nvSpPr>
        <p:spPr>
          <a:xfrm>
            <a:off x="2857500" y="1247385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156B559-03DA-4F9C-9414-9D3C107533A4}"/>
              </a:ext>
            </a:extLst>
          </p:cNvPr>
          <p:cNvSpPr/>
          <p:nvPr/>
        </p:nvSpPr>
        <p:spPr>
          <a:xfrm>
            <a:off x="3571853" y="2134748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C6BCAE7-3D01-4F36-A17F-0DB32FB6F6CA}"/>
              </a:ext>
            </a:extLst>
          </p:cNvPr>
          <p:cNvSpPr/>
          <p:nvPr/>
        </p:nvSpPr>
        <p:spPr>
          <a:xfrm>
            <a:off x="4957554" y="3828972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260DD33B-FCD0-49CB-9CC7-D78D362E4A0C}"/>
              </a:ext>
            </a:extLst>
          </p:cNvPr>
          <p:cNvSpPr/>
          <p:nvPr/>
        </p:nvSpPr>
        <p:spPr>
          <a:xfrm>
            <a:off x="4266808" y="2981911"/>
            <a:ext cx="1328419" cy="493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8D9D498B-722C-4BCE-B89D-28D268FF6857}"/>
              </a:ext>
            </a:extLst>
          </p:cNvPr>
          <p:cNvSpPr/>
          <p:nvPr/>
        </p:nvSpPr>
        <p:spPr>
          <a:xfrm>
            <a:off x="2924697" y="135394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32655DFE-3C31-484D-AA70-22059EA49287}"/>
              </a:ext>
            </a:extLst>
          </p:cNvPr>
          <p:cNvSpPr/>
          <p:nvPr/>
        </p:nvSpPr>
        <p:spPr>
          <a:xfrm>
            <a:off x="3627349" y="135394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o-LA" dirty="0">
                <a:latin typeface="Comic Sans MS" panose="030F0702030302020204" pitchFamily="66" charset="0"/>
              </a:rPr>
              <a:t>3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BFCD1CCE-180F-49C8-B1F1-D2280746CE5B}"/>
              </a:ext>
            </a:extLst>
          </p:cNvPr>
          <p:cNvSpPr/>
          <p:nvPr/>
        </p:nvSpPr>
        <p:spPr>
          <a:xfrm>
            <a:off x="3627349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0320A01E-1E0A-4CEC-9FB7-D614E713C8C8}"/>
              </a:ext>
            </a:extLst>
          </p:cNvPr>
          <p:cNvSpPr/>
          <p:nvPr/>
        </p:nvSpPr>
        <p:spPr>
          <a:xfrm>
            <a:off x="4330002" y="2223433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5C9438C1-F34B-4859-A11E-2B8A5A980124}"/>
              </a:ext>
            </a:extLst>
          </p:cNvPr>
          <p:cNvSpPr/>
          <p:nvPr/>
        </p:nvSpPr>
        <p:spPr>
          <a:xfrm>
            <a:off x="4330002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A44B7893-C724-4CA5-B7B1-D7142CF5CB6A}"/>
              </a:ext>
            </a:extLst>
          </p:cNvPr>
          <p:cNvSpPr/>
          <p:nvPr/>
        </p:nvSpPr>
        <p:spPr>
          <a:xfrm>
            <a:off x="5032655" y="3080716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1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024D76B0-F8A6-4E31-A10A-B95BD01680EB}"/>
              </a:ext>
            </a:extLst>
          </p:cNvPr>
          <p:cNvSpPr/>
          <p:nvPr/>
        </p:nvSpPr>
        <p:spPr>
          <a:xfrm>
            <a:off x="5032655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809E2FDF-7F2F-4591-BE28-1FAE24857DBB}"/>
              </a:ext>
            </a:extLst>
          </p:cNvPr>
          <p:cNvSpPr/>
          <p:nvPr/>
        </p:nvSpPr>
        <p:spPr>
          <a:xfrm>
            <a:off x="5726792" y="3927777"/>
            <a:ext cx="493599" cy="29553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5</a:t>
            </a:r>
            <a:endParaRPr lang="th-TH" dirty="0">
              <a:latin typeface="Comic Sans MS" panose="030F0702030302020204" pitchFamily="66" charset="0"/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CE62FEA4-B333-4C7E-B12E-C17C767BA60F}"/>
              </a:ext>
            </a:extLst>
          </p:cNvPr>
          <p:cNvSpPr txBox="1"/>
          <p:nvPr/>
        </p:nvSpPr>
        <p:spPr>
          <a:xfrm>
            <a:off x="3485493" y="734446"/>
            <a:ext cx="2233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D9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Bubble sort</a:t>
            </a:r>
            <a:r>
              <a:rPr lang="lo-LA" sz="1800" dirty="0">
                <a:solidFill>
                  <a:srgbClr val="FD985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 </a:t>
            </a:r>
            <a:r>
              <a:rPr lang="lo-LA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Calibri" panose="020F0502020204030204" pitchFamily="34" charset="0"/>
                <a:cs typeface="Defago Noto Sans" panose="020B0504020207020204" pitchFamily="34" charset="-34"/>
              </a:rPr>
              <a:t>ເທຶ່ອທີ </a:t>
            </a:r>
            <a:r>
              <a:rPr lang="lo-LA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ea typeface="Phetsarath OT" panose="02000500000000000001" pitchFamily="2" charset="2"/>
                <a:cs typeface="Defago Noto Sans" panose="020B0504020207020204" pitchFamily="34" charset="-34"/>
              </a:rPr>
              <a:t>2</a:t>
            </a:r>
            <a:endParaRPr lang="en-US" sz="1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ea typeface="Calibri" panose="020F0502020204030204" pitchFamily="34" charset="0"/>
              <a:cs typeface="Defago Noto Sans" panose="020B0504020207020204" pitchFamily="34" charset="-34"/>
            </a:endParaRPr>
          </a:p>
          <a:p>
            <a:endParaRPr lang="th-TH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56E384-4E6E-45C3-A36A-FA61EDF5D601}"/>
              </a:ext>
            </a:extLst>
          </p:cNvPr>
          <p:cNvCxnSpPr>
            <a:cxnSpLocks/>
            <a:stCxn id="274" idx="3"/>
          </p:cNvCxnSpPr>
          <p:nvPr/>
        </p:nvCxnSpPr>
        <p:spPr>
          <a:xfrm flipV="1">
            <a:off x="6285973" y="3828971"/>
            <a:ext cx="550737" cy="2465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F0D78C-7183-4CD0-9A72-130EEC190FC5}"/>
              </a:ext>
            </a:extLst>
          </p:cNvPr>
          <p:cNvSpPr txBox="1"/>
          <p:nvPr/>
        </p:nvSpPr>
        <p:spPr>
          <a:xfrm>
            <a:off x="6814326" y="3521897"/>
            <a:ext cx="18328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lo-LA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ຖືກຕາມເງື່ອນໄຂດັ່ງນັ້ນຈື່ງບໍ່ໄດ້ສະຫຼັບກັນ</a:t>
            </a:r>
            <a:endParaRPr lang="th-TH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F4418B2-D45E-4387-9125-F8B7B617C15E}"/>
              </a:ext>
            </a:extLst>
          </p:cNvPr>
          <p:cNvSpPr/>
          <p:nvPr/>
        </p:nvSpPr>
        <p:spPr>
          <a:xfrm>
            <a:off x="2648446" y="1034294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70E73368-A753-46AA-B52D-BC945AE3C9B8}"/>
              </a:ext>
            </a:extLst>
          </p:cNvPr>
          <p:cNvSpPr/>
          <p:nvPr/>
        </p:nvSpPr>
        <p:spPr>
          <a:xfrm>
            <a:off x="2648446" y="1902235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4D13CC0A-4D57-4AEC-9C9E-23FEEE395770}"/>
              </a:ext>
            </a:extLst>
          </p:cNvPr>
          <p:cNvSpPr/>
          <p:nvPr/>
        </p:nvSpPr>
        <p:spPr>
          <a:xfrm>
            <a:off x="2648446" y="2758346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BDA4B2DA-961A-47EA-BC43-D2DF308331D1}"/>
              </a:ext>
            </a:extLst>
          </p:cNvPr>
          <p:cNvSpPr/>
          <p:nvPr/>
        </p:nvSpPr>
        <p:spPr>
          <a:xfrm>
            <a:off x="2648446" y="3603639"/>
            <a:ext cx="4346714" cy="813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th-T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F35044B-A95D-44F4-955D-CE97BBE11967}"/>
              </a:ext>
            </a:extLst>
          </p:cNvPr>
          <p:cNvSpPr/>
          <p:nvPr/>
        </p:nvSpPr>
        <p:spPr>
          <a:xfrm>
            <a:off x="-85060" y="0"/>
            <a:ext cx="922906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C2D2372-521B-4594-B5DB-ACBBD7DD1E78}"/>
              </a:ext>
            </a:extLst>
          </p:cNvPr>
          <p:cNvGrpSpPr/>
          <p:nvPr/>
        </p:nvGrpSpPr>
        <p:grpSpPr>
          <a:xfrm>
            <a:off x="2950948" y="1512307"/>
            <a:ext cx="3601720" cy="778448"/>
            <a:chOff x="2958192" y="385649"/>
            <a:chExt cx="3601720" cy="778448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198CA27-F102-4B96-B82B-D6BAA376DBE8}"/>
                </a:ext>
              </a:extLst>
            </p:cNvPr>
            <p:cNvSpPr/>
            <p:nvPr/>
          </p:nvSpPr>
          <p:spPr>
            <a:xfrm>
              <a:off x="2958192" y="397851"/>
              <a:ext cx="3601720" cy="7662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sz="1100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690A1DB3-C000-4DF2-9CF9-1AE29FA86D0E}"/>
                </a:ext>
              </a:extLst>
            </p:cNvPr>
            <p:cNvSpPr/>
            <p:nvPr/>
          </p:nvSpPr>
          <p:spPr>
            <a:xfrm>
              <a:off x="3100087" y="705302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3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0ACACD78-ED52-447A-9618-491E7DBB7940}"/>
                </a:ext>
              </a:extLst>
            </p:cNvPr>
            <p:cNvSpPr/>
            <p:nvPr/>
          </p:nvSpPr>
          <p:spPr>
            <a:xfrm>
              <a:off x="3802739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2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92473118-E0F0-4693-8D50-2525C7854686}"/>
                </a:ext>
              </a:extLst>
            </p:cNvPr>
            <p:cNvSpPr/>
            <p:nvPr/>
          </p:nvSpPr>
          <p:spPr>
            <a:xfrm>
              <a:off x="4505392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1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D0F8D5AA-23D7-4BE5-8BDA-FD170E3B2B67}"/>
                </a:ext>
              </a:extLst>
            </p:cNvPr>
            <p:cNvSpPr/>
            <p:nvPr/>
          </p:nvSpPr>
          <p:spPr>
            <a:xfrm>
              <a:off x="5208045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4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39F192D5-DCD0-48CC-9E7A-70FC62FC825A}"/>
                </a:ext>
              </a:extLst>
            </p:cNvPr>
            <p:cNvSpPr/>
            <p:nvPr/>
          </p:nvSpPr>
          <p:spPr>
            <a:xfrm>
              <a:off x="5902182" y="705301"/>
              <a:ext cx="493599" cy="295534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5</a:t>
              </a:r>
              <a:endParaRPr lang="th-TH" dirty="0">
                <a:latin typeface="Comic Sans MS" panose="030F0702030302020204" pitchFamily="66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8209DE2-0A7F-41F3-8651-EFCD208E804A}"/>
                </a:ext>
              </a:extLst>
            </p:cNvPr>
            <p:cNvSpPr txBox="1"/>
            <p:nvPr/>
          </p:nvSpPr>
          <p:spPr>
            <a:xfrm>
              <a:off x="3828721" y="385659"/>
              <a:ext cx="4876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(1)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313DB4F-8B37-4AFF-9410-B477B0B03509}"/>
                </a:ext>
              </a:extLst>
            </p:cNvPr>
            <p:cNvSpPr txBox="1"/>
            <p:nvPr/>
          </p:nvSpPr>
          <p:spPr>
            <a:xfrm>
              <a:off x="3097489" y="397852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(0)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07CBF93-F17F-4310-B83A-92B485049366}"/>
                </a:ext>
              </a:extLst>
            </p:cNvPr>
            <p:cNvSpPr txBox="1"/>
            <p:nvPr/>
          </p:nvSpPr>
          <p:spPr>
            <a:xfrm>
              <a:off x="5208045" y="385661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(3)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7E4B030-7E54-4C27-B33E-7F0D77BBFE60}"/>
                </a:ext>
              </a:extLst>
            </p:cNvPr>
            <p:cNvSpPr txBox="1"/>
            <p:nvPr/>
          </p:nvSpPr>
          <p:spPr>
            <a:xfrm>
              <a:off x="4513778" y="385660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(2)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0A12F6B-DA87-4E10-BAE8-DB09AF1A8720}"/>
                </a:ext>
              </a:extLst>
            </p:cNvPr>
            <p:cNvSpPr txBox="1"/>
            <p:nvPr/>
          </p:nvSpPr>
          <p:spPr>
            <a:xfrm>
              <a:off x="5904514" y="385649"/>
              <a:ext cx="5338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mic Sans MS" panose="030F0702030302020204" pitchFamily="66" charset="0"/>
                </a:rPr>
                <a:t>(4)</a:t>
              </a:r>
              <a:endParaRPr lang="th-TH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C46723CE-3B1D-4D8F-BB75-FB4AA0040A17}"/>
              </a:ext>
            </a:extLst>
          </p:cNvPr>
          <p:cNvSpPr txBox="1"/>
          <p:nvPr/>
        </p:nvSpPr>
        <p:spPr>
          <a:xfrm>
            <a:off x="2934432" y="826627"/>
            <a:ext cx="3531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o-L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fago Noto Sans" panose="020B0504020207020204" pitchFamily="34" charset="-34"/>
                <a:cs typeface="Defago Noto Sans" panose="020B0504020207020204" pitchFamily="34" charset="-34"/>
              </a:rPr>
              <a:t>ສະຫຼຸບຂໍ້ມູນໃນເທື່ອທີ2</a:t>
            </a:r>
            <a:endParaRPr lang="th-TH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fago Noto Sans" panose="020B0504020207020204" pitchFamily="34" charset="-34"/>
              <a:cs typeface="Defago Noto Sans" panose="020B0504020207020204" pitchFamily="34" charset="-34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CDFCB56-D0E8-48F2-93C4-9314700CD065}"/>
              </a:ext>
            </a:extLst>
          </p:cNvPr>
          <p:cNvGrpSpPr/>
          <p:nvPr/>
        </p:nvGrpSpPr>
        <p:grpSpPr>
          <a:xfrm>
            <a:off x="214848" y="128919"/>
            <a:ext cx="2272208" cy="315226"/>
            <a:chOff x="238240" y="146522"/>
            <a:chExt cx="2272208" cy="315226"/>
          </a:xfrm>
        </p:grpSpPr>
        <p:grpSp>
          <p:nvGrpSpPr>
            <p:cNvPr id="72" name="Google Shape;6479;p62">
              <a:extLst>
                <a:ext uri="{FF2B5EF4-FFF2-40B4-BE49-F238E27FC236}">
                  <a16:creationId xmlns:a16="http://schemas.microsoft.com/office/drawing/2014/main" id="{C0871526-DA2B-45FF-BF17-8D7D9DA2BDAA}"/>
                </a:ext>
              </a:extLst>
            </p:cNvPr>
            <p:cNvGrpSpPr/>
            <p:nvPr/>
          </p:nvGrpSpPr>
          <p:grpSpPr>
            <a:xfrm>
              <a:off x="238240" y="146522"/>
              <a:ext cx="351874" cy="297623"/>
              <a:chOff x="2678350" y="1464650"/>
              <a:chExt cx="499750" cy="422700"/>
            </a:xfrm>
          </p:grpSpPr>
          <p:sp>
            <p:nvSpPr>
              <p:cNvPr id="74" name="Google Shape;6480;p62">
                <a:extLst>
                  <a:ext uri="{FF2B5EF4-FFF2-40B4-BE49-F238E27FC236}">
                    <a16:creationId xmlns:a16="http://schemas.microsoft.com/office/drawing/2014/main" id="{C3AE473F-546E-4287-920F-03A6F424F4B1}"/>
                  </a:ext>
                </a:extLst>
              </p:cNvPr>
              <p:cNvSpPr/>
              <p:nvPr/>
            </p:nvSpPr>
            <p:spPr>
              <a:xfrm>
                <a:off x="3081050" y="1542700"/>
                <a:ext cx="97050" cy="267350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10694" extrusionOk="0">
                    <a:moveTo>
                      <a:pt x="618" y="0"/>
                    </a:moveTo>
                    <a:cubicBezTo>
                      <a:pt x="474" y="0"/>
                      <a:pt x="329" y="55"/>
                      <a:pt x="220" y="165"/>
                    </a:cubicBezTo>
                    <a:cubicBezTo>
                      <a:pt x="3" y="384"/>
                      <a:pt x="0" y="737"/>
                      <a:pt x="214" y="957"/>
                    </a:cubicBezTo>
                    <a:cubicBezTo>
                      <a:pt x="2650" y="3375"/>
                      <a:pt x="2650" y="7316"/>
                      <a:pt x="214" y="9737"/>
                    </a:cubicBezTo>
                    <a:cubicBezTo>
                      <a:pt x="0" y="9957"/>
                      <a:pt x="3" y="10310"/>
                      <a:pt x="220" y="10526"/>
                    </a:cubicBezTo>
                    <a:cubicBezTo>
                      <a:pt x="330" y="10638"/>
                      <a:pt x="475" y="10693"/>
                      <a:pt x="620" y="10693"/>
                    </a:cubicBezTo>
                    <a:cubicBezTo>
                      <a:pt x="761" y="10693"/>
                      <a:pt x="902" y="10641"/>
                      <a:pt x="1012" y="10535"/>
                    </a:cubicBezTo>
                    <a:cubicBezTo>
                      <a:pt x="3882" y="7672"/>
                      <a:pt x="3882" y="3022"/>
                      <a:pt x="1012" y="159"/>
                    </a:cubicBezTo>
                    <a:cubicBezTo>
                      <a:pt x="902" y="53"/>
                      <a:pt x="760" y="0"/>
                      <a:pt x="61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5" name="Google Shape;6481;p62">
                <a:extLst>
                  <a:ext uri="{FF2B5EF4-FFF2-40B4-BE49-F238E27FC236}">
                    <a16:creationId xmlns:a16="http://schemas.microsoft.com/office/drawing/2014/main" id="{384F6288-BF76-418C-93CD-18CD17B6F977}"/>
                  </a:ext>
                </a:extLst>
              </p:cNvPr>
              <p:cNvSpPr/>
              <p:nvPr/>
            </p:nvSpPr>
            <p:spPr>
              <a:xfrm>
                <a:off x="3041000" y="1582600"/>
                <a:ext cx="75075" cy="187725"/>
              </a:xfrm>
              <a:custGeom>
                <a:avLst/>
                <a:gdLst/>
                <a:ahLst/>
                <a:cxnLst/>
                <a:rect l="l" t="t" r="r" b="b"/>
                <a:pathLst>
                  <a:path w="3003" h="7509" extrusionOk="0">
                    <a:moveTo>
                      <a:pt x="626" y="0"/>
                    </a:moveTo>
                    <a:cubicBezTo>
                      <a:pt x="482" y="0"/>
                      <a:pt x="337" y="55"/>
                      <a:pt x="226" y="165"/>
                    </a:cubicBezTo>
                    <a:cubicBezTo>
                      <a:pt x="9" y="381"/>
                      <a:pt x="6" y="734"/>
                      <a:pt x="220" y="957"/>
                    </a:cubicBezTo>
                    <a:cubicBezTo>
                      <a:pt x="1774" y="2495"/>
                      <a:pt x="1774" y="5007"/>
                      <a:pt x="220" y="6545"/>
                    </a:cubicBezTo>
                    <a:cubicBezTo>
                      <a:pt x="0" y="6765"/>
                      <a:pt x="0" y="7124"/>
                      <a:pt x="220" y="7343"/>
                    </a:cubicBezTo>
                    <a:cubicBezTo>
                      <a:pt x="330" y="7453"/>
                      <a:pt x="474" y="7508"/>
                      <a:pt x="619" y="7508"/>
                    </a:cubicBezTo>
                    <a:cubicBezTo>
                      <a:pt x="763" y="7508"/>
                      <a:pt x="908" y="7453"/>
                      <a:pt x="1018" y="7343"/>
                    </a:cubicBezTo>
                    <a:cubicBezTo>
                      <a:pt x="3002" y="5359"/>
                      <a:pt x="3002" y="2143"/>
                      <a:pt x="1018" y="159"/>
                    </a:cubicBezTo>
                    <a:cubicBezTo>
                      <a:pt x="909" y="53"/>
                      <a:pt x="768" y="0"/>
                      <a:pt x="626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76" name="Google Shape;6482;p62">
                <a:extLst>
                  <a:ext uri="{FF2B5EF4-FFF2-40B4-BE49-F238E27FC236}">
                    <a16:creationId xmlns:a16="http://schemas.microsoft.com/office/drawing/2014/main" id="{D579DE5E-72D1-47D6-AE41-7CC256EE2C4C}"/>
                  </a:ext>
                </a:extLst>
              </p:cNvPr>
              <p:cNvSpPr/>
              <p:nvPr/>
            </p:nvSpPr>
            <p:spPr>
              <a:xfrm>
                <a:off x="2678350" y="1464650"/>
                <a:ext cx="339700" cy="422700"/>
              </a:xfrm>
              <a:custGeom>
                <a:avLst/>
                <a:gdLst/>
                <a:ahLst/>
                <a:cxnLst/>
                <a:rect l="l" t="t" r="r" b="b"/>
                <a:pathLst>
                  <a:path w="13588" h="16908" extrusionOk="0">
                    <a:moveTo>
                      <a:pt x="5683" y="5632"/>
                    </a:moveTo>
                    <a:lnTo>
                      <a:pt x="5683" y="11278"/>
                    </a:lnTo>
                    <a:lnTo>
                      <a:pt x="3952" y="11278"/>
                    </a:lnTo>
                    <a:cubicBezTo>
                      <a:pt x="3638" y="11278"/>
                      <a:pt x="3389" y="11026"/>
                      <a:pt x="3389" y="10712"/>
                    </a:cubicBezTo>
                    <a:lnTo>
                      <a:pt x="3389" y="6195"/>
                    </a:lnTo>
                    <a:cubicBezTo>
                      <a:pt x="3389" y="5882"/>
                      <a:pt x="3638" y="5632"/>
                      <a:pt x="3952" y="5632"/>
                    </a:cubicBezTo>
                    <a:close/>
                    <a:moveTo>
                      <a:pt x="11895" y="1115"/>
                    </a:moveTo>
                    <a:cubicBezTo>
                      <a:pt x="12206" y="1115"/>
                      <a:pt x="12458" y="1365"/>
                      <a:pt x="12458" y="1679"/>
                    </a:cubicBezTo>
                    <a:lnTo>
                      <a:pt x="12458" y="15229"/>
                    </a:lnTo>
                    <a:cubicBezTo>
                      <a:pt x="12458" y="15542"/>
                      <a:pt x="12206" y="15792"/>
                      <a:pt x="11895" y="15792"/>
                    </a:cubicBezTo>
                    <a:cubicBezTo>
                      <a:pt x="11582" y="15792"/>
                      <a:pt x="11329" y="15542"/>
                      <a:pt x="11329" y="15229"/>
                    </a:cubicBezTo>
                    <a:lnTo>
                      <a:pt x="11329" y="1679"/>
                    </a:lnTo>
                    <a:cubicBezTo>
                      <a:pt x="11329" y="1365"/>
                      <a:pt x="11582" y="1115"/>
                      <a:pt x="11895" y="1115"/>
                    </a:cubicBezTo>
                    <a:close/>
                    <a:moveTo>
                      <a:pt x="11892" y="0"/>
                    </a:moveTo>
                    <a:cubicBezTo>
                      <a:pt x="11090" y="0"/>
                      <a:pt x="10386" y="570"/>
                      <a:pt x="10230" y="1374"/>
                    </a:cubicBezTo>
                    <a:lnTo>
                      <a:pt x="6060" y="4503"/>
                    </a:lnTo>
                    <a:lnTo>
                      <a:pt x="3952" y="4503"/>
                    </a:lnTo>
                    <a:cubicBezTo>
                      <a:pt x="3235" y="4503"/>
                      <a:pt x="2600" y="4955"/>
                      <a:pt x="2362" y="5632"/>
                    </a:cubicBezTo>
                    <a:lnTo>
                      <a:pt x="1693" y="5632"/>
                    </a:lnTo>
                    <a:cubicBezTo>
                      <a:pt x="757" y="5632"/>
                      <a:pt x="1" y="6388"/>
                      <a:pt x="1" y="7325"/>
                    </a:cubicBezTo>
                    <a:lnTo>
                      <a:pt x="1" y="9583"/>
                    </a:lnTo>
                    <a:cubicBezTo>
                      <a:pt x="1" y="10520"/>
                      <a:pt x="757" y="11275"/>
                      <a:pt x="1693" y="11278"/>
                    </a:cubicBezTo>
                    <a:lnTo>
                      <a:pt x="2362" y="11278"/>
                    </a:lnTo>
                    <a:cubicBezTo>
                      <a:pt x="2600" y="11953"/>
                      <a:pt x="3235" y="12405"/>
                      <a:pt x="3952" y="12408"/>
                    </a:cubicBezTo>
                    <a:lnTo>
                      <a:pt x="6060" y="12408"/>
                    </a:lnTo>
                    <a:lnTo>
                      <a:pt x="10230" y="15533"/>
                    </a:lnTo>
                    <a:cubicBezTo>
                      <a:pt x="10386" y="16336"/>
                      <a:pt x="11087" y="16908"/>
                      <a:pt x="11888" y="16908"/>
                    </a:cubicBezTo>
                    <a:cubicBezTo>
                      <a:pt x="11940" y="16908"/>
                      <a:pt x="11993" y="16905"/>
                      <a:pt x="12046" y="16900"/>
                    </a:cubicBezTo>
                    <a:cubicBezTo>
                      <a:pt x="12913" y="16822"/>
                      <a:pt x="13582" y="16099"/>
                      <a:pt x="13588" y="15229"/>
                    </a:cubicBezTo>
                    <a:lnTo>
                      <a:pt x="13588" y="1679"/>
                    </a:lnTo>
                    <a:cubicBezTo>
                      <a:pt x="13579" y="808"/>
                      <a:pt x="12913" y="86"/>
                      <a:pt x="12046" y="7"/>
                    </a:cubicBezTo>
                    <a:cubicBezTo>
                      <a:pt x="11994" y="3"/>
                      <a:pt x="11943" y="0"/>
                      <a:pt x="11892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8CE83E7-FCFF-4977-B1A7-F1C34E6E723C}"/>
                </a:ext>
              </a:extLst>
            </p:cNvPr>
            <p:cNvSpPr txBox="1"/>
            <p:nvPr/>
          </p:nvSpPr>
          <p:spPr>
            <a:xfrm>
              <a:off x="546442" y="153971"/>
              <a:ext cx="19640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lo-LA" sz="1400" b="1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ນາງ ພົມມາ </a:t>
              </a:r>
              <a:r>
                <a:rPr lang="lo-LA" sz="1400" b="1" i="0" dirty="0">
                  <a:solidFill>
                    <a:schemeClr val="tx2">
                      <a:lumMod val="10000"/>
                    </a:schemeClr>
                  </a:solidFill>
                  <a:highlight>
                    <a:srgbClr val="FFFF00"/>
                  </a:highlight>
                  <a:latin typeface="Defago Noto Sans" panose="020B0504020207020204" pitchFamily="34" charset="-34"/>
                  <a:cs typeface="Defago Noto Sans" panose="020B0504020207020204" pitchFamily="34" charset="-34"/>
                </a:rPr>
                <a:t>ວຸດທິສຸກ</a:t>
              </a:r>
              <a:endParaRPr lang="lo-LA" sz="1400" b="1" dirty="0">
                <a:solidFill>
                  <a:schemeClr val="tx2">
                    <a:lumMod val="10000"/>
                  </a:schemeClr>
                </a:solidFill>
                <a:highlight>
                  <a:srgbClr val="FFFF00"/>
                </a:highlight>
                <a:latin typeface="Defago Noto Sans" panose="020B0504020207020204" pitchFamily="34" charset="-34"/>
                <a:cs typeface="Defago Noto Sans" panose="020B0504020207020204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54683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69136E-6 L 0.02066 0.04012 C 0.025 0.04907 0.0316 0.05401 0.03837 0.05401 C 0.04601 0.05401 0.05226 0.04907 0.0566 0.04012 L 0.07743 4.69136E-6 " pathEditMode="relative" rAng="0" ptsTypes="AAAAA">
                                      <p:cBhvr>
                                        <p:cTn id="21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2" y="268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4.69136E-6 L -0.01979 -0.04723 C -0.02396 -0.05772 -0.03038 -0.06328 -0.03698 -0.06328 C -0.04444 -0.06328 -0.05052 -0.05772 -0.05469 -0.04723 L -0.07483 4.69136E-6 " pathEditMode="relative" rAng="0" ptsTypes="AAAAA">
                                      <p:cBhvr>
                                        <p:cTn id="23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" y="-3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75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11111E-6 L 0.02031 0.04012 C 0.02465 0.04908 0.03108 0.05401 0.03785 0.05401 C 0.04549 0.05401 0.05156 0.04908 0.0559 0.04012 L 0.07639 -1.11111E-6 " pathEditMode="relative" rAng="0" ptsTypes="AAAAA">
                                      <p:cBhvr>
                                        <p:cTn id="3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268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11111E-6 L -0.02101 -0.04907 C -0.02535 -0.06018 -0.03177 -0.06605 -0.03854 -0.06605 C -0.04618 -0.06605 -0.05226 -0.06018 -0.0566 -0.04907 L -0.07691 -1.11111E-6 " pathEditMode="relative" rAng="0" ptsTypes="AAAAA">
                                      <p:cBhvr>
                                        <p:cTn id="39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7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02049 0.04012 C 0.02483 0.04907 0.03125 0.05401 0.03802 0.05401 C 0.04566 0.05401 0.05191 0.04907 0.05625 0.04012 L 0.07691 2.22222E-6 " pathEditMode="relative" rAng="0" ptsTypes="AAAAA">
                                      <p:cBhvr>
                                        <p:cTn id="5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37" y="268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7 2.22222E-6 L -0.02066 -0.04908 C -0.025 -0.05988 -0.03143 -0.06574 -0.0382 -0.06574 C -0.04601 -0.06574 -0.05209 -0.05988 -0.05643 -0.04908 L -0.07709 2.22222E-6 " pathEditMode="relative" rAng="0" ptsTypes="AAAAA">
                                      <p:cBhvr>
                                        <p:cTn id="55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2" y="-33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7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 animBg="1"/>
      <p:bldP spid="274" grpId="0" animBg="1"/>
      <p:bldP spid="271" grpId="0" animBg="1"/>
      <p:bldP spid="205" grpId="0" animBg="1"/>
      <p:bldP spid="206" grpId="0" animBg="1"/>
      <p:bldP spid="158" grpId="0" animBg="1"/>
      <p:bldP spid="159" grpId="0" animBg="1"/>
      <p:bldP spid="171" grpId="0" animBg="1"/>
      <p:bldP spid="172" grpId="0" animBg="1"/>
      <p:bldP spid="275" grpId="0"/>
      <p:bldP spid="9" grpId="0"/>
      <p:bldP spid="264" grpId="0" animBg="1"/>
      <p:bldP spid="270" grpId="0" animBg="1"/>
      <p:bldP spid="272" grpId="0" animBg="1"/>
      <p:bldP spid="273" grpId="0" animBg="1"/>
      <p:bldP spid="89" grpId="0" animBg="1"/>
      <p:bldP spid="114" grpId="0"/>
    </p:bldLst>
  </p:timing>
</p:sld>
</file>

<file path=ppt/theme/theme1.xml><?xml version="1.0" encoding="utf-8"?>
<a:theme xmlns:a="http://schemas.openxmlformats.org/drawingml/2006/main" name="English Vocabulary Workshop by Slidesgo">
  <a:themeElements>
    <a:clrScheme name="Simple Light">
      <a:dk1>
        <a:srgbClr val="003849"/>
      </a:dk1>
      <a:lt1>
        <a:srgbClr val="FFFFFF"/>
      </a:lt1>
      <a:dk2>
        <a:srgbClr val="FE75F0"/>
      </a:dk2>
      <a:lt2>
        <a:srgbClr val="E3E7EA"/>
      </a:lt2>
      <a:accent1>
        <a:srgbClr val="66DDD4"/>
      </a:accent1>
      <a:accent2>
        <a:srgbClr val="52BBB3"/>
      </a:accent2>
      <a:accent3>
        <a:srgbClr val="FEDF66"/>
      </a:accent3>
      <a:accent4>
        <a:srgbClr val="FD985E"/>
      </a:accent4>
      <a:accent5>
        <a:srgbClr val="9FE4F5"/>
      </a:accent5>
      <a:accent6>
        <a:srgbClr val="E8ACE9"/>
      </a:accent6>
      <a:hlink>
        <a:srgbClr val="0038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</TotalTime>
  <Words>3321</Words>
  <Application>Microsoft Office PowerPoint</Application>
  <PresentationFormat>On-screen Show (16:9)</PresentationFormat>
  <Paragraphs>1007</Paragraphs>
  <Slides>49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Pangolin</vt:lpstr>
      <vt:lpstr>Baloo 2</vt:lpstr>
      <vt:lpstr>Calibri</vt:lpstr>
      <vt:lpstr>Arial</vt:lpstr>
      <vt:lpstr>Comic Sans MS</vt:lpstr>
      <vt:lpstr>Defago Noto Sans</vt:lpstr>
      <vt:lpstr>English Vocabulary Workshop by Slidesgo</vt:lpstr>
      <vt:lpstr>Sorting Algorithms</vt:lpstr>
      <vt:lpstr>GROUP 5 th Members</vt:lpstr>
      <vt:lpstr>Sorting</vt:lpstr>
      <vt:lpstr>Sorting</vt:lpstr>
      <vt:lpstr>ປະເພດຂອງການຈັດລຽງລຳດັບຂໍ້ມູນ sorting ການຈັດລຽງຂໍ້ມູນມີສອງປະເພດຄື: </vt:lpstr>
      <vt:lpstr>ວິທີການໃນການລຽງລຳດັບຂໍ້ມູນ (Sorting) ມີດັງນີ້:</vt:lpstr>
      <vt:lpstr>Bubble sort</vt:lpstr>
      <vt:lpstr>PowerPoint Presentation</vt:lpstr>
      <vt:lpstr>PowerPoint Presentation</vt:lpstr>
      <vt:lpstr>PowerPoint Presentation</vt:lpstr>
      <vt:lpstr>PowerPoint Presentation</vt:lpstr>
      <vt:lpstr>Selection sort</vt:lpstr>
      <vt:lpstr>PowerPoint Presentation</vt:lpstr>
      <vt:lpstr>ຜົນຈາກການຈັດລຽງ Selection sort ໄດ້: </vt:lpstr>
      <vt:lpstr>Insertion sort</vt:lpstr>
      <vt:lpstr>PowerPoint Presentation</vt:lpstr>
      <vt:lpstr>ຜົນຈາກການຈັດລຽງ Insertion sort ໄດ້: </vt:lpstr>
      <vt:lpstr>Shell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ຜົນຈາກການຈັດລຽງ Shell sort ໄດ້: 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Heap sort</vt:lpstr>
      <vt:lpstr>PowerPoint Presentation</vt:lpstr>
      <vt:lpstr>PowerPoint Presentation</vt:lpstr>
      <vt:lpstr>ຜົນຈາກການຈັດລຽງ Heap Sort ໄດ້: </vt:lpstr>
      <vt:lpstr>Merge sort</vt:lpstr>
      <vt:lpstr>PowerPoint Presentation</vt:lpstr>
      <vt:lpstr>ຜົນຈາກການຈັດລຽງ Merge sort ໄດ້: </vt:lpstr>
      <vt:lpstr>ຕົວຢ່າງ: ການລຽງຂໍ້ມູນຈາກຫນ່ອຍໄປຫາຫລາຍ ກຳນົດເລກ 8 ໂຕ ຄື: 170 45 75 90 802 24 2 66 </vt:lpstr>
      <vt:lpstr>PowerPoint Presentation</vt:lpstr>
      <vt:lpstr>PowerPoint Presentation</vt:lpstr>
      <vt:lpstr>PowerPoint Presentation</vt:lpstr>
      <vt:lpstr>ຜົນຈາກການຈັດລຽງ Radix Sort ໄດ້: </vt:lpstr>
      <vt:lpstr>ສະຫຼຸບແລ້ວ ຂະບວນການທີ່ໄວທີ່ສຸດແມ່ນ</vt:lpstr>
      <vt:lpstr>Thank you very much for 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creator>PAP</dc:creator>
  <cp:lastModifiedBy>Papsi Nanthavong</cp:lastModifiedBy>
  <cp:revision>143</cp:revision>
  <dcterms:modified xsi:type="dcterms:W3CDTF">2021-07-14T02:33:15Z</dcterms:modified>
</cp:coreProperties>
</file>