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3" r:id="rId12"/>
  </p:sldIdLst>
  <p:sldSz cx="9144000" cy="6858000" type="screen4x3"/>
  <p:notesSz cx="6742113" cy="987266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37" autoAdjust="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9475"/>
            <a:ext cx="5392737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DCFA29-56C6-4362-ACC7-3A73A15C535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3259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30C6B-17E9-43F2-BC20-483CCC46D3B3}" type="slidenum">
              <a:rPr lang="en-US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162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16CF7-C6BA-407E-94BD-DD75432F1FBA}" type="slidenum">
              <a:rPr lang="en-US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135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D20EF-6248-4FA4-B387-14F7DBDCC7FC}" type="slidenum">
              <a:rPr lang="en-US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940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33F82-C2DF-4A9F-B6EB-1BEB5932ECE5}" type="slidenum">
              <a:rPr lang="en-US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998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5D1155-F645-4788-984D-D06B31282D56}" type="slidenum">
              <a:rPr lang="en-US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798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E1065-1A63-4A42-AF1D-B03239812D9B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540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12DF4-513A-4954-B05A-B5F378EAF96C}" type="slidenum">
              <a:rPr lang="en-US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55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F0294-3471-47E4-93B1-6BE49627C18A}" type="slidenum">
              <a:rPr lang="en-US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73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40C8A-35C1-4680-9C79-E7DA5E3E34D6}" type="slidenum">
              <a:rPr lang="en-US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836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9FBBD-D03D-429D-8E88-C035C7C68B7C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059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574F3-C658-4356-8EA4-D781E31943BF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710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60EC-A002-4B36-ACEA-31CC56135B1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F0DEF-A24E-47AC-B6A0-2D4AF5B8A53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1D5F9-2F51-40B0-9FC2-A788D7B8F18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EB462-0365-43F2-BE4C-F9C0B208541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F64E-313A-4381-A651-80DF19D0611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DE399-90BF-4A6B-B468-03256E5E087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F7ED-37DC-43FC-8CD1-3D2AA92247F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39AD2-CF45-4275-B6FA-02887674819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D7055-601C-4DB2-9C9B-E6A86769D6E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41BEF-530D-496A-8267-DF7446927E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20F8B-3CF3-4C58-8680-1EAC3F86AA4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BA4F01-6A5D-44CE-A582-EAD5B456C43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ngsana New" pitchFamily="18" charset="-34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2653B3-6A48-412F-BAB7-96CF5A9249D4}" type="slidenum">
              <a:rPr lang="en-US" smtClean="0"/>
              <a:pPr/>
              <a:t>1</a:t>
            </a:fld>
            <a:endParaRPr lang="th-TH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333375"/>
            <a:ext cx="8964612" cy="1223963"/>
          </a:xfrm>
          <a:effectLst>
            <a:outerShdw dist="28398" dir="1593903" algn="ctr" rotWithShape="0">
              <a:srgbClr val="FF66FF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latin typeface="Saysettha OT" pitchFamily="34" charset="-34"/>
                <a:cs typeface="Saysettha OT" pitchFamily="34" charset="-34"/>
              </a:rPr>
              <a:t>8. </a:t>
            </a:r>
            <a:r>
              <a:rPr lang="lo-LA" sz="4400" b="1" dirty="0">
                <a:latin typeface="Saysettha OT" pitchFamily="34" charset="-34"/>
                <a:cs typeface="Saysettha OT" pitchFamily="34" charset="-34"/>
              </a:rPr>
              <a:t>ການໃ</a:t>
            </a:r>
            <a:r>
              <a:rPr lang="en-US" sz="4400" b="1" dirty="0" err="1">
                <a:latin typeface="Saysettha OT" pitchFamily="34" charset="-34"/>
                <a:cs typeface="Saysettha OT" pitchFamily="34" charset="-34"/>
              </a:rPr>
              <a:t>ສ່ສີ</a:t>
            </a:r>
            <a:r>
              <a:rPr lang="en-US" sz="4400" b="1" dirty="0"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4400" b="1" dirty="0" err="1"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4400" b="1" dirty="0">
                <a:latin typeface="Saysettha OT" pitchFamily="34" charset="-34"/>
                <a:cs typeface="Saysettha OT" pitchFamily="34" charset="-34"/>
              </a:rPr>
              <a:t>ບພາບ ແລະ </a:t>
            </a:r>
            <a:r>
              <a:rPr lang="en-US" sz="4400" b="1" dirty="0" err="1">
                <a:latin typeface="Saysettha OT" pitchFamily="34" charset="-34"/>
                <a:cs typeface="Saysettha OT" pitchFamily="34" charset="-34"/>
              </a:rPr>
              <a:t>ສີພື້ນຫຼັງ</a:t>
            </a:r>
            <a:endParaRPr lang="th-TH" sz="4400" b="1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700213"/>
            <a:ext cx="3095625" cy="576262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ມີຄຳສັ່ງດັ່ງຕໍ່ໄປນີ້ :</a:t>
            </a:r>
            <a:endParaRPr lang="th-TH" b="1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565400"/>
            <a:ext cx="712787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762EC0-21E5-49D7-9542-698A59CA0B97}" type="slidenum">
              <a:rPr lang="en-US" smtClean="0"/>
              <a:pPr/>
              <a:t>10</a:t>
            </a:fld>
            <a:endParaRPr lang="th-TH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963613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12. </a:t>
            </a:r>
            <a:r>
              <a:rPr lang="en-US" sz="40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ການສ້າງ</a:t>
            </a:r>
            <a:r>
              <a:rPr lang="th-TH" sz="40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sz="4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FRAME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52600"/>
            <a:ext cx="8786813" cy="23193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 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ໜ້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page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ຖ້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ມີຂໍ້ມູ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ຫຼ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າຍ ແລະ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ມີຫຼາຍຫົ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ລື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ອກ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ການໃ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Frame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ດໃ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ຫ້ເບິ່ງ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ໂຄງ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ຂໍ້ມູນທັ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ໝົ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ງ່າຍຂຶ້ນ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ແລະ ສາມາດເ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ຂົ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ທີ່ຕ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ອງການໄ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ໄວ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ຂຶ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ການໃ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Frame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ມີຄຳສັ່ງດັ່ງຕໍ່ໄປນີ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119563"/>
            <a:ext cx="84597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7DCBA-B6D5-467F-911B-848603AD390F}" type="slidenum">
              <a:rPr lang="en-US" smtClean="0"/>
              <a:pPr/>
              <a:t>11</a:t>
            </a:fld>
            <a:endParaRPr lang="th-TH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108075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12. </a:t>
            </a:r>
            <a:r>
              <a:rPr lang="lo-L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FORM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52600"/>
            <a:ext cx="8786813" cy="2613025"/>
          </a:xfrm>
        </p:spPr>
        <p:txBody>
          <a:bodyPr/>
          <a:lstStyle/>
          <a:p>
            <a:pPr marL="0" indent="715963"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Form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ນປະໂຫຍດ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ວຍໃ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ກີ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ດການ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ສື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ສານແບບສອງ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ທາງ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ຕອບສະໜອງ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ບມາ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ນເອງເ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ນສະແດງ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ຄຳຄິ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ການສະ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ກສະມາ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ຊິ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 ແລະ ການ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ຊື້ສິ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ຜ່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ານທາງ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Internet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marL="0" indent="715963" eaLnBrk="1" hangingPunct="1"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ງໃນການ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ມີດັ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286250"/>
            <a:ext cx="6648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08E16-CEE5-4443-A0CA-9CD16464C304}" type="slidenum">
              <a:rPr lang="en-US" smtClean="0"/>
              <a:pPr/>
              <a:t>2</a:t>
            </a:fld>
            <a:endParaRPr lang="th-TH"/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773238"/>
            <a:ext cx="8064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79388" y="115888"/>
            <a:ext cx="89646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FF66FF"/>
            </a:outerShdw>
          </a:effectLst>
        </p:spPr>
        <p:txBody>
          <a:bodyPr anchor="b"/>
          <a:lstStyle/>
          <a:p>
            <a:pPr>
              <a:defRPr/>
            </a:pPr>
            <a:r>
              <a:rPr lang="lo-LA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ການໃ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ສ່ສີ</a:t>
            </a:r>
            <a:r>
              <a:rPr lang="en-US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ບພາບ ແລະ 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ສີພື້ນຫຼັງ</a:t>
            </a:r>
            <a:r>
              <a:rPr lang="en-US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່)</a:t>
            </a:r>
            <a:endParaRPr lang="th-TH" sz="4400" b="1" dirty="0">
              <a:solidFill>
                <a:schemeClr val="tx2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684213" y="1052513"/>
            <a:ext cx="3095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ມີຄຳສັ່ງດັ່ງຕໍ່ໄປນີ້ :</a:t>
            </a:r>
            <a:endParaRPr lang="th-TH" sz="2800" b="1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AE973-2A9A-4E9D-AE8A-64A470C26B17}" type="slidenum">
              <a:rPr lang="en-US" smtClean="0"/>
              <a:pPr/>
              <a:t>3</a:t>
            </a:fld>
            <a:endParaRPr lang="th-T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4292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&lt;TITLE&gt;picture 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TITLE&gt;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HEAD&gt;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bgcolor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#00FFFF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&lt;p&gt;&lt;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&gt;My Home Page&lt;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&lt;p&gt;&lt;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&gt;this is my picture&lt;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img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border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src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11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gif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“</a:t>
            </a:r>
            <a:endParaRPr lang="en-US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width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127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height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190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BODY&gt;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HTML&gt;</a:t>
            </a:r>
            <a:endParaRPr lang="th-TH" sz="21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 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Run 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1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th-TH" sz="21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FF66FF"/>
            </a:outerShdw>
          </a:effectLst>
        </p:spPr>
        <p:txBody>
          <a:bodyPr anchor="b"/>
          <a:lstStyle/>
          <a:p>
            <a:pPr>
              <a:defRPr/>
            </a:pPr>
            <a:r>
              <a:rPr lang="lo-LA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ການໃ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ສ່ສີ</a:t>
            </a:r>
            <a:r>
              <a:rPr lang="en-US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ບພາບ ແລະ 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ສີພື້ນຫຼັງ</a:t>
            </a:r>
            <a:r>
              <a:rPr lang="en-US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4400" b="1" dirty="0" err="1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400" b="1" dirty="0">
                <a:solidFill>
                  <a:schemeClr val="tx2"/>
                </a:solidFill>
                <a:latin typeface="Saysettha OT" pitchFamily="34" charset="-34"/>
                <a:cs typeface="Saysettha OT" pitchFamily="34" charset="-34"/>
              </a:rPr>
              <a:t>່)</a:t>
            </a:r>
            <a:endParaRPr lang="th-TH" sz="4400" b="1" dirty="0">
              <a:solidFill>
                <a:schemeClr val="tx2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84213" y="1244600"/>
            <a:ext cx="12239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ຕົວຢ່</a:t>
            </a:r>
            <a:r>
              <a:rPr lang="lo-LA" sz="2400" b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sz="2400" b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2349500"/>
            <a:ext cx="4284662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3059113" y="5661025"/>
            <a:ext cx="1657350" cy="360363"/>
          </a:xfrm>
          <a:custGeom>
            <a:avLst/>
            <a:gdLst>
              <a:gd name="T0" fmla="*/ 95375279 w 21600"/>
              <a:gd name="T1" fmla="*/ 0 h 21600"/>
              <a:gd name="T2" fmla="*/ 0 w 21600"/>
              <a:gd name="T3" fmla="*/ 3006061 h 21600"/>
              <a:gd name="T4" fmla="*/ 95375279 w 21600"/>
              <a:gd name="T5" fmla="*/ 6012106 h 21600"/>
              <a:gd name="T6" fmla="*/ 127167077 w 21600"/>
              <a:gd name="T7" fmla="*/ 300606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D0271-A039-4615-A957-3EF56F41B397}" type="slidenum">
              <a:rPr lang="en-US" smtClean="0"/>
              <a:pPr/>
              <a:t>4</a:t>
            </a:fld>
            <a:endParaRPr lang="th-TH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981075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b="1"/>
              <a:t>9. 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b="1"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າງການເ</a:t>
            </a:r>
            <a:r>
              <a:rPr lang="en-US" b="1">
                <a:latin typeface="Saysettha OT" pitchFamily="34" charset="-34"/>
                <a:cs typeface="Saysettha OT" pitchFamily="34" charset="-34"/>
              </a:rPr>
              <a:t>ຊື່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ອມໂຍງ</a:t>
            </a:r>
            <a:endParaRPr lang="th-TH" b="1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981075"/>
            <a:ext cx="7668344" cy="596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ອມໂຍງ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ມີຄຳສັ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ລຸ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</p:txBody>
      </p:sp>
      <p:grpSp>
        <p:nvGrpSpPr>
          <p:cNvPr id="6149" name="Group 6"/>
          <p:cNvGrpSpPr>
            <a:grpSpLocks/>
          </p:cNvGrpSpPr>
          <p:nvPr/>
        </p:nvGrpSpPr>
        <p:grpSpPr bwMode="auto">
          <a:xfrm>
            <a:off x="468313" y="1989138"/>
            <a:ext cx="8353425" cy="1787525"/>
            <a:chOff x="340" y="1117"/>
            <a:chExt cx="5262" cy="1126"/>
          </a:xfrm>
        </p:grpSpPr>
        <p:pic>
          <p:nvPicPr>
            <p:cNvPr id="615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1117"/>
              <a:ext cx="526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" y="1389"/>
              <a:ext cx="5262" cy="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11188" y="4076700"/>
            <a:ext cx="820896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    </a:t>
            </a:r>
            <a:r>
              <a:rPr lang="lo-LA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ອມໂຍງແ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ບ່</a:t>
            </a:r>
            <a:r>
              <a:rPr lang="lo-LA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ງອອກເ</a:t>
            </a:r>
            <a:r>
              <a:rPr lang="en-US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3</a:t>
            </a:r>
            <a:r>
              <a:rPr lang="lo-LA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ແບບ</a:t>
            </a:r>
            <a:r>
              <a:rPr lang="en-US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th-TH" sz="24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1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ການເ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ອມໂຍງໃນເອກະສານດຽວ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Saysettha OT" pitchFamily="34" charset="-34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2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ການເ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ອມໂຍງໄປ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ງເອກະສານ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Saysettha OT" pitchFamily="34" charset="-34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3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ການເ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ອມໂຍງໄປ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າງໆ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Saysettha OT" pitchFamily="34" charset="-34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EE6144-20E1-47E0-9313-8A70802EA93C}" type="slidenum">
              <a:rPr lang="en-US" smtClean="0"/>
              <a:pPr/>
              <a:t>5</a:t>
            </a:fld>
            <a:endParaRPr lang="th-TH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36638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b="1">
                <a:latin typeface="Saysettha OT" pitchFamily="34" charset="-34"/>
                <a:cs typeface="Saysettha OT" pitchFamily="34" charset="-34"/>
              </a:rPr>
              <a:t>9.1 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b="1">
                <a:latin typeface="Saysettha OT" pitchFamily="34" charset="-34"/>
                <a:cs typeface="Saysettha OT" pitchFamily="34" charset="-34"/>
              </a:rPr>
              <a:t>ຊື່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ອມໂຍງໃນເອກະສານດຽວ</a:t>
            </a:r>
            <a:r>
              <a:rPr lang="en-US" b="1"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ນ</a:t>
            </a:r>
            <a:endParaRPr lang="th-TH" b="1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98638"/>
            <a:ext cx="8715375" cy="4845050"/>
          </a:xfrm>
        </p:spPr>
        <p:txBody>
          <a:bodyPr/>
          <a:lstStyle/>
          <a:p>
            <a:pPr marL="0" indent="625475" eaLnBrk="1" hangingPunct="1">
              <a:buFont typeface="Wingdings" pitchFamily="2" charset="2"/>
              <a:buNone/>
              <a:defRPr/>
            </a:pP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ກຳນົດຈຸ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ດຂອງການເ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ອມ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ຂຶ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ນມາ 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ຈຸ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ຈຸ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 ແລະ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ຈຸ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ດປາຍທາງ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 marL="0" indent="261938" eaLnBrk="1" hangingPunct="1">
              <a:buFont typeface="Wingdings" pitchFamily="2" charset="2"/>
              <a:buNone/>
              <a:defRPr/>
            </a:pP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  <a:sym typeface="Wingdings" pitchFamily="2" charset="2"/>
              </a:rPr>
              <a:t> </a:t>
            </a:r>
            <a:r>
              <a:rPr lang="lo-LA" sz="2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6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6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ຈຸ</a:t>
            </a:r>
            <a:r>
              <a:rPr lang="lo-LA" sz="2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ດເ</a:t>
            </a:r>
            <a:r>
              <a:rPr lang="en-US" sz="26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2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6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2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endParaRPr lang="th-TH" sz="2600" b="1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marL="0" indent="261938" eaLnBrk="1" hangingPunct="1">
              <a:buFont typeface="Wingdings" pitchFamily="2" charset="2"/>
              <a:buNone/>
              <a:defRPr/>
            </a:pP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ຊ້ຄຳສັ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&lt;A&gt;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Attribute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HREF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Hypertext Reference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ຕາມ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ອງໝາຍ 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“#”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ຕາມ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ຈຸ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ດໝາຍປາຍທາງ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ຈາກ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ທີ່ຕ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ອງການ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າງການເ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ອມໂຍງ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ປິ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A&gt;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5475" eaLnBrk="1" hangingPunct="1">
              <a:buFont typeface="Wingdings" pitchFamily="2" charset="2"/>
              <a:buNone/>
              <a:defRPr/>
            </a:pP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າງການເ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ອມໂຍງ</a:t>
            </a:r>
            <a:endParaRPr lang="th-TH" sz="26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marL="0" indent="625475" eaLnBrk="1" hangingPunct="1">
              <a:buFont typeface="Wingdings" pitchFamily="2" charset="2"/>
              <a:buNone/>
              <a:defRPr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&lt;A HREF</a:t>
            </a:r>
            <a:r>
              <a:rPr lang="th-TH" sz="26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”#First ”&gt;Go to Topic &lt;</a:t>
            </a:r>
            <a:r>
              <a:rPr lang="th-TH" sz="26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A&gt;</a:t>
            </a:r>
            <a:endParaRPr lang="th-TH" sz="26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5475" eaLnBrk="1" hangingPunct="1">
              <a:buFont typeface="Wingdings" pitchFamily="2" charset="2"/>
              <a:buNone/>
              <a:defRPr/>
            </a:pP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Click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ສ່ຄຳວ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Go to Topic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ອມໄປ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ງປາຍທາງ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ທີ່ຊື່ວ່າ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“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First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”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1730AD-53DC-45F8-9742-5D9979C30222}" type="slidenum">
              <a:rPr lang="en-US" smtClean="0"/>
              <a:pPr/>
              <a:t>6</a:t>
            </a:fld>
            <a:endParaRPr lang="th-T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52600"/>
            <a:ext cx="8715375" cy="4484688"/>
          </a:xfrm>
        </p:spPr>
        <p:txBody>
          <a:bodyPr/>
          <a:lstStyle/>
          <a:p>
            <a:pPr marL="0" indent="625475" eaLnBrk="1" hangingPunct="1">
              <a:lnSpc>
                <a:spcPct val="140000"/>
              </a:lnSpc>
              <a:buFont typeface="Wingdings" pitchFamily="2" charset="2"/>
              <a:buChar char="Ä"/>
            </a:pPr>
            <a:r>
              <a:rPr lang="lo-LA" sz="26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600" b="1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6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600" b="1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ຈຸ</a:t>
            </a:r>
            <a:r>
              <a:rPr lang="lo-LA" sz="26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ດປາຍທາງ</a:t>
            </a:r>
            <a:endParaRPr lang="en-US" sz="2600" b="1" dirty="0">
              <a:solidFill>
                <a:srgbClr val="002060"/>
              </a:solidFill>
              <a:highlight>
                <a:srgbClr val="FFFF00"/>
              </a:highlight>
              <a:latin typeface="Saysettha OT" pitchFamily="34" charset="-34"/>
              <a:cs typeface="Saysettha OT" pitchFamily="34" charset="-34"/>
            </a:endParaRPr>
          </a:p>
          <a:p>
            <a:pPr marL="0" indent="62547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ສາມາດ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າງໄ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 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ໂດຍໄປ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ບໍລິ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ເວນ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ທີ່ຕ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ອງການ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າງການເ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ໂຍງ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&lt;A NAME&gt;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ຊື່ທີ່ຕັ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ງໄ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ໃນ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ນຕອນ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ທຳ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ລົ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ງໄປເ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ອໃ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ໂປຣແກຣມ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ຮູ້ຈັ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ຈຸ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ດປາຍທາງ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ຫ້ສ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າງການເ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ອມໂຍງມາເ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ຈາກ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ທີ່ຕ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ອງການໃ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ຫ້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ອມໂຍງມາເ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ງແ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ປິ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A&gt;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</a:p>
          <a:p>
            <a:pPr marL="0" indent="625475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&lt;A NAME</a:t>
            </a:r>
            <a:r>
              <a:rPr lang="th-TH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”First ”&gt;First Topic&lt;</a:t>
            </a:r>
            <a:r>
              <a:rPr lang="th-TH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A&gt;</a:t>
            </a:r>
            <a:endParaRPr lang="th-TH" sz="2600" b="1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36638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b="1">
                <a:latin typeface="Saysettha OT" pitchFamily="34" charset="-34"/>
                <a:cs typeface="Saysettha OT" pitchFamily="34" charset="-34"/>
              </a:rPr>
              <a:t>9.1 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b="1">
                <a:latin typeface="Saysettha OT" pitchFamily="34" charset="-34"/>
                <a:cs typeface="Saysettha OT" pitchFamily="34" charset="-34"/>
              </a:rPr>
              <a:t>ຊື່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ອມໂຍງໃນເອກະສານດຽວ</a:t>
            </a:r>
            <a:r>
              <a:rPr lang="en-US" b="1"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b="1">
                <a:latin typeface="Saysettha OT" pitchFamily="34" charset="-34"/>
                <a:cs typeface="Saysettha OT" pitchFamily="34" charset="-34"/>
              </a:rPr>
              <a:t>ນ</a:t>
            </a:r>
            <a:endParaRPr lang="th-TH" b="1">
              <a:latin typeface="Saysettha OT" pitchFamily="34" charset="-34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1611B-0626-43B1-8164-B04D82F940AC}" type="slidenum">
              <a:rPr lang="en-US" smtClean="0"/>
              <a:pPr/>
              <a:t>7</a:t>
            </a:fld>
            <a:endParaRPr lang="th-TH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569325" cy="1216025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marL="808038" indent="-808038" eaLnBrk="1" hangingPunct="1">
              <a:defRPr/>
            </a:pPr>
            <a:r>
              <a:rPr lang="en-US" sz="3400" b="1">
                <a:latin typeface="Saysettha OT" pitchFamily="34" charset="-34"/>
                <a:cs typeface="Saysettha OT" pitchFamily="34" charset="-34"/>
              </a:rPr>
              <a:t>9.2 </a:t>
            </a:r>
            <a:r>
              <a:rPr lang="lo-LA" sz="3400" b="1"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3400" b="1">
                <a:latin typeface="Saysettha OT" pitchFamily="34" charset="-34"/>
                <a:cs typeface="Saysettha OT" pitchFamily="34" charset="-34"/>
              </a:rPr>
              <a:t>ຊື່</a:t>
            </a:r>
            <a:r>
              <a:rPr lang="lo-LA" sz="3400" b="1">
                <a:latin typeface="Saysettha OT" pitchFamily="34" charset="-34"/>
                <a:cs typeface="Saysettha OT" pitchFamily="34" charset="-34"/>
              </a:rPr>
              <a:t>ອມໂຍງໄປ</a:t>
            </a:r>
            <a:r>
              <a:rPr lang="en-US" sz="3400" b="1"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3400" b="1">
                <a:latin typeface="Saysettha OT" pitchFamily="34" charset="-34"/>
                <a:cs typeface="Saysettha OT" pitchFamily="34" charset="-34"/>
              </a:rPr>
              <a:t>ງເອກະສານ</a:t>
            </a:r>
            <a:r>
              <a:rPr lang="en-US" sz="3400" b="1">
                <a:latin typeface="Saysettha OT" pitchFamily="34" charset="-34"/>
                <a:cs typeface="Saysettha OT" pitchFamily="34" charset="-34"/>
              </a:rPr>
              <a:t>ອື່</a:t>
            </a:r>
            <a:r>
              <a:rPr lang="lo-LA" sz="3400" b="1"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400" b="1">
                <a:latin typeface="Saysettha OT" pitchFamily="34" charset="-34"/>
                <a:cs typeface="Saysettha OT" pitchFamily="34" charset="-34"/>
              </a:rPr>
              <a:t>ທີ່ຢູ່</a:t>
            </a:r>
            <a:r>
              <a:rPr lang="lo-LA" sz="3400" b="1">
                <a:latin typeface="Saysettha OT" pitchFamily="34" charset="-34"/>
                <a:cs typeface="Saysettha OT" pitchFamily="34" charset="-34"/>
              </a:rPr>
              <a:t>ໃນ </a:t>
            </a:r>
            <a:r>
              <a:rPr lang="en-US" sz="3400" b="1">
                <a:latin typeface="Times New Roman" pitchFamily="18" charset="0"/>
                <a:cs typeface="Saysettha OT" pitchFamily="34" charset="-34"/>
              </a:rPr>
              <a:t>Web site</a:t>
            </a:r>
            <a:r>
              <a:rPr lang="en-US" sz="3400" b="1"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400" b="1"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3400" b="1"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3400" b="1">
                <a:latin typeface="Saysettha OT" pitchFamily="34" charset="-34"/>
                <a:cs typeface="Saysettha OT" pitchFamily="34" charset="-34"/>
              </a:rPr>
              <a:t>ນ</a:t>
            </a:r>
            <a:endParaRPr lang="th-TH" sz="3400" b="1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205038"/>
            <a:ext cx="8577262" cy="3814762"/>
          </a:xfrm>
        </p:spPr>
        <p:txBody>
          <a:bodyPr/>
          <a:lstStyle/>
          <a:p>
            <a:pPr marL="571500" indent="-571500" eaLnBrk="1" hangingPunct="1">
              <a:lnSpc>
                <a:spcPct val="130000"/>
              </a:lnSpc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າງໄ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 2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ແບບ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ອມໂຍງໃນ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Folder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ດຽວ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ແລະ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ນລະ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Folder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966788" lvl="1" indent="-495300" eaLnBrk="1" hangingPunct="1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&lt;A HREF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 Two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”&gt;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Goto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Lesson two&lt;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A&gt;</a:t>
            </a:r>
            <a:endParaRPr lang="th-TH" b="1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966788" lvl="1" indent="-495300" eaLnBrk="1" hangingPunct="1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&lt;A HREF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”directory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subdirectory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filename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”&gt;  filename&lt;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A&gt;</a:t>
            </a:r>
            <a:endParaRPr lang="th-TH" b="1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8CD4F-DCE8-4786-89C9-8643D853E541}" type="slidenum">
              <a:rPr lang="en-US" smtClean="0"/>
              <a:pPr/>
              <a:t>8</a:t>
            </a:fld>
            <a:endParaRPr lang="th-TH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52513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latin typeface="Saysettha OT" pitchFamily="34" charset="-34"/>
                <a:cs typeface="Saysettha OT" pitchFamily="34" charset="-34"/>
              </a:rPr>
              <a:t>9.3 </a:t>
            </a:r>
            <a:r>
              <a:rPr lang="lo-LA" sz="4000" b="1" dirty="0"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4000" b="1" dirty="0" err="1"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4000" b="1" dirty="0"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4000" b="1" dirty="0">
                <a:latin typeface="Saysettha OT" pitchFamily="34" charset="-34"/>
                <a:cs typeface="Saysettha OT" pitchFamily="34" charset="-34"/>
              </a:rPr>
              <a:t>ອມໂຍງ</a:t>
            </a:r>
            <a:r>
              <a:rPr lang="en-US" sz="4000" b="1" dirty="0"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4000" b="1" dirty="0"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4000" b="1" dirty="0" err="1"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4000" b="1" dirty="0">
                <a:latin typeface="Saysettha OT" pitchFamily="34" charset="-34"/>
                <a:cs typeface="Saysettha OT" pitchFamily="34" charset="-34"/>
              </a:rPr>
              <a:t>ບພາບ</a:t>
            </a:r>
            <a:endParaRPr lang="th-TH" sz="4000" b="1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988840"/>
            <a:ext cx="8786812" cy="3837285"/>
          </a:xfrm>
        </p:spPr>
        <p:txBody>
          <a:bodyPr/>
          <a:lstStyle/>
          <a:p>
            <a:pPr marL="0" indent="9207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   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ນດຽວ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ບການເ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ອມໂຍງ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ດ້ວ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ຄວາມພຽງແ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ຕ່ປ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ຂໍ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ຄວາມເ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ບພາບ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ໂດຍໃ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ຊ້ຄຳສັ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&lt;IMG SRC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”&gt;</a:t>
            </a:r>
          </a:p>
          <a:p>
            <a:pPr marL="0" indent="9207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  <a:endParaRPr lang="en-US" dirty="0">
              <a:solidFill>
                <a:srgbClr val="002060"/>
              </a:solidFill>
              <a:highlight>
                <a:srgbClr val="FFFF00"/>
              </a:highlight>
              <a:latin typeface="Saysettha OT" pitchFamily="34" charset="-34"/>
              <a:cs typeface="Saysettha OT" pitchFamily="34" charset="-34"/>
            </a:endParaRPr>
          </a:p>
          <a:p>
            <a:pPr marL="0" indent="9207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&lt;A HREF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”http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://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www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NUOL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edu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la ”&gt; &lt;IMG SRC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”Logo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gif ” BORDER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”0 ”&gt;&lt;</a:t>
            </a:r>
            <a:r>
              <a:rPr lang="th-TH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A&gt;</a:t>
            </a:r>
            <a:endParaRPr lang="th-TH" b="1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EFFAB1-1EBC-4541-9F80-4E71FB54099A}" type="slidenum">
              <a:rPr lang="en-US" smtClean="0"/>
              <a:pPr/>
              <a:t>9</a:t>
            </a:fld>
            <a:endParaRPr lang="th-TH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51992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10. </a:t>
            </a:r>
            <a:r>
              <a:rPr lang="lo-L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າງຕາຕະລາງ</a:t>
            </a:r>
            <a:endParaRPr lang="th-TH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52600"/>
            <a:ext cx="8858250" cy="25336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າງຕາຕະລາງເ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ສິ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ທີ່ຈຳ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ນໃນການ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page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ນອກຈາກຈະ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ວຍໃ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ຫ້ຂໍ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ຄວາມເ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ນລະບຽບຮຽບ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ອຍ ແລະ ສະດວກໃນການ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ານແ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ວຍໃ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ຈັ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Layout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page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ໃຫ້ມີ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ຄວາມສວຍງາມ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ຂຶ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ງໃນການ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າງຕາຕະລາງ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ມີດັ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ຕໍ່ໄປນີ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້:</a:t>
            </a:r>
            <a:endParaRPr lang="th-TH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4238625"/>
            <a:ext cx="65913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277</TotalTime>
  <Words>1031</Words>
  <Application>Microsoft Office PowerPoint</Application>
  <PresentationFormat>On-screen Show (4:3)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Saysettha OT</vt:lpstr>
      <vt:lpstr>Times New Roman</vt:lpstr>
      <vt:lpstr>Verdana</vt:lpstr>
      <vt:lpstr>Wingdings</vt:lpstr>
      <vt:lpstr>Profile</vt:lpstr>
      <vt:lpstr>8. ການໃສ່ສີ, ຮູບພາບ ແລະ ສີພື້ນຫຼັງ</vt:lpstr>
      <vt:lpstr>PowerPoint Presentation</vt:lpstr>
      <vt:lpstr>PowerPoint Presentation</vt:lpstr>
      <vt:lpstr>9. ການສ້າງການເຊື່ອມໂຍງ</vt:lpstr>
      <vt:lpstr>9.1 ການເຊື່ອມໂຍງໃນເອກະສານດຽວກັນ</vt:lpstr>
      <vt:lpstr>9.1 ການເຊື່ອມໂຍງໃນເອກະສານດຽວກັນ</vt:lpstr>
      <vt:lpstr>9.2 ການເຊື່ອມໂຍງໄປຍັງເອກະສານອື່ນທີ່ຢູ່ໃນ Web site ດຽວກັນ</vt:lpstr>
      <vt:lpstr>9.3 ການເຊື່ອມໂຍງດ້ວຍຮູບພາບ</vt:lpstr>
      <vt:lpstr>10. ການສ້າງຕາຕະລາງ</vt:lpstr>
      <vt:lpstr>12. ການສ້າງ FRAME</vt:lpstr>
      <vt:lpstr>12. ການສ້າງ FORM</vt:lpstr>
    </vt:vector>
  </TitlesOfParts>
  <Company>NUOL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ການໃສ່ສີ, ຮູບພາບ ແລະ ສີພື້ນຫຼັງ</dc:title>
  <dc:creator>Amone</dc:creator>
  <cp:lastModifiedBy>Acer</cp:lastModifiedBy>
  <cp:revision>67</cp:revision>
  <cp:lastPrinted>1601-01-01T00:00:00Z</cp:lastPrinted>
  <dcterms:created xsi:type="dcterms:W3CDTF">2008-09-27T17:07:07Z</dcterms:created>
  <dcterms:modified xsi:type="dcterms:W3CDTF">2021-01-30T09:19:08Z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