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289" r:id="rId4"/>
    <p:sldId id="292" r:id="rId5"/>
    <p:sldId id="293" r:id="rId6"/>
    <p:sldId id="294" r:id="rId7"/>
    <p:sldId id="315" r:id="rId8"/>
    <p:sldId id="316" r:id="rId9"/>
    <p:sldId id="317" r:id="rId10"/>
    <p:sldId id="318" r:id="rId11"/>
    <p:sldId id="324" r:id="rId12"/>
    <p:sldId id="325" r:id="rId13"/>
  </p:sldIdLst>
  <p:sldSz cx="9144000" cy="6858000" type="screen4x3"/>
  <p:notesSz cx="6742113" cy="987266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108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108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C2444FEB-1B6D-490E-A72E-62D1D82AAF8F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661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108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602" y="4688842"/>
            <a:ext cx="5394910" cy="444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108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D62F47B5-733B-4648-B393-6F0C280B7E74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1344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38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413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707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337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841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78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45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63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478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574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991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47B5-733B-4648-B393-6F0C280B7E74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34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26E6-54ED-4D53-B744-207A6A1AF748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A72-5BE0-4E34-ADF6-0F6BCBBDAF5E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3269-2036-4BBA-A788-E4A69A33DE60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831D-45DC-40BE-A01D-34AB30B7606D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2B8B-29D4-4F72-91B4-DDC955FDC1FB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B1F-2486-4F76-8D56-9BD13A918F88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245-822F-461B-A247-8D779F7A6981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89C4-D169-4E0A-813F-1F3D4CE45F47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5A87-CB91-4287-AB71-E4C3EE7CAEB5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C56-2BDB-42BE-95F6-427AD9A8310C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79E012-2BCA-4C7C-8FF7-267362CA8CEA}" type="slidenum">
              <a:rPr lang="en-US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B93DFC-C97A-4F47-A626-88AD0B9AFEE1}" type="slidenum">
              <a:rPr lang="en-US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628800"/>
            <a:ext cx="8748712" cy="522920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DHTML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ຍໍ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ມາຈາກ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Dynamic Hyper Text Markup Language,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ນພາ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ສາ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ທີ່ພັ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ດທະນາ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ວມ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ບພາສາ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າງເອກະສານເ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ບແບບ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Object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Document Object Model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ເຊິ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Cascading Style Sheets </a:t>
            </a:r>
            <a:r>
              <a:rPr lang="th-TH" sz="2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th-TH" sz="2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).</a:t>
            </a:r>
          </a:p>
          <a:p>
            <a:pPr algn="l">
              <a:lnSpc>
                <a:spcPct val="120000"/>
              </a:lnSpc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 CSS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ວຍໃນການຄວບ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ຄຸ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ມໂຄງ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 ແລະ ການ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ງການສະ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ແດງ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ນຂອງເອກະສານ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ຜ່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ານທາງ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browser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ໄ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ສາມາດ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ນົ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ຮູບແບບຕົ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ຂະໜາດ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ສີ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ແລະ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ອື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ນໆໄດ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ຕາມ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ອງການ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ນອກ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DHTML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ສີ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ມຂະຫຍາຍເອກະສານ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Object 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Document Object Model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ໄປ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ສູ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ພາສາ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Scripting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JavaScript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ແລະ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VBScript</a:t>
            </a:r>
            <a:r>
              <a:rPr lang="en-US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ພີ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ມປະ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ສິ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ທິ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ພາບໃນການໂ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ຕອບ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ຜູ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ຜູ້ພັ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ດທະນາ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endParaRPr lang="en-US" sz="22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ຜູ້ພັ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ດທະນາສາມາດຄວບ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ຄຸ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ມເຫດການ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າງໆ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ວຍພາສາ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Script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ຜ່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ານທາງເອກະສານ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ໄດ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02529F6-0C59-4C0F-AC36-E8EE27D4C52D}" type="slidenum">
              <a:rPr lang="en-US"/>
              <a:pPr/>
              <a:t>1</a:t>
            </a:fld>
            <a:endParaRPr lang="th-TH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57166"/>
            <a:ext cx="9144000" cy="114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762000" indent="-762000" algn="ctr">
              <a:lnSpc>
                <a:spcPct val="110000"/>
              </a:lnSpc>
            </a:pP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1. </a:t>
            </a:r>
            <a:r>
              <a:rPr lang="lo-LA" sz="4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ຄວາມຮູ້ພື້ນຖານກ່ຽວກັບ</a:t>
            </a:r>
            <a:r>
              <a:rPr lang="en-US" sz="4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641-3985-44C2-9857-6CE872745ACD}" type="slidenum">
              <a:rPr lang="en-US"/>
              <a:pPr/>
              <a:t>10</a:t>
            </a:fld>
            <a:endParaRPr lang="th-TH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714356"/>
            <a:ext cx="9144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4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4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ວຍ 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STYLE SHEET</a:t>
            </a:r>
            <a:endParaRPr lang="th-TH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14282" y="1650981"/>
            <a:ext cx="8858280" cy="514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4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4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ງແບບ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Dynamic</a:t>
            </a:r>
          </a:p>
          <a:p>
            <a:pPr indent="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ດທະນາ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ຕ່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ກໍ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າໃຈໃ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ອງການ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ງຂອງ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ຂໍ້ມູນທີ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ສະແດງ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ໃນໜ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ນລະບຽບ ແລະ ຄວາມສວຍງາມ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ສະ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ຈຶ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ນຳ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DHTML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 ແລະ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ທີ່ຕັ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ນແ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ນອນ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ໃນໜ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າເອກະສານ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indent="5334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ຈະມີຢູ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ວິທີຄື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Browser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Nescape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ຈະໃ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&lt;Layer&gt;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Cascading Style Sheet Positioning (CSSP),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ນອກຈາກ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Netscape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ວການ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ງສະ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ບສະ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ໜູ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Microsoft Internet Explorer(IE),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IE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ວການ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ດຈະໃ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&lt;DIV&gt;.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64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sz="4800" b="1" dirty="0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4800" b="1" dirty="0" err="1"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4800" b="1" dirty="0"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4800" b="1" dirty="0" err="1"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4800" b="1" dirty="0"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4800" b="1" dirty="0"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4800" b="1" dirty="0">
                <a:latin typeface="Saysettha OT" pitchFamily="34" charset="-34"/>
                <a:cs typeface="Saysettha OT" pitchFamily="34" charset="-34"/>
              </a:rPr>
              <a:t>ງແບບ </a:t>
            </a:r>
            <a:r>
              <a:rPr lang="en-US" sz="4800" b="1" dirty="0">
                <a:latin typeface="Times New Roman" pitchFamily="18" charset="0"/>
                <a:cs typeface="Saysettha OT" pitchFamily="34" charset="-34"/>
              </a:rPr>
              <a:t>Absolute</a:t>
            </a:r>
            <a:endParaRPr lang="th-TH" sz="4800" b="1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>
          <a:xfrm>
            <a:off x="428596" y="2214554"/>
            <a:ext cx="8577262" cy="4500594"/>
          </a:xfrm>
        </p:spPr>
        <p:txBody>
          <a:bodyPr>
            <a:noAutofit/>
          </a:bodyPr>
          <a:lstStyle/>
          <a:p>
            <a:pPr marL="0" indent="533400">
              <a:lnSpc>
                <a:spcPct val="110000"/>
              </a:lnSpc>
              <a:buFont typeface="Wingdings" pitchFamily="2" charset="2"/>
              <a:buNone/>
            </a:pP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ດໂດຍໃຊ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Absolute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ມີຮູ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0" indent="533400">
              <a:lnSpc>
                <a:spcPct val="110000"/>
              </a:lnSpc>
              <a:buFont typeface="Wingdings" pitchFamily="2" charset="2"/>
              <a:buNone/>
            </a:pP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Position </a:t>
            </a:r>
            <a:r>
              <a:rPr lang="th-TH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Left </a:t>
            </a:r>
            <a:r>
              <a:rPr lang="lo-LA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Right</a:t>
            </a:r>
            <a:r>
              <a:rPr lang="th-TH" sz="3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32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0" indent="457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H4 {position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absolute;left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100px;top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43 }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4988">
              <a:lnSpc>
                <a:spcPct val="110000"/>
              </a:lnSpc>
              <a:buFont typeface="Wingdings" pitchFamily="2" charset="2"/>
              <a:buNone/>
            </a:pP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ໝາຍຄວາມ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ນໃ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browser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ງການສະແດງ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100 pixels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ຈາກ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າຍ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າຍຂອງ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ຈໍ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ແລະ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43 pixels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ຈາກເ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ທິ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ລົ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ລຸ່ມ</a:t>
            </a:r>
            <a:r>
              <a:rPr lang="th-TH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11C1-7063-48DC-9840-C66C29B54D12}" type="slidenum">
              <a:rPr lang="en-US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00809"/>
            <a:ext cx="8820150" cy="5014340"/>
          </a:xfrm>
        </p:spPr>
        <p:txBody>
          <a:bodyPr>
            <a:noAutofit/>
          </a:bodyPr>
          <a:lstStyle/>
          <a:p>
            <a:pPr marL="0" indent="723900">
              <a:lnSpc>
                <a:spcPct val="130000"/>
              </a:lnSpc>
              <a:buFont typeface="Wingdings" pitchFamily="2" charset="2"/>
              <a:buNone/>
            </a:pP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ງແບບ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Relative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ລະ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ບຸ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ຽວ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ງການ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ນໆ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ພາຍໃນເອກະສານ</a:t>
            </a:r>
            <a:endParaRPr lang="en-US" sz="28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marL="0" indent="628650">
              <a:lnSpc>
                <a:spcPct val="13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 {position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relative;left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40px;top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10px }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8650">
              <a:lnSpc>
                <a:spcPct val="130000"/>
              </a:lnSpc>
              <a:buFont typeface="Wingdings" pitchFamily="2" charset="2"/>
              <a:buNone/>
            </a:pP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ງແບບ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relative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ຄວນລະ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ດລະ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ເພາະອາດເ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ກີ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ດຄວາມ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ນໄ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ອງການ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ສິ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ງໃດ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ໜຶ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Absolute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Relative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າແບບ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Static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th-TH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9EBC-B00A-4B87-A49F-590AA7C776CA}" type="slidenum">
              <a:rPr lang="en-US"/>
              <a:pPr/>
              <a:t>12</a:t>
            </a:fld>
            <a:endParaRPr lang="th-TH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642919"/>
            <a:ext cx="9144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ຕຳ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ໜ່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ງແບບ 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Relative</a:t>
            </a:r>
            <a:endParaRPr lang="th-TH" sz="4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571480"/>
            <a:ext cx="9144000" cy="1584325"/>
          </a:xfrm>
          <a:effectLst>
            <a:outerShdw dist="53882" dir="2700000" algn="ctr" rotWithShape="0">
              <a:srgbClr val="FF66FF"/>
            </a:outerShdw>
          </a:effectLst>
        </p:spPr>
        <p:txBody>
          <a:bodyPr/>
          <a:lstStyle/>
          <a:p>
            <a:pPr marL="895350" indent="-895350"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ຫຼັ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ກການຂຽນ 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Cascading Style Sheets </a:t>
            </a:r>
            <a:r>
              <a:rPr lang="th-TH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th-TH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5720" y="2285993"/>
            <a:ext cx="8858280" cy="4572008"/>
          </a:xfrm>
        </p:spPr>
        <p:txBody>
          <a:bodyPr>
            <a:noAutofit/>
          </a:bodyPr>
          <a:lstStyle/>
          <a:p>
            <a:pPr algn="l">
              <a:lnSpc>
                <a:spcPct val="140000"/>
              </a:lnSpc>
              <a:buFontTx/>
              <a:buNone/>
            </a:pPr>
            <a:r>
              <a:rPr lang="en-US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 </a:t>
            </a:r>
            <a:r>
              <a:rPr lang="lo-LA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ຂົ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າໃຈບາງ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ກການ ແລະ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Sheets.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ກການ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ຄືຮູ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ບແບບຂອງ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ໃນເອກະສານ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Sheets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ມີສ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ວນປະກອບ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ດັ່ງນີ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້:</a:t>
            </a:r>
          </a:p>
          <a:p>
            <a:pPr algn="l">
              <a:lnSpc>
                <a:spcPct val="140000"/>
              </a:lnSpc>
              <a:buFontTx/>
              <a:buNone/>
            </a:pP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ພາກ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ທຳອິ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Selector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ທົ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ວໄປແ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ວຈະໃ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ພາສາ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ນຖານ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algn="l">
              <a:lnSpc>
                <a:spcPct val="140000"/>
              </a:lnSpc>
              <a:buFontTx/>
              <a:buNone/>
            </a:pP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ພາກ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ປະກອບ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ປີ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ກກາເ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ປີ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-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ປິ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Declaration</a:t>
            </a:r>
          </a:p>
          <a:p>
            <a:pPr algn="l">
              <a:lnSpc>
                <a:spcPct val="140000"/>
              </a:lnSpc>
              <a:buFontTx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  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Declaration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ຈະປະກອບ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ພາກ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ອງໝາຍສອງ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ຈ້ຳ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Colon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Property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ແລະ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ສ່ວນຫຼັ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ງຈາກເ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ອງໝາຍສອງ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ຈ້ຳ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Value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Property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737E73B-4AFD-4249-8AC7-5018F480DC52}" type="slidenum">
              <a:rPr lang="en-US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428868"/>
            <a:ext cx="8675687" cy="4143404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Rule</a:t>
            </a:r>
            <a:endParaRPr lang="th-TH" b="1" u="sng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Saysettha OT" pitchFamily="34" charset="-34"/>
              </a:rPr>
              <a:t>Selector 		Declaration</a:t>
            </a:r>
            <a:endParaRPr lang="th-TH" dirty="0">
              <a:solidFill>
                <a:srgbClr val="7030A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Saysettha OT" pitchFamily="34" charset="-34"/>
              </a:rPr>
              <a:t>			{ property</a:t>
            </a:r>
            <a:r>
              <a:rPr lang="th-TH" dirty="0">
                <a:solidFill>
                  <a:srgbClr val="7030A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Saysettha OT" pitchFamily="34" charset="-34"/>
              </a:rPr>
              <a:t> value; property</a:t>
            </a:r>
            <a:r>
              <a:rPr lang="th-TH" dirty="0">
                <a:solidFill>
                  <a:srgbClr val="7030A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Saysettha OT" pitchFamily="34" charset="-34"/>
              </a:rPr>
              <a:t> value;…}</a:t>
            </a:r>
            <a:endParaRPr lang="th-TH" dirty="0">
              <a:solidFill>
                <a:srgbClr val="7030A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H1 {color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green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}</a:t>
            </a:r>
            <a:endParaRPr lang="th-TH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lo-LA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ໝາຍເຫດ</a:t>
            </a:r>
            <a:r>
              <a:rPr lang="th-TH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ການປະກາດ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Declaration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ຈ້ຳຈຸດ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“;“ 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Semicolons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endParaRPr lang="th-TH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66412B7-8210-47A1-849B-8D6D28BB56F1}" type="slidenum">
              <a:rPr lang="en-US"/>
              <a:pPr/>
              <a:t>3</a:t>
            </a:fld>
            <a:endParaRPr lang="th-TH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714356"/>
            <a:ext cx="9144000" cy="137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ບແບບຂອງ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th-TH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: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" y="428604"/>
            <a:ext cx="9144000" cy="1643074"/>
          </a:xfrm>
          <a:noFill/>
          <a:ln/>
          <a:effectLst>
            <a:outerShdw dist="35921" dir="2700000" algn="ctr" rotWithShape="0">
              <a:srgbClr val="FF66FF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ນຳ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4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ຂົ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ysettha OT" pitchFamily="34" charset="-34"/>
                <a:cs typeface="Saysettha OT" pitchFamily="34" charset="-34"/>
              </a:rPr>
              <a:t>າໃນ 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HTML</a:t>
            </a:r>
            <a:endParaRPr lang="th-TH" sz="4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57158" y="2071678"/>
            <a:ext cx="8748712" cy="4214842"/>
          </a:xfrm>
          <a:noFill/>
          <a:ln/>
        </p:spPr>
        <p:txBody>
          <a:bodyPr>
            <a:normAutofit/>
          </a:bodyPr>
          <a:lstStyle/>
          <a:p>
            <a:pPr marL="609600" indent="-609600" algn="l">
              <a:lnSpc>
                <a:spcPct val="130000"/>
              </a:lnSpc>
              <a:buFontTx/>
              <a:buNone/>
            </a:pP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ນຳ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4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ວິທີດັ່ງລຸ່ມນີ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609600" indent="-609600" algn="l">
              <a:lnSpc>
                <a:spcPct val="130000"/>
              </a:lnSpc>
              <a:buFontTx/>
              <a:buNone/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1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STYLE Element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609600" indent="-609600" algn="l">
              <a:lnSpc>
                <a:spcPct val="130000"/>
              </a:lnSpc>
              <a:buFontTx/>
              <a:buNone/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2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Style Attribute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609600" indent="-609600" algn="l">
              <a:lnSpc>
                <a:spcPct val="130000"/>
              </a:lnSpc>
              <a:buFontTx/>
              <a:buNone/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3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Link Element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609600" indent="-609600" algn="l">
              <a:lnSpc>
                <a:spcPct val="130000"/>
              </a:lnSpc>
              <a:buFontTx/>
              <a:buNone/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4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import using CSS @import notation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A9E1084-A760-4E57-869E-3A8E32FA1256}" type="slidenum">
              <a:rPr lang="en-US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5720" y="1142984"/>
            <a:ext cx="8858280" cy="5715016"/>
          </a:xfrm>
        </p:spPr>
        <p:txBody>
          <a:bodyPr>
            <a:noAutofit/>
          </a:bodyPr>
          <a:lstStyle/>
          <a:p>
            <a:pPr indent="533400"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Element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ນການ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ນຳ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Sheets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ທີ່ສ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ວນ 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&lt;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&gt;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ຂອງເອກະສານມາໃ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ສ່ລົ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ງໃນ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ສາມາດໃ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ດ້,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ຕ່ຢູ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ໃນເອກະສານ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Sheets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ຈຸຢູ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ທົ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 </a:t>
            </a:r>
            <a:r>
              <a:rPr lang="en-US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ທີ່ສ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ໃນເອກະສານດຽວ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endParaRPr lang="th-TH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&lt;HEAD&gt;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&lt;STYLE type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”text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”&gt;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H1, H2, H3 {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color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blue;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font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family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Arial;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}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&lt;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STYLE&gt;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98D086C-29B7-4843-855C-86501FB04917}" type="slidenum">
              <a:rPr lang="en-US"/>
              <a:pPr/>
              <a:t>5</a:t>
            </a:fld>
            <a:endParaRPr lang="th-TH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-24"/>
            <a:ext cx="9144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Style Element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500042"/>
            <a:ext cx="9144000" cy="1214446"/>
          </a:xfrm>
          <a:noFill/>
          <a:ln/>
          <a:effectLst>
            <a:outerShdw dist="35921" dir="2700000" algn="ctr" rotWithShape="0">
              <a:srgbClr val="FF66FF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Style Attribute</a:t>
            </a:r>
            <a:endParaRPr lang="th-TH" sz="8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844" y="1643050"/>
            <a:ext cx="8893175" cy="5214974"/>
          </a:xfrm>
          <a:noFill/>
          <a:ln/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  Style Sheet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Attribute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ລົ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ງໃນ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ເພາະ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Attribute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ຮູ້ຄ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າໂດຍ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Element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ສາມາດປະກາດໂດຍ</a:t>
            </a:r>
            <a:r>
              <a:rPr lang="en-US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ກົ</a:t>
            </a:r>
            <a:r>
              <a:rPr lang="lo-LA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ລົ</a:t>
            </a:r>
            <a:r>
              <a:rPr lang="lo-LA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ງໃນ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algn="l">
              <a:lnSpc>
                <a:spcPct val="130000"/>
              </a:lnSpc>
              <a:buFontTx/>
              <a:buNone/>
            </a:pPr>
            <a:r>
              <a:rPr lang="en-US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ໂດຍການ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ລົ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ງໃນ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&lt;H1 style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”color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blue; Font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family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Arial;”&gt;…&lt;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H1&gt;</a:t>
            </a:r>
            <a:endParaRPr lang="th-TH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1352550" indent="-1352550" algn="l">
              <a:lnSpc>
                <a:spcPct val="130000"/>
              </a:lnSpc>
              <a:buFontTx/>
              <a:buNone/>
            </a:pPr>
            <a:r>
              <a:rPr lang="lo-LA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ໝາຍເຫດ</a:t>
            </a:r>
            <a:r>
              <a:rPr lang="th-TH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ຖ້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ຽນແປງເອກະສານ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າວ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ກໍບໍ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ຄວນໃ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ຊ້ວິທີນີ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ເພາະ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າຈະ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ຄວາມຫ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ຍຸ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ງຍາກ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ຖ້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າໃ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ສະເພາະແ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ວດຽວຈະເໝາະ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ສົ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ມກ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6BA3FF7-0B9F-44E3-A06B-9628EA6D3F52}" type="slidenum">
              <a:rPr lang="en-US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081088"/>
          </a:xfrm>
          <a:noFill/>
          <a:ln/>
          <a:effectLst>
            <a:outerShdw dist="35921" dir="2700000" algn="ctr" rotWithShape="0">
              <a:srgbClr val="FF66FF">
                <a:alpha val="50000"/>
              </a:srgbClr>
            </a:outerShdw>
          </a:effec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 Element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A6E-BF6C-4892-B3EF-FD1031FE67B7}" type="slidenum">
              <a:rPr lang="en-US"/>
              <a:pPr/>
              <a:t>7</a:t>
            </a:fld>
            <a:endParaRPr lang="th-TH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428596" y="1556792"/>
            <a:ext cx="8675688" cy="500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 Link Element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lo-LA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ອມ</a:t>
            </a:r>
            <a:r>
              <a:rPr lang="en-US" sz="24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ໄປ</a:t>
            </a:r>
            <a:r>
              <a:rPr lang="en-US" sz="24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ງເອກະສານ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ອື</a:t>
            </a:r>
            <a:r>
              <a:rPr lang="en-US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ໝາຍຄວາມ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າເອກະສານ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 ເອກະສານ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ຢູ່ຄົນລະ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ກັນ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ແບບ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Link Element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&lt;LINK REL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STYLESHEET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HREF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mystylesheet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TYPE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”text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indent="457200">
              <a:lnSpc>
                <a:spcPct val="120000"/>
              </a:lnSpc>
              <a:spcBef>
                <a:spcPct val="50000"/>
              </a:spcBef>
            </a:pP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Link Element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ສະດວກກ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 ແລະ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ງ່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າຍ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ບການ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ໄຂ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ຽນແປງເອກະສານ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າງໆ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81AD-CE62-4683-ADEC-1E9A9995DF16}" type="slidenum">
              <a:rPr lang="en-US"/>
              <a:pPr/>
              <a:t>8</a:t>
            </a:fld>
            <a:endParaRPr lang="th-TH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" y="500066"/>
            <a:ext cx="9144000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Import Using CSS @import Notation</a:t>
            </a:r>
            <a:endParaRPr lang="th-TH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357158" y="1700808"/>
            <a:ext cx="8748712" cy="487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ອງການ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ເພີ່ມ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ລົ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ງໃນເອກະສານອາດຈະໃ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ຊ້ວິທີ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@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import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ດີ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Link Element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ອມໄປ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ງເອກະ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ນຳ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ຊ້ວິທີ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@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import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ຕ້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ອງໄ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ປະກາດ 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@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import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6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6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sz="26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6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ແບບ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@import Notation 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&lt;STYLE TYPE=”text/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”&gt;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@import ”differentstyles.css ”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H1 {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color:blue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Font-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family:Arial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}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&lt;/STYLE&gt;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EB00-6E9D-429E-B9EC-BC785BCC3D9D}" type="slidenum">
              <a:rPr lang="en-US"/>
              <a:pPr/>
              <a:t>9</a:t>
            </a:fld>
            <a:endParaRPr lang="th-TH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42844" y="1864329"/>
            <a:ext cx="8929718" cy="49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628650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ສິ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ຄວນເ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າໃຈໃ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ບການ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ຄວນຈະໃ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ປ້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ຂໍ້ຜິ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ດພາດຈະເ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ນການ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ດີທີ່ສຸດ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ເພາະ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າເວລາ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ນຳ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browser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ລຸ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ກົ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າອາດ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ບໍ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ສະ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ບສະ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ໜູ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indent="533400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ຜູ້ທີ່ຕ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ອງການເ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ມຈາກການ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ວິທີທີ່ງ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າຍໆ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ໂດຍການຂຽນ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ໄປເ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ອລະ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ວິທີທີ່ອ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 Sheet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ຈາກເອກະສານ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ຂໍ້ຜິ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ດພາດ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Comment Tag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ມີວິທີ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&lt;STYLE TYPE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”text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css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!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—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--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STYLE&gt;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" y="500042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Import Using CSS @import Notation (</a:t>
            </a:r>
            <a:r>
              <a:rPr lang="en-US" sz="4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Saysettha OT" pitchFamily="34" charset="-34"/>
              </a:rPr>
              <a:t>່)</a:t>
            </a:r>
            <a:endParaRPr lang="th-TH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1151</TotalTime>
  <Words>1637</Words>
  <Application>Microsoft Office PowerPoint</Application>
  <PresentationFormat>On-screen Show (4:3)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Constantia</vt:lpstr>
      <vt:lpstr>Saysettha OT</vt:lpstr>
      <vt:lpstr>Times New Roman</vt:lpstr>
      <vt:lpstr>Verdana</vt:lpstr>
      <vt:lpstr>Wingdings</vt:lpstr>
      <vt:lpstr>Wingdings 2</vt:lpstr>
      <vt:lpstr>Flow</vt:lpstr>
      <vt:lpstr>PowerPoint Presentation</vt:lpstr>
      <vt:lpstr>2. ຫຼັກການຂຽນ Cascading Style Sheets (CSS)</vt:lpstr>
      <vt:lpstr>PowerPoint Presentation</vt:lpstr>
      <vt:lpstr>ວິທີການນຳໃຊ້ CSS ເຂົ້າໃນ HTML</vt:lpstr>
      <vt:lpstr>PowerPoint Presentation</vt:lpstr>
      <vt:lpstr>Style Attribute</vt:lpstr>
      <vt:lpstr>Link Element</vt:lpstr>
      <vt:lpstr>PowerPoint Presentation</vt:lpstr>
      <vt:lpstr>PowerPoint Presentation</vt:lpstr>
      <vt:lpstr>PowerPoint Presentation</vt:lpstr>
      <vt:lpstr>ການກຳນົດຕຳແໜ່ງແບບ Absolute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1</dc:title>
  <dc:creator>Home Used</dc:creator>
  <cp:lastModifiedBy>Acer</cp:lastModifiedBy>
  <cp:revision>254</cp:revision>
  <dcterms:created xsi:type="dcterms:W3CDTF">2007-10-03T03:39:13Z</dcterms:created>
  <dcterms:modified xsi:type="dcterms:W3CDTF">2021-01-30T09:24:40Z</dcterms:modified>
</cp:coreProperties>
</file>