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87" r:id="rId2"/>
    <p:sldId id="256" r:id="rId3"/>
    <p:sldId id="289" r:id="rId4"/>
    <p:sldId id="290" r:id="rId5"/>
    <p:sldId id="291" r:id="rId6"/>
    <p:sldId id="293" r:id="rId7"/>
    <p:sldId id="294" r:id="rId8"/>
    <p:sldId id="316" r:id="rId9"/>
    <p:sldId id="317" r:id="rId10"/>
    <p:sldId id="318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6858000" type="screen4x3"/>
  <p:notesSz cx="7023100" cy="93091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734C33B5-2FA5-41A9-BF00-90D90067E785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0936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E9BFC0A5-ADDE-4AB8-9062-F1C09B55C074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1597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208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386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145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1362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3824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9799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8091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717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620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260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314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117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24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90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345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574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929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0A5-ADDE-4AB8-9062-F1C09B55C074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446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E5AA-C13A-492B-985C-37D4F2BE9937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C4E3-E905-4512-90B2-201B291E1F8E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3F47-7FEC-4AE8-9717-0E602C987B32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A082-DE84-4FBA-9AF7-F1560F4331D6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C83-8442-460C-A6D8-A6C802CB3778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56A-4376-489B-8F4C-3F08453A7130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80B-6132-435E-B5B4-8919790DE132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5DFA-FFC6-4D04-B35E-3187AE41F329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FAE9-7BA3-4CB2-B6CE-36B2627D4C0C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B68A-2BBE-44B6-A9EC-CAD96BA0940E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D8241C-A796-449E-B03C-692B3A7A2D71}" type="slidenum">
              <a:rPr lang="en-US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02C27B-E4EC-4B6A-B017-168AC67B943F}" type="slidenum">
              <a:rPr lang="en-US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357166"/>
            <a:ext cx="9144000" cy="1795466"/>
          </a:xfrm>
          <a:noFill/>
          <a:ln/>
          <a:effectLst>
            <a:outerShdw dist="35921" dir="2700000" algn="ctr" rotWithShape="0">
              <a:srgbClr val="FF66FF"/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lo-LA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ຄວາມຮູ້ພື້ນຖານກ່ຽວກັບ</a:t>
            </a:r>
            <a:b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</a:t>
            </a:r>
            <a:endParaRPr lang="th-TH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C28C18B-EC8F-4FF0-8449-A24E9F625EB8}" type="slidenum">
              <a:rPr lang="en-US"/>
              <a:pPr/>
              <a:t>1</a:t>
            </a:fld>
            <a:endParaRPr lang="th-TH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85720" y="2143116"/>
            <a:ext cx="8786842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ມ່</a:t>
            </a:r>
            <a:r>
              <a:rPr lang="lo-L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ນຫ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?</a:t>
            </a:r>
          </a:p>
          <a:p>
            <a:pPr indent="533400">
              <a:lnSpc>
                <a:spcPct val="13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ນພາສາໂປຣແກຣມ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ຂຽນໂປຣມແກຣ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ໂ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ຕອບ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ຜູ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ຊ້ຢູ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Page, JavaScript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ນພາສາໂປຣແກຣມ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ນຖານ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ເຊິ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ງແຕກ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ກັບ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ພາສາ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JAVA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indent="533400">
              <a:lnSpc>
                <a:spcPct val="13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ຖື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ຂຶ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ນໂດຍ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Netscape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ດທະນາ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Page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ໃຫ້ມີ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ການໂ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ຕອບ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ຜູ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ແລະ 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ຊ້ຮ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ວມ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ໄ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86-CA6D-4D4D-8222-5F42C0BE3046}" type="slidenum">
              <a:rPr lang="en-US"/>
              <a:pPr/>
              <a:t>10</a:t>
            </a:fld>
            <a:endParaRPr lang="th-TH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571480"/>
            <a:ext cx="9144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ນວນ (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Operator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  <a:endParaRPr lang="th-TH" sz="5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95288" y="1847850"/>
            <a:ext cx="8748712" cy="279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ນວນອາດໃ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ຊ້ຫຼ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ແລະ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ສົ່ງຜົ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ໝ່;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ວຍການບວກ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(+)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ບຈະ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ເປັນຄ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ງສາມາດໃ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ວຍການປຽບທຽບ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Expressions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572008"/>
            <a:ext cx="8820150" cy="16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27025"/>
            <a:ext cx="9144000" cy="1216025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marL="1800225" indent="-1800225" algn="ctr"/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ນວນ (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Operator</a:t>
            </a:r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3987-6F84-4110-949F-03D28DE04611}" type="slidenum">
              <a:rPr lang="en-US"/>
              <a:pPr/>
              <a:t>11</a:t>
            </a:fld>
            <a:endParaRPr lang="th-TH"/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076471"/>
            <a:ext cx="88201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543582" y="2071678"/>
            <a:ext cx="3529012" cy="45370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a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alert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Found a 1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!")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}else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alert("Incorrect value:"+a);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&lt;/script&gt;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&lt;/html&gt;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9A45-E658-4EEE-AAB4-EFC18BC57141}" type="slidenum">
              <a:rPr lang="en-US"/>
              <a:pPr/>
              <a:t>12</a:t>
            </a:fld>
            <a:endParaRPr lang="th-TH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129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ງຄວບ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ຄຸມ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 (Control Structure)</a:t>
            </a:r>
            <a:endParaRPr lang="th-TH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71472" y="1285860"/>
            <a:ext cx="6357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ອນໄຂ </a:t>
            </a:r>
            <a:r>
              <a:rPr lang="th-TH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Conditionals</a:t>
            </a:r>
            <a:r>
              <a:rPr lang="th-TH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if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else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71472" y="1785926"/>
            <a:ext cx="45370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ບແບບ: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condition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{statements1;}</a:t>
            </a:r>
            <a:endParaRPr lang="lo-LA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 {statements2;}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473" y="3357562"/>
            <a:ext cx="407196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&lt;title&gt;Using a IF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Else&lt;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title&gt;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&lt;h1&gt;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 Example&lt;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h1&gt;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&lt;script language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>
            <a:off x="4492631" y="4929198"/>
            <a:ext cx="865187" cy="5762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4000" cy="1143000"/>
          </a:xfrm>
          <a:effectLst>
            <a:outerShdw dist="53882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switch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Netscape &amp;MSIE 4</a:t>
            </a:r>
            <a:r>
              <a:rPr lang="lo-LA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  <a:endParaRPr lang="th-TH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>
          <a:xfrm>
            <a:off x="566738" y="1285860"/>
            <a:ext cx="8577262" cy="550070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switch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expression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case label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statement; break; case label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statement; break;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default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statement; }</a:t>
            </a:r>
            <a:endParaRPr lang="lo-LA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switch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favoritePet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case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dog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statements; break;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case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cat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statements; break;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case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iguana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statements; break;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default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statements;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}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0CE8-8436-4E73-A620-B43DED420076}" type="slidenum">
              <a:rPr lang="en-US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929058" y="2273304"/>
            <a:ext cx="5214942" cy="451328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&lt;p&gt;The following is the output of the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&lt;b&gt;for&lt;/b&gt;loop:&lt;/p&gt;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&lt;script language = "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JavaScript"type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= "text/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"&gt;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 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=1;i&lt;10;i++){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document.write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("This is line "+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+"&lt;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&gt;");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&lt;/script&gt;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&lt;/body&gt;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&lt;/html&gt;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16C4-8E84-45A2-899D-E793DD9171B6}" type="slidenum">
              <a:rPr lang="en-US"/>
              <a:pPr/>
              <a:t>14</a:t>
            </a:fld>
            <a:endParaRPr lang="th-TH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404813"/>
            <a:ext cx="9144000" cy="109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4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ຮອບ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for Loops</a:t>
            </a:r>
            <a:endParaRPr lang="th-TH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03238" y="1500174"/>
            <a:ext cx="3140068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initial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statement; test; increment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{statements;}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00034" y="3286125"/>
            <a:ext cx="32416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ຕົວ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&lt;title&gt;Using a for Loop&lt;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title&gt;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&lt;h1&gt;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Loop Example&lt;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h1&gt;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2643174" y="5286388"/>
            <a:ext cx="1079500" cy="5762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3999" cy="900113"/>
          </a:xfrm>
          <a:effectLst>
            <a:outerShdw dist="45791" dir="2021404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do</a:t>
            </a:r>
            <a:r>
              <a:rPr lang="th-TH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while </a:t>
            </a:r>
            <a:r>
              <a:rPr lang="th-TH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Netscape &amp;MSIE 4</a:t>
            </a:r>
            <a:r>
              <a:rPr lang="th-TH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346574" y="1773238"/>
            <a:ext cx="4797425" cy="50847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&lt;script language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total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5;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do{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total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document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write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This is line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total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}while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total &lt;10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script&gt;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body&gt;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6438-4FF8-4CB9-ADD5-5A11C8D8B55D}" type="slidenum">
              <a:rPr lang="en-US"/>
              <a:pPr/>
              <a:t>15</a:t>
            </a:fld>
            <a:endParaRPr lang="th-TH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85720" y="1357298"/>
            <a:ext cx="35719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6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{statements;} while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85720" y="3013076"/>
            <a:ext cx="33115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ຕົວຢ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&lt;title&gt;Using a Do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 Loop&lt;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title&gt;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&lt;h1&gt;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Loop Example&lt;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h1&gt;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3286116" y="4714884"/>
            <a:ext cx="863600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48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while</a:t>
            </a:r>
            <a:endParaRPr lang="th-TH" sz="5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824444" y="2058990"/>
            <a:ext cx="4248150" cy="47990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&lt;script language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total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5;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total &lt;10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total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document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write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This is line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total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script&gt;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body&gt;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CABF-AA1C-4850-BBF8-729363B056A8}" type="slidenum">
              <a:rPr lang="en-US"/>
              <a:pPr/>
              <a:t>16</a:t>
            </a:fld>
            <a:endParaRPr lang="th-TH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28596" y="1785926"/>
            <a:ext cx="264320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 (condition) {statements;}</a:t>
            </a:r>
          </a:p>
          <a:p>
            <a:pPr>
              <a:spcBef>
                <a:spcPct val="50000"/>
              </a:spcBef>
            </a:pP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00034" y="3286124"/>
            <a:ext cx="31686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&lt;title&gt;Using a While Loop&lt;/title&gt;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&lt;h1&gt;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Loop Example&lt;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h1&gt;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3348038" y="4149725"/>
            <a:ext cx="1008062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break and continue</a:t>
            </a:r>
            <a:endParaRPr lang="th-TH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28736"/>
            <a:ext cx="8786842" cy="1604963"/>
          </a:xfrm>
        </p:spPr>
        <p:txBody>
          <a:bodyPr>
            <a:noAutofit/>
          </a:bodyPr>
          <a:lstStyle/>
          <a:p>
            <a:pPr marL="0" indent="533400">
              <a:buFont typeface="Wingdings" pitchFamily="2" charset="2"/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 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Continue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ງສອງໃ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ອກະໂດດໄປ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ຈຸ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3400">
              <a:buFont typeface="Wingdings" pitchFamily="2" charset="2"/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break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ຈຸ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3400">
              <a:buFont typeface="Wingdings" pitchFamily="2" charset="2"/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continue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ຮອບຈະປະ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ໄປຕາມ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51A4-0E10-4772-8B87-9A6578461BDD}" type="slidenum">
              <a:rPr lang="en-US"/>
              <a:pPr/>
              <a:t>17</a:t>
            </a:fld>
            <a:endParaRPr lang="th-TH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84213" y="3338513"/>
            <a:ext cx="3600450" cy="335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1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1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1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1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1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&lt;title&gt;Using a Break&lt;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title&gt;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&lt;h1&gt;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Loop Example&lt;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h1&gt;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&lt;script language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n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545169" y="3357562"/>
            <a:ext cx="345598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while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true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{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++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document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write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This is line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n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+"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if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n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5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break;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}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script&gt;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body&gt;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html&gt;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86022" name="AutoShape 6"/>
          <p:cNvSpPr>
            <a:spLocks noChangeArrowheads="1"/>
          </p:cNvSpPr>
          <p:nvPr/>
        </p:nvSpPr>
        <p:spPr bwMode="auto">
          <a:xfrm>
            <a:off x="4213225" y="4581525"/>
            <a:ext cx="863600" cy="5762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04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ວຢ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Continue</a:t>
            </a:r>
            <a:endParaRPr lang="th-TH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214415" y="1752600"/>
            <a:ext cx="7072362" cy="48911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&lt;title&gt;Using a continue&lt;/title&gt;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&lt;h1&gt;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Continue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Loop Example&lt;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h1&gt;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&lt;script language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javascript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var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for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1;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&lt;21;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++)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{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if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)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continue;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document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write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Student number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,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,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Score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: 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,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}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script&gt;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body&gt;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html&gt;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66F0-2707-4146-BCD7-020221DF9CC5}" type="slidenum">
              <a:rPr lang="en-US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12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ຍົ</a:t>
            </a:r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ກເລ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th-TH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Comments</a:t>
            </a:r>
            <a:r>
              <a:rPr lang="th-TH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52456" y="1857364"/>
            <a:ext cx="8720138" cy="49292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ກເລ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ກຄ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ຳສັ່ງ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ໃ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ສ່ຄຳ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ອະທ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ບາຍ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Code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ໃນໂປຣແກຣມ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JavaScript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“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”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ຶ້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ນຕ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ນສ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ັບ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ກເລ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ກເທ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ອລະແຖວ ແລະ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“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/*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…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*/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”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າຍແຖວພ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ອມກ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ັນ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ວຢ</a:t>
            </a:r>
            <a:r>
              <a:rPr lang="en-US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lonely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' single line comment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/*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dense thicket of commentary, spanning many captivating lines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of explanation and intrigue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*/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28F0-F1C1-41B5-A67B-D6EC799A16FA}" type="slidenum">
              <a:rPr lang="en-US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142852"/>
            <a:ext cx="9144000" cy="2000264"/>
          </a:xfrm>
          <a:noFill/>
          <a:ln/>
          <a:effectLst>
            <a:outerShdw dist="35921" dir="2700000" algn="ctr" rotWithShape="0">
              <a:srgbClr val="FF66FF"/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lo-LA" sz="4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ຄວາມຮູ້ພື້ນຖານກ່ຽວກັບ</a:t>
            </a:r>
            <a:br>
              <a:rPr lang="en-US" sz="4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</a:b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 (1)</a:t>
            </a:r>
            <a:endParaRPr lang="th-TH" sz="4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7158" y="2143116"/>
            <a:ext cx="8715404" cy="4643446"/>
          </a:xfrm>
        </p:spPr>
        <p:txBody>
          <a:bodyPr>
            <a:normAutofit/>
          </a:bodyPr>
          <a:lstStyle/>
          <a:p>
            <a:pPr indent="533400" algn="l">
              <a:lnSpc>
                <a:spcPct val="120000"/>
              </a:lnSpc>
            </a:pP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ວໄປແ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JavaScript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ສ່ກັ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Page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ລຸ່ມນີ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້:</a:t>
            </a:r>
          </a:p>
          <a:p>
            <a:pPr marL="533400" indent="-533400" algn="l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ສະແດງ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ຄວາ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ມຢູ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Status bar</a:t>
            </a:r>
          </a:p>
          <a:p>
            <a:pPr marL="533400" indent="-533400" algn="l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າງເຫດການ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Rollovers ຕ່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າງໆ</a:t>
            </a:r>
            <a:endParaRPr lang="en-US" sz="28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533400" indent="-533400" algn="l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າງແບບຟອມໃ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ຫ້ຜູ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ຊ້ສົ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ຄຳຕຳນິຕິຊົມ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(User Feedback Forms)</a:t>
            </a:r>
          </a:p>
          <a:p>
            <a:pPr marL="533400" indent="-533400" algn="l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ສະແດງ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ບພາບແບບ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Random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ເຫດການ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ອື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ນໆ</a:t>
            </a:r>
            <a:endParaRPr lang="th-TH" sz="28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8320B0C-BBF4-494C-822E-383F022874D7}" type="slidenum">
              <a:rPr lang="en-US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995614"/>
            <a:ext cx="8675687" cy="3576658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Object Oriented Programming (OOP)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ນໂຄງ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ສ້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າງຂອງພາສາໂປຣແກຣມ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ທີ່ກຳນົ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ຫ້ຜູ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ຊຸດຄຳສັ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ວນເ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ທິ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ງຂອງໂປຣແກຣມ ແລະ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ຈາກ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ນສາມາດເ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ດ້ຢູ່ທຸ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ກໆ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ອນຂອງໂປຣແກຣມ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C3F0D74-F966-4448-BB10-5EA4675BF998}" type="slidenum">
              <a:rPr lang="en-US"/>
              <a:pPr/>
              <a:t>3</a:t>
            </a:fld>
            <a:endParaRPr lang="th-TH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771519"/>
            <a:ext cx="91440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Object Oriented Programming 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ນຫ</a:t>
            </a:r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14488"/>
            <a:ext cx="8858281" cy="5000636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ງເກດ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site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ໜ້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Page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ກໍຖືວ່າ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Object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ໜຶ່ງ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ນຕາຕະລາງ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(Table),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ຟອມ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(Form),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ປຸ່ມ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(Button),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ບພາບ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(Images)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ຈຸ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ອມໂຍງ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(Links)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Object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ນດຽວ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Object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ມີຄຸ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ກສະນະ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(Properties)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ສີພື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ນຂອງ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Page (Background color)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ສາມາດຂຽນໄ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ດ້: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document.bgcolor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=”red ”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(Value) Textbox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Form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Textbox = ”password”,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ຊື່ຂອງ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Form = ”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entryfrm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ກໍສາມາດຂຽນ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ດັ່ງນີ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້: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document.entryfrm.password.value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DE9E0D8-E532-4CFA-ADB9-1F6959EB2D02}" type="slidenum">
              <a:rPr lang="en-US"/>
              <a:pPr/>
              <a:t>4</a:t>
            </a:fld>
            <a:endParaRPr lang="th-TH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428604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Objects 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3F60471-64E2-4EDB-8DD5-0C6A21DF9265}" type="slidenum">
              <a:rPr lang="en-US"/>
              <a:pPr/>
              <a:t>5</a:t>
            </a:fld>
            <a:endParaRPr lang="th-TH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85720" y="1500174"/>
            <a:ext cx="882015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 Function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ຊຸດຄຳສັ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ງຂອງ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JavaScript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Procedure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ທີ່ສ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ນມາ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ອກະ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ທຳສິ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ງໃດ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ງ.</a:t>
            </a:r>
          </a:p>
          <a:p>
            <a:pPr>
              <a:spcBef>
                <a:spcPct val="50000"/>
              </a:spcBef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functionName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parameter1, parameter2, etc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{statements;}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ການປະກາດ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ແລະ ຕາມ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ດ້ວ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</a:t>
            </a:r>
            <a:endParaRPr lang="lo-LA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Parameters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Function, 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ມີຫຼ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Parameters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ຈຸ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JavaScript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ຂຽນ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ໃນແບບ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ກກາ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{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---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42852"/>
            <a:ext cx="91440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57158" y="1357298"/>
            <a:ext cx="8748712" cy="542926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Method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ນການລວມເ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Object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ເພື່ອ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ກະ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ທຳສິ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ງໃດ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ການປະກາດ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method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ຄືກັນກັ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ບການປະກາດ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Function.</a:t>
            </a:r>
          </a:p>
          <a:p>
            <a:pPr algn="l">
              <a:lnSpc>
                <a:spcPct val="120000"/>
              </a:lnSpc>
            </a:pP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indent="533400" algn="l">
              <a:lnSpc>
                <a:spcPct val="120000"/>
              </a:lnSpc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objectName.methodName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FunctionName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Method:</a:t>
            </a:r>
          </a:p>
          <a:p>
            <a:pPr algn="l">
              <a:lnSpc>
                <a:spcPct val="120000"/>
              </a:lnSpc>
            </a:pP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indent="533400" algn="l">
              <a:lnSpc>
                <a:spcPct val="120000"/>
              </a:lnSpc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objectName.methodName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(Parameters);</a:t>
            </a:r>
          </a:p>
          <a:p>
            <a:pPr algn="l">
              <a:lnSpc>
                <a:spcPct val="120000"/>
              </a:lnSpc>
            </a:pP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Method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&lt;INPUT type="button“ value="call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method"onclick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 "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window.print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()"&gt;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54804A1-0A63-4489-A878-1DC2CEC9FA74}" type="slidenum">
              <a:rPr lang="en-US"/>
              <a:pPr/>
              <a:t>6</a:t>
            </a:fld>
            <a:endParaRPr lang="th-TH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42852"/>
            <a:ext cx="9144000" cy="10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Method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57166"/>
            <a:ext cx="9144000" cy="1428760"/>
          </a:xfrm>
          <a:noFill/>
          <a:ln/>
          <a:effectLst>
            <a:outerShdw dist="35921" dir="2700000" algn="ctr" rotWithShape="0">
              <a:srgbClr val="FF66FF"/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Events</a:t>
            </a:r>
            <a:endParaRPr lang="th-TH" sz="6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000241"/>
            <a:ext cx="8893175" cy="3429024"/>
          </a:xfrm>
          <a:noFill/>
          <a:ln/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  <a:buFontTx/>
              <a:buNone/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   Events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ເຫດການ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າງໆ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 Function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ປະກາດໄ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ເຫດການ </a:t>
            </a:r>
            <a:r>
              <a:rPr lang="en-US" sz="3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onClick</a:t>
            </a: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 Click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ປຸ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າງໆ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ນອກຈາກ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ເຫດການ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ອື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ນໆ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3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onkeypress</a:t>
            </a: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ondblclick</a:t>
            </a: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onmouseover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ອື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ນໆ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9FDAEA6-B446-47B5-8D9B-4D4CA1C1D512}" type="slidenum">
              <a:rPr lang="en-US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6B51-B708-4C21-9A61-D2A9149F4CF0}" type="slidenum">
              <a:rPr lang="en-US"/>
              <a:pPr/>
              <a:t>8</a:t>
            </a:fld>
            <a:endParaRPr lang="th-TH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14282" y="928670"/>
            <a:ext cx="882015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 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ຽນປະກອບ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ປະເພດ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 1. 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ຽນແບບ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Global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ສານມາດເ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ຈາກທາງນອກໄ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ຽນ ແລະ ການ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າໃ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ຫ້ກັ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new Variable = 5;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 2. 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ຽນແບບ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Local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ທີ່ບໍ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ສານມາດເ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ຈາກທາງນອກໄ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ງຈະໃ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ຢູ່ຕໍ່ໜ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ຊື່ຕົ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 ແລະ 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າໃ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newFunction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{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var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loop=1;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total=0;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...additional statements...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}</a:t>
            </a:r>
          </a:p>
          <a:p>
            <a:pPr indent="53340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loop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ປັນຕົ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ຽນແບບ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Local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newFunction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total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ຽນແບບ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Global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39750" y="285728"/>
            <a:ext cx="488950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lo-LA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ການປະກາດ</a:t>
            </a:r>
            <a:r>
              <a:rPr lang="en-US" sz="32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32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່)</a:t>
            </a:r>
            <a:endParaRPr lang="th-TH" sz="3200" b="1" u="sng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9643-7EC6-4768-9D92-5CE4C8903372}" type="slidenum">
              <a:rPr lang="en-US"/>
              <a:pPr/>
              <a:t>9</a:t>
            </a:fld>
            <a:endParaRPr lang="th-TH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42844" y="1636835"/>
            <a:ext cx="892971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87538" indent="-1887538">
              <a:lnSpc>
                <a:spcPct val="110000"/>
              </a:lnSpc>
              <a:spcBef>
                <a:spcPct val="50000"/>
              </a:spcBef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Data Type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	</a:t>
            </a: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ອະ</a:t>
            </a: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ທິ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ບາຍ</a:t>
            </a:r>
            <a:endParaRPr lang="en-US" sz="2400" b="1" u="sng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1887538" indent="-1887538"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Numbers 	JavaScript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ບສະ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ວເລກ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(Integers)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ເສດ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(Floating-point )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ດ້.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3,25 or 1.4142138</a:t>
            </a:r>
          </a:p>
          <a:p>
            <a:pPr marL="1887538" indent="-1887538"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Booleans 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(True or False). </a:t>
            </a:r>
          </a:p>
          <a:p>
            <a:pPr marL="1887538" indent="-1887538"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Objects 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myObject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= new Object();</a:t>
            </a:r>
          </a:p>
          <a:p>
            <a:pPr marL="1887538" indent="-1887538"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Null 	ຄ່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າຫ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(Not the same as zero no value at all A null value is one that has no value and means nothing)</a:t>
            </a:r>
          </a:p>
          <a:p>
            <a:pPr marL="1887538" indent="-1887538">
              <a:lnSpc>
                <a:spcPct val="11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Strings 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"I am a student ".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ຈຸ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ກສອນ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07950" y="428604"/>
            <a:ext cx="8893175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Type</a:t>
            </a:r>
            <a:endParaRPr lang="th-TH" sz="4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930</TotalTime>
  <Words>2260</Words>
  <Application>Microsoft Office PowerPoint</Application>
  <PresentationFormat>On-screen Show (4:3)</PresentationFormat>
  <Paragraphs>232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Constantia</vt:lpstr>
      <vt:lpstr>Saysettha OT</vt:lpstr>
      <vt:lpstr>Times New Roman</vt:lpstr>
      <vt:lpstr>Verdana</vt:lpstr>
      <vt:lpstr>Wingdings</vt:lpstr>
      <vt:lpstr>Wingdings 2</vt:lpstr>
      <vt:lpstr>Flow</vt:lpstr>
      <vt:lpstr>ຄວາມຮູ້ພື້ນຖານກ່ຽວກັບ JavaScript</vt:lpstr>
      <vt:lpstr>ຄວາມຮູ້ພື້ນຖານກ່ຽວກັບ JavaScript (1)</vt:lpstr>
      <vt:lpstr>PowerPoint Presentation</vt:lpstr>
      <vt:lpstr>PowerPoint Presentation</vt:lpstr>
      <vt:lpstr>PowerPoint Presentation</vt:lpstr>
      <vt:lpstr>PowerPoint Presentation</vt:lpstr>
      <vt:lpstr>Events</vt:lpstr>
      <vt:lpstr>PowerPoint Presentation</vt:lpstr>
      <vt:lpstr>PowerPoint Presentation</vt:lpstr>
      <vt:lpstr>PowerPoint Presentation</vt:lpstr>
      <vt:lpstr>ການຄຳນວນ (Operator) (ຕໍ່)</vt:lpstr>
      <vt:lpstr>PowerPoint Presentation</vt:lpstr>
      <vt:lpstr>ຄຳສັ່ງ switch (Netscape &amp;MSIE 4)</vt:lpstr>
      <vt:lpstr>PowerPoint Presentation</vt:lpstr>
      <vt:lpstr>ຄຳສັ່ງ do...while (Netscape &amp;MSIE 4)</vt:lpstr>
      <vt:lpstr>ຄຳສັ່ງ while</vt:lpstr>
      <vt:lpstr>ຄຳສັ່ງ break and continue</vt:lpstr>
      <vt:lpstr>ຕົວຢ່າງ: ການນຳໃຊ້ຄຳສັ່ງ Continue</vt:lpstr>
      <vt:lpstr>ການຍົກເລີກຄຳສັ່ງ (Comments)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1</dc:title>
  <dc:creator>Home Used</dc:creator>
  <cp:lastModifiedBy>Acer</cp:lastModifiedBy>
  <cp:revision>278</cp:revision>
  <dcterms:created xsi:type="dcterms:W3CDTF">2007-10-03T03:39:13Z</dcterms:created>
  <dcterms:modified xsi:type="dcterms:W3CDTF">2021-01-30T09:28:54Z</dcterms:modified>
</cp:coreProperties>
</file>