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C4DC9-2667-43E0-96B8-8E4225A5B58E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8E38C-A100-4177-8D43-CA6DDF7D16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7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8E38C-A100-4177-8D43-CA6DDF7D160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05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8E38C-A100-4177-8D43-CA6DDF7D160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55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8E38C-A100-4177-8D43-CA6DDF7D160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64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8E38C-A100-4177-8D43-CA6DDF7D160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97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8E38C-A100-4177-8D43-CA6DDF7D160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88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8E38C-A100-4177-8D43-CA6DDF7D160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06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8E38C-A100-4177-8D43-CA6DDF7D160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23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8E38C-A100-4177-8D43-CA6DDF7D160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23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8E38C-A100-4177-8D43-CA6DDF7D160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81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8E38C-A100-4177-8D43-CA6DDF7D160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4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8E38C-A100-4177-8D43-CA6DDF7D160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38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8E38C-A100-4177-8D43-CA6DDF7D160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89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8E38C-A100-4177-8D43-CA6DDF7D160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5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8E38C-A100-4177-8D43-CA6DDF7D160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1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8E38C-A100-4177-8D43-CA6DDF7D16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83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8E38C-A100-4177-8D43-CA6DDF7D160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58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8E38C-A100-4177-8D43-CA6DDF7D160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6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th-TH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4F5C66F-1954-429E-9A3A-02E06ABE8117}" type="slidenum">
              <a:rPr lang="en-US"/>
              <a:pPr/>
              <a:t>‹#›</a:t>
            </a:fld>
            <a:endParaRPr lang="th-TH"/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464FA2-3564-488C-969B-3CF759B9A95B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1070D5-9BD9-4B2E-9F08-E4E3CB85E483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7ABB6A-7CD5-4A0D-9A3F-49BE897A315A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BCC01-C02B-4F03-BC97-82C10B40E3CC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5200C-9DCF-45B7-B09D-5BFBDBD1F783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210ED-CF48-4E5E-95BE-9A13ADE863C4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29D8E0-DCC3-49E8-B5D3-80EF5FF0C703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0024C-A0D7-435F-944C-2A0BF9724543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FF817-2942-4353-B995-D5EE80714BD7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2329D-37B3-40E1-A132-30D86962E244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h-TH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th-TH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267484-A601-4219-80A9-9FD0D7B159FF}" type="slidenum">
              <a:rPr lang="en-US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ngsana New" pitchFamily="18" charset="-34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ngsana New" pitchFamily="18" charset="-34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ngsana New" pitchFamily="18" charset="-34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ngsana New" pitchFamily="18" charset="-34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ngsana New" pitchFamily="18" charset="-34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ngsana New" pitchFamily="18" charset="-34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ngsana New" pitchFamily="18" charset="-34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ngsana New" pitchFamily="18" charset="-34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2228832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Saysettha OT" pitchFamily="34" charset="-34"/>
                <a:cs typeface="Saysettha OT" pitchFamily="34" charset="-34"/>
              </a:rPr>
              <a:t>3_2</a:t>
            </a:r>
            <a:br>
              <a:rPr 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Saysettha OT" pitchFamily="34" charset="-34"/>
                <a:cs typeface="Saysettha OT" pitchFamily="34" charset="-34"/>
              </a:rPr>
            </a:br>
            <a:r>
              <a:rPr lang="en-US" sz="6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Saysettha OT" pitchFamily="34" charset="-34"/>
                <a:cs typeface="Saysettha OT" pitchFamily="34" charset="-34"/>
              </a:rPr>
              <a:t>ກຸ່ມຄຳສັ</a:t>
            </a:r>
            <a:r>
              <a:rPr 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Saysettha OT" pitchFamily="34" charset="-34"/>
                <a:cs typeface="Saysettha OT" pitchFamily="34" charset="-34"/>
              </a:rPr>
              <a:t>ງແບບ</a:t>
            </a:r>
            <a:r>
              <a:rPr lang="en-US" sz="6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Saysettha OT" pitchFamily="34" charset="-34"/>
                <a:cs typeface="Saysettha OT" pitchFamily="34" charset="-34"/>
              </a:rPr>
              <a:t>ວົນ</a:t>
            </a:r>
            <a:r>
              <a:rPr lang="lo-LA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Saysettha OT" pitchFamily="34" charset="-34"/>
                <a:cs typeface="Saysettha OT" pitchFamily="34" charset="-34"/>
              </a:rPr>
              <a:t>ຮອບ</a:t>
            </a:r>
            <a:endParaRPr lang="th-TH" sz="6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720" y="2857496"/>
            <a:ext cx="8858279" cy="3784604"/>
          </a:xfrm>
        </p:spPr>
        <p:txBody>
          <a:bodyPr/>
          <a:lstStyle/>
          <a:p>
            <a:pPr indent="715963">
              <a:lnSpc>
                <a:spcPct val="120000"/>
              </a:lnSpc>
            </a:pP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ປັນ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ກຸ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ການວົນ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ຮອບ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Loop 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ໂປຣແກຣມ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ດວຽກໄປເ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ລື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ອຍໆ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ຈົ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ນກ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ອນໄຂ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ທີ່ກຳນົ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ດໄ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ວ້ຖື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ຈຶ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ອອກຈາກການເ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ດວຽກ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າວ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ມີດັ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ນີ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</a:p>
          <a:p>
            <a:pPr lvl="1" indent="715963">
              <a:lnSpc>
                <a:spcPct val="120000"/>
              </a:lnSpc>
              <a:buFont typeface="Wingdings" pitchFamily="2" charset="2"/>
              <a:buAutoNum type="arabicPeriod"/>
            </a:pP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While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lvl="1" indent="715963">
              <a:lnSpc>
                <a:spcPct val="120000"/>
              </a:lnSpc>
              <a:buFont typeface="Wingdings" pitchFamily="2" charset="2"/>
              <a:buAutoNum type="arabicPeriod"/>
            </a:pP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For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lvl="1" indent="715963">
              <a:lnSpc>
                <a:spcPct val="120000"/>
              </a:lnSpc>
              <a:buFont typeface="Wingdings" pitchFamily="2" charset="2"/>
              <a:buAutoNum type="arabicPeriod"/>
            </a:pP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Do ...while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F5C66F-1954-429E-9A3A-02E06ABE8117}" type="slidenum">
              <a:rPr lang="en-US" smtClean="0"/>
              <a:pPr/>
              <a:t>1</a:t>
            </a:fld>
            <a:endParaRPr lang="th-TH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4290"/>
            <a:ext cx="9144000" cy="1216025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th-TH" sz="7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</a:rPr>
              <a:t>Function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728808"/>
            <a:ext cx="8786842" cy="4629150"/>
          </a:xfrm>
        </p:spPr>
        <p:txBody>
          <a:bodyPr/>
          <a:lstStyle/>
          <a:p>
            <a:pPr marL="0" indent="549275">
              <a:lnSpc>
                <a:spcPct val="130000"/>
              </a:lnSpc>
              <a:buFont typeface="Wingdings" pitchFamily="2" charset="2"/>
              <a:buNone/>
            </a:pP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Function 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ໝາຍເ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ຖິ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1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ຊຸ</a:t>
            </a:r>
            <a:r>
              <a:rPr lang="lo-LA" sz="21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21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1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1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1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lo-LA" sz="21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 ຂະບວນການເ</a:t>
            </a:r>
            <a:r>
              <a:rPr lang="en-US" sz="21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1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ດວຽກ</a:t>
            </a:r>
            <a:r>
              <a:rPr lang="en-US" sz="21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1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າງເ</a:t>
            </a:r>
            <a:r>
              <a:rPr lang="en-US" sz="21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1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ນລະ</a:t>
            </a:r>
            <a:r>
              <a:rPr lang="en-US" sz="21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ບົ</a:t>
            </a:r>
            <a:r>
              <a:rPr lang="lo-LA" sz="21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ເຊິ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Function 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ສາມາດ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າຈາກ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ຜູ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ຊ້ມາ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ປະມວນ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ຜົ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ແລະ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ສະແດງ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ຜົ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ນໄ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ດ້ຮັ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ດັ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ກ່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າວ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  <a:p>
            <a:pPr marL="0" indent="0">
              <a:lnSpc>
                <a:spcPct val="130000"/>
              </a:lnSpc>
              <a:buFont typeface="Wingdings" pitchFamily="2" charset="2"/>
              <a:buNone/>
            </a:pP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 </a:t>
            </a:r>
            <a:r>
              <a:rPr lang="en-US" sz="21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PHP </a:t>
            </a:r>
            <a:r>
              <a:rPr lang="lo-LA" sz="21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sz="21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ມີຫຼ</a:t>
            </a:r>
            <a:r>
              <a:rPr lang="lo-LA" sz="21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າຍ </a:t>
            </a:r>
            <a:r>
              <a:rPr lang="en-US" sz="21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Function </a:t>
            </a:r>
            <a:r>
              <a:rPr lang="en-US" sz="21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ທີ່ສ</a:t>
            </a:r>
            <a:r>
              <a:rPr lang="en-US" sz="21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1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າງມາ</a:t>
            </a:r>
            <a:r>
              <a:rPr lang="en-US" sz="21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ຢູ</a:t>
            </a:r>
            <a:r>
              <a:rPr lang="en-US" sz="21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1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ໃນ </a:t>
            </a:r>
            <a:r>
              <a:rPr lang="en-US" sz="21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Library 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Build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-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in Function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ສະ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ຖ້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ຕ້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ອງການເ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ອີ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ນໃ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ຊ້ກໍ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ພຽງແ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ຕ່ອ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າງເ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ຖິ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Function 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ດັ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ກ່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າວ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ການເ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ອີ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ນໃ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ຊ້ມີຮູ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ແບບ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ດັ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ນີ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  <a:p>
            <a:pPr marL="0" indent="549275">
              <a:lnSpc>
                <a:spcPct val="130000"/>
              </a:lnSpc>
              <a:buFont typeface="Wingdings" pitchFamily="2" charset="2"/>
              <a:buNone/>
            </a:pPr>
            <a:r>
              <a:rPr lang="en-US" sz="2100" dirty="0" err="1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gettype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$testing 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</a:t>
            </a:r>
            <a:endParaRPr lang="th-TH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549275">
              <a:lnSpc>
                <a:spcPct val="130000"/>
              </a:lnSpc>
              <a:buFont typeface="Wingdings" pitchFamily="2" charset="2"/>
              <a:buNone/>
            </a:pP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ໝາຍເ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ຖິ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ງການເ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ອີ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ນໃ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 Function 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gettype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()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ແລະ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ສົ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ຜ່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ານ 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Parameter 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 $testing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  <a:p>
            <a:pPr marL="0" indent="0">
              <a:lnSpc>
                <a:spcPct val="130000"/>
              </a:lnSpc>
              <a:buFont typeface="Wingdings" pitchFamily="2" charset="2"/>
              <a:buNone/>
            </a:pP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  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PHP 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ນອກຈາກ 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Function 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ຢູ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 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Libraries 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1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ຜູ</a:t>
            </a:r>
            <a:r>
              <a:rPr lang="en-US" sz="21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1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21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ຊ້ຍັ</a:t>
            </a:r>
            <a:r>
              <a:rPr lang="lo-LA" sz="21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ງສາມາດຂຽນ </a:t>
            </a:r>
            <a:r>
              <a:rPr lang="en-US" sz="21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Function </a:t>
            </a:r>
            <a:r>
              <a:rPr lang="en-US" sz="21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ຂຶ</a:t>
            </a:r>
            <a:r>
              <a:rPr lang="en-US" sz="21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1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1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ມາ</a:t>
            </a:r>
            <a:r>
              <a:rPr lang="lo-LA" sz="21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21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21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ວຽກເອງ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BB6A-7CD5-4A0D-9A3F-49BE897A315A}" type="slidenum">
              <a:rPr lang="en-US" smtClean="0"/>
              <a:pPr/>
              <a:t>10</a:t>
            </a:fld>
            <a:endParaRPr lang="th-T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3999" cy="1216025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th-TH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</a:rPr>
              <a:t>Function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</a:rPr>
              <a:t> 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6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ຕໍ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່)</a:t>
            </a:r>
            <a:endParaRPr lang="th-TH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752600"/>
            <a:ext cx="8786842" cy="4700588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Function 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ທີ່ຜູ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ຊ້ສ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ຂຶ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ນເອງ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2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ແບບ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ຄື</a:t>
            </a:r>
            <a:r>
              <a:rPr lang="th-TH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1</a:t>
            </a:r>
            <a:r>
              <a:rPr lang="th-TH" sz="2600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600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Function </a:t>
            </a:r>
            <a:r>
              <a:rPr lang="en-US" sz="2600" dirty="0" err="1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ທີ່ບໍ່ມີ</a:t>
            </a:r>
            <a:r>
              <a:rPr lang="lo-LA" sz="2600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2600" dirty="0" err="1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ສົ</a:t>
            </a:r>
            <a:r>
              <a:rPr lang="en-US" sz="2600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600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sz="2600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າລະຫ</a:t>
            </a:r>
            <a:r>
              <a:rPr lang="en-US" sz="2600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2600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600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Function</a:t>
            </a:r>
            <a:endParaRPr lang="th-TH" sz="2600" dirty="0">
              <a:solidFill>
                <a:srgbClr val="0070C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2</a:t>
            </a:r>
            <a:r>
              <a:rPr lang="th-TH" sz="2600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600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Function </a:t>
            </a:r>
            <a:r>
              <a:rPr lang="en-US" sz="2600" dirty="0" err="1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ທີ່ມີ</a:t>
            </a:r>
            <a:r>
              <a:rPr lang="lo-LA" sz="2600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2600" dirty="0" err="1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ສົ</a:t>
            </a:r>
            <a:r>
              <a:rPr lang="en-US" sz="2600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600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sz="2600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າລະຫ</a:t>
            </a:r>
            <a:r>
              <a:rPr lang="en-US" sz="2600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2600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600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Function</a:t>
            </a:r>
            <a:endParaRPr lang="th-TH" sz="2600" dirty="0">
              <a:solidFill>
                <a:srgbClr val="0070C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</a:t>
            </a:r>
            <a:r>
              <a:rPr lang="en-US" sz="2600" b="1" i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600" b="1" i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th-TH" sz="2600" b="1" i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600" b="1" i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function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some_function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$argument1, $argument2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)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{ 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//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function code here }</a:t>
            </a:r>
            <a:endParaRPr lang="th-TH" sz="26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</a:t>
            </a:r>
            <a:r>
              <a:rPr lang="lo-LA" sz="26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ໝາຍເຫດ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ໂດຍ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ທົ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ວໄປແ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 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Function </a:t>
            </a:r>
            <a:r>
              <a:rPr lang="lo-LA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sz="26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 Parameter </a:t>
            </a:r>
            <a:r>
              <a:rPr lang="lo-LA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ໃນ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26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ສົ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Pass value</a:t>
            </a:r>
            <a:r>
              <a:rPr lang="th-TH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6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ຕ່ຖ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6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ບໍ່ມີ</a:t>
            </a:r>
            <a:r>
              <a:rPr lang="lo-LA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sz="26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ຖືວ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າເ</a:t>
            </a:r>
            <a:r>
              <a:rPr lang="en-US" sz="26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 Function </a:t>
            </a:r>
            <a:r>
              <a:rPr lang="en-US" sz="26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ທີ່ບໍ່ມີ</a:t>
            </a:r>
            <a:r>
              <a:rPr lang="lo-LA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26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ສົ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th-TH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BB6A-7CD5-4A0D-9A3F-49BE897A315A}" type="slidenum">
              <a:rPr lang="en-US" smtClean="0"/>
              <a:pPr/>
              <a:t>11</a:t>
            </a:fld>
            <a:endParaRPr lang="th-T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3999" cy="1216025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marL="1524000" indent="-1524000"/>
            <a:r>
              <a:rPr lang="en-US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th-TH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Function </a:t>
            </a:r>
            <a:r>
              <a:rPr lang="en-US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ທີ່ບໍ່ມີ</a:t>
            </a:r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ສົ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າລະຫ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Function</a:t>
            </a:r>
            <a:endParaRPr lang="th-TH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397875" cy="4556125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&lt;?</a:t>
            </a:r>
            <a:r>
              <a:rPr lang="en-US" sz="25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php</a:t>
            </a:r>
            <a:endParaRPr lang="th-TH" sz="25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function </a:t>
            </a:r>
            <a:r>
              <a:rPr lang="en-US" sz="25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sign</a:t>
            </a:r>
            <a:r>
              <a:rPr lang="th-TH" sz="25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()</a:t>
            </a:r>
            <a:r>
              <a:rPr lang="en-US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{</a:t>
            </a:r>
            <a:endParaRPr lang="th-TH" sz="25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echo ”Hello&lt;</a:t>
            </a:r>
            <a:r>
              <a:rPr lang="en-US" sz="25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br</a:t>
            </a:r>
            <a:r>
              <a:rPr lang="en-US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&gt;”;</a:t>
            </a:r>
            <a:endParaRPr lang="th-TH" sz="25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echo ”How are you?&lt;</a:t>
            </a:r>
            <a:r>
              <a:rPr lang="en-US" sz="25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br</a:t>
            </a:r>
            <a:r>
              <a:rPr lang="en-US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&gt;”;</a:t>
            </a:r>
            <a:endParaRPr lang="th-TH" sz="25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echo ”Thank you&lt;</a:t>
            </a:r>
            <a:r>
              <a:rPr lang="en-US" sz="25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br</a:t>
            </a:r>
            <a:r>
              <a:rPr lang="en-US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&gt;”;</a:t>
            </a:r>
            <a:endParaRPr lang="th-TH" sz="25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}</a:t>
            </a:r>
            <a:endParaRPr lang="th-TH" sz="25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</a:t>
            </a:r>
            <a:r>
              <a:rPr lang="en-US" sz="25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sign</a:t>
            </a:r>
            <a:r>
              <a:rPr lang="th-TH" sz="25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()</a:t>
            </a:r>
            <a:r>
              <a:rPr lang="en-US" sz="25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;</a:t>
            </a:r>
            <a:endParaRPr lang="th-TH" sz="2500" dirty="0">
              <a:solidFill>
                <a:srgbClr val="0070C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?&gt;</a:t>
            </a:r>
            <a:endParaRPr lang="th-TH" sz="25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</a:t>
            </a:r>
            <a:r>
              <a:rPr lang="en-US" sz="25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ຖ້າຕ</a:t>
            </a:r>
            <a:r>
              <a:rPr lang="en-US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ອງການເ</a:t>
            </a:r>
            <a:r>
              <a:rPr lang="en-US" sz="25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ອີ</a:t>
            </a:r>
            <a:r>
              <a:rPr lang="en-US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ນໃ</a:t>
            </a:r>
            <a:r>
              <a:rPr lang="en-US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ວຽກ </a:t>
            </a:r>
            <a:r>
              <a:rPr lang="en-US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Function </a:t>
            </a:r>
            <a:r>
              <a:rPr lang="en-US" sz="25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ກໍ</a:t>
            </a:r>
            <a:r>
              <a:rPr lang="lo-LA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ສາມາດປະ</a:t>
            </a:r>
            <a:r>
              <a:rPr lang="en-US" sz="25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ຕິບັ</a:t>
            </a:r>
            <a:r>
              <a:rPr lang="lo-LA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ດໄ</a:t>
            </a:r>
            <a:r>
              <a:rPr lang="en-US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 </a:t>
            </a:r>
            <a:r>
              <a:rPr lang="lo-LA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ໂດຍການຂຽນ</a:t>
            </a:r>
            <a:r>
              <a:rPr lang="en-US" sz="25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ຂອງ </a:t>
            </a:r>
            <a:r>
              <a:rPr lang="en-US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Function  </a:t>
            </a:r>
            <a:r>
              <a:rPr lang="en-US" sz="25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5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ຄືດັ</a:t>
            </a:r>
            <a:r>
              <a:rPr lang="en-US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5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th-TH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sign </a:t>
            </a:r>
            <a:r>
              <a:rPr lang="th-TH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()</a:t>
            </a:r>
            <a:r>
              <a:rPr lang="en-US" sz="25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</a:t>
            </a:r>
            <a:endParaRPr lang="th-TH" sz="25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BB6A-7CD5-4A0D-9A3F-49BE897A315A}" type="slidenum">
              <a:rPr lang="en-US" smtClean="0"/>
              <a:pPr/>
              <a:t>12</a:t>
            </a:fld>
            <a:endParaRPr lang="th-T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3999" cy="1216025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marL="1524000" indent="-1524000"/>
            <a:r>
              <a:rPr lang="en-US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th-TH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Function </a:t>
            </a:r>
            <a:r>
              <a:rPr lang="en-US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ທີ່ມີ</a:t>
            </a:r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ສົ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າລະຫ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Function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825625"/>
            <a:ext cx="7100887" cy="4267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Function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&lt;?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php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function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square</a:t>
            </a:r>
            <a:r>
              <a:rPr lang="th-TH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$a</a:t>
            </a:r>
            <a:r>
              <a:rPr lang="th-TH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{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return $a 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*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$a;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}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echo square</a:t>
            </a:r>
            <a:r>
              <a:rPr lang="th-TH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5</a:t>
            </a:r>
            <a:r>
              <a:rPr lang="th-TH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?&gt;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BB6A-7CD5-4A0D-9A3F-49BE897A315A}" type="slidenum">
              <a:rPr lang="en-US" smtClean="0"/>
              <a:pPr/>
              <a:t>13</a:t>
            </a:fld>
            <a:endParaRPr lang="th-TH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825203"/>
            <a:ext cx="8786842" cy="4556125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ຈາກ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ຫັ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າເວລາເ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ອີ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ນໃ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 Function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ສົ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າໃ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 Function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ຄື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ສົ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5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 Function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square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ໄປເ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ບໄ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ຈຶ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ສົ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ຜົ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Return Value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ບມາໃ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ເອງ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ຜົ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ດ້ຮັ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ກໍຄື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25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th-TH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Function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ທີ່ມີຫຼ</a:t>
            </a:r>
            <a:r>
              <a:rPr lang="lo-LA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າຍ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Arguments</a:t>
            </a:r>
            <a:endParaRPr lang="th-TH" sz="2200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&lt;?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php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function 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headingWrap</a:t>
            </a:r>
            <a:r>
              <a:rPr lang="th-TH" sz="22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$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txt,$size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2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{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	print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h$size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&gt;$txt&lt;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h$size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&gt;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 	}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headingWrap</a:t>
            </a:r>
            <a:r>
              <a:rPr lang="th-TH" sz="22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("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Book title</a:t>
            </a:r>
            <a:r>
              <a:rPr lang="th-TH" sz="22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,1</a:t>
            </a:r>
            <a:r>
              <a:rPr lang="th-TH" sz="22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;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	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headingWrap</a:t>
            </a:r>
            <a:r>
              <a:rPr lang="th-TH" sz="22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("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Chapter title</a:t>
            </a:r>
            <a:r>
              <a:rPr lang="th-TH" sz="22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,2</a:t>
            </a:r>
            <a:r>
              <a:rPr lang="th-TH" sz="22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;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	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headingWrap</a:t>
            </a:r>
            <a:r>
              <a:rPr lang="th-TH" sz="22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("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Section heading</a:t>
            </a:r>
            <a:r>
              <a:rPr lang="th-TH" sz="22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,3</a:t>
            </a:r>
            <a:r>
              <a:rPr lang="th-TH" sz="22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;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?&gt;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1" y="304800"/>
            <a:ext cx="9144000" cy="1216025"/>
          </a:xfrm>
          <a:noFill/>
          <a:ln/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marL="1524000" indent="-1524000"/>
            <a:r>
              <a:rPr lang="en-US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th-TH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Function </a:t>
            </a:r>
            <a:r>
              <a:rPr lang="en-US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ທີ່ມີ</a:t>
            </a:r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ສົ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າລະຫ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BB6A-7CD5-4A0D-9A3F-49BE897A315A}" type="slidenum">
              <a:rPr lang="en-US" smtClean="0"/>
              <a:pPr/>
              <a:t>14</a:t>
            </a:fld>
            <a:endParaRPr lang="th-T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4290"/>
            <a:ext cx="9144000" cy="1216025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ການເ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ນແບບ 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Array</a:t>
            </a:r>
            <a:endParaRPr lang="th-TH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752600"/>
            <a:ext cx="8464579" cy="4556125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Array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ນການເ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ຊຸ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ໂດຍແ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ລະ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ຊຸ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ມີອົ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ງປະກອບ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າຍ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 ແລະ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ຖິ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ອົ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ງປະກອບ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Array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ນໄ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ໂດຍໃ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ຄື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ອງໝາຍ 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[...]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ທີ່ຮູ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ຽນແ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ນຈະ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ໃຊ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ຄ່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າໃດ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ໜຶ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ຊົ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ວຄາວ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ຖ້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ນແບບ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າຍ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ຈຳ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ອງມີການປະກາດ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າຍໆ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 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ດໃ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ຄວາມ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ຍຸ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ງຍາກໃນການ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ນຳ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ຊ້ຕົ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ສະ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ຈຶ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ນຳ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 Array ຊ່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ວຍໃນການເ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ນໃນ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ກສະ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ນະ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ຊຸ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BB6A-7CD5-4A0D-9A3F-49BE897A315A}" type="slidenum">
              <a:rPr lang="en-US" smtClean="0"/>
              <a:pPr/>
              <a:t>15</a:t>
            </a:fld>
            <a:endParaRPr lang="th-TH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08075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Array 1</a:t>
            </a:r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ມິຕິ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Single D </a:t>
            </a:r>
            <a:r>
              <a:rPr lang="en-US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i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mension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Arrays</a:t>
            </a:r>
            <a:r>
              <a:rPr lang="th-TH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844675"/>
            <a:ext cx="8572528" cy="4537075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$a </a:t>
            </a:r>
            <a:r>
              <a:rPr lang="th-TH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0</a:t>
            </a:r>
            <a:r>
              <a:rPr lang="th-TH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]=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”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abc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” ; #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ກຳນົ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ດໃ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ຫ້ອົ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ງປະກອບ 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0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ຂອງ 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Array 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ມີຄ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abc</a:t>
            </a:r>
            <a:endParaRPr lang="th-TH" sz="26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$a </a:t>
            </a:r>
            <a:r>
              <a:rPr lang="th-TH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1</a:t>
            </a:r>
            <a:r>
              <a:rPr lang="th-TH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]=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”def ” ;# 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ກຳນົ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ດໃ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ຫ້ອົ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ງປະກອບ 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1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ຂອງ 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Array 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ມີຄ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def</a:t>
            </a:r>
            <a:endParaRPr lang="th-TH" sz="26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$a </a:t>
            </a:r>
            <a:r>
              <a:rPr lang="th-TH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“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foo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”</a:t>
            </a:r>
            <a:r>
              <a:rPr lang="th-TH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]=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13;# 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ກຳນົ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ດໃ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ຫ້ອົ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ງປະກ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ອບ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foo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ຂອງ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Array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ມີຄ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13</a:t>
            </a:r>
            <a:endParaRPr lang="th-TH" sz="26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6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th-TH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ການໃ</a:t>
            </a: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ວຽກ </a:t>
            </a: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Array</a:t>
            </a:r>
            <a:endParaRPr lang="th-TH" sz="2600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$users 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array 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("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Bert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Sharon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Betty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Harry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")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ຖ້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າເ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ອີ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ນໃ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 Array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ຕຳ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ໜ່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3 ຕ້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ອງໃ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ໝາຍເລກ 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index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2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ຄື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print $users 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2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</a:t>
            </a:r>
            <a:endParaRPr lang="th-TH" sz="26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BB6A-7CD5-4A0D-9A3F-49BE897A315A}" type="slidenum">
              <a:rPr lang="en-US" smtClean="0"/>
              <a:pPr/>
              <a:t>16</a:t>
            </a:fld>
            <a:endParaRPr lang="th-TH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304800"/>
            <a:ext cx="9144000" cy="1036638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Array </a:t>
            </a:r>
            <a:r>
              <a:rPr lang="en-US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ຫຼ</a:t>
            </a:r>
            <a:r>
              <a:rPr lang="lo-LA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າຍ</a:t>
            </a:r>
            <a:r>
              <a:rPr lang="en-US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ມິຕິ</a:t>
            </a: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Multi Dimension Arrays</a:t>
            </a:r>
            <a:r>
              <a:rPr lang="th-TH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989138"/>
            <a:ext cx="8001000" cy="38163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a 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1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]=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$f; #Array 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ແບບ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1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ມິຕິ</a:t>
            </a:r>
            <a:endParaRPr lang="th-TH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$a 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“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foo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”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]=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$f; #Array 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ແບບ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1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ມິຕິ</a:t>
            </a:r>
            <a:endParaRPr lang="th-TH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$a 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1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][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0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]=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$f; #Array 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ປະ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ສົ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ມແບບ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2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ມິຕິ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$a 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3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][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“bar”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]=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$f; #Array 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ປະ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ສົ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ມແບບ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2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ມິຕິ</a:t>
            </a:r>
            <a:endParaRPr lang="th-TH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$a 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“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foo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”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][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4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][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“bar”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][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0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]=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$f; #Array 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ປະ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ສົ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ມແບບ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4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ມິຕິ</a:t>
            </a:r>
            <a:endParaRPr lang="th-TH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BB6A-7CD5-4A0D-9A3F-49BE897A315A}" type="slidenum">
              <a:rPr lang="en-US" smtClean="0"/>
              <a:pPr/>
              <a:t>17</a:t>
            </a:fld>
            <a:endParaRPr lang="th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4290"/>
            <a:ext cx="9143999" cy="1216025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en-US" sz="6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While</a:t>
            </a:r>
            <a:endParaRPr lang="th-TH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752600"/>
            <a:ext cx="8858280" cy="4700588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 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າຍ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ຄືກັບຄຳສັ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If 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ດວຽກພາຍໃນເ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ອນໄຂ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ມີຂໍ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ແຕກ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 If 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ຈະເ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ດວຽກ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ຕາມຄຳສັ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ງພາຍໃນເ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ທື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ອລະ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ງຮອບດຽວ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 ຖ້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າເ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ອນ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ໄຂນັ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ຖືກຕ້ອງ</a:t>
            </a:r>
            <a:r>
              <a:rPr lang="th-TH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ຕ່ຄຳສັ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 While 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ປະຕິບັດ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ຕາມ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ງພາຍໃນ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 While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ຈົ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ນກ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ອນໄຂ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ຈະຜິດ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ແລ້ວ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ຶ່ງ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ອອກຈາກ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</a:t>
            </a:r>
            <a:r>
              <a:rPr lang="en-US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ບແບບຄໍາສັ່ງ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While 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ອນໄຂ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{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າງໆເ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ມື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ອນໄຂ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ຖື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;}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BB6A-7CD5-4A0D-9A3F-49BE897A315A}" type="slidenum">
              <a:rPr lang="en-US" smtClean="0"/>
              <a:pPr/>
              <a:t>2</a:t>
            </a:fld>
            <a:endParaRPr lang="th-T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101" y="149802"/>
            <a:ext cx="9144000" cy="1262974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lo-LA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ແຜນວາດການເ</a:t>
            </a:r>
            <a:r>
              <a:rPr lang="en-US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ຮັ</a:t>
            </a:r>
            <a:r>
              <a:rPr lang="lo-LA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ດວຽກ</a:t>
            </a:r>
            <a:r>
              <a:rPr lang="en-US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ຂອງ</a:t>
            </a: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While </a:t>
            </a:r>
            <a:endParaRPr lang="th-TH" sz="4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492896"/>
            <a:ext cx="5635256" cy="2141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103937" y="1928802"/>
            <a:ext cx="2879725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pt-BR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pt-BR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&lt;? php</a:t>
            </a:r>
          </a:p>
          <a:p>
            <a:pPr>
              <a:spcBef>
                <a:spcPct val="50000"/>
              </a:spcBef>
            </a:pPr>
            <a:r>
              <a:rPr lang="pt-BR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$sum=100;</a:t>
            </a:r>
          </a:p>
          <a:p>
            <a:pPr>
              <a:spcBef>
                <a:spcPct val="50000"/>
              </a:spcBef>
            </a:pPr>
            <a:r>
              <a:rPr lang="pt-BR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$num=1;</a:t>
            </a:r>
          </a:p>
          <a:p>
            <a:pPr>
              <a:spcBef>
                <a:spcPct val="50000"/>
              </a:spcBef>
            </a:pPr>
            <a:r>
              <a:rPr lang="pt-BR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while($num&lt;=$sum)</a:t>
            </a:r>
          </a:p>
          <a:p>
            <a:pPr>
              <a:spcBef>
                <a:spcPct val="50000"/>
              </a:spcBef>
            </a:pPr>
            <a:r>
              <a:rPr lang="pt-BR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{echo $num.“&lt;br&gt;”;</a:t>
            </a:r>
          </a:p>
          <a:p>
            <a:pPr>
              <a:spcBef>
                <a:spcPct val="50000"/>
              </a:spcBef>
            </a:pPr>
            <a:r>
              <a:rPr lang="pt-BR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$num++;}</a:t>
            </a:r>
          </a:p>
          <a:p>
            <a:pPr>
              <a:spcBef>
                <a:spcPct val="50000"/>
              </a:spcBef>
            </a:pPr>
            <a:r>
              <a:rPr lang="pt-BR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?&gt;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BB6A-7CD5-4A0D-9A3F-49BE897A315A}" type="slidenum">
              <a:rPr lang="en-US" smtClean="0"/>
              <a:pPr/>
              <a:t>3</a:t>
            </a:fld>
            <a:endParaRPr lang="th-T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216025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en-US" sz="6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th-TH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For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752600"/>
            <a:ext cx="8786842" cy="4556125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ບແບບການ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ກວດສອບເ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ອນ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ໄຂ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 ພ້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ອມ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ທັ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ກຳນົ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າເ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ລີ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ນ ແລະ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ຽນແປງ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າເ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ລີ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ນໄປ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ພ້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ອມ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th-TH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 ຕາບໃດ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ອນໄຂໃນ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For 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ຈິ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ງຈະເ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ດວຽກຕາມ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ສະແດງໄ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ວ້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ພາຍໃນ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 For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ດັ່ງຕໍ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ໄປ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</a:t>
            </a:r>
            <a:r>
              <a:rPr lang="en-US" b="1" i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b="1" i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ບແບບການເ</a:t>
            </a:r>
            <a:r>
              <a:rPr lang="en-US" b="1" i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b="1" i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ດວຽກ</a:t>
            </a:r>
            <a:r>
              <a:rPr lang="en-US" b="1" i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:</a:t>
            </a:r>
            <a:endParaRPr lang="th-TH" b="1" i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For </a:t>
            </a:r>
            <a:r>
              <a:rPr lang="th-TH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າເ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ລີ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 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ອນໄຂ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 ປ່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ຽນແປງ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</a:t>
            </a:r>
            <a:r>
              <a:rPr lang="th-TH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{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າງໆເ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ມື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ອເ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ອນໄຂ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ເປັນຈິງ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;}</a:t>
            </a:r>
            <a:endParaRPr lang="th-TH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BB6A-7CD5-4A0D-9A3F-49BE897A315A}" type="slidenum">
              <a:rPr lang="en-US" smtClean="0"/>
              <a:pPr/>
              <a:t>4</a:t>
            </a:fld>
            <a:endParaRPr lang="th-T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1216025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ແຜນວາດການເ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ຮັ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ດວຽກ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ຂອງ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For</a:t>
            </a:r>
            <a:endParaRPr lang="th-TH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88840"/>
            <a:ext cx="5329237" cy="3125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867400" y="2766903"/>
            <a:ext cx="3276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th-TH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For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$x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0;$x&lt;10;$x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++)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{echo ”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ຮອບ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”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$x;}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BB6A-7CD5-4A0D-9A3F-49BE897A315A}" type="slidenum">
              <a:rPr lang="en-US" smtClean="0"/>
              <a:pPr/>
              <a:t>5</a:t>
            </a:fld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216025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en-US" sz="6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Do ...while</a:t>
            </a:r>
            <a:endParaRPr lang="th-TH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4" y="1805006"/>
            <a:ext cx="8686830" cy="4267200"/>
          </a:xfrm>
        </p:spPr>
        <p:txBody>
          <a:bodyPr/>
          <a:lstStyle/>
          <a:p>
            <a:pPr marL="0" indent="0" algn="just"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  	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ໂປຣແກຣມ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ຈະເ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ດວຽກ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ຕາມຄຳສັ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ຕ່າ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ງໆ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ກ່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ອນເ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ມື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ອປະ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ຕິບັ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ສຳ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ລັ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ດຈະກວດສອບເ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ອນໄຂເ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ທື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ອລະ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while ຖ້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າເ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ອນໄຂ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ຖື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ກຈະ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ຂຶ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ນໄປເ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ດວຽກເ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ທື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ອລະ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າງໆ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ໝ່</a:t>
            </a:r>
            <a:r>
              <a:rPr lang="th-TH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ຕ່ຖ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ບໍ່ຖື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ກຈະອອກມາເ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ດວຽກ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ຕໍ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ໄປ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0" algn="thaiDist"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</a:t>
            </a:r>
            <a:r>
              <a:rPr lang="en-US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th-TH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  <a:p>
            <a:pPr marL="0" indent="0" algn="thaiDist"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do</a:t>
            </a:r>
            <a:endParaRPr lang="th-TH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0" algn="thaiDist"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{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າງໆເ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ມື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ອເ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ອນໄຂ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ຖື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;}</a:t>
            </a:r>
            <a:endParaRPr lang="th-TH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0" algn="thaiDist"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while </a:t>
            </a:r>
            <a:r>
              <a:rPr lang="th-TH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ອນໄຂ</a:t>
            </a:r>
            <a:r>
              <a:rPr lang="th-TH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</a:t>
            </a:r>
            <a:endParaRPr lang="th-TH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BB6A-7CD5-4A0D-9A3F-49BE897A315A}" type="slidenum">
              <a:rPr lang="en-US" smtClean="0"/>
              <a:pPr/>
              <a:t>6</a:t>
            </a:fld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5963" y="1946294"/>
            <a:ext cx="3348037" cy="41973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6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6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6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6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endParaRPr lang="th-TH" sz="2600" b="1" u="sng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buFont typeface="Wingdings" pitchFamily="2" charset="2"/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$sum 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100 ;</a:t>
            </a:r>
          </a:p>
          <a:p>
            <a:pPr>
              <a:buFont typeface="Wingdings" pitchFamily="2" charset="2"/>
              <a:buNone/>
            </a:pP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$num =1;</a:t>
            </a:r>
          </a:p>
          <a:p>
            <a:pPr>
              <a:buFont typeface="Wingdings" pitchFamily="2" charset="2"/>
              <a:buNone/>
            </a:pP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do {</a:t>
            </a:r>
          </a:p>
          <a:p>
            <a:pPr>
              <a:buFont typeface="Wingdings" pitchFamily="2" charset="2"/>
              <a:buNone/>
            </a:pP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echo $num .“&lt;BR&gt;”;</a:t>
            </a:r>
          </a:p>
          <a:p>
            <a:pPr>
              <a:buFont typeface="Wingdings" pitchFamily="2" charset="2"/>
              <a:buNone/>
            </a:pP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$num ++;</a:t>
            </a:r>
          </a:p>
          <a:p>
            <a:pPr>
              <a:buFont typeface="Wingdings" pitchFamily="2" charset="2"/>
              <a:buNone/>
            </a:pP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while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($num&lt;$sum);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773238"/>
            <a:ext cx="4895850" cy="436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1216025"/>
          </a:xfrm>
          <a:noFill/>
          <a:ln/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en-US" sz="6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Do ...while 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(</a:t>
            </a:r>
            <a:r>
              <a:rPr lang="en-US" sz="6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່)</a:t>
            </a:r>
            <a:endParaRPr lang="th-TH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BB6A-7CD5-4A0D-9A3F-49BE897A315A}" type="slidenum">
              <a:rPr lang="en-US" smtClean="0"/>
              <a:pPr/>
              <a:t>7</a:t>
            </a:fld>
            <a:endParaRPr lang="th-T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08075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en-US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ກຸ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ມ</a:t>
            </a:r>
            <a:r>
              <a:rPr lang="en-US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ຄຳສັ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ງກະໂດດຈາກ</a:t>
            </a:r>
            <a:r>
              <a:rPr lang="en-US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ຄຳສັ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ວົນ</a:t>
            </a:r>
            <a:r>
              <a:rPr lang="lo-LA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ຮອບ</a:t>
            </a:r>
            <a:endParaRPr lang="th-TH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14488"/>
            <a:ext cx="8397875" cy="4460895"/>
          </a:xfrm>
        </p:spPr>
        <p:txBody>
          <a:bodyPr/>
          <a:lstStyle/>
          <a:p>
            <a:pPr marL="0" indent="708025">
              <a:lnSpc>
                <a:spcPct val="140000"/>
              </a:lnSpc>
              <a:buNone/>
            </a:pP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ດວຽກ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ວມ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ວົນ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ຮອບ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ພື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ອໃ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ອອກຈາກ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ວົນ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ຮອບ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ດວຽກ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ຕໍ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ໄປພາຍໃນ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ວົນ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ຮອບ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ເຊິ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ງປະກອບ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ວຍ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Break, Continue </a:t>
            </a:r>
            <a:r>
              <a:rPr lang="lo-LA" sz="28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exit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ໂດຍ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ລາຍລະອຽດ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ດັ່ງນີ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  <a:p>
            <a:pPr marL="0" indent="0">
              <a:lnSpc>
                <a:spcPct val="140000"/>
              </a:lnSpc>
              <a:buFont typeface="Wingdings" pitchFamily="2" charset="2"/>
              <a:buNone/>
            </a:pP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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Break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  <a:p>
            <a:pPr marL="0" indent="708025">
              <a:lnSpc>
                <a:spcPct val="14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າໂປຣແກຣມໄ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ດ້ຮັ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8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ນີ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ຈະອອກຈາກການເ</a:t>
            </a:r>
            <a:r>
              <a:rPr lang="en-US" sz="28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8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ດວຽກໃນ</a:t>
            </a:r>
            <a:r>
              <a:rPr lang="en-US" sz="28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ການວົນ</a:t>
            </a:r>
            <a:r>
              <a:rPr lang="lo-LA" sz="28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ຮອບ</a:t>
            </a:r>
            <a:r>
              <a:rPr lang="en-US" sz="28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ທັ</a:t>
            </a:r>
            <a:r>
              <a:rPr lang="lo-LA" sz="28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8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ພື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ອໄປ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ຫາຄຳສັ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ອື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ທີ່ຢູ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ວົງ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ຮອບ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BB6A-7CD5-4A0D-9A3F-49BE897A315A}" type="slidenum">
              <a:rPr lang="en-US" smtClean="0"/>
              <a:pPr/>
              <a:t>8</a:t>
            </a:fld>
            <a:endParaRPr lang="th-T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2852"/>
            <a:ext cx="9144000" cy="1216025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en-US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Continue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ແລະ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Exit.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752600"/>
            <a:ext cx="8858280" cy="4819672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 </a:t>
            </a:r>
            <a:r>
              <a:rPr lang="en-US" sz="26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Continue</a:t>
            </a:r>
            <a:endParaRPr lang="th-TH" sz="2600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549275">
              <a:lnSpc>
                <a:spcPct val="110000"/>
              </a:lnSpc>
              <a:buFont typeface="Wingdings" pitchFamily="2" charset="2"/>
              <a:buNone/>
            </a:pP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ນີ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ຈະເ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ດໃ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</a:t>
            </a:r>
            <a:r>
              <a:rPr lang="en-US" sz="26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lo-LA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ການເ</a:t>
            </a:r>
            <a:r>
              <a:rPr lang="en-US" sz="26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ດວຽກແ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ຢ້</a:t>
            </a:r>
            <a:r>
              <a:rPr lang="lo-LA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ອນ</a:t>
            </a:r>
            <a:r>
              <a:rPr lang="en-US" sz="26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ບໄປເ</a:t>
            </a:r>
            <a:r>
              <a:rPr lang="en-US" sz="26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ດວຽກ</a:t>
            </a:r>
            <a:r>
              <a:rPr lang="en-US" sz="26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ທີ່ຈຸ</a:t>
            </a:r>
            <a:r>
              <a:rPr lang="lo-LA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ດເ</a:t>
            </a:r>
            <a:r>
              <a:rPr lang="en-US" sz="26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ລີ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sz="26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ນໃ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ໝ່,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ມີການ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ດວຽກ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ຄ້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າຍ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ຄືກັ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Break, 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ແຕກ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ທີ່ຄຳສັ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Break 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ຊ້ຢຸ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ດການເ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ດວຽກໃນ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ວົ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ງຮອບ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ທັ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ໝົ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Continue </a:t>
            </a:r>
            <a:r>
              <a:rPr lang="lo-LA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sz="26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ຂ້າມຄຳສັ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າງໆແ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ຢ້</a:t>
            </a:r>
            <a:r>
              <a:rPr lang="lo-LA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ອນ</a:t>
            </a:r>
            <a:r>
              <a:rPr lang="en-US" sz="26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ບໄປເ</a:t>
            </a:r>
            <a:r>
              <a:rPr lang="en-US" sz="2600" dirty="0" err="1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ລີ່ມຕົ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ນຮອບໃ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ໝ່</a:t>
            </a:r>
            <a:r>
              <a:rPr lang="th-TH" sz="2600" dirty="0">
                <a:solidFill>
                  <a:srgbClr val="0070C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</a:t>
            </a: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Exit</a:t>
            </a:r>
            <a:endParaRPr lang="th-TH" sz="2600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549275">
              <a:lnSpc>
                <a:spcPct val="110000"/>
              </a:lnSpc>
              <a:buFont typeface="Wingdings" pitchFamily="2" charset="2"/>
              <a:buNone/>
            </a:pP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ຊ້ຄຳສັ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Exit 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ພື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ອໃ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ໂປຣແກຣມ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ຢຸ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ດການເ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ດວຽກ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ກໍ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ລະ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ນີທີ່ຕ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ອງການກວດສອບ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ຂໍ້ຜິ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ພາດ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ໃນໂປຣແກມ ແລະ ອອກຈາກໂປຣແກຣມການເ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ດວຽກ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ທັ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ໝົ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BB6A-7CD5-4A0D-9A3F-49BE897A315A}" type="slidenum">
              <a:rPr lang="en-US" smtClean="0"/>
              <a:pPr/>
              <a:t>9</a:t>
            </a:fld>
            <a:endParaRPr lang="th-T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ngsana New"/>
      </a:majorFont>
      <a:minorFont>
        <a:latin typeface="Verdana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450</TotalTime>
  <Words>2026</Words>
  <Application>Microsoft Office PowerPoint</Application>
  <PresentationFormat>On-screen Show (4:3)</PresentationFormat>
  <Paragraphs>144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Saysettha OT</vt:lpstr>
      <vt:lpstr>Times New Roman</vt:lpstr>
      <vt:lpstr>Verdana</vt:lpstr>
      <vt:lpstr>Wingdings</vt:lpstr>
      <vt:lpstr>Profile</vt:lpstr>
      <vt:lpstr>3_2 ກຸ່ມຄຳສັ່ງແບບວົນຮອບ</vt:lpstr>
      <vt:lpstr>ຄຳສັ່ງ While</vt:lpstr>
      <vt:lpstr>ແຜນວາດການເຮັດວຽກຂອງ While </vt:lpstr>
      <vt:lpstr>ຄຳສັ່ງ For</vt:lpstr>
      <vt:lpstr>ແຜນວາດການເຮັດວຽກຂອງ For</vt:lpstr>
      <vt:lpstr>ຄຳສັ່ງ Do ...while</vt:lpstr>
      <vt:lpstr>ຄຳສັ່ງ Do ...while (ຕໍ່)</vt:lpstr>
      <vt:lpstr>ກຸ່ມຄຳສັ່ງກະໂດດຈາກຄຳສັ່ງວົນຮອບ</vt:lpstr>
      <vt:lpstr>ຄຳສັ່ງ Continue ແລະ Exit.</vt:lpstr>
      <vt:lpstr>Function</vt:lpstr>
      <vt:lpstr>Function (ຕໍ່)</vt:lpstr>
      <vt:lpstr>ຕົວຢ່າງ: Function ທີ່ບໍ່ມີການສົ່ງຄ່າລະຫວ່າງ Function</vt:lpstr>
      <vt:lpstr>ຕົວຢ່າງ: Function ທີ່ມີການສົ່ງຄ່າລະຫວ່າງ Function</vt:lpstr>
      <vt:lpstr>ຕົວຢ່າງ: Function ທີ່ມີການສົ່ງຄ່າລະຫວ່າງ Function</vt:lpstr>
      <vt:lpstr>ການເກັບຂໍ້ມູນແບບ Array</vt:lpstr>
      <vt:lpstr>Array 1 ມິຕິ (Single D i mension Arrays)</vt:lpstr>
      <vt:lpstr>Array ຫຼາຍມິຕິ (Multi Dimension Arrays)</vt:lpstr>
    </vt:vector>
  </TitlesOfParts>
  <Company>NUOL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ກຸ່ມຄຳສັ່ງແບບວົນຮອບ</dc:title>
  <dc:creator>Amone</dc:creator>
  <cp:lastModifiedBy>Acer</cp:lastModifiedBy>
  <cp:revision>171</cp:revision>
  <dcterms:created xsi:type="dcterms:W3CDTF">2008-10-05T01:32:43Z</dcterms:created>
  <dcterms:modified xsi:type="dcterms:W3CDTF">2021-01-30T13:13:06Z</dcterms:modified>
</cp:coreProperties>
</file>