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60" r:id="rId2"/>
    <p:sldId id="272" r:id="rId3"/>
    <p:sldId id="276" r:id="rId4"/>
    <p:sldId id="277" r:id="rId5"/>
    <p:sldId id="295" r:id="rId6"/>
    <p:sldId id="296" r:id="rId7"/>
  </p:sldIdLst>
  <p:sldSz cx="9144000" cy="6858000" type="screen4x3"/>
  <p:notesSz cx="6742113" cy="987266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02355-7783-4171-B2E6-461FFCD33D62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A676-C742-4C97-A2ED-20B18D28A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A676-C742-4C97-A2ED-20B18D28AB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A676-C742-4C97-A2ED-20B18D28AB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A676-C742-4C97-A2ED-20B18D28AB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A676-C742-4C97-A2ED-20B18D28AB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A676-C742-4C97-A2ED-20B18D28AB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A676-C742-4C97-A2ED-20B18D28AB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3D5100-5C28-478B-B2FA-5A38D8B85C9A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91844-CCFD-4F3D-9783-92E8C7F8314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4461E-4FE4-424E-AC2E-C8C0443CEBD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327E2-6E91-4FE4-B8E7-C40CEA14285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18D2D-FF50-46D7-A40C-E4A81614295D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F2C5-EBE7-469A-A41F-DC8BD8C2EC58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1EE96-BC51-4856-B24F-7D9B8058E40D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2274A-C29F-4B2F-A6F1-44FE6CF400C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E3B9C-1BD2-43F5-B203-29630A0D62F0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A277C-7B19-41FE-942E-45D6AB3289DE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D4D2-84FF-4F60-856D-DECB6FA718E0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h-TH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th-TH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67DCFB-7FEA-4B23-B439-A3437529FC21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800" b="1" cap="none" spc="0">
          <a:ln w="6600">
            <a:solidFill>
              <a:schemeClr val="accent2"/>
            </a:solidFill>
            <a:prstDash val="solid"/>
          </a:ln>
          <a:solidFill>
            <a:srgbClr val="FFFFFF"/>
          </a:solidFill>
          <a:effectLst>
            <a:outerShdw dist="38100" dir="2700000" algn="tl" rotWithShape="0">
              <a:schemeClr val="accent2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dirty="0">
                <a:latin typeface="Times New Roman" pitchFamily="18" charset="0"/>
              </a:rPr>
              <a:t>Object Method</a:t>
            </a:r>
            <a:r>
              <a:rPr lang="th-TH" sz="5400" dirty="0">
                <a:latin typeface="Times New Roman" pitchFamily="18" charset="0"/>
              </a:rPr>
              <a:t>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28596" y="1934729"/>
            <a:ext cx="8715404" cy="476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360363"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Method 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ຊຸ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3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th-TH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</a:t>
            </a:r>
            <a:r>
              <a:rPr lang="th-TH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ທີ່ຢູ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Class. </a:t>
            </a:r>
            <a:r>
              <a:rPr lang="en-US" sz="30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ທຸ</a:t>
            </a:r>
            <a:r>
              <a:rPr lang="lo-LA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 </a:t>
            </a:r>
            <a:r>
              <a:rPr lang="en-US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Object </a:t>
            </a:r>
            <a:r>
              <a:rPr lang="en-US" sz="30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ທີ່ສ</a:t>
            </a:r>
            <a:r>
              <a:rPr lang="en-US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າງຈາກ</a:t>
            </a:r>
            <a:r>
              <a:rPr lang="en-US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Class </a:t>
            </a:r>
            <a:r>
              <a:rPr lang="lo-LA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ນຈະ</a:t>
            </a:r>
            <a:r>
              <a:rPr lang="en-US" sz="30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30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0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Method </a:t>
            </a:r>
            <a:r>
              <a:rPr lang="lo-LA" sz="30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0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0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0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0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ວປະ</a:t>
            </a:r>
            <a:r>
              <a:rPr lang="en-US" sz="30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30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Class </a:t>
            </a:r>
            <a:r>
              <a:rPr lang="en-US" sz="3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 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Method</a:t>
            </a:r>
            <a:endParaRPr lang="th-TH" sz="30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indent="360363">
              <a:lnSpc>
                <a:spcPct val="50000"/>
              </a:lnSpc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&lt;?</a:t>
            </a:r>
            <a:r>
              <a:rPr lang="en-US" sz="3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</a:t>
            </a:r>
            <a:r>
              <a:rPr lang="en-US" sz="3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indent="360363">
              <a:lnSpc>
                <a:spcPct val="50000"/>
              </a:lnSpc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class Item { </a:t>
            </a:r>
            <a:r>
              <a:rPr lang="en-US" sz="3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$name 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item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3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indent="360363">
              <a:lnSpc>
                <a:spcPct val="50000"/>
              </a:lnSpc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function </a:t>
            </a:r>
            <a:r>
              <a:rPr lang="en-US" sz="3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getName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return 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item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 }</a:t>
            </a:r>
            <a:endParaRPr lang="th-TH" sz="3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indent="360363">
              <a:lnSpc>
                <a:spcPct val="50000"/>
              </a:lnSpc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$item 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new Item 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 indent="360363">
              <a:lnSpc>
                <a:spcPct val="50000"/>
              </a:lnSpc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print $item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r>
              <a:rPr lang="en-US" sz="3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getName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 indent="360363">
              <a:lnSpc>
                <a:spcPct val="50000"/>
              </a:lnSpc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th-TH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outputs: item</a:t>
            </a:r>
          </a:p>
          <a:p>
            <a:pPr indent="360363">
              <a:lnSpc>
                <a:spcPct val="50000"/>
              </a:lnSpc>
              <a:spcBef>
                <a:spcPct val="50000"/>
              </a:spcBef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3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27E2-6E91-4FE4-B8E7-C40CEA142859}" type="slidenum">
              <a:rPr lang="en-US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8128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PHP5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ໄດ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ການປະກາດ 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Properties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ໄດ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າຍແບບ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ໃຊ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ຶ້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ນຕ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ົ້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ນອກນ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ັ້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ນຍ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ງສາມາດໃຊ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ບດ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ງລ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ຸ່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ມນ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ີ້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ໄດ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565400"/>
            <a:ext cx="8137525" cy="2151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7088" y="4926013"/>
            <a:ext cx="83169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ຈາກຕ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ວຢ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າງຂ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າງເທ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ນລອງປະກາດ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Properties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private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private $name;</a:t>
            </a:r>
            <a:endParaRPr lang="th-TH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private $code;</a:t>
            </a:r>
            <a:endParaRPr lang="th-TH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private $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productString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13788" cy="1216025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ຂ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ຈ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ດຂອງການເຂ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ົ້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າເຖ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ິ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Object Properties (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່)</a:t>
            </a:r>
            <a:endParaRPr lang="th-TH" sz="4000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27E2-6E91-4FE4-B8E7-C40CEA142859}" type="slidenum">
              <a:rPr lang="en-US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04800"/>
            <a:ext cx="9144000" cy="103663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ການສ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ື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ບທອດ </a:t>
            </a:r>
            <a:r>
              <a:rPr lang="th-TH" sz="4000" dirty="0"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Inheritance</a:t>
            </a:r>
            <a:r>
              <a:rPr lang="th-TH" sz="4000" dirty="0"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5816"/>
            <a:ext cx="8577262" cy="1151136"/>
          </a:xfrm>
        </p:spPr>
        <p:txBody>
          <a:bodyPr/>
          <a:lstStyle/>
          <a:p>
            <a:pPr marL="0" indent="539750"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ເພ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ອສ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Class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ບທອດມາຈາກ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ແມ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ນຕ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ົ້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ນແບບນ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ອງມ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ການແກ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ໄຂການປະກາດ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ໃໝ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ຶ້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ນເຊ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ນວ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ຈາກ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 Item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ສ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ໃໝ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PriceItem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ສື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ບທອດຈາກ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Item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8313" y="2997200"/>
            <a:ext cx="367188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1:&lt;?php</a:t>
            </a:r>
          </a:p>
          <a:p>
            <a:pPr>
              <a:lnSpc>
                <a:spcPct val="110000"/>
              </a:lnSpc>
            </a:pPr>
            <a:r>
              <a:rPr lang="th-TH" sz="20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2:class Item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3: var $name;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4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function Item( $name="item", $code=0) {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5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$this-&gt;name = $name;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6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$this-&gt;code = $code; }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7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function getName() {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8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return $this-&gt;name; }}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211638" y="3068638"/>
            <a:ext cx="4897437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9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th-TH" sz="20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class PriceItem extends Item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10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}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11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$item = new PriceItem( "widget", 5442 );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12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print $item-&gt;getName ();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13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// outputs "widget"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14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?&gt;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27E2-6E91-4FE4-B8E7-C40CEA142859}" type="slidenum">
              <a:rPr lang="en-US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895476"/>
            <a:ext cx="8572560" cy="4391044"/>
          </a:xfrm>
        </p:spPr>
        <p:txBody>
          <a:bodyPr/>
          <a:lstStyle/>
          <a:p>
            <a:pPr marL="0" indent="539750">
              <a:lnSpc>
                <a:spcPct val="140000"/>
              </a:lnSpc>
              <a:buFont typeface="Wingdings" pitchFamily="2" charset="2"/>
              <a:buNone/>
            </a:pP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ຈາກ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 Item 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ູ່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ໃນແຖວທ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ສາມາດສ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າງເຫດການ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າງໆໄດ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PriceItem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ູ່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ແຖວທ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9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9750">
              <a:lnSpc>
                <a:spcPct val="140000"/>
              </a:lnSpc>
              <a:buFont typeface="Wingdings" pitchFamily="2" charset="2"/>
              <a:buNone/>
            </a:pPr>
            <a:r>
              <a:rPr lang="lo-LA" sz="25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ໝາຍເຫດ</a:t>
            </a:r>
            <a:r>
              <a:rPr lang="th-TH" sz="25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ຳສັ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5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extends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ູ່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ໃນການປະກາດ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ນໝາຍວ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Object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ຂອງ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PriceItem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ບທອດມາຈາກ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Class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 Item,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ສະນ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ັ້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ນທ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ຸ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ກໆ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Object 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PriceItem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ຈະສາມາດເຂ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ົ້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າເຖ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ິ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Method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getName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Property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ື່ name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ໄດ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" y="304800"/>
            <a:ext cx="9144000" cy="1036638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ການສ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ື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ບທອດ </a:t>
            </a:r>
            <a:r>
              <a:rPr lang="th-TH" sz="4000" dirty="0"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Inheritance</a:t>
            </a:r>
            <a:r>
              <a:rPr lang="th-TH" sz="4000" dirty="0"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4000" dirty="0"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4000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000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sz="4000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27E2-6E91-4FE4-B8E7-C40CEA142859}" type="slidenum">
              <a:rPr lang="en-US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964612" cy="15208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ການສະແດງ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ວັ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ແລະ ເວລາ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mktime</a:t>
            </a:r>
            <a:r>
              <a:rPr lang="th-TH" sz="4000" dirty="0">
                <a:latin typeface="Times New Roman" pitchFamily="18" charset="0"/>
                <a:cs typeface="Saysettha OT" pitchFamily="34" charset="-34"/>
              </a:rPr>
              <a:t>()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36763"/>
          </a:xfrm>
        </p:spPr>
        <p:txBody>
          <a:bodyPr/>
          <a:lstStyle/>
          <a:p>
            <a:pPr marL="0" indent="539750">
              <a:lnSpc>
                <a:spcPct val="130000"/>
              </a:lnSpc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mktime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ສາມາດສະແດງ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6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ວເລກ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arguments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ດຕາມ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ລຳດັ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ວໂມງ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8353425" cy="24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&lt;html&gt; 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&lt;head&gt; 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&lt;title&gt;Creating a Timestamp with mktime()&lt;/title&gt; 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&lt;/head&gt; 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&lt;body&gt; 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&lt;div&gt; 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&lt;?php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27E2-6E91-4FE4-B8E7-C40CEA142859}" type="slidenum">
              <a:rPr lang="en-US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864235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000" b="1" dirty="0">
                <a:latin typeface="Times New Roman" pitchFamily="18" charset="0"/>
                <a:cs typeface="Saysettha OT" pitchFamily="34" charset="-34"/>
              </a:rPr>
              <a:t>ການສະແດງ</a:t>
            </a:r>
            <a:r>
              <a:rPr lang="en-US" sz="4000" b="1" dirty="0" err="1"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4000" b="1" dirty="0"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4000" b="1" dirty="0" err="1">
                <a:latin typeface="Times New Roman" pitchFamily="18" charset="0"/>
                <a:cs typeface="Saysettha OT" pitchFamily="34" charset="-34"/>
              </a:rPr>
              <a:t>ວັ</a:t>
            </a:r>
            <a:r>
              <a:rPr lang="lo-LA" sz="4000" b="1" dirty="0"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4000" b="1" dirty="0" err="1"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4000" b="1" dirty="0"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4000" b="1" dirty="0">
                <a:latin typeface="Times New Roman" pitchFamily="18" charset="0"/>
                <a:cs typeface="Saysettha OT" pitchFamily="34" charset="-34"/>
              </a:rPr>
              <a:t>ແລະ ເວລາ</a:t>
            </a:r>
            <a:r>
              <a:rPr lang="en-US" sz="4000" b="1" dirty="0"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4000" b="1" dirty="0"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4000" b="1" dirty="0" err="1">
                <a:latin typeface="Times New Roman" pitchFamily="18" charset="0"/>
                <a:cs typeface="Saysettha OT" pitchFamily="34" charset="-34"/>
              </a:rPr>
              <a:t>mktime</a:t>
            </a:r>
            <a:r>
              <a:rPr lang="th-TH" sz="4000" b="1" dirty="0"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4000" b="1" dirty="0"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4000" b="1" dirty="0"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4000" b="1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000" b="1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sz="4000" b="1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//make a timestamp for 1/5/04 at 2.30 am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$ts =mktime(2,30,0,5,1,2004 );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date("m/d/y G.i:s",$ts);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//05/01/04 2.30:00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"&lt;br/&gt;";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"The date is ";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date("jS of F Y,\a \\t g.i a",$ts );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//The date is 1st of May 2004,at 2.30 am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 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&lt;/div&gt;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&lt;/body&gt;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&lt;/html&gt;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27E2-6E91-4FE4-B8E7-C40CEA142859}" type="slidenum">
              <a:rPr lang="en-US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1018</TotalTime>
  <Words>726</Words>
  <Application>Microsoft Office PowerPoint</Application>
  <PresentationFormat>On-screen Show 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Saysettha OT</vt:lpstr>
      <vt:lpstr>Times New Roman</vt:lpstr>
      <vt:lpstr>Verdana</vt:lpstr>
      <vt:lpstr>Wingdings</vt:lpstr>
      <vt:lpstr>Profile</vt:lpstr>
      <vt:lpstr>Object Method.</vt:lpstr>
      <vt:lpstr>ຂໍ້ຈຳກັດຂອງການເຂົ້າເຖິງ Object Properties (ຕໍ່)</vt:lpstr>
      <vt:lpstr>ການສືບທອດ (Inheritance)</vt:lpstr>
      <vt:lpstr>ການສືບທອດ (Inheritance) (ຕໍ່)</vt:lpstr>
      <vt:lpstr>ການສະແດງຂໍ້ມູນວັນທີ ແລະ ເວລາດ້ວຍ mktime()</vt:lpstr>
      <vt:lpstr>ການສະແດງຂໍ້ມູນວັນທີ ແລະ ເວລາດ້ວຍ mktime() (ຕໍ່)</vt:lpstr>
    </vt:vector>
  </TitlesOfParts>
  <Company>NUOL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ກຸ່ມຄຳສັ່ງແບບວົນຮອບ</dc:title>
  <dc:creator>Amone</dc:creator>
  <cp:lastModifiedBy>Acer</cp:lastModifiedBy>
  <cp:revision>302</cp:revision>
  <dcterms:created xsi:type="dcterms:W3CDTF">2008-10-05T01:32:43Z</dcterms:created>
  <dcterms:modified xsi:type="dcterms:W3CDTF">2021-01-30T13:16:33Z</dcterms:modified>
</cp:coreProperties>
</file>