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2684A-0850-4631-A34E-E6C19B92AF2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FD69-D66F-4EA9-87D3-C46314162D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7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9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FD69-D66F-4EA9-87D3-C46314162D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FE-FF50-467D-9564-4C67CC0929DD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ADD2-07F3-4F52-8217-EE80ABFFFEF6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3068-2DF8-4778-8AD3-B35E687948C9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CFB2-BEB0-4AD3-97E9-1BFC69708A16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D1F-6C51-49AF-A616-5CD6E0921F2F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5C57-6611-4217-B2CE-D3D204427799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9D8D-CBCF-45B2-A6BE-EEB911470689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4F4-928B-40C1-8B12-AFC8852A03AB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6FB2-09CE-430A-A810-F733F2027395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892C15-34C5-4776-B851-A06A03C3238F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076C00-09A5-472A-B437-9B839114D022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428868"/>
            <a:ext cx="8858280" cy="4429132"/>
          </a:xfrm>
        </p:spPr>
        <p:txBody>
          <a:bodyPr>
            <a:normAutofit/>
          </a:bodyPr>
          <a:lstStyle/>
          <a:p>
            <a:pPr indent="539750" algn="l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FLUSH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ວຍຄວາມ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ພາຍໃນ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Internal Cache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ຈະອ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ະ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ຸ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ຍາດສະເພາະ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 User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ທີ່ມີສິ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Privilege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indent="539750" algn="l">
              <a:lnSpc>
                <a:spcPct val="13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flush_option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flush_option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indent="539750" algn="l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flush_option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ດ້ດັ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indent="539750" algn="l">
              <a:lnSpc>
                <a:spcPct val="13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1. HOSTS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Host Cache tables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Host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Client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539750" algn="l">
              <a:lnSpc>
                <a:spcPct val="130000"/>
              </a:lnSpc>
              <a:spcBef>
                <a:spcPts val="0"/>
              </a:spcBef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FLUSH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ວຈະອ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ະນຸ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ຍາດໃ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Host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Connect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າມາໃ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ໝ່ອີ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68313" y="1485900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41388" y="115888"/>
            <a:ext cx="68707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1320" dir="2319588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ບົດທີ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4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FE-FF50-467D-9564-4C67CC0929DD}" type="slidenum">
              <a:rPr lang="en-US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24" y="603251"/>
            <a:ext cx="91440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ຊ້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phpMyAdmin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4"/>
            <a:ext cx="3384550" cy="4727597"/>
          </a:xfrm>
        </p:spPr>
        <p:txBody>
          <a:bodyPr>
            <a:normAutofit/>
          </a:bodyPr>
          <a:lstStyle/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phpmyAdmin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ທີ່ຊ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ຜ່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ານທາງ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Client,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phpmyAdmin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ນໂປຣ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ແກຣມປະເພດ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Open Source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ງສາມາດ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Download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www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phpMyAdmin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net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2771" y="2780928"/>
            <a:ext cx="5264150" cy="32337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າງຖານ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Database</a:t>
            </a:r>
            <a:r>
              <a:rPr lang="th-TH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2204864"/>
            <a:ext cx="8577262" cy="4295970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3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  Click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 List box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Databases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360363" indent="-360363">
              <a:lnSpc>
                <a:spcPct val="130000"/>
              </a:lnSpc>
              <a:buFont typeface="Wingdings" pitchFamily="2" charset="2"/>
              <a:buNone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Text box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Create new database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ຫ້ພິມ</a:t>
            </a:r>
            <a:r>
              <a:rPr lang="en-US" sz="32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ທີ່ຕ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 </a:t>
            </a:r>
            <a:r>
              <a:rPr lang="en-US" sz="32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ສ້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າງຖານ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360363" indent="-360363">
              <a:lnSpc>
                <a:spcPct val="13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 Click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ປຸ່ມ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Create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8427"/>
            <a:ext cx="7005319" cy="4803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-20746" y="332656"/>
            <a:ext cx="9144000" cy="1454137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ການ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ສ້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າງຖານ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ຂໍ້ມູ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ນ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(Database)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12</a:t>
            </a:fld>
            <a:endParaRPr lang="th-TH"/>
          </a:p>
        </p:txBody>
      </p:sp>
      <p:sp>
        <p:nvSpPr>
          <p:cNvPr id="2" name="Rectangle 1"/>
          <p:cNvSpPr/>
          <p:nvPr/>
        </p:nvSpPr>
        <p:spPr>
          <a:xfrm>
            <a:off x="2051720" y="4005064"/>
            <a:ext cx="3312368" cy="43204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" y="563550"/>
            <a:ext cx="9144000" cy="1079500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ysettha OT" pitchFamily="34" charset="-34"/>
              </a:rPr>
              <a:t>ການ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ysettha OT" pitchFamily="34" charset="-34"/>
              </a:rPr>
              <a:t>ສ້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ysettha OT" pitchFamily="34" charset="-34"/>
              </a:rPr>
              <a:t>າງຖານ</a:t>
            </a:r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ysettha OT" pitchFamily="34" charset="-34"/>
              </a:rPr>
              <a:t>ຂໍ້ມູ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ysettha OT" pitchFamily="34" charset="-34"/>
              </a:rPr>
              <a:t>ນ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Database</a:t>
            </a:r>
            <a:r>
              <a:rPr lang="th-TH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85927"/>
            <a:ext cx="3097213" cy="4572032"/>
          </a:xfrm>
        </p:spPr>
        <p:txBody>
          <a:bodyPr>
            <a:noAutofit/>
          </a:bodyPr>
          <a:lstStyle/>
          <a:p>
            <a:pPr marL="0" indent="274638">
              <a:lnSpc>
                <a:spcPct val="12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າງຕາຕະລາງ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274638">
              <a:lnSpc>
                <a:spcPct val="12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າງຕາຕະລາງ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ມີຂັ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ຕອນ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ລືອ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ທີ່ຕ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າງຕາຕະລາງເ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ພິມຊື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ຕາ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ຕະ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ລາງ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ທີ່ຕ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ຢ່າ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າງຕາຕະລາງ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Department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025" y="2123275"/>
            <a:ext cx="58388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13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4211960" y="4509120"/>
            <a:ext cx="2304256" cy="50405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1" y="566723"/>
            <a:ext cx="9144000" cy="719137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ການ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ສ້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າງຖານ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ຂໍ້ມູ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Saysettha OT" pitchFamily="34" charset="-34"/>
              </a:rPr>
              <a:t>ນ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(Database)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54166"/>
            <a:ext cx="8643966" cy="8747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ຈາກ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Click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ສ່ປຸ່ມ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Go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ວຈະສະແດງ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362" y="2214586"/>
            <a:ext cx="6951662" cy="4500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14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123728" y="3573016"/>
            <a:ext cx="5877296" cy="43204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ounded Rectangular Callout 1"/>
          <p:cNvSpPr/>
          <p:nvPr/>
        </p:nvSpPr>
        <p:spPr>
          <a:xfrm>
            <a:off x="5076056" y="4581128"/>
            <a:ext cx="1008112" cy="504056"/>
          </a:xfrm>
          <a:prstGeom prst="wedgeRoundRectCallout">
            <a:avLst>
              <a:gd name="adj1" fmla="val -100374"/>
              <a:gd name="adj2" fmla="val 48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th-TH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64288" y="4413456"/>
            <a:ext cx="1408479" cy="504056"/>
          </a:xfrm>
          <a:prstGeom prst="wedgeRoundRectCallout">
            <a:avLst>
              <a:gd name="adj1" fmla="val -124097"/>
              <a:gd name="adj2" fmla="val -127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ເພີ່ມຂໍ້ມູນໃສ່</a:t>
            </a:r>
            <a:endParaRPr lang="th-TH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785794"/>
            <a:ext cx="8858280" cy="1357322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marL="360363" indent="-360363">
              <a:lnSpc>
                <a:spcPct val="13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ພິມຊື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Field 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ດປະເພດ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າງໆແ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Click 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ສ່ປຸ່ມ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Save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th-TH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168548"/>
            <a:ext cx="6911975" cy="454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9121"/>
            <a:ext cx="9144000" cy="855663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ຈັ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ດການ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ບຖານ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າງໆ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858280" cy="5105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Structure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ສະແດງໂຄງ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າງຂອງຖານ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ຕາຕະລາງ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SQL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SQL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ນອອກ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Export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SQL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ນາມສະ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sql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ນຫາ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Search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ນຫາ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ໃນຕາຕະລາງ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Operation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ແລະ ໂຄງ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າງຂອງ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ຂອງຕາຕະລາງ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Insert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ປ້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າໃນຕາຕະລາງ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Empty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ໃນຕາຕະລາງໃດ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ບຕາຕະລາງ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Drop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ບຕາຕະລາງ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857364"/>
            <a:ext cx="5805488" cy="3514736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7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ysettha OT" pitchFamily="34" charset="-34"/>
                <a:cs typeface="Saysettha OT" pitchFamily="34" charset="-34"/>
              </a:rPr>
              <a:t>ຄຳຖາມ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aysettha OT" pitchFamily="34" charset="-34"/>
              <a:cs typeface="Saysettha OT" pitchFamily="34" charset="-34"/>
            </a:endParaRPr>
          </a:p>
          <a:p>
            <a:pPr algn="ctr">
              <a:buFont typeface="Wingdings" pitchFamily="2" charset="2"/>
              <a:buNone/>
            </a:pPr>
            <a:r>
              <a:rPr lang="en-US" sz="7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ysettha OT" pitchFamily="34" charset="-34"/>
                <a:cs typeface="Saysettha OT" pitchFamily="34" charset="-34"/>
              </a:rPr>
              <a:t>ຂອບໃຈ</a:t>
            </a:r>
            <a:endParaRPr lang="th-TH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577262" cy="4629150"/>
          </a:xfrm>
        </p:spPr>
        <p:txBody>
          <a:bodyPr/>
          <a:lstStyle/>
          <a:p>
            <a:pPr marL="0" indent="53340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2.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LOGS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Log Files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340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3.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PRIVILEGES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Reload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າງໆຂອງ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GRANT Tables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Server.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340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4.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TABLES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Tables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Force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ຫ້ປິ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340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TABLES WITH READ LOCK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ປະ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Lock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UNLOCK.</a:t>
            </a:r>
          </a:p>
          <a:p>
            <a:pPr marL="0" indent="53340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STATUS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ລຶບ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Status Variables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ຫ້ມີຄ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512" y="795516"/>
            <a:ext cx="8784976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897063"/>
            <a:ext cx="8678893" cy="4675209"/>
          </a:xfrm>
        </p:spPr>
        <p:txBody>
          <a:bodyPr/>
          <a:lstStyle/>
          <a:p>
            <a:pPr marL="0" indent="533400">
              <a:lnSpc>
                <a:spcPct val="13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KILL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ທີ່ທຳ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ລາຍ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Tread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ວໄປແ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Connection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ອມເ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ສູ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Tread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ໝາຍເລກແຕກ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3400">
              <a:lnSpc>
                <a:spcPct val="130000"/>
              </a:lnSpc>
              <a:buFont typeface="Wingdings" pitchFamily="2" charset="2"/>
              <a:buNone/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ນສາມາດໃ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PROCESSLIST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ບິ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ວ່າມີ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Tread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ດ່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ລາຍ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KILL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ຕາມ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ວຍໝາຍເລກ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Tread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ທີ່ຕ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3400">
              <a:lnSpc>
                <a:spcPct val="130000"/>
              </a:lnSpc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KILL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tread_id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61963"/>
            <a:ext cx="91440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285884"/>
            <a:ext cx="8858280" cy="5500702"/>
          </a:xfrm>
        </p:spPr>
        <p:txBody>
          <a:bodyPr>
            <a:normAutofit fontScale="92500" lnSpcReduction="10000"/>
          </a:bodyPr>
          <a:lstStyle/>
          <a:p>
            <a:pPr marL="0" indent="623888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SHOW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ບສະແດງລາຍລະອຽດ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Information</a:t>
            </a:r>
            <a:r>
              <a:rPr lang="th-TH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 base, Table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Columns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Indexes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SHOW DATABASES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OPEN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FULL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COLUMNS 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INDEX 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TABLE STATUS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STATUS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VARIABLES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LIKE wild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LOGS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FULL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PROCESSLIST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GRANTS FOR user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CREATE 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table_name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MASTER STATUS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MASTER LOGS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SLAVE STATUS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476672"/>
            <a:ext cx="9144000" cy="89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/>
          <a:lstStyle/>
          <a:p>
            <a:r>
              <a:rPr lang="en-US" sz="3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ສະແດງລາຍລະອຽດຂອງ </a:t>
            </a:r>
            <a:r>
              <a:rPr lang="en-US" sz="3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 Base</a:t>
            </a:r>
            <a:endParaRPr lang="th-TH" sz="3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135208"/>
            <a:ext cx="5976938" cy="422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52600"/>
            <a:ext cx="8786842" cy="3319474"/>
          </a:xfrm>
        </p:spPr>
        <p:txBody>
          <a:bodyPr/>
          <a:lstStyle/>
          <a:p>
            <a:pPr marL="0" indent="539750"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EXPLAIN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ງສະແດງໂຄງ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6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ລາຍລະ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ອຽດຂອງ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9750">
              <a:buFont typeface="Wingdings" pitchFamily="2" charset="2"/>
              <a:buNone/>
            </a:pP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DESCRIBE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COLUMN FROM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buFont typeface="Wingdings" pitchFamily="2" charset="2"/>
              <a:buNone/>
            </a:pP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EXPLAIN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 EXPLAIN SELECT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select_option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5137173"/>
            <a:ext cx="7129463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348" y="528637"/>
            <a:ext cx="91440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217873"/>
            <a:ext cx="8643966" cy="4451487"/>
          </a:xfrm>
        </p:spPr>
        <p:txBody>
          <a:bodyPr>
            <a:noAutofit/>
          </a:bodyPr>
          <a:lstStyle/>
          <a:p>
            <a:pPr marL="0" indent="623888">
              <a:lnSpc>
                <a:spcPct val="13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DESCRIBE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ງສະແດງໂຄງ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ລາຍລະອຽດຂອງ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ຄືກັນກັ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EXPLAIN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COLUMN FROM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30000"/>
              </a:lnSpc>
              <a:buFont typeface="Wingdings" pitchFamily="2" charset="2"/>
              <a:buNone/>
            </a:pPr>
            <a:r>
              <a:rPr lang="lo-LA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ການນໍາໃ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 2 </a:t>
            </a:r>
            <a:r>
              <a:rPr lang="lo-LA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ແບບ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DESC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DESCRIBE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30000"/>
              </a:lnSpc>
              <a:buFont typeface="Wingdings" pitchFamily="2" charset="2"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{DESCRIBE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 DESC}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 wild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940188"/>
            <a:ext cx="9144000" cy="122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8802"/>
            <a:ext cx="8604250" cy="4786346"/>
          </a:xfrm>
        </p:spPr>
        <p:txBody>
          <a:bodyPr>
            <a:normAutofit lnSpcReduction="10000"/>
          </a:bodyPr>
          <a:lstStyle/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GRANT </a:t>
            </a:r>
            <a:r>
              <a:rPr lang="lo-LA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REVOKE</a:t>
            </a:r>
            <a:endParaRPr lang="th-TH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GRANT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ຄວາມສາມາດໃດ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User.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GRANT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priv_type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column_list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 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priv_type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 (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column_list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ON {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|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*.*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.*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IDENTIFIED BY ‘password 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IDENTIFIED BY ‘password 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WITH GRANT OPTION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704839"/>
            <a:ext cx="91440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060848"/>
            <a:ext cx="8643966" cy="4419319"/>
          </a:xfrm>
        </p:spPr>
        <p:txBody>
          <a:bodyPr>
            <a:normAutofit/>
          </a:bodyPr>
          <a:lstStyle/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REVOKE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ທີ່ກົງກັນຂ້າມ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ກັບຄຳ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GRANT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ງຈາກ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REWOKE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priv_type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column_list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 </a:t>
            </a:r>
            <a:r>
              <a:rPr lang="th-TH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priv_type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column_list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ON {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|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*.*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|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.*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user_name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714356"/>
            <a:ext cx="91440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lo-LA" sz="4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7F3-8467-4096-AE2E-E4F22D75464B}" type="slidenum">
              <a:rPr lang="en-US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1362</Words>
  <Application>Microsoft Office PowerPoint</Application>
  <PresentationFormat>On-screen Show (4:3)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Angsana New</vt:lpstr>
      <vt:lpstr>Browallia New</vt:lpstr>
      <vt:lpstr>Calibri</vt:lpstr>
      <vt:lpstr>Constantia</vt:lpstr>
      <vt:lpstr>Cordia New</vt:lpstr>
      <vt:lpstr>DokChampa</vt:lpstr>
      <vt:lpstr>Saysettha OT</vt:lpstr>
      <vt:lpstr>Times New Roman</vt:lpstr>
      <vt:lpstr>Verdana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ຕົວຢ່າງ: ສະແດງລາຍລະອຽດຂອງ Data Base</vt:lpstr>
      <vt:lpstr>PowerPoint Presentation</vt:lpstr>
      <vt:lpstr>PowerPoint Presentation</vt:lpstr>
      <vt:lpstr>PowerPoint Presentation</vt:lpstr>
      <vt:lpstr>PowerPoint Presentation</vt:lpstr>
      <vt:lpstr>ການນຳໃຊ້ phpMyAdmin</vt:lpstr>
      <vt:lpstr>ການສ້າງຖານຂໍ້ມູນ (Database)</vt:lpstr>
      <vt:lpstr>ການສ້າງຖານຂໍ້ມູນ (Database)</vt:lpstr>
      <vt:lpstr>ການສ້າງຖານຂໍ້ມູນ (Database)</vt:lpstr>
      <vt:lpstr>ການສ້າງຖານຂໍ້ມູນ (Database)</vt:lpstr>
      <vt:lpstr>PowerPoint Presentation</vt:lpstr>
      <vt:lpstr>ການຈັດການກັບຖານຂໍ້ມູນຕ່າງໆ</vt:lpstr>
      <vt:lpstr>PowerPoint Presentation</vt:lpstr>
    </vt:vector>
  </TitlesOfParts>
  <Company>NUOL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Amone</dc:creator>
  <cp:lastModifiedBy>hp</cp:lastModifiedBy>
  <cp:revision>73</cp:revision>
  <dcterms:created xsi:type="dcterms:W3CDTF">2008-10-13T01:48:04Z</dcterms:created>
  <dcterms:modified xsi:type="dcterms:W3CDTF">2015-05-15T02:59:10Z</dcterms:modified>
</cp:coreProperties>
</file>