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8" r:id="rId6"/>
    <p:sldId id="269" r:id="rId7"/>
    <p:sldId id="271" r:id="rId8"/>
    <p:sldId id="272" r:id="rId9"/>
    <p:sldId id="323" r:id="rId10"/>
    <p:sldId id="324" r:id="rId11"/>
    <p:sldId id="325" r:id="rId12"/>
    <p:sldId id="273" r:id="rId13"/>
    <p:sldId id="326" r:id="rId14"/>
    <p:sldId id="327" r:id="rId15"/>
    <p:sldId id="328" r:id="rId16"/>
    <p:sldId id="274" r:id="rId17"/>
    <p:sldId id="275" r:id="rId18"/>
    <p:sldId id="276" r:id="rId19"/>
    <p:sldId id="277" r:id="rId20"/>
    <p:sldId id="329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742113" cy="987266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61" d="100"/>
          <a:sy n="61" d="100"/>
        </p:scale>
        <p:origin x="1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BA283-A499-473B-B080-CF6761D873CE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582AF-0CDE-464F-95E6-2D511C9ACD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0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0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2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0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39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6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8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7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3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5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2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6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9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91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7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6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82AF-0CDE-464F-95E6-2D511C9ACD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BD6C-823B-4A18-A740-7EDEA9DF7E10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C8F1-C15C-4F99-AEC5-38B2A6944D4D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12A-3216-4889-843C-8367C306BB94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2782-6E82-4A1D-B80E-FA6861BE581C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5426-1C3E-4F5D-A008-5AFB784ABDC6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2461-F06B-4652-8378-A850A121FA84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78-F6A1-4939-8B41-1EE3A442D40D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FF81-4784-43BA-8DF4-547CA709B68A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F855-4027-4212-8158-C61A0C837A84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B75654-A6F7-47F8-B84F-8CD6F6EC0B88}" type="slidenum">
              <a:rPr lang="en-US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96EB08-1E1C-43D9-9D35-DA41ECC0E3D6}" type="slidenum">
              <a:rPr lang="en-US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14554"/>
            <a:ext cx="9143999" cy="2457456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ການໃຊ້ວຽກຮ່ວມກັນລະຫວ່າງ 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, 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ແລະ 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th-TH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642918"/>
            <a:ext cx="9144000" cy="152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FF99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en-US" sz="7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ບົດທີ</a:t>
            </a:r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5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85813" y="4500570"/>
            <a:ext cx="7632700" cy="2143127"/>
          </a:xfrm>
          <a:prstGeom prst="rect">
            <a:avLst/>
          </a:prstGeom>
        </p:spPr>
        <p:txBody>
          <a:bodyPr lIns="0" rIns="18288">
            <a:normAutofit/>
          </a:bodyPr>
          <a:lstStyle/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ໂດຍ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ອາມອນ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ຈັນທະພາວົງ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aysettha OT" pitchFamily="34" charset="-34"/>
              <a:cs typeface="Saysettha OT" pitchFamily="34" charset="-34"/>
            </a:endParaRPr>
          </a:p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ພາກວິຊາ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ວິທະຍາສາດຄອມພິວເຕີ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aysettha OT" pitchFamily="34" charset="-34"/>
              <a:cs typeface="Saysettha OT" pitchFamily="34" charset="-34"/>
            </a:endParaRPr>
          </a:p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ຄະນະວິທະຍາສາດທຳມະຊາດ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aysettha OT" pitchFamily="34" charset="-34"/>
              <a:cs typeface="Saysettha OT" pitchFamily="34" charset="-34"/>
            </a:endParaRPr>
          </a:p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ມະຫາວິທະຍາໄລແຫ່ງຊາດ</a:t>
            </a:r>
            <a:endParaRPr lang="th-TH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BD6C-823B-4A18-A740-7EDEA9DF7E10}" type="slidenum">
              <a:rPr lang="en-US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20725"/>
            <a:ext cx="8001000" cy="110807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709614" y="1752600"/>
            <a:ext cx="8291542" cy="2108200"/>
          </a:xfrm>
          <a:noFill/>
          <a:ln>
            <a:solidFill>
              <a:srgbClr val="0000FF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</a:t>
            </a:r>
            <a:r>
              <a:rPr lang="th-TH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Directories ດ້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is_dir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if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is_dir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tmp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"))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print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tmp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is a directory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600" dirty="0">
              <a:solidFill>
                <a:srgbClr val="002060"/>
              </a:solidFill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09614" y="4437112"/>
            <a:ext cx="2952750" cy="11803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ກໍລະນີທີ່ມີ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Folder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ທີ່ຊື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</a:rPr>
              <a:t>tmp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ແລ້ວ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3933825"/>
            <a:ext cx="5292725" cy="284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63537"/>
            <a:ext cx="8001000" cy="110807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1748528"/>
            <a:ext cx="8077228" cy="2071702"/>
          </a:xfrm>
          <a:noFill/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4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ການກວດສອບສະຖານະຂອງ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ດ້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is_readable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if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is_readable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print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is readable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?&gt;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4178323"/>
            <a:ext cx="4968875" cy="253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74675" y="4252282"/>
            <a:ext cx="3214710" cy="12126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ກໍລະນີທີ່ມີເອກະສານທີ່ຊື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test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ແລ້ວ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52600"/>
            <a:ext cx="8577262" cy="2181225"/>
          </a:xfrm>
          <a:noFill/>
          <a:ln>
            <a:solidFill>
              <a:srgbClr val="0000FF"/>
            </a:solidFill>
          </a:ln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6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5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ສິ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ທິ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ດ້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is_writable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 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if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is_writable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"))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print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is writable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8622" y="4329092"/>
            <a:ext cx="4355014" cy="2209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4365104"/>
            <a:ext cx="3854480" cy="11803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ກໍລະນີທີ່ມີເອກະສານທີ່ຊື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test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ແລ້ວ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606413"/>
            <a:ext cx="8001000" cy="110807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2058990"/>
            <a:ext cx="8429684" cy="2370142"/>
          </a:xfrm>
          <a:noFill/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8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6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ດ້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is_executable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is_executable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print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is executable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91368" y="4753915"/>
            <a:ext cx="7561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ໃຊ້ໄດ້ສະເພາະ</a:t>
            </a:r>
            <a:r>
              <a:rPr lang="en-US" sz="36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</a:rPr>
              <a:t>PHP Version 5</a:t>
            </a:r>
            <a:endParaRPr lang="th-TH" sz="36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63536"/>
            <a:ext cx="8001000" cy="1036638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253486" cy="2105028"/>
          </a:xfrm>
          <a:noFill/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7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ດ້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filesize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The size of 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is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filesize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?&gt;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959885"/>
            <a:ext cx="5040312" cy="2728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74675" y="4365104"/>
            <a:ext cx="3103555" cy="12126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ກໍລະນີທີ່ມີເອກະສານທີ່ຊື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test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ແລ້ວ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1295400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5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52600"/>
            <a:ext cx="8577262" cy="2247904"/>
          </a:xfrm>
          <a:noFill/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8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ຽນແປງຂອງ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ດ້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fileatime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atime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fileatime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print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was last accessed on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date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M Y g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A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?&gt;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856" y="4214195"/>
            <a:ext cx="5724525" cy="251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68313" y="4280211"/>
            <a:ext cx="2016125" cy="58785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ຜົນການ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Run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8001000" cy="1036638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8462992" cy="2643206"/>
          </a:xfrm>
          <a:noFill/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9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ວັນທີປ່ຽນແປງ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ດ້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filemtime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mtime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filemtime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print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was last modified on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date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M Y g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A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4143380"/>
            <a:ext cx="5473700" cy="241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23850" y="4581128"/>
            <a:ext cx="2016125" cy="58785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ຜົນການ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Run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824038"/>
            <a:ext cx="8358246" cy="2247904"/>
          </a:xfrm>
          <a:noFill/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10</a:t>
            </a:r>
            <a:r>
              <a:rPr lang="th-TH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ດ້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filectime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ctime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filectime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print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was last changed on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date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M Y g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A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195763"/>
            <a:ext cx="5759450" cy="2525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00034" y="4365104"/>
            <a:ext cx="2016125" cy="58785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ຜົນການ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Run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571612"/>
            <a:ext cx="8786842" cy="5143536"/>
          </a:xfrm>
        </p:spPr>
        <p:txBody>
          <a:bodyPr>
            <a:normAutofit/>
          </a:bodyPr>
          <a:lstStyle/>
          <a:p>
            <a:pPr marL="0" indent="442913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ຮ່ວມກັ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 ແລະ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ານ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Files ຕ່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ຊິ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 Function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fopen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ມີຂໍ້ກຳນົ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‘r ’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‘w ’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ບຂຽນ ແລະ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‘a ’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ເພີ່ມຂໍ້ມູ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442913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b="1" u="sng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endParaRPr lang="th-TH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fp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fopen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,'r'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;</a:t>
            </a:r>
            <a:endParaRPr lang="th-TH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b="1" u="sng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ບຂຽນ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endParaRPr lang="th-TH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fp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fopen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,'w'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;</a:t>
            </a:r>
            <a:endParaRPr lang="th-TH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b="1" u="sng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3</a:t>
            </a:r>
            <a:r>
              <a:rPr lang="th-TH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ເພີ່ມຂໍ້ມູ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442913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fp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fopen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,'a'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;</a:t>
            </a:r>
            <a:endParaRPr lang="th-TH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ອ່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ນຈາກ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Files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31981"/>
            <a:ext cx="4403755" cy="4268787"/>
          </a:xfrm>
          <a:noFill/>
          <a:ln>
            <a:solidFill>
              <a:srgbClr val="0000FF"/>
            </a:solidFill>
          </a:ln>
        </p:spPr>
        <p:txBody>
          <a:bodyPr/>
          <a:lstStyle/>
          <a:p>
            <a:pPr marL="0" indent="360363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ຊ້ອ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ນຈາກ 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ໂດຍໃ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fgets</a:t>
            </a:r>
            <a:r>
              <a:rPr lang="th-TH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feof</a:t>
            </a:r>
            <a:r>
              <a:rPr lang="th-TH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().</a:t>
            </a:r>
          </a:p>
          <a:p>
            <a:pPr marL="0" indent="360363">
              <a:buFont typeface="Wingdings" pitchFamily="2" charset="2"/>
              <a:buNone/>
            </a:pPr>
            <a:r>
              <a:rPr lang="en-US" sz="2000" b="1" u="sng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0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0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0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ອ່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0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ອລະແຖວ</a:t>
            </a:r>
            <a:endParaRPr lang="th-TH" sz="20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360363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&lt;html&gt; </a:t>
            </a:r>
          </a:p>
          <a:p>
            <a:pPr marL="0" indent="360363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&lt;head&gt; </a:t>
            </a:r>
          </a:p>
          <a:p>
            <a:pPr marL="0" indent="360363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&lt;title&gt;Opening and Reading a File Line by Line</a:t>
            </a:r>
          </a:p>
          <a:p>
            <a:pPr marL="0" indent="360363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title&gt; </a:t>
            </a:r>
          </a:p>
          <a:p>
            <a:pPr marL="0" indent="360363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head&gt; </a:t>
            </a:r>
          </a:p>
          <a:p>
            <a:pPr marL="0" indent="360363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&lt;body&gt; </a:t>
            </a:r>
          </a:p>
          <a:p>
            <a:pPr marL="0" indent="360363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&lt;div&gt;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932363" y="1785926"/>
            <a:ext cx="3925917" cy="42291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&lt;?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php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$filename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test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txt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fp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fopen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$filename,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or die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Couldn't open $filename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while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(!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feof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fp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))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$line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fgets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$fp,1024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print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$line&lt;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}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 &lt;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div&gt;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body&gt;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&lt;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html&gt;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99792" y="6072206"/>
            <a:ext cx="3528392" cy="6953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lo-LA" i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ໝາຍເຫດ</a:t>
            </a:r>
            <a:r>
              <a:rPr lang="th-TH" i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1024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ໝາຍເ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ຈຳ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ນວນ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Byte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619127"/>
            <a:ext cx="9144000" cy="166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 anchor="ctr"/>
          <a:lstStyle/>
          <a:p>
            <a:pPr algn="ctr"/>
            <a:r>
              <a:rPr lang="en-US" sz="7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ບັນຫາສຳຄັນ</a:t>
            </a:r>
            <a:endParaRPr lang="th-TH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57158" y="2428868"/>
            <a:ext cx="878684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rgbClr val="002060"/>
              </a:buClr>
              <a:buFontTx/>
              <a:buAutoNum type="arabicPeriod"/>
            </a:pPr>
            <a:r>
              <a:rPr lang="lo-LA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ການເຮັດວຽກຂອງ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ກັບ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 Form</a:t>
            </a:r>
            <a:endParaRPr lang="lo-LA" sz="36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609600" indent="-609600">
              <a:spcBef>
                <a:spcPct val="20000"/>
              </a:spcBef>
              <a:buClr>
                <a:srgbClr val="002060"/>
              </a:buClr>
              <a:buFontTx/>
              <a:buAutoNum type="arabicPeriod"/>
            </a:pPr>
            <a:r>
              <a:rPr lang="lo-LA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ການເຮັດວຽກຂອງ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ກັບ 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</a:t>
            </a:r>
            <a:endParaRPr lang="lo-LA" sz="36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609600" indent="-609600">
              <a:spcBef>
                <a:spcPct val="20000"/>
              </a:spcBef>
              <a:buClr>
                <a:srgbClr val="002060"/>
              </a:buClr>
              <a:buFontTx/>
              <a:buAutoNum type="arabicPeriod"/>
            </a:pPr>
            <a:r>
              <a:rPr lang="lo-LA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ການຕິດຕໍ່ກັບຖານຂໍ້ມູນ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MySQL</a:t>
            </a:r>
            <a:endParaRPr lang="lo-LA" sz="36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609600" indent="-609600">
              <a:spcBef>
                <a:spcPct val="20000"/>
              </a:spcBef>
              <a:buClr>
                <a:srgbClr val="002060"/>
              </a:buClr>
              <a:buFontTx/>
              <a:buAutoNum type="arabicPeriod"/>
            </a:pPr>
            <a:r>
              <a:rPr lang="lo-LA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ການເຂົ້າເຖິງຂໍ້ມູນຕ່າງໆຢູ່ໃນຕາຕະລາງ</a:t>
            </a:r>
            <a:endParaRPr lang="th-TH" sz="36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ຜົນການ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Run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22" y="1778104"/>
            <a:ext cx="7680078" cy="4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ການຂຽນ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ລົ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ງໃນ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Files</a:t>
            </a:r>
            <a:endParaRPr lang="th-TH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2159023"/>
            <a:ext cx="8675687" cy="4556125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ການຂຽນ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ງໃນ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fwrite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fputs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ການຂຽນ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ງໃນ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test2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 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&lt;title&gt;Writing and Appending to a File&lt;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title&gt; &lt;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&lt;body&gt;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&lt;div&gt;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61" y="421950"/>
            <a:ext cx="9144000" cy="1049358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marL="1884363" indent="-1884363">
              <a:lnSpc>
                <a:spcPct val="140000"/>
              </a:lnSpc>
            </a:pPr>
            <a:r>
              <a:rPr lang="en-US" sz="3400" b="1" u="sng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3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3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3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3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ການຂຽນ</a:t>
            </a:r>
            <a:r>
              <a:rPr lang="en-US" sz="3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ລົ</a:t>
            </a:r>
            <a:r>
              <a:rPr lang="lo-LA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ງໃນ </a:t>
            </a:r>
            <a:r>
              <a:rPr lang="en-US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3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 test2</a:t>
            </a:r>
            <a:r>
              <a:rPr lang="th-TH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txt (</a:t>
            </a:r>
            <a:r>
              <a:rPr lang="en-US" sz="3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3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3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46568"/>
            <a:ext cx="7077096" cy="51577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&lt;?php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$filename ="test2.txt";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print "Writing to $filename&lt;br/&gt;";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$fp =fopen($filename,"w")</a:t>
            </a:r>
            <a:r>
              <a:rPr lang="en-US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 </a:t>
            </a: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or die("Couldn't open $filename");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fwrite($fp,"Hello world \n");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fclose($fp );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print "Appending to $filename&lt;br/&gt;";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$fp =fopen($filename,"a")or die("Couldn't open $filename");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fputs($fp,"And another thing \n");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fclose($fp );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?&gt; 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&lt;/div&gt;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 &lt;/body&gt;</a:t>
            </a:r>
            <a:endParaRPr lang="en-US" sz="21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h-TH" sz="21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</a:rPr>
              <a:t> &lt;/html&gt;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425" y="4448174"/>
            <a:ext cx="3889375" cy="20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714612" y="5000636"/>
            <a:ext cx="2016125" cy="58785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ຜົນການ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Run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79437"/>
            <a:ext cx="9144000" cy="963613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າງການ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ສຳຫຼ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ວດໃ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ຄະແນນ </a:t>
            </a:r>
            <a:r>
              <a:rPr lang="th-TH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Vote</a:t>
            </a:r>
            <a:r>
              <a:rPr lang="th-TH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72816"/>
            <a:ext cx="8536017" cy="1425588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າງການ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ສຳຫຼ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ວດໃ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ຄະແນນ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Vote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ຽມ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ຊົມ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Web page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ມີສ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ວນປະກອບ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grpSp>
        <p:nvGrpSpPr>
          <p:cNvPr id="30746" name="Group 26"/>
          <p:cNvGrpSpPr>
            <a:grpSpLocks/>
          </p:cNvGrpSpPr>
          <p:nvPr/>
        </p:nvGrpSpPr>
        <p:grpSpPr bwMode="auto">
          <a:xfrm>
            <a:off x="2714612" y="3398859"/>
            <a:ext cx="3816350" cy="3101975"/>
            <a:chOff x="1474" y="1770"/>
            <a:chExt cx="2404" cy="1954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2517" y="1933"/>
              <a:ext cx="1361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dirty="0">
                  <a:latin typeface="Times New Roman" pitchFamily="18" charset="0"/>
                </a:rPr>
                <a:t>Vote</a:t>
              </a:r>
              <a:endParaRPr lang="en-US" dirty="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th-TH" dirty="0">
                  <a:latin typeface="Times New Roman" pitchFamily="18" charset="0"/>
                </a:rPr>
                <a:t>images</a:t>
              </a:r>
              <a:endParaRPr lang="en-US" dirty="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	home</a:t>
              </a:r>
              <a:r>
                <a:rPr lang="th-TH" dirty="0">
                  <a:latin typeface="Times New Roman" pitchFamily="18" charset="0"/>
                </a:rPr>
                <a:t>.gif</a:t>
              </a:r>
              <a:endParaRPr lang="en-US" dirty="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	</a:t>
              </a:r>
              <a:r>
                <a:rPr lang="th-TH" dirty="0">
                  <a:latin typeface="Times New Roman" pitchFamily="18" charset="0"/>
                </a:rPr>
                <a:t>vote.html</a:t>
              </a:r>
              <a:endParaRPr lang="en-US" dirty="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	</a:t>
              </a:r>
              <a:r>
                <a:rPr lang="th-TH" dirty="0">
                  <a:latin typeface="Times New Roman" pitchFamily="18" charset="0"/>
                </a:rPr>
                <a:t>votes.php</a:t>
              </a:r>
              <a:endParaRPr lang="en-US" dirty="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	</a:t>
              </a:r>
              <a:r>
                <a:rPr lang="th-TH" dirty="0">
                  <a:latin typeface="Times New Roman" pitchFamily="18" charset="0"/>
                </a:rPr>
                <a:t>plus.txt</a:t>
              </a:r>
              <a:endParaRPr lang="en-US" dirty="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	</a:t>
              </a:r>
              <a:r>
                <a:rPr lang="th-TH" dirty="0">
                  <a:latin typeface="Times New Roman" pitchFamily="18" charset="0"/>
                </a:rPr>
                <a:t>neg.txt</a:t>
              </a:r>
            </a:p>
          </p:txBody>
        </p:sp>
        <p:grpSp>
          <p:nvGrpSpPr>
            <p:cNvPr id="30727" name="Group 7"/>
            <p:cNvGrpSpPr>
              <a:grpSpLocks/>
            </p:cNvGrpSpPr>
            <p:nvPr/>
          </p:nvGrpSpPr>
          <p:grpSpPr bwMode="auto">
            <a:xfrm>
              <a:off x="1746" y="1979"/>
              <a:ext cx="363" cy="136"/>
              <a:chOff x="1791" y="2115"/>
              <a:chExt cx="363" cy="136"/>
            </a:xfrm>
          </p:grpSpPr>
          <p:sp>
            <p:nvSpPr>
              <p:cNvPr id="30725" name="AutoShape 5"/>
              <p:cNvSpPr>
                <a:spLocks noChangeArrowheads="1"/>
              </p:cNvSpPr>
              <p:nvPr/>
            </p:nvSpPr>
            <p:spPr bwMode="auto">
              <a:xfrm>
                <a:off x="1791" y="2115"/>
                <a:ext cx="363" cy="13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6" name="Line 6"/>
              <p:cNvSpPr>
                <a:spLocks noChangeShapeType="1"/>
              </p:cNvSpPr>
              <p:nvPr/>
            </p:nvSpPr>
            <p:spPr bwMode="auto">
              <a:xfrm>
                <a:off x="1828" y="21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28" name="Group 8"/>
            <p:cNvGrpSpPr>
              <a:grpSpLocks/>
            </p:cNvGrpSpPr>
            <p:nvPr/>
          </p:nvGrpSpPr>
          <p:grpSpPr bwMode="auto">
            <a:xfrm>
              <a:off x="2154" y="2251"/>
              <a:ext cx="363" cy="136"/>
              <a:chOff x="1791" y="2115"/>
              <a:chExt cx="363" cy="136"/>
            </a:xfrm>
          </p:grpSpPr>
          <p:sp>
            <p:nvSpPr>
              <p:cNvPr id="30729" name="AutoShape 9"/>
              <p:cNvSpPr>
                <a:spLocks noChangeArrowheads="1"/>
              </p:cNvSpPr>
              <p:nvPr/>
            </p:nvSpPr>
            <p:spPr bwMode="auto">
              <a:xfrm>
                <a:off x="1791" y="2115"/>
                <a:ext cx="363" cy="13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0" name="Line 10"/>
              <p:cNvSpPr>
                <a:spLocks noChangeShapeType="1"/>
              </p:cNvSpPr>
              <p:nvPr/>
            </p:nvSpPr>
            <p:spPr bwMode="auto">
              <a:xfrm>
                <a:off x="1828" y="21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2880" y="2478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2880" y="2750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2880" y="2977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2880" y="3249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2880" y="3521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Freeform 17"/>
            <p:cNvSpPr>
              <a:spLocks/>
            </p:cNvSpPr>
            <p:nvPr/>
          </p:nvSpPr>
          <p:spPr bwMode="auto">
            <a:xfrm>
              <a:off x="1927" y="2115"/>
              <a:ext cx="953" cy="14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70"/>
                </a:cxn>
                <a:cxn ang="0">
                  <a:pos x="409" y="1270"/>
                </a:cxn>
              </a:cxnLst>
              <a:rect l="0" t="0" r="r" b="b"/>
              <a:pathLst>
                <a:path w="409" h="1270">
                  <a:moveTo>
                    <a:pt x="0" y="0"/>
                  </a:moveTo>
                  <a:lnTo>
                    <a:pt x="0" y="1270"/>
                  </a:lnTo>
                  <a:lnTo>
                    <a:pt x="409" y="12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1927" y="229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1927" y="2840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1927" y="306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1927" y="3339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Freeform 23"/>
            <p:cNvSpPr>
              <a:spLocks/>
            </p:cNvSpPr>
            <p:nvPr/>
          </p:nvSpPr>
          <p:spPr bwMode="auto">
            <a:xfrm>
              <a:off x="2381" y="2387"/>
              <a:ext cx="499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1"/>
                </a:cxn>
                <a:cxn ang="0">
                  <a:pos x="499" y="181"/>
                </a:cxn>
              </a:cxnLst>
              <a:rect l="0" t="0" r="r" b="b"/>
              <a:pathLst>
                <a:path w="499" h="181">
                  <a:moveTo>
                    <a:pt x="0" y="0"/>
                  </a:moveTo>
                  <a:lnTo>
                    <a:pt x="0" y="181"/>
                  </a:lnTo>
                  <a:lnTo>
                    <a:pt x="499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Freeform 25"/>
            <p:cNvSpPr>
              <a:spLocks/>
            </p:cNvSpPr>
            <p:nvPr/>
          </p:nvSpPr>
          <p:spPr bwMode="auto">
            <a:xfrm>
              <a:off x="1474" y="1770"/>
              <a:ext cx="272" cy="272"/>
            </a:xfrm>
            <a:custGeom>
              <a:avLst/>
              <a:gdLst/>
              <a:ahLst/>
              <a:cxnLst>
                <a:cxn ang="0">
                  <a:pos x="272" y="272"/>
                </a:cxn>
                <a:cxn ang="0">
                  <a:pos x="0" y="272"/>
                </a:cxn>
                <a:cxn ang="0">
                  <a:pos x="0" y="0"/>
                </a:cxn>
              </a:cxnLst>
              <a:rect l="0" t="0" r="r" b="b"/>
              <a:pathLst>
                <a:path w="272" h="272">
                  <a:moveTo>
                    <a:pt x="272" y="272"/>
                  </a:move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70" y="620688"/>
            <a:ext cx="8001000" cy="110807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ນການເ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5844" y="1942482"/>
            <a:ext cx="6052500" cy="4798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>
          <a:xfrm>
            <a:off x="285720" y="106347"/>
            <a:ext cx="8001000" cy="1108075"/>
          </a:xfrm>
          <a:noFill/>
          <a:ln/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ຜົ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ນການເ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ດວຽກ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533"/>
            <a:ext cx="5151467" cy="4656159"/>
          </a:xfrm>
        </p:spPr>
        <p:txBody>
          <a:bodyPr>
            <a:normAutofit/>
          </a:bodyPr>
          <a:lstStyle/>
          <a:p>
            <a:pPr marL="0" indent="539750">
              <a:lnSpc>
                <a:spcPct val="13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ຖ້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Click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ສ່ Yes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ຄວາມວ່າມີຄວາມພໍ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ໃຈ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site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າມ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າຫາກ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Click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ສ່ No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ກໍຄືບໍ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ພິ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ພໍ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ໃຈ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ພາຍ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ອກແ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ວໃ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ຫ້ກົ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ປຸ່ມ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Vote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ວຈະ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ໄດ້ດັ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1142984"/>
            <a:ext cx="3109913" cy="544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55587"/>
            <a:ext cx="8856984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ການຂຽນ 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Code 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vote</a:t>
            </a:r>
            <a:r>
              <a:rPr lang="th-TH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</a:t>
            </a:r>
            <a:b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Form ປ້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ບການ 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Vote</a:t>
            </a:r>
            <a:endParaRPr lang="th-TH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1643050"/>
            <a:ext cx="7456516" cy="5176837"/>
          </a:xfrm>
          <a:noFill/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&lt;html&gt;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&lt;head&gt;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&lt;title&gt;Thank You For Voting&lt;/title&gt;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&lt;/head&gt;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&lt;body&gt;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&lt;!--Put Your HTML Here --&gt;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&lt;font size="4"&gt;&lt;b&gt;DO YOU LIKE THIS WEB SITE:&lt;/b&gt;&lt;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 /&gt;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&lt;form action="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vote.php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</a:rPr>
              <a:t>"method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post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"&gt;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Vote Yes:&lt;input type="radio“ name="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vote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“ value="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yes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"&gt;&lt;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 /&gt;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Vote No:&lt;input type="radio“ name="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vote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“ value="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no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"&gt;&lt;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 /&gt;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&lt;input type="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</a:rPr>
              <a:t>submit"value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="VOTE"&gt;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&lt;/form&gt;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&lt;!--Put Your HTML Here --&gt;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&lt;/body&gt;</a:t>
            </a:r>
          </a:p>
          <a:p>
            <a:pPr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121602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votes</a:t>
            </a:r>
            <a:r>
              <a:rPr lang="th-TH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php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File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ບເ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ຊັນ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ຂອງການ 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Vote 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ຈຳ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ນວນ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າມາ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 site 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ພີ່ມ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ອລະ 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1</a:t>
            </a:r>
            <a:endParaRPr lang="th-TH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500174"/>
            <a:ext cx="4214843" cy="4929221"/>
          </a:xfrm>
          <a:noFill/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&lt;html&gt;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&lt;head&gt;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&lt;title&gt;Thank You For Voting&lt;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title&gt;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head&gt;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&lt;body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bgcolor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#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ffffff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text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#000000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!--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Put Your HTML Here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--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&lt;?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$vote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$_POST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'vote'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]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if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isset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$_POST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'vote'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]))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{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if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(!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empty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$_POST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'vote'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]))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{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if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$vote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yes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")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{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votegd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plus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txt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716463" y="1551137"/>
            <a:ext cx="4248150" cy="487825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votebd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neg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txt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abab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Yes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baba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No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}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elseif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$vote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no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")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{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votegd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neg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txt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votebd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plus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txt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abab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No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baba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Yes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}else {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echo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&lt;h3&gt;Sorry there was an error&lt;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&gt;Please contact the admin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h3&gt;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13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</a:rPr>
              <a:t>}</a:t>
            </a:r>
            <a:endParaRPr lang="th-TH" sz="20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27</a:t>
            </a:fld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214282" y="64886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Isset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ເປັນການກວດສອບວ່າຕົວປ່ຽນນີ້ມີຄ່າທີ່ບໍ່ແມ່ນ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ຫຼື ບໍ່</a:t>
            </a:r>
            <a:endParaRPr lang="th-TH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480"/>
            <a:ext cx="9144000" cy="89217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າງການ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ສຳຫຼ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ວດໃ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ຄະແນນ 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Vote 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85721" y="1643050"/>
            <a:ext cx="3857652" cy="5105400"/>
          </a:xfrm>
          <a:noFill/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fopen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votegd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,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rw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numa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fgets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$fp,9999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fclose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fopen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votegd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,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w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numa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+=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1;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fputs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fp,$numa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fclose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fopen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votebd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,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rw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$numb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fgets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$fpb,9999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fclose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fpb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fopen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votebd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,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w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AutoNum type="arabicPeriod" startAt="24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fputs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fpb,$numb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286248" y="1714488"/>
            <a:ext cx="4676777" cy="502626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fclose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fpb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$a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numa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$b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$numb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$num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$a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+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$b;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numaa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round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$num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*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100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numbb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round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$b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$num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*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100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anumaa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round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$num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*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300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anumbb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round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$b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$num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*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300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numnum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$a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+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$b;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echo '&lt;font size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4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face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arial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Votes For Do You Like This Site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533400" indent="-533400">
              <a:lnSpc>
                <a:spcPct val="120000"/>
              </a:lnSpc>
              <a:buClr>
                <a:srgbClr val="002060"/>
              </a:buClr>
              <a:buFontTx/>
              <a:buAutoNum type="arabicPeriod" startAt="36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&lt;font&gt;&lt;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20030"/>
            <a:ext cx="9144000" cy="820738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າງການ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ສຳຫຼ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ວດໃ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ຄະແນນ 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Vote 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1428736"/>
            <a:ext cx="4932362" cy="5143536"/>
          </a:xfrm>
          <a:noFill/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&lt;table width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100%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border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0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“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cellspacing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0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cellpadding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0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tr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&lt;td width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20%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'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abab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‘ 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td&gt;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&lt;td width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80%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img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src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home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gif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WIDTH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'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anumaa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'HEIGHT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15&gt;'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numaa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'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%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td&gt; 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tr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tr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&lt;td width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20%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&gt;'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baba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'&lt;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td&gt;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&lt;td width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80%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img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src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home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gif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"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WIDTH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'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anumbb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'HEIGHT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15&gt; '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numbb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'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%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td&gt;&lt;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tr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002060"/>
              </a:buClr>
              <a:buFont typeface="Wingdings" pitchFamily="2" charset="2"/>
              <a:buAutoNum type="arabicPeriod" startAt="48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table&gt;&lt;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76825" y="1428736"/>
            <a:ext cx="3959225" cy="480131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Now out of '.$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numnum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.' people who voted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&lt;/font&gt;';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}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elseif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(empty($_POST ['vote'])){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echo '&lt;font size="4"face="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arial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"&gt; Sorry you need to check one of the boxes&lt;/font&gt;';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}else {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echo '&lt;font size="4"face="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arial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"&gt; Sorry there was an error&lt;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&gt;Please contact admin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now&lt;/font&gt;'; }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}else {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echo '&lt;font size="4"face="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</a:rPr>
              <a:t>arial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"&gt; Sorry you need to check one of the boxes&lt;/font&gt;';}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 startAt="59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?&gt;</a:t>
            </a:r>
            <a:endParaRPr lang="th-TH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04088"/>
            <a:ext cx="9144000" cy="1367590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ໂດຍທົ່ວໄປ</a:t>
            </a:r>
            <a:endParaRPr lang="th-TH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274889"/>
            <a:ext cx="8577262" cy="4368821"/>
          </a:xfrm>
        </p:spPr>
        <p:txBody>
          <a:bodyPr>
            <a:normAutofit/>
          </a:bodyPr>
          <a:lstStyle/>
          <a:p>
            <a:pPr marL="0" indent="625475">
              <a:lnSpc>
                <a:spcPct val="140000"/>
              </a:lnSpc>
              <a:buFont typeface="Wingdings" pitchFamily="2" charset="2"/>
              <a:buNone/>
            </a:pP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World Wide Web, HTML Form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ສຳຄັ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ແລະ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ຈຳ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ໃນການ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Server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ດ້ມີ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ການອອກແບບເ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ອແລກ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ແລະ 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ທາງ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 Forms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04006"/>
            <a:ext cx="8318500" cy="820738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າງການ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ສຳຫຼ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ວດໃ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ຄະແນນ 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Vote </a:t>
            </a:r>
            <a:r>
              <a:rPr lang="th-TH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1406" y="1142984"/>
            <a:ext cx="5857916" cy="2786082"/>
          </a:xfrm>
        </p:spPr>
        <p:txBody>
          <a:bodyPr>
            <a:noAutofit/>
          </a:bodyPr>
          <a:lstStyle/>
          <a:p>
            <a:pPr marL="571500" indent="-571500">
              <a:buClr>
                <a:srgbClr val="002060"/>
              </a:buClr>
              <a:buFont typeface="Wingdings" pitchFamily="2" charset="2"/>
              <a:buAutoNum type="arabicPeriod" startAt="69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&lt;!--Put Your HTML Here --&gt;</a:t>
            </a:r>
          </a:p>
          <a:p>
            <a:pPr marL="571500" indent="-571500">
              <a:buClr>
                <a:srgbClr val="002060"/>
              </a:buClr>
              <a:buFont typeface="Wingdings" pitchFamily="2" charset="2"/>
              <a:buAutoNum type="arabicPeriod" startAt="69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&gt;&lt;input type="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button"name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Back"value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</a:p>
          <a:p>
            <a:pPr marL="571500" indent="-571500">
              <a:buClr>
                <a:srgbClr val="002060"/>
              </a:buClr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       "&lt;-Click here to continue voted-&gt;"</a:t>
            </a:r>
          </a:p>
          <a:p>
            <a:pPr marL="571500" indent="-571500">
              <a:buClr>
                <a:srgbClr val="002060"/>
              </a:buClr>
              <a:buFont typeface="Wingdings" pitchFamily="2" charset="2"/>
              <a:buAutoNum type="arabicPeriod" startAt="69"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onclick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="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</a:rPr>
              <a:t>history.back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(-1)"&gt;</a:t>
            </a:r>
          </a:p>
          <a:p>
            <a:pPr marL="571500" indent="-571500">
              <a:buClr>
                <a:srgbClr val="002060"/>
              </a:buClr>
              <a:buFont typeface="Wingdings" pitchFamily="2" charset="2"/>
              <a:buAutoNum type="arabicPeriod" startAt="69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&lt;/body&gt;</a:t>
            </a:r>
          </a:p>
          <a:p>
            <a:pPr marL="571500" indent="-571500">
              <a:buClr>
                <a:srgbClr val="002060"/>
              </a:buClr>
              <a:buFont typeface="Wingdings" pitchFamily="2" charset="2"/>
              <a:buAutoNum type="arabicPeriod" startAt="69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</a:rPr>
              <a:t>&lt;/html&gt;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3933825"/>
            <a:ext cx="2895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1863" y="1412875"/>
            <a:ext cx="30194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79388" y="4071942"/>
            <a:ext cx="2447925" cy="280076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388" indent="-179388">
              <a:buFontTx/>
              <a:buChar char="•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plus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Text File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າຂອງການເ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ອກ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Yes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179388" indent="-179388">
              <a:buFontTx/>
              <a:buChar char="•"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neg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Text File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າຂອງການເ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ອກ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No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5651500" y="3860800"/>
            <a:ext cx="720725" cy="4762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30</a:t>
            </a:fld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76138"/>
            <a:ext cx="8001000" cy="1036638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 ແລະ ການ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Files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571612"/>
            <a:ext cx="8720138" cy="5000660"/>
          </a:xfrm>
        </p:spPr>
        <p:txBody>
          <a:bodyPr>
            <a:noAutofit/>
          </a:bodyPr>
          <a:lstStyle/>
          <a:p>
            <a:pPr marL="0" indent="53975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ບການ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touch</a:t>
            </a:r>
            <a:r>
              <a:rPr lang="th-TH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ການລຶ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ບຈະໃ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ຊ້ຄຳສັ່ງ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unlink</a:t>
            </a:r>
            <a:r>
              <a:rPr lang="th-TH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 marL="0" indent="5397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myfile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txt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touch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ດັ່ງນີ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້:</a:t>
            </a:r>
            <a:endParaRPr lang="th-TH" sz="28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&lt;?PHP</a:t>
            </a:r>
          </a:p>
          <a:p>
            <a:pPr marL="0" indent="5397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touch("myfile.txt");</a:t>
            </a:r>
          </a:p>
          <a:p>
            <a:pPr marL="0" indent="5397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?&gt;</a:t>
            </a:r>
          </a:p>
          <a:p>
            <a:pPr marL="0" indent="53975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ການລຶບຈະໃ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unlink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ດັ່ງນີ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້:</a:t>
            </a:r>
          </a:p>
          <a:p>
            <a:pPr marL="0" indent="5397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&lt;? PHP</a:t>
            </a:r>
            <a:endParaRPr lang="en-US" sz="28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5397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unlink</a:t>
            </a:r>
            <a:r>
              <a:rPr lang="th-TH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myfile</a:t>
            </a:r>
            <a:r>
              <a:rPr lang="th-TH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;</a:t>
            </a:r>
          </a:p>
          <a:p>
            <a:pPr marL="0" indent="5397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800" b="1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9361" y="4572889"/>
            <a:ext cx="1655763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31</a:t>
            </a:fld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8001000" cy="963613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Lock Files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85860"/>
            <a:ext cx="8748712" cy="5599524"/>
          </a:xfrm>
        </p:spPr>
        <p:txBody>
          <a:bodyPr>
            <a:normAutofit fontScale="92500"/>
          </a:bodyPr>
          <a:lstStyle/>
          <a:p>
            <a:pPr marL="0" indent="442913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ຽນແປງ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ນຈະໃ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flock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ຈະມີ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ຂໍ້ກຳນົ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Lock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LOCK_SH 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ຫ້ອ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ດ້,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ຕ່ບໍ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ສາມາດຂຽນ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ດ້, LOCK_EX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 Files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າວ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າດ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 ແລະ ຂຽນໄ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ດ້, LOCK_UN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442913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Lock Files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test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fp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fopen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or die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couldn't open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	flock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fp,LOCK_EX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exclusive lock </a:t>
            </a:r>
          </a:p>
          <a:p>
            <a:pPr marL="0" indent="442913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write to the file </a:t>
            </a:r>
          </a:p>
          <a:p>
            <a:pPr marL="0" indent="442913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flock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fp,LOCK_UN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release the lock </a:t>
            </a:r>
          </a:p>
          <a:p>
            <a:pPr marL="0" indent="442913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fclose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fp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9163"/>
            <a:ext cx="9144000" cy="963613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Directories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428736"/>
            <a:ext cx="8607454" cy="5357826"/>
          </a:xfrm>
        </p:spPr>
        <p:txBody>
          <a:bodyPr>
            <a:normAutofit/>
          </a:bodyPr>
          <a:lstStyle/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Directory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ມີຄຳສັ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ລຸ່ມນີ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mdir</a:t>
            </a:r>
            <a:r>
              <a:rPr lang="th-TH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opendir</a:t>
            </a:r>
            <a:r>
              <a:rPr lang="th-TH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rmdir</a:t>
            </a:r>
            <a:r>
              <a:rPr lang="th-TH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readdir</a:t>
            </a:r>
            <a:r>
              <a:rPr lang="th-TH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າວຈະໃ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ຊ້ກັ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ບປະ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ດການ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Unix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mkdir</a:t>
            </a:r>
            <a:r>
              <a:rPr lang="th-TH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Directory</a:t>
            </a:r>
            <a:endParaRPr lang="th-TH" sz="2400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mkdir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testdir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,0777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; 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global read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write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execute permissions 	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mkdir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testdir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,0755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)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;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//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world and group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read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execute only 	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owner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read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write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execute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rmdir</a:t>
            </a:r>
            <a:r>
              <a:rPr lang="th-TH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Directory</a:t>
            </a:r>
            <a:endParaRPr lang="th-TH" sz="2400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rmdir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testdir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;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3</a:t>
            </a:r>
            <a:r>
              <a:rPr lang="th-TH" sz="2400" b="1" u="sng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opendir</a:t>
            </a:r>
            <a:r>
              <a:rPr lang="th-TH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Directory</a:t>
            </a:r>
            <a:endParaRPr lang="th-TH" sz="2400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$dh 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opendir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testdir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")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;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33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39757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ການເຮັດວຽກຂອງ 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ກັບ 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HTML Form</a:t>
            </a:r>
            <a:endParaRPr lang="th-TH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00108"/>
            <a:ext cx="8820150" cy="1071570"/>
          </a:xfrm>
        </p:spPr>
        <p:txBody>
          <a:bodyPr/>
          <a:lstStyle/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ອນການ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 Form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ວຽກ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ຈຳ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ຮູ້ຈັ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ປ່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ຽນປະເພດ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Super global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ງລາຍລະອຽດ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ລຸ່ມນີ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4</a:t>
            </a:fld>
            <a:endParaRPr lang="th-TH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00240"/>
          <a:ext cx="8286808" cy="4714881"/>
        </p:xfrm>
        <a:graphic>
          <a:graphicData uri="http://schemas.openxmlformats.org/drawingml/2006/table">
            <a:tbl>
              <a:tblPr/>
              <a:tblGrid>
                <a:gridCol w="144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6"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$_COOKIE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ບັນຈຸເອົາລະຫັດ ແລະ ຄ່າທີ່ກໍານົດໂດຍ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Browser cookies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66"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$_ENV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ບັນຈຸເອົາລະຫັດ ແລະ ຄ່າທີ່ກໍານົດໂດຍຄໍາສັ່ງ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66"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$_FILES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ບັນຈຸເອົາຂໍ້ມູນກ່ຽວກັບການ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Uploaded Files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533"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$_GET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ບັນຈຸເອົາລະຫັດ ແລະ ຄ່າທີ່ສົ່ງໄປໃຫ້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Script </a:t>
                      </a: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ໂດຍການນໍາໃຊ້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 </a:t>
                      </a: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ຊື່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 </a:t>
                      </a: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ຜ່ານທາງ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533"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$_POST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ບັນຈຸເອົາລະຫັດ ແລະ ຄ່າທີ່ສົ່ງໄປໃຫ້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Script </a:t>
                      </a: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ໂດຍການນໍາໃຊ້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 </a:t>
                      </a: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ຊື່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 </a:t>
                      </a: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ຜ່ານທາງ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533"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$_REQUUEST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ເປັນການລວມກັນຂອງ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 </a:t>
                      </a: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ທີ່ມີການປັນຈຸຄ່າຈາກຕົວປ່ຽນ $_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GET, $_POST and $_COOKIES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superglobal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arrays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66"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$_SERVER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ຕົວປ່ຽນທີ່ມີຢູ່ໃນ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Server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533"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$_GLOBALS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ບັນຈຸເອົາຕົວປ່ຽນທີ່ເປັນ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Global </a:t>
                      </a:r>
                      <a:r>
                        <a:rPr lang="lo-LA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Saysettha OT" pitchFamily="34" charset="-34"/>
                        </a:rPr>
                        <a:t>ທັງໝົດ ທີ່ມີການພົວພັນກັບຄໍາສັ່ງທີ່ມີການເຮັດວຽກຢູ່ໃນປັດຈຸບັນ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946"/>
            <a:ext cx="9144000" cy="1108075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ດວຽກຂອງ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Files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825624"/>
            <a:ext cx="8577262" cy="4746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Files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ເອກະສານ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include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Directories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</a:pP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</a:pP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</a:pP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ການຂຽນ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ງໃນ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</a:pP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ແລະ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</a:pP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Lock Files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</a:pP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Directories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1546"/>
            <a:ext cx="9144000" cy="1052498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ຊ້ Files 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ເອກະສານ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include</a:t>
            </a:r>
            <a:r>
              <a:rPr lang="th-TH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2230461"/>
            <a:ext cx="8577262" cy="4484687"/>
          </a:xfrm>
        </p:spPr>
        <p:txBody>
          <a:bodyPr>
            <a:normAutofit/>
          </a:bodyPr>
          <a:lstStyle/>
          <a:p>
            <a:pPr marL="0" indent="53975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include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Function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ເອກະສານ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ນພາກ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ວນຂອງເອກະສານ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ກມາ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ດ້,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ນອກ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include</a:t>
            </a:r>
            <a:r>
              <a:rPr lang="th-TH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ງສາມາດໃ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include_once</a:t>
            </a:r>
            <a:r>
              <a:rPr lang="th-TH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include_path</a:t>
            </a:r>
            <a:r>
              <a:rPr lang="th-TH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Project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ໃຫ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ໆ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ທີ່ມີ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ຊ້ຫຼ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53975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include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Files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ເອກະສານ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239824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ການກວດສອບ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Directories</a:t>
            </a:r>
            <a:endParaRPr lang="th-TH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577262" cy="5286388"/>
          </a:xfrm>
        </p:spPr>
        <p:txBody>
          <a:bodyPr>
            <a:noAutofit/>
          </a:bodyPr>
          <a:lstStyle/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ບການກວດສອບ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Directories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ໃຊ້ຄຳສັ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ລຸ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539750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file_exists(),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539750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is_file(),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is_dir(),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539750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is_readable(),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539750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is_writable(),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539750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is_executable(),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539750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filesize(),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fileatime(),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539750">
              <a:lnSpc>
                <a:spcPct val="120000"/>
              </a:lnSpc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filectime()...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642918"/>
            <a:ext cx="8001000" cy="963613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808"/>
            <a:ext cx="8253412" cy="2232025"/>
          </a:xfrm>
          <a:noFill/>
          <a:ln>
            <a:solidFill>
              <a:srgbClr val="0000FF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ດ້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file_exists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if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file_exists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"))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print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The file exists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!"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6450" y="4121447"/>
            <a:ext cx="4105275" cy="2046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68313" y="4365104"/>
            <a:ext cx="3714776" cy="12126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ກໍລະນີທີ່ມີເອກະສານທີ່ຊື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test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ແລ້ວ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34974"/>
            <a:ext cx="8001000" cy="1036638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2324100"/>
          </a:xfrm>
          <a:noFill/>
          <a:ln>
            <a:solidFill>
              <a:srgbClr val="0000FF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sz="26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ການກວດສອບ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ດ້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is_file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if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is_file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"))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 print 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test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is a file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!"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</a:rPr>
              <a:t>?&gt;</a:t>
            </a:r>
            <a:endParaRPr lang="th-TH" sz="26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66738" y="4581128"/>
            <a:ext cx="3352828" cy="12126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ກໍລະນີທີ່ມີເອກະສານທີ່ຊື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test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txt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ແລ້ວ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9667" y="4278503"/>
            <a:ext cx="4321175" cy="2389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DC4F-6B69-4EED-802C-FC8E6916DA37}" type="slidenum">
              <a:rPr lang="en-US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1373</TotalTime>
  <Words>3336</Words>
  <Application>Microsoft Office PowerPoint</Application>
  <PresentationFormat>On-screen Show (4:3)</PresentationFormat>
  <Paragraphs>373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Constantia</vt:lpstr>
      <vt:lpstr>Saysettha OT</vt:lpstr>
      <vt:lpstr>Times New Roman</vt:lpstr>
      <vt:lpstr>Verdana</vt:lpstr>
      <vt:lpstr>Wingdings</vt:lpstr>
      <vt:lpstr>Wingdings 2</vt:lpstr>
      <vt:lpstr>Flow</vt:lpstr>
      <vt:lpstr>PowerPoint Presentation</vt:lpstr>
      <vt:lpstr>PowerPoint Presentation</vt:lpstr>
      <vt:lpstr>ໂດຍທົ່ວໄປ</vt:lpstr>
      <vt:lpstr>ການເຮັດວຽກຂອງ PHP ກັບ HTML Form</vt:lpstr>
      <vt:lpstr>ການເຮັດວຽກຂອງ PHP ກັບ Files</vt:lpstr>
      <vt:lpstr>ການເອີ້ນໃຊ້ Files ເອກະສານດ້ວຍ include()</vt:lpstr>
      <vt:lpstr>ການກວດສອບ Files ແລະ Directories</vt:lpstr>
      <vt:lpstr>ຕົວຢ່າງ</vt:lpstr>
      <vt:lpstr>ຕົວຢ່າງ (ຕໍ່)</vt:lpstr>
      <vt:lpstr>ຕົວຢ່າງ (ຕໍ່)</vt:lpstr>
      <vt:lpstr>ຕົວຢ່າງ (ຕໍ່)</vt:lpstr>
      <vt:lpstr>ຕົວຢ່າງ (ຕໍ່)</vt:lpstr>
      <vt:lpstr>ຕົວຢ່າງ (ຕໍ່)</vt:lpstr>
      <vt:lpstr>ຕົວຢ່າງ (ຕໍ່)</vt:lpstr>
      <vt:lpstr>ຕົວຢ່າງ (ຕໍ່)</vt:lpstr>
      <vt:lpstr>ຕົວຢ່າງ (ຕໍ່)</vt:lpstr>
      <vt:lpstr>ຕົວຢ່າງ (ຕໍ່)</vt:lpstr>
      <vt:lpstr>ການເປີດ Files ຂໍ້ມູນ</vt:lpstr>
      <vt:lpstr>ການອ່ານຂໍ້ມູນຈາກ Files</vt:lpstr>
      <vt:lpstr>ຜົນການ Run</vt:lpstr>
      <vt:lpstr>ການຂຽນຂໍ້ມູນລົງໃນ Files</vt:lpstr>
      <vt:lpstr>ຕົວຢ່າງ 1: ການຂຽນຂໍ້ມູນລົງໃນ Files ຊື່ test2.txt (ຕໍ່)</vt:lpstr>
      <vt:lpstr>ການສ້າງການສຳຫຼວດໃຫ້ຄະແນນ (Vote)</vt:lpstr>
      <vt:lpstr>ຜົນການເຮັດວຽກດັ່ງນີ້:</vt:lpstr>
      <vt:lpstr>ຜົນການເຮັດວຽກ (ຕໍ່)</vt:lpstr>
      <vt:lpstr>ການຂຽນ Code ຂອງ vote.html ເປັນ  Form ປ້ອນຂໍ້ມູນ ສຳລັບການ Vote</vt:lpstr>
      <vt:lpstr>votes.php ເປັນ File ສຳລັບນັບເປີເຊັນຂອງການ Vote ແລະ ຈຳນວນຜູ້ເຂົ້າມາ Web site ເພີ່ມເທື່ອລະ 1</vt:lpstr>
      <vt:lpstr>ການສ້າງການສຳຫຼວດໃຫ້ຄະແນນ (Vote )</vt:lpstr>
      <vt:lpstr>ການສ້າງການສຳຫຼວດໃຫ້ຄະແນນ (Vote )</vt:lpstr>
      <vt:lpstr>ການສ້າງການສຳຫຼວດໃຫ້ຄະແນນ (Vote )</vt:lpstr>
      <vt:lpstr>ການສ້າງ ແລະ ການລຶບ Files</vt:lpstr>
      <vt:lpstr>ການ Lock Files</vt:lpstr>
      <vt:lpstr>ການເຮັດວຽກກັບ Directories</vt:lpstr>
    </vt:vector>
  </TitlesOfParts>
  <Company>NUOL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Amone</dc:creator>
  <cp:lastModifiedBy>Acer</cp:lastModifiedBy>
  <cp:revision>320</cp:revision>
  <dcterms:created xsi:type="dcterms:W3CDTF">2008-10-10T00:42:46Z</dcterms:created>
  <dcterms:modified xsi:type="dcterms:W3CDTF">2021-01-30T13:21:55Z</dcterms:modified>
</cp:coreProperties>
</file>