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61" r:id="rId2"/>
    <p:sldId id="262" r:id="rId3"/>
    <p:sldId id="263" r:id="rId4"/>
    <p:sldId id="264" r:id="rId5"/>
    <p:sldId id="266" r:id="rId6"/>
    <p:sldId id="267" r:id="rId7"/>
    <p:sldId id="268" r:id="rId8"/>
    <p:sldId id="270" r:id="rId9"/>
    <p:sldId id="273" r:id="rId10"/>
    <p:sldId id="278" r:id="rId11"/>
  </p:sldIdLst>
  <p:sldSz cx="9144000" cy="6858000" type="screen4x3"/>
  <p:notesSz cx="6742113" cy="9872663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660"/>
  </p:normalViewPr>
  <p:slideViewPr>
    <p:cSldViewPr>
      <p:cViewPr varScale="1">
        <p:scale>
          <a:sx n="61" d="100"/>
          <a:sy n="61" d="100"/>
        </p:scale>
        <p:origin x="12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FF0CB-DE82-4F28-A59E-8307EF913C81}" type="datetimeFigureOut">
              <a:rPr lang="en-US" smtClean="0"/>
              <a:pPr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FDC35-757B-40F6-9A2E-964933CF6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2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DC35-757B-40F6-9A2E-964933CF6D7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DC35-757B-40F6-9A2E-964933CF6D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DC35-757B-40F6-9A2E-964933CF6D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8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DC35-757B-40F6-9A2E-964933CF6D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93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DC35-757B-40F6-9A2E-964933CF6D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DC35-757B-40F6-9A2E-964933CF6D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4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DC35-757B-40F6-9A2E-964933CF6D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83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DC35-757B-40F6-9A2E-964933CF6D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DC35-757B-40F6-9A2E-964933CF6D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85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DC35-757B-40F6-9A2E-964933CF6D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630A-450D-40DA-AD0F-195E3A7B33AF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E6F7-A865-4D27-BCB1-4E16C0021B29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F284-D2DD-44AD-888B-3DDEF3FB9FA4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9928-6307-4B28-B933-C2D32D029F22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713B-3AE2-4365-96BC-5D2E7601F702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65A-8EF4-4214-851E-DF2D8CAB8B90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71C4-7F74-4797-8139-28FDC7D99E75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D20A-C635-4817-9A5A-373945E18881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DC4B-C5E8-4823-B86E-FAFD6D0604D4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F7E8-FE5F-44F7-9450-C2EE63C0FB9C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06125F-A6EA-4658-B517-9A729734E929}" type="slidenum">
              <a:rPr lang="en-US" smtClean="0"/>
              <a:pPr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67388C-ABAD-473A-AF14-482A52B71C00}" type="slidenum">
              <a:rPr lang="en-US" smtClean="0"/>
              <a:pPr/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14364"/>
            <a:ext cx="8858280" cy="1143000"/>
          </a:xfrm>
          <a:noFill/>
          <a:ln/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th-TH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Cookie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່)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2214554"/>
            <a:ext cx="8675688" cy="4357718"/>
          </a:xfrm>
        </p:spPr>
        <p:txBody>
          <a:bodyPr>
            <a:normAutofit/>
          </a:bodyPr>
          <a:lstStyle/>
          <a:p>
            <a:pPr marL="0" indent="539750">
              <a:lnSpc>
                <a:spcPct val="140000"/>
              </a:lnSpc>
              <a:buFont typeface="Wingdings" pitchFamily="2" charset="2"/>
              <a:buNone/>
            </a:pP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ມື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Browser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ຕິ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ໄປ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ຍັ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ໃດ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ໜຶ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ງແ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ສິ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ທຳອິ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Browser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ຕ້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ອງເ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ຮັ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ຄືຄົ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ນຫາ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ຂໍ້ມູ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ຢູ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ໃນເ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</a:t>
            </a:r>
            <a:r>
              <a:rPr lang="th-TH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ຖ້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ນັ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ຄວາມ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ສຳພັ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ທີ່ຕິ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ຕໍ່ຢູ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ຈະ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ຖື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ສົ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ງໄປ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ຍັ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9928-6307-4B28-B933-C2D32D029F22}" type="slidenum">
              <a:rPr lang="en-US" smtClean="0"/>
              <a:pPr/>
              <a:t>1</a:t>
            </a:fld>
            <a:endParaRPr lang="th-T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99050"/>
            <a:ext cx="3996433" cy="1143000"/>
          </a:xfrm>
        </p:spPr>
        <p:txBody>
          <a:bodyPr/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Static Method</a:t>
            </a:r>
            <a:endParaRPr lang="th-TH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highlight>
                <a:srgbClr val="FFFF00"/>
              </a:highlight>
              <a:latin typeface="Times New Roman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25759" y="1853105"/>
            <a:ext cx="3744913" cy="4267200"/>
          </a:xfrm>
        </p:spPr>
        <p:txBody>
          <a:bodyPr/>
          <a:lstStyle/>
          <a:p>
            <a:pPr marL="0" indent="441325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ໝາຍເຖິງ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ທີ່ມີການລະບຸເປັນແບບ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ເຊິ່ງເອີ້ນຜ່ານ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ໄດ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້,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ກໍລະນີລະບຸແບບ</a:t>
            </a:r>
            <a:r>
              <a:rPr lang="th-TH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ເອົາໄວ້ເມື່ອເອີ້ນໃຊ້ສາມາດ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ເອີ້ນຄ່າ</a:t>
            </a:r>
            <a:r>
              <a:rPr lang="th-TH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ທີ່ເປັນ</a:t>
            </a:r>
            <a:r>
              <a:rPr lang="th-TH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ຄືກັນເທົ່ານັ້ນD</a:t>
            </a:r>
            <a:endParaRPr lang="th-TH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003358" y="1170550"/>
            <a:ext cx="5147567" cy="5632311"/>
          </a:xfrm>
          <a:prstGeom prst="rect">
            <a:avLst/>
          </a:prstGeom>
          <a:solidFill>
            <a:srgbClr val="92D05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class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MyClass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  {</a:t>
            </a:r>
            <a:b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 public   var myPro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p1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: Number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=1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; 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 private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 myProp2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 Number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2;</a:t>
            </a:r>
            <a:b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 static public var myPro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p3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:Number =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3;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 static private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 myProp4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 Number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=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4;</a:t>
            </a:r>
            <a:b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function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MyClass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()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{</a:t>
            </a:r>
            <a:b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 }</a:t>
            </a:r>
            <a:b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  function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setMyProp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num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Number,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newVal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Number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):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Void {</a:t>
            </a:r>
            <a:b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       this["myProp"+num] = newVal;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 }</a:t>
            </a:r>
            <a:b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  static function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getMyProp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()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 Number {</a:t>
            </a:r>
            <a:b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      return myPro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p3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 + myPro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p4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;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  }</a:t>
            </a:r>
            <a:b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</a:br>
            <a:r>
              <a:rPr lang="th-TH" sz="2400" dirty="0">
                <a:solidFill>
                  <a:srgbClr val="002060"/>
                </a:solidFill>
                <a:latin typeface="Times New Roman" pitchFamily="18" charset="0"/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9928-6307-4B28-B933-C2D32D029F22}" type="slidenum">
              <a:rPr lang="en-US" smtClean="0"/>
              <a:pPr/>
              <a:t>10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effectLst>
            <a:outerShdw dist="35921" dir="2700000" algn="ctr" rotWithShape="0">
              <a:srgbClr val="FF99FF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ຕິ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ຕັ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ງ 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ຈາກ 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Times New Roman" pitchFamily="18" charset="0"/>
              </a:rPr>
              <a:t>PHP</a:t>
            </a:r>
            <a:endParaRPr lang="th-TH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340768"/>
            <a:ext cx="8577262" cy="5517232"/>
          </a:xfrm>
        </p:spPr>
        <p:txBody>
          <a:bodyPr>
            <a:noAutofit/>
          </a:bodyPr>
          <a:lstStyle/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ຄ່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ທີ່ຖື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ອີ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ນໃ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ດັ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ນີ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້:  </a:t>
            </a:r>
          </a:p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setcookie</a:t>
            </a:r>
            <a:r>
              <a:rPr lang="th-TH" sz="24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()</a:t>
            </a:r>
            <a:r>
              <a:rPr lang="en-US" sz="24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ສຳລັ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າຂອງ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ຄ່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ຕ່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າງໆໃນ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setcookie</a:t>
            </a:r>
            <a:r>
              <a:rPr lang="th-TH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()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ນັ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ນຈະ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ຄວາມໝາຍດຽວ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set_cookie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sz="24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ບແບບ</a:t>
            </a:r>
            <a:r>
              <a:rPr lang="th-TH" sz="24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</a:p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setcookie</a:t>
            </a:r>
            <a:r>
              <a:rPr lang="th-TH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 name </a:t>
            </a:r>
            <a:r>
              <a:rPr lang="th-TH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 value </a:t>
            </a:r>
            <a:r>
              <a:rPr lang="th-TH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expire </a:t>
            </a:r>
            <a:r>
              <a:rPr lang="th-TH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 path </a:t>
            </a:r>
            <a:r>
              <a:rPr lang="th-TH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 domain </a:t>
            </a:r>
            <a:r>
              <a:rPr lang="th-TH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secure </a:t>
            </a:r>
            <a:r>
              <a:rPr lang="th-TH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]]]]]).</a:t>
            </a:r>
          </a:p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ການໃ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setcookie</a:t>
            </a:r>
            <a:r>
              <a:rPr lang="th-TH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()</a:t>
            </a:r>
          </a:p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&lt;?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setcookie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ck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Hello,my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cookie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,time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+3600,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cookie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/")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echo 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http_cookie_vars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["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"]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42913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9928-6307-4B28-B933-C2D32D029F22}" type="slidenum">
              <a:rPr lang="en-US" smtClean="0"/>
              <a:pPr/>
              <a:t>2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94" y="98782"/>
            <a:ext cx="8229600" cy="829888"/>
          </a:xfrm>
          <a:effectLst>
            <a:outerShdw dist="35921" dir="2700000" algn="ctr" rotWithShape="0">
              <a:srgbClr val="FF99FF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ການໃ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 ຮ່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ວມ</a:t>
            </a:r>
            <a:r>
              <a:rPr 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ບ 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Times New Roman" pitchFamily="18" charset="0"/>
              </a:rPr>
              <a:t>Session</a:t>
            </a:r>
            <a:endParaRPr lang="th-TH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052736"/>
            <a:ext cx="8643966" cy="5805264"/>
          </a:xfrm>
        </p:spPr>
        <p:txBody>
          <a:bodyPr>
            <a:noAutofit/>
          </a:bodyPr>
          <a:lstStyle/>
          <a:p>
            <a:pPr marL="0" indent="442913">
              <a:buFont typeface="Wingdings" pitchFamily="2" charset="2"/>
              <a:buNone/>
            </a:pP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ບາງ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ຄັ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ງອາດ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ມີບັ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ນຫາໃນການໃ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ນື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ອງຈາກ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Browser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ບໍ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ຍອມ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ຜູ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ອາດຈະ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Disable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ບໍ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Browser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ວິທີ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ທາງ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ຮ່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ວມ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ມື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ອໃ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ວສາມາດ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 ແລະ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າຂອງ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ຜ່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ານທາງ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ໄ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ລີ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ຍໂດຍ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ດັ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ໄປ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ນີ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້:</a:t>
            </a:r>
            <a:endParaRPr lang="th-TH" sz="2400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  <a:p>
            <a:pPr marL="0" indent="442913"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Session_set_cookie_parameter</a:t>
            </a:r>
            <a:r>
              <a:rPr lang="th-TH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442913"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ຈະທໍາການ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ຕ່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າງໆໃ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ຫ້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ດ້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ວຍ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  <a:p>
            <a:pPr marL="0" indent="442913">
              <a:buFont typeface="Wingdings" pitchFamily="2" charset="2"/>
              <a:buNone/>
            </a:pPr>
            <a:r>
              <a:rPr lang="en-US" sz="2400" b="1" u="sng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sz="24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ບແບບ</a:t>
            </a:r>
            <a:r>
              <a:rPr lang="th-TH" sz="24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</a:p>
          <a:p>
            <a:pPr marL="0" indent="442913"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session_set_cookie_parameter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lifetime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,string path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,string domain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]])</a:t>
            </a:r>
          </a:p>
          <a:p>
            <a:pPr marL="0" indent="442913">
              <a:buFont typeface="Wingdings" pitchFamily="2" charset="2"/>
              <a:buNone/>
            </a:pP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ໂດຍທ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ີ່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Lifetime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ໝາຍເ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ຖິ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ວງເວລາເ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ຮັ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ດວຽກຂອງ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42913"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ໝາຍເ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ຖິ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ອີ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ນໃ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42913"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ໝາຍເ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ຖິ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ອີ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ນໃ</a:t>
            </a:r>
            <a:r>
              <a:rPr lang="en-US" sz="24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Cookie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9928-6307-4B28-B933-C2D32D029F22}" type="slidenum">
              <a:rPr lang="en-US" smtClean="0"/>
              <a:pPr/>
              <a:t>3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714356"/>
            <a:ext cx="8001000" cy="892175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Session_get_cookie_parameter</a:t>
            </a:r>
            <a:r>
              <a:rPr lang="th-TH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()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79"/>
            <a:ext cx="8686800" cy="4785995"/>
          </a:xfrm>
        </p:spPr>
        <p:txBody>
          <a:bodyPr>
            <a:normAutofit/>
          </a:bodyPr>
          <a:lstStyle/>
          <a:p>
            <a:pPr marL="0" indent="539750">
              <a:lnSpc>
                <a:spcPct val="120000"/>
              </a:lnSpc>
              <a:buFont typeface="Wingdings" pitchFamily="2" charset="2"/>
              <a:buNone/>
            </a:pP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Session_get_cookie_parameter</a:t>
            </a:r>
            <a:r>
              <a:rPr lang="th-TH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ຮັ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ຄ່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ຕ່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າງໆຈາກ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ດ້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ວຍ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ໂດຍຈະເ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ບິ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ຄ່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ບມາເ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ທີ່ເກັ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ຄ່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Lifetime, Path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ແລະ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Domain</a:t>
            </a:r>
            <a:endParaRPr lang="th-TH" sz="3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539750">
              <a:lnSpc>
                <a:spcPct val="120000"/>
              </a:lnSpc>
              <a:buFont typeface="Wingdings" pitchFamily="2" charset="2"/>
              <a:buNone/>
            </a:pPr>
            <a:r>
              <a:rPr lang="en-US" sz="3200" b="1" u="sng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sz="32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ບແບບ</a:t>
            </a:r>
            <a:r>
              <a:rPr lang="th-TH" sz="32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</a:p>
          <a:p>
            <a:pPr marL="0" indent="539750">
              <a:lnSpc>
                <a:spcPct val="12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session_set_cookie_parameter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9928-6307-4B28-B933-C2D32D029F22}" type="slidenum">
              <a:rPr lang="en-US" smtClean="0"/>
              <a:pPr/>
              <a:t>4</a:t>
            </a:fld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35921" dir="2700000" algn="ctr" rotWithShape="0">
              <a:srgbClr val="FF99FF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lo-LA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າງ </a:t>
            </a:r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Times New Roman" pitchFamily="18" charset="0"/>
              </a:rPr>
              <a:t>Session</a:t>
            </a:r>
            <a:endParaRPr lang="th-TH" sz="6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88840"/>
            <a:ext cx="8604448" cy="324036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None/>
            </a:pPr>
            <a:r>
              <a:rPr lang="en-US" sz="4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ຂັ</a:t>
            </a:r>
            <a:r>
              <a:rPr lang="en-US" sz="4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4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ນຕອນ</a:t>
            </a:r>
            <a:r>
              <a:rPr lang="en-US" sz="4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4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າງ </a:t>
            </a:r>
            <a:r>
              <a:rPr lang="en-US" sz="4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4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48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ມີດັ່ງນີ</a:t>
            </a:r>
            <a:r>
              <a:rPr lang="en-US" sz="4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th-TH" sz="48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</a:t>
            </a:r>
          </a:p>
          <a:p>
            <a:pPr marL="571500" indent="-571500"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ລີ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</a:t>
            </a:r>
            <a:endParaRPr lang="th-TH" sz="3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571500" indent="-571500"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ຽນ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</a:t>
            </a:r>
            <a:endParaRPr lang="th-TH" sz="3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Clr>
                <a:srgbClr val="002060"/>
              </a:buClr>
              <a:buFont typeface="Wingdings" pitchFamily="2" charset="2"/>
              <a:buAutoNum type="arabicPeriod"/>
            </a:pP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ຍົ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ລີ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ຽນ ແລະ ການ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ທຳ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ລາຍ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</a:t>
            </a:r>
            <a:endParaRPr lang="th-TH" sz="3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9928-6307-4B28-B933-C2D32D029F22}" type="slidenum">
              <a:rPr lang="en-US" smtClean="0"/>
              <a:pPr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357166"/>
            <a:ext cx="8229600" cy="1143000"/>
          </a:xfrm>
          <a:effectLst>
            <a:outerShdw dist="35921" dir="2700000" algn="ctr" rotWithShape="0">
              <a:srgbClr val="FF99FF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lo-LA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ການເ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ລີ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ມ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ນ 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Times New Roman" pitchFamily="18" charset="0"/>
              </a:rPr>
              <a:t>Session</a:t>
            </a:r>
            <a:endParaRPr lang="th-TH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63688"/>
            <a:ext cx="8787623" cy="5094312"/>
          </a:xfrm>
        </p:spPr>
        <p:txBody>
          <a:bodyPr>
            <a:normAutofit/>
          </a:bodyPr>
          <a:lstStyle/>
          <a:p>
            <a:pPr marL="0" indent="442913"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ອນຈະໃ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ຮັ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ດວຽກຂອງ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ນັ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ນຈະ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ອງປະ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ຕິບັ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ລີ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ກ່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ອນ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,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ຊິ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ມີດ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ວຍ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3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ວິທີຄື</a:t>
            </a:r>
            <a:r>
              <a:rPr lang="th-TH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</a:t>
            </a:r>
          </a:p>
          <a:p>
            <a:pPr marL="0" indent="442913">
              <a:buFont typeface="Wingdings" pitchFamily="2" charset="2"/>
              <a:buNone/>
            </a:pPr>
            <a:r>
              <a:rPr lang="en-US" sz="32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ວິທີ</a:t>
            </a:r>
            <a:r>
              <a:rPr lang="en-US" sz="32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1</a:t>
            </a:r>
            <a:r>
              <a:rPr lang="th-TH" sz="32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  <a:r>
              <a:rPr lang="en-US" sz="32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ລີ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ວຍ </a:t>
            </a:r>
            <a:r>
              <a:rPr lang="en-US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session_start</a:t>
            </a:r>
            <a:r>
              <a:rPr lang="th-TH" sz="32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()</a:t>
            </a:r>
          </a:p>
          <a:p>
            <a:pPr marL="0" indent="442913">
              <a:buFont typeface="Wingdings" pitchFamily="2" charset="2"/>
              <a:buNone/>
            </a:pPr>
            <a:r>
              <a:rPr lang="en-US" sz="3200" b="1" u="sng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sz="32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ບແບບ</a:t>
            </a:r>
            <a:r>
              <a:rPr lang="th-TH" sz="32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</a:p>
          <a:p>
            <a:pPr marL="0" indent="442913">
              <a:buFont typeface="Wingdings" pitchFamily="2" charset="2"/>
              <a:buNone/>
            </a:pP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session_start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442913"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ຈະ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ການກວດສອບ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sessionID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ຢູ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 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ບໍ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່, ຖ້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ມີຢູ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ວຈະ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ດຶ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ງເ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ອົ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ຽນ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ສາມາດໃ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ງານໄ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th-TH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9928-6307-4B28-B933-C2D32D029F22}" type="slidenum">
              <a:rPr lang="en-US" smtClean="0"/>
              <a:pPr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229600" cy="1143000"/>
          </a:xfrm>
          <a:effectLst>
            <a:outerShdw dist="35921" dir="2700000" algn="ctr" rotWithShape="0">
              <a:srgbClr val="FF99FF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ການເ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ລີ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ມ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ນ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Times New Roman" pitchFamily="18" charset="0"/>
              </a:rPr>
              <a:t>Session</a:t>
            </a:r>
            <a:endParaRPr lang="th-TH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28774"/>
            <a:ext cx="8577262" cy="496857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800" b="1" u="sng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ວິທີ</a:t>
            </a:r>
            <a:r>
              <a:rPr lang="en-US" sz="28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2</a:t>
            </a:r>
            <a:r>
              <a:rPr lang="th-TH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  <a:r>
              <a:rPr lang="en-US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ຈະ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ຖື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ກເ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ລີ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ກໍຕໍ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ມື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ມີ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ຽນ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ກີ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ຂຶ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,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ຊິ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ງຈະ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າວໃນ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ຫົ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ຂໍ້ຕໍ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ໄປ</a:t>
            </a:r>
            <a:endParaRPr lang="th-TH" sz="2800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800" b="1" u="sng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ວິທີ</a:t>
            </a:r>
            <a:r>
              <a:rPr lang="en-US" sz="28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3</a:t>
            </a:r>
            <a:r>
              <a:rPr lang="th-TH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  <a:r>
              <a:rPr lang="en-US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ປະ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ຕິບັ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ດການ</a:t>
            </a:r>
            <a:r>
              <a:rPr lang="lo-LA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ກ້</a:t>
            </a:r>
            <a:r>
              <a:rPr lang="lo-LA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ໄຂ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ຂອງ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ຊອກຫາ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auto_start</a:t>
            </a:r>
            <a:r>
              <a:rPr lang="th-TH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()</a:t>
            </a:r>
            <a:r>
              <a:rPr lang="en-US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ໃນ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ຂອງ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th-TH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o-LA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ຈາກ </a:t>
            </a:r>
            <a:r>
              <a:rPr lang="en-US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0</a:t>
            </a:r>
            <a:r>
              <a:rPr lang="lo-LA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 ເ</a:t>
            </a:r>
            <a:r>
              <a:rPr lang="en-US" sz="2800" dirty="0" err="1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ນ </a:t>
            </a:r>
            <a:r>
              <a:rPr lang="en-US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1</a:t>
            </a:r>
            <a:r>
              <a:rPr lang="lo-LA" sz="28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ພື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ໂດຍ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ອັ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ດຕະໂນ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ມັ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ດ, ເ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ພື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ອໃ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ຫ້ຜູ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ລີ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ມເ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ຂົ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າໃ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	</a:t>
            </a:r>
            <a:r>
              <a:rPr lang="th-TH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-</a:t>
            </a:r>
            <a:r>
              <a:rPr lang="en-US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800" b="1" u="sng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8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800" b="1" u="sng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8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8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sz="2800" b="1" u="sng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ຽນ </a:t>
            </a: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endParaRPr lang="th-TH" sz="2800" b="1" u="sng" dirty="0">
              <a:solidFill>
                <a:srgbClr val="002060"/>
              </a:solidFill>
              <a:latin typeface="Times New Roman" panose="02020603050405020304" pitchFamily="18" charset="0"/>
              <a:cs typeface="Saysettha OT" pitchFamily="34" charset="-34"/>
            </a:endParaRPr>
          </a:p>
          <a:p>
            <a:pPr marL="0" indent="633413">
              <a:lnSpc>
                <a:spcPct val="110000"/>
              </a:lnSpc>
              <a:buFont typeface="Wingdings" pitchFamily="2" charset="2"/>
              <a:buNone/>
            </a:pP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ກຳນົ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ຽນ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ສາມາດປະ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ຕິບັ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ດໄ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ໂດຍການໃ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session_register</a:t>
            </a:r>
            <a:r>
              <a:rPr lang="th-TH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()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ເຊິ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ງຈະເ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ຮັ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ດໃ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ຫ້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ອື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ນໆສາ ມາດໃ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ຊ້ຕົ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ຽນ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ວດຽວ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ນໄດ້</a:t>
            </a:r>
            <a:r>
              <a:rPr lang="th-TH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9928-6307-4B28-B933-C2D32D029F22}" type="slidenum">
              <a:rPr lang="en-US" smtClean="0"/>
              <a:pPr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357166"/>
            <a:ext cx="8229600" cy="1143000"/>
          </a:xfrm>
          <a:effectLst>
            <a:outerShdw dist="35921" dir="2700000" algn="ctr" rotWithShape="0">
              <a:srgbClr val="FF99FF"/>
            </a:outerShdw>
          </a:effectLst>
        </p:spPr>
        <p:txBody>
          <a:bodyPr/>
          <a:lstStyle/>
          <a:p>
            <a:pPr algn="ctr"/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ນຳໃຊ້ຕົວປ່ຽນ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Times New Roman" pitchFamily="18" charset="0"/>
              </a:rPr>
              <a:t>Session</a:t>
            </a:r>
            <a:endParaRPr lang="th-TH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577262" cy="5105400"/>
          </a:xfrm>
        </p:spPr>
        <p:txBody>
          <a:bodyPr>
            <a:normAutofit/>
          </a:bodyPr>
          <a:lstStyle/>
          <a:p>
            <a:pPr marL="0" indent="801688">
              <a:lnSpc>
                <a:spcPct val="120000"/>
              </a:lnSpc>
              <a:buFont typeface="Wingdings" pitchFamily="2" charset="2"/>
              <a:buNone/>
            </a:pP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ການເອີ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ໃຊ້ຕົວປ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ຽນ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ສາມາດເ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ຮັ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ໄດ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2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ວິທີຄື</a:t>
            </a:r>
            <a:r>
              <a:rPr lang="th-TH" sz="3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1</a:t>
            </a:r>
            <a:r>
              <a:rPr lang="th-TH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ສາມາດ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ເອີ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ໃຊ້ຕົວປ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ຽນແບບ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ວິທີ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ດຽວ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ກັນກັ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ບການເ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ຂົ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າເ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ຖິ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ຕົວປ່ຽນ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ທຳ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ມະດາ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ທົ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ວໄປ </a:t>
            </a:r>
            <a:r>
              <a:rPr lang="th-TH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(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ຊັ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th-TH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$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th-TH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)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ໂດຍ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ວິທີທີ່ນີ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ສາມາດເ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ຂົ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າໄປ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ກຳ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ນົດໃນ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th-TH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ທີ່ຄ່າ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register_globals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ໃຫ້ເປັ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2. ສ່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ວນ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ອີກວິທີໜຶ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ການເ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ອີ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ນໃ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ຊ້ຕົ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ຽນ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ຜ່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ານທາງ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Associative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$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HTTP_SESSION_VARS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6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ຊັ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th-TH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     $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HTTP_SESSION_VARS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th-TH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["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th-TH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"]</a:t>
            </a:r>
            <a:r>
              <a:rPr lang="en-US" sz="26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;</a:t>
            </a:r>
            <a:endParaRPr lang="th-TH" sz="2600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9928-6307-4B28-B933-C2D32D029F22}" type="slidenum">
              <a:rPr lang="en-US" smtClean="0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569325" cy="1473178"/>
          </a:xfrm>
          <a:effectLst>
            <a:outerShdw dist="35921" dir="2700000" algn="ctr" rotWithShape="0">
              <a:srgbClr val="FF99FF"/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Times New Roman" pitchFamily="18" charset="0"/>
              </a:rPr>
              <a:t>session_unregister</a:t>
            </a:r>
            <a:r>
              <a:rPr lang="th-TH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()</a:t>
            </a:r>
            <a:br>
              <a:rPr lang="th-TH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</a:br>
            <a:r>
              <a:rPr lang="en-US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ແລະ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Times New Roman" pitchFamily="18" charset="0"/>
              </a:rPr>
              <a:t>session_destroy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Times New Roman" pitchFamily="18" charset="0"/>
              </a:rPr>
              <a:t>()</a:t>
            </a:r>
            <a:endParaRPr lang="th-TH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899053"/>
            <a:ext cx="8892480" cy="4943497"/>
          </a:xfrm>
        </p:spPr>
        <p:txBody>
          <a:bodyPr>
            <a:normAutofit/>
          </a:bodyPr>
          <a:lstStyle/>
          <a:p>
            <a:pPr marL="0" indent="720725">
              <a:buFont typeface="Wingdings" pitchFamily="2" charset="2"/>
              <a:buNone/>
            </a:pPr>
            <a:r>
              <a:rPr lang="th-TH" sz="28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session_unregister</a:t>
            </a:r>
            <a:r>
              <a:rPr lang="th-TH" sz="28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()</a:t>
            </a:r>
          </a:p>
          <a:p>
            <a:pPr marL="0" indent="720725">
              <a:buFont typeface="Wingdings" pitchFamily="2" charset="2"/>
              <a:buNone/>
            </a:pP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ມື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ສ້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ຽນ 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ລ້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ວຫາກ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ບໍ່ຕ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ອງການໃ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ຊ້ຕົ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ຽນ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ອີ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ສາມາດ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ຍົ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ກເ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ລີ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ວຍ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session_unregister</a:t>
            </a:r>
            <a:r>
              <a:rPr lang="th-TH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()</a:t>
            </a:r>
          </a:p>
          <a:p>
            <a:pPr marL="0" indent="720725">
              <a:buFont typeface="Wingdings" pitchFamily="2" charset="2"/>
              <a:buNone/>
            </a:pPr>
            <a:r>
              <a:rPr lang="en-US" sz="2500" b="1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sz="2500" b="1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ບແບບ</a:t>
            </a:r>
            <a:r>
              <a:rPr lang="th-TH" sz="2500" b="1" dirty="0">
                <a:solidFill>
                  <a:srgbClr val="C0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sz="2500" dirty="0">
                <a:solidFill>
                  <a:srgbClr val="C0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5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500" dirty="0">
                <a:solidFill>
                  <a:srgbClr val="C0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5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session_unregister</a:t>
            </a:r>
            <a:r>
              <a:rPr lang="th-TH" sz="2500" dirty="0">
                <a:solidFill>
                  <a:srgbClr val="C0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sz="25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500" dirty="0">
                <a:solidFill>
                  <a:srgbClr val="C0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5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th-TH" sz="2500" dirty="0">
                <a:solidFill>
                  <a:srgbClr val="C0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)</a:t>
            </a:r>
          </a:p>
          <a:p>
            <a:pPr marL="0" indent="720725">
              <a:buFont typeface="Wingdings" pitchFamily="2" charset="2"/>
              <a:buNone/>
            </a:pP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	ໂດຍ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 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ໝາຍເ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ຖິ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ຂອງ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ຽນ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</a:t>
            </a:r>
            <a:endParaRPr lang="th-TH" sz="25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720725">
              <a:buFont typeface="Wingdings" pitchFamily="2" charset="2"/>
              <a:buNone/>
            </a:pP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	ການ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ປິ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 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ສາມາດປິດດ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ວຍ 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session_destroy</a:t>
            </a:r>
            <a:r>
              <a:rPr lang="th-TH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()</a:t>
            </a:r>
            <a:endParaRPr lang="en-US" sz="2500" dirty="0">
              <a:solidFill>
                <a:srgbClr val="002060"/>
              </a:solidFill>
              <a:highlight>
                <a:srgbClr val="FFFF00"/>
              </a:highlight>
              <a:latin typeface="Saysettha OT" pitchFamily="34" charset="-34"/>
              <a:cs typeface="Saysettha OT" pitchFamily="34" charset="-34"/>
            </a:endParaRPr>
          </a:p>
          <a:p>
            <a:pPr marL="0" indent="720725">
              <a:buNone/>
            </a:pPr>
            <a:r>
              <a:rPr lang="th-TH" sz="28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session_destroy</a:t>
            </a:r>
            <a:r>
              <a:rPr 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()</a:t>
            </a:r>
          </a:p>
          <a:p>
            <a:pPr marL="0" indent="720725">
              <a:buFont typeface="Wingdings" pitchFamily="2" charset="2"/>
              <a:buNone/>
            </a:pP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ເຊິ່ງເປັນ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ສຳລັ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ປິ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ດການເ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ຊື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ອມ</a:t>
            </a:r>
            <a:r>
              <a:rPr lang="en-US" sz="25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່ 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</a:t>
            </a:r>
          </a:p>
          <a:p>
            <a:pPr marL="0" indent="720725">
              <a:buFont typeface="Wingdings" pitchFamily="2" charset="2"/>
              <a:buNone/>
            </a:pPr>
            <a:r>
              <a:rPr lang="en-US" sz="2500" b="1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	</a:t>
            </a:r>
            <a:r>
              <a:rPr lang="en-US" sz="2500" b="1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sz="2500" b="1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ບແບບ</a:t>
            </a:r>
            <a:r>
              <a:rPr lang="en-US" sz="25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: </a:t>
            </a:r>
            <a:r>
              <a:rPr lang="en-US" sz="25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500" dirty="0">
                <a:solidFill>
                  <a:srgbClr val="C0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5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session_unregister</a:t>
            </a:r>
            <a:r>
              <a:rPr lang="en-US" sz="25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(void</a:t>
            </a:r>
            <a:r>
              <a:rPr lang="en-US" sz="2500" dirty="0">
                <a:solidFill>
                  <a:srgbClr val="C0000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);</a:t>
            </a:r>
            <a:endParaRPr lang="th-TH" sz="2500" dirty="0">
              <a:solidFill>
                <a:srgbClr val="C00000"/>
              </a:solidFill>
              <a:highlight>
                <a:srgbClr val="FFFF00"/>
              </a:highlight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9928-6307-4B28-B933-C2D32D029F22}" type="slidenum">
              <a:rPr lang="en-US" smtClean="0"/>
              <a:pPr/>
              <a:t>9</a:t>
            </a:fld>
            <a:endParaRPr lang="th-TH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1085</TotalTime>
  <Words>1231</Words>
  <Application>Microsoft Office PowerPoint</Application>
  <PresentationFormat>On-screen Show (4:3)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Constantia</vt:lpstr>
      <vt:lpstr>Saysettha OT</vt:lpstr>
      <vt:lpstr>Times New Roman</vt:lpstr>
      <vt:lpstr>Verdana</vt:lpstr>
      <vt:lpstr>Wingdings</vt:lpstr>
      <vt:lpstr>Wingdings 2</vt:lpstr>
      <vt:lpstr>Flow</vt:lpstr>
      <vt:lpstr>Cookie (ຕໍ່)</vt:lpstr>
      <vt:lpstr>ການຕິດຕັ້ງ Cookie ຈາກ PHP</vt:lpstr>
      <vt:lpstr>ການໃຊ້ Cookie ຮ່ວມກັບ Session</vt:lpstr>
      <vt:lpstr>Session_get_cookie_parameter()</vt:lpstr>
      <vt:lpstr>ການສ້າງ Session</vt:lpstr>
      <vt:lpstr>ການເລີ່ມຕົ້ນ Session</vt:lpstr>
      <vt:lpstr>ການເລີ່ມຕົ້ນ Session</vt:lpstr>
      <vt:lpstr>ການນຳໃຊ້ຕົວປ່ຽນ Session</vt:lpstr>
      <vt:lpstr>session_unregister() ແລະ session_destroy()</vt:lpstr>
      <vt:lpstr>Static Method</vt:lpstr>
    </vt:vector>
  </TitlesOfParts>
  <Company>NUOL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ບົດທີ 6</dc:title>
  <dc:creator>Amone</dc:creator>
  <cp:lastModifiedBy>Acer</cp:lastModifiedBy>
  <cp:revision>155</cp:revision>
  <dcterms:created xsi:type="dcterms:W3CDTF">2008-10-15T03:14:54Z</dcterms:created>
  <dcterms:modified xsi:type="dcterms:W3CDTF">2021-01-30T13:24:24Z</dcterms:modified>
</cp:coreProperties>
</file>