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4" r:id="rId2"/>
    <p:sldId id="278" r:id="rId3"/>
    <p:sldId id="280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23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C47C-F71F-4829-9353-C459743951E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0B27-D93A-4DBF-A03A-940D0C4FB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 cap="none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171-5621-4EEA-AF97-10C5EFBAFAA0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791-A495-4CC9-B204-361A6991E9A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860A-587A-42E6-86CC-D39698C63A54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659-52F6-45C2-AD85-03896D7A566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spc="50" baseline="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1262-6212-41A9-8534-53215656386F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347D-FFD1-4EC9-9492-3FD5323A29B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4784-3D9C-41E1-847A-2C823091AD5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C65-F857-42C3-99D0-02F4EDF6FFF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88D6-4BBD-426A-95C4-416026F58DE9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845F-F94E-4503-BE23-BC19DAF4C94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79F1-8898-47DD-AA23-969E30FD24D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E64D0C-8CE7-446F-8F77-9A4A35C218D8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5000" b="1" kern="1200" cap="none" spc="50">
          <a:ln w="11430"/>
          <a:solidFill>
            <a:srgbClr val="00206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Saysettha OT" pitchFamily="34" charset="-34"/>
          <a:ea typeface="+mj-ea"/>
          <a:cs typeface="Saysettha OT" pitchFamily="34" charset="-34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o-L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dirty="0"/>
              <a:t>ການສື່ສານໂທລະຄົມມະນາຄົມ: ດ້ານຢຸດທະວິທີ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693920"/>
          </a:xfrm>
        </p:spPr>
        <p:txBody>
          <a:bodyPr>
            <a:noAutofit/>
          </a:bodyPr>
          <a:lstStyle/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2800" dirty="0"/>
              <a:t>ການສື່ສານໂທລະຄົມມະນາຄົມ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</a:t>
            </a:r>
            <a:r>
              <a:rPr lang="en-US" sz="2800" dirty="0"/>
              <a:t>)</a:t>
            </a:r>
            <a:r>
              <a:rPr lang="lo-LA" sz="2800" dirty="0"/>
              <a:t>  ໝາຍເຖິງລະບົບໃດໜຶ່ງທີ່ຂໍ້ມູນ ຫຼື ຂ່າວສານສາມາດສົ່ງຜ່ານສື່ປະເພດຕ່າງໆໄດ້ເຊັ່ນ: ສາຍໂທລະສັບ, ສາຍເຄເບີນ ຫຼື ຜ່ານທາງອາກາດ (ສັນຍານຄື້ນໄມໂຄຣເວຟ). ໃນປັດຈຸບັນສື່ສານໂທລະຄົມມະນາຄົມ ເປັນອົງປະກອບທີ່ສຳຄັນອັນໜຶ່ງຂອງເຄືອຂ່າຍຄອມພີວເຕີ.</a:t>
            </a:r>
          </a:p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2800" dirty="0">
                <a:highlight>
                  <a:srgbClr val="FFFF00"/>
                </a:highlight>
              </a:rPr>
              <a:t>ເຄືອຂ່າຍຄອມພິວເຕີປະກອບມີ 2 ລັກສະນະຄື: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2800" dirty="0">
                <a:highlight>
                  <a:srgbClr val="FFFF00"/>
                </a:highlight>
              </a:rPr>
              <a:t>(1) ເຄືອຂ່າຍຄອມພິວເຕີແບບລວມສູນ.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2800" dirty="0">
                <a:highlight>
                  <a:srgbClr val="FFFF00"/>
                </a:highlight>
              </a:rPr>
              <a:t>(2) ເຄືອຂ່າຍສື່ສານແບບກະຈາຍ.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799"/>
            <a:ext cx="8839200" cy="6035675"/>
          </a:xfrm>
        </p:spPr>
        <p:txBody>
          <a:bodyPr>
            <a:normAutofit fontScale="92500" lnSpcReduction="10000"/>
          </a:bodyPr>
          <a:lstStyle/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ລະບົບສຳພັນລະຫວ່າງອົງກອນ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 [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 organizational systems (IOS)] </a:t>
            </a:r>
            <a:r>
              <a:rPr lang="lo-LA" dirty="0">
                <a:highlight>
                  <a:srgbClr val="FFFF00"/>
                </a:highlight>
              </a:rPr>
              <a:t>ໝາຍເຖິງລະບົບໂທລະຄົມມະນາຄົມ ທີ່ມີການຈັດສັນຂ່າວສານ, ໂດຍມີເຄືອຂ່າຍສື່ສານກັນໄດ້ລະຫວ່າງ 2 ອົງກອນຂຶ້ນໄປ.</a:t>
            </a:r>
          </a:p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/>
              <a:t>ໃນນີ້ຈະກ່າວເຖິງເລື່ອງລະບົບຂ່າວສານໃນສຳນັກງານຕ່າງໆດັ່ງນີ້: </a:t>
            </a:r>
          </a:p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/>
              <a:t>(1) ລະບົບໄປສະນີເອເລັກໂທຣນິກ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Electronic mail </a:t>
            </a:r>
            <a:r>
              <a:rPr lang="lo-LA" dirty="0"/>
              <a:t>ຫຼື </a:t>
            </a:r>
            <a:r>
              <a:rPr lang="en-US" dirty="0">
                <a:latin typeface="Times New Roman" panose="02020603050405020304" pitchFamily="18" charset="0"/>
              </a:rPr>
              <a:t>E-mail</a:t>
            </a:r>
            <a:r>
              <a:rPr lang="lo-LA" dirty="0">
                <a:latin typeface="Times New Roman" panose="02020603050405020304" pitchFamily="18" charset="0"/>
              </a:rPr>
              <a:t>), </a:t>
            </a:r>
            <a:r>
              <a:rPr lang="lo-LA" dirty="0"/>
              <a:t>(2) ໄປສະນີສຽງ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Voice mail)</a:t>
            </a:r>
            <a:r>
              <a:rPr lang="lo-LA" dirty="0"/>
              <a:t>, (3) ເຄື່ອງໂທລະສານ (</a:t>
            </a:r>
            <a:r>
              <a:rPr lang="en-US" dirty="0">
                <a:latin typeface="Times New Roman" panose="02020603050405020304" pitchFamily="18" charset="0"/>
              </a:rPr>
              <a:t>Facsimile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</a:rPr>
              <a:t>machines</a:t>
            </a:r>
            <a:r>
              <a:rPr lang="en-US" dirty="0"/>
              <a:t> </a:t>
            </a:r>
            <a:r>
              <a:rPr lang="lo-LA" dirty="0"/>
              <a:t>ຫຼື </a:t>
            </a:r>
            <a:r>
              <a:rPr lang="en-US" dirty="0">
                <a:latin typeface="Times New Roman" panose="02020603050405020304" pitchFamily="18" charset="0"/>
              </a:rPr>
              <a:t>FAX</a:t>
            </a:r>
            <a:r>
              <a:rPr lang="en-US" dirty="0"/>
              <a:t>) </a:t>
            </a:r>
            <a:r>
              <a:rPr lang="lo-LA" dirty="0"/>
              <a:t>ເປັນເຄື່ອງໂທລະສານເພື່ອສົ່ງເອກະສານຈາກທີ່ໜຶ່ງໄປຍັງອີກທີ່ອື່ນ ໂດຍສົ່ງຂໍ້ມູນໄປທາງສາຍໂທລະສັບ, (4) ການປະຊຸມສຳມະນາໂດຍໃຊ້ສັນຍານພາບ (</a:t>
            </a:r>
            <a:r>
              <a:rPr lang="en-US" dirty="0">
                <a:latin typeface="Times New Roman" panose="02020603050405020304" pitchFamily="18" charset="0"/>
              </a:rPr>
              <a:t>Videoconferencing</a:t>
            </a:r>
            <a:r>
              <a:rPr lang="en-US" dirty="0"/>
              <a:t>)</a:t>
            </a:r>
            <a:r>
              <a:rPr lang="lo-LA" dirty="0"/>
              <a:t>, (5) ຈໍປະກາດຂ່າວສານເອເລັກໂທຣນິກ (</a:t>
            </a:r>
            <a:r>
              <a:rPr lang="en-US" dirty="0">
                <a:latin typeface="Times New Roman" panose="02020603050405020304" pitchFamily="18" charset="0"/>
              </a:rPr>
              <a:t>Electronic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</a:rPr>
              <a:t>bulletin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</a:rPr>
              <a:t>boards</a:t>
            </a:r>
            <a:r>
              <a:rPr lang="en-US" dirty="0"/>
              <a:t>) </a:t>
            </a:r>
            <a:r>
              <a:rPr lang="lo-LA" dirty="0"/>
              <a:t>ໃຊ້ໃນການຖະແຫຼງຂ່າວສານສຳລັບພະ ນັກງານ ຫຼື ບຸກຄະລາກອນພາຍນອກອົງກອນໃຫ້ຮັບຮູ້ຂ່າວສານ ເຊິ່ງເປັນປະໂຫຍດທາງດ້ານໃຫ້ຄຳປຶກສາ ແລະ ການແນະນຳໃນເລື່ອງຕ່າງໆ, (6) ລະບົບໂທລະສັບເຄື່ອນທີ່ແບບພົກພາ (</a:t>
            </a:r>
            <a:r>
              <a:rPr lang="en-US" dirty="0">
                <a:latin typeface="Times New Roman" panose="02020603050405020304" pitchFamily="18" charset="0"/>
              </a:rPr>
              <a:t>Cellular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</a:rPr>
              <a:t>phone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</a:rPr>
              <a:t>systems</a:t>
            </a:r>
            <a:r>
              <a:rPr lang="en-US" dirty="0"/>
              <a:t>) </a:t>
            </a:r>
            <a:r>
              <a:rPr lang="lo-LA" dirty="0"/>
              <a:t>ເປັນລະບົບທີ່ໃຊ້ຮ່ວມກັບການສື່ສານແບບໃຊ້ສຽງ.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lo-LA" dirty="0"/>
              <a:t>ການ​ສື່​ສານ​ແບບ​ກະ​ຈາຍ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4648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lo-LA" dirty="0"/>
              <a:t> </a:t>
            </a:r>
            <a:r>
              <a:rPr lang="lo-LA" dirty="0">
                <a:highlight>
                  <a:srgbClr val="FFFF00"/>
                </a:highlight>
              </a:rPr>
              <a:t>ສາ​ມາດ​ແຍກ​ລາຍ​ລະ​ອຽດ​ອອກ​ເປັນ </a:t>
            </a:r>
            <a:r>
              <a:rPr lang="en-US" dirty="0">
                <a:highlight>
                  <a:srgbClr val="FFFF00"/>
                </a:highlight>
              </a:rPr>
              <a:t>3 </a:t>
            </a:r>
            <a:r>
              <a:rPr lang="lo-LA" dirty="0">
                <a:highlight>
                  <a:srgbClr val="FFFF00"/>
                </a:highlight>
              </a:rPr>
              <a:t>ປະ​ເດັນຄື</a:t>
            </a:r>
            <a:r>
              <a:rPr lang="en-US" dirty="0">
                <a:highlight>
                  <a:srgbClr val="FFFF00"/>
                </a:highlight>
              </a:rPr>
              <a:t>: (1) </a:t>
            </a:r>
            <a:r>
              <a:rPr lang="lo-LA" dirty="0">
                <a:highlight>
                  <a:srgbClr val="FFFF00"/>
                </a:highlight>
              </a:rPr>
              <a:t>ສາ​ມາດ​ຍືດ​ໄລ​ຍະ​ເວ​ລາ​ຂອງ​ການ​ເຮັດ​ວຽກ</a:t>
            </a:r>
            <a:r>
              <a:rPr lang="en-US" dirty="0">
                <a:highlight>
                  <a:srgbClr val="FFFF00"/>
                </a:highlight>
              </a:rPr>
              <a:t>, (2) </a:t>
            </a:r>
            <a:r>
              <a:rPr lang="lo-LA" dirty="0">
                <a:highlight>
                  <a:srgbClr val="FFFF00"/>
                </a:highlight>
              </a:rPr>
              <a:t>ການ​ເອົາ​ຊະ​ນະ​ຂໍ້​ຈຳ​ກັດ​ທາງ​ພູມ​ສາດ</a:t>
            </a:r>
            <a:r>
              <a:rPr lang="en-US" dirty="0">
                <a:highlight>
                  <a:srgbClr val="FFFF00"/>
                </a:highlight>
              </a:rPr>
              <a:t>, (3) </a:t>
            </a:r>
            <a:r>
              <a:rPr lang="lo-LA" dirty="0">
                <a:highlight>
                  <a:srgbClr val="FFFF00"/>
                </a:highlight>
              </a:rPr>
              <a:t>ການ​ປັບ​ໂຄງ​ສ້າງ​ຄວາມ​ສຳ​ພັນ​ທາງ​ທຸ​ລະ​ກິດ ດັ່ງ​ຕາ​ຕະ​ລາງ </a:t>
            </a:r>
            <a:r>
              <a:rPr lang="en-US" dirty="0">
                <a:highlight>
                  <a:srgbClr val="FFFF00"/>
                </a:highlight>
              </a:rPr>
              <a:t>1 </a:t>
            </a:r>
            <a:r>
              <a:rPr lang="lo-LA" dirty="0">
                <a:highlight>
                  <a:srgbClr val="FFFF00"/>
                </a:highlight>
              </a:rPr>
              <a:t>ເຊິ່ງ​ມີ​ລາຍ​ລະ​ອ​ຽດ​ດັ່ງ​ນີ້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lo-LA" dirty="0"/>
              <a:t>ສາ​ມາດ​ຍືດ​ໄລ​ຍະ​ເວ​ລາ​ຂອງ​ການ​ເຮັດ​ວຽກ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(Compressing time) </a:t>
            </a:r>
            <a:r>
              <a:rPr lang="lo-LA" dirty="0"/>
              <a:t>ລະ​ບົບ​ໂທ​ລະ​ຄົມ​ມະ​ນາ​ຄົມເຮັດ​ໃຫ້​ອົງ​ກອນ​ສາ​ມາດ​ສົ່ງ​ຜ່ານ​ຂໍ້​ມູນ​ຕ່າງໆ ໄດ້​ຢ່າງວ່ອງ​ໄວ​ຂຶ້ນ ແລະ ເຮັດ​ໃຫ້​ວຽກ​ງານ​ຕ່າງໆ​ຄ່ອງ​ແຄ້ວ​ຍິ່ງ​ຂຶ້ນເຊັ່ນ</a:t>
            </a:r>
            <a:r>
              <a:rPr lang="en-US" dirty="0"/>
              <a:t>: </a:t>
            </a:r>
            <a:r>
              <a:rPr lang="lo-LA" dirty="0"/>
              <a:t>ນັກ​ຄ້າ​ຫຸ້​ນສາ​ມາດ​ຊື້</a:t>
            </a:r>
            <a:r>
              <a:rPr lang="en-US" dirty="0"/>
              <a:t>-​</a:t>
            </a:r>
            <a:r>
              <a:rPr lang="lo-LA" dirty="0"/>
              <a:t>ຂາຍ​ຫຸ້ນ​ໄດ້​ຫຼາຍ​ຕົວ​ໃນ​ເວ​ລາ​ທີ່​ຈຳ​ກັດ​ໂດຍ​ຜ່ານ​ເຄືອ​ຂ່າຍ​ຄອມ​ພີວ​ເຕີ</a:t>
            </a:r>
            <a:r>
              <a:rPr lang="en-US" dirty="0"/>
              <a:t>, </a:t>
            </a:r>
            <a:r>
              <a:rPr lang="lo-LA" dirty="0"/>
              <a:t>ເຊິ່ງ​ສາ​ມາດ​ເຮັດ​ໄດ້​ຖືກ​ຕ້ອງແລະວ່ອງໄວ​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2133600"/>
          </a:xfrm>
        </p:spPr>
        <p:txBody>
          <a:bodyPr/>
          <a:lstStyle/>
          <a:p>
            <a:pPr marL="0" indent="457200">
              <a:buNone/>
            </a:pPr>
            <a:r>
              <a:rPr lang="lo-LA" dirty="0"/>
              <a:t>ຕາ​ຕະ​ລາງ </a:t>
            </a:r>
            <a:r>
              <a:rPr lang="en-US" dirty="0"/>
              <a:t>1 </a:t>
            </a:r>
            <a:r>
              <a:rPr lang="lo-LA" dirty="0"/>
              <a:t>ສະ​ແດງ​ປະ​ໂຫຍດ​ຂອງ​ສື່​ສານ​ໂທ​ລະ​ຄົມ​ມະ​ນາ​ຄົມ​ທີ່​ມີ​ຕໍ່​ອົງ​ກອນ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(Some of the ways in which telecommunications can benefit organizations) </a:t>
            </a:r>
            <a:r>
              <a:rPr lang="lo-LA" dirty="0"/>
              <a:t>ເທັກ​ໂນ​ໂລ​ຢີ​ການ​ສື່​ສານໂທ​ລະ​ຄົມ​ມະ​ນາ​ຄົມ​ ຊ່ວຍ​ອົງ​ກອນ​ໃນ​ການ​ບັນ​ລຸ​ເປົ້າ​ໝາຍ​ໃນ​ການ​ປະ​ຍຸກ ແລະ ການ​ປະ​ຕິ​ບັດ​ການ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62000"/>
            <a:ext cx="8229600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07650"/>
              </p:ext>
            </p:extLst>
          </p:nvPr>
        </p:nvGraphicFramePr>
        <p:xfrm>
          <a:off x="457200" y="2819400"/>
          <a:ext cx="8458200" cy="395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93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ຜົນ​ກະ​ທົບ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Impact</a:t>
                      </a: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ຄຸນ​ຄ່າ </a:t>
                      </a: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Value</a:t>
                      </a: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ປະ​ສິດ​ທິ​ພາບ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Efficiency</a:t>
                      </a: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ປະ​ສິດ​ທິ​ຜົນ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Effectiveness</a:t>
                      </a: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ປ່ຽນ​ແປງ​ໃໝ່</a:t>
                      </a:r>
                      <a:endParaRPr lang="en-US" sz="20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Innovation</a:t>
                      </a:r>
                      <a:r>
                        <a:rPr lang="en-US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ເວ​ລາ </a:t>
                      </a:r>
                      <a:r>
                        <a:rPr lang="en-US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Time</a:t>
                      </a:r>
                      <a:r>
                        <a:rPr lang="en-US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ການ​ດຳ​ເນີນວຽກ​ງານ​ທາງ​ທຸ​ລະ​ກິດ​ວ່ອງ​ໄວ​ຂຶ້ນ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ສາ​ມາດ​ຍືດ​ໄລ​ຍະ​ເວ​ລາ​ຂອງ​ການນຳ​ສະ ​ເໜີ​ຂໍ້​ມູນ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ການ​ບໍ​ລິ​ການ​ຕໍ່​ລູກ​ຄ້າ​ທີ່​ດີ​ຂຶ້ນ</a:t>
                      </a:r>
                      <a:endParaRPr lang="en-US" sz="20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ພູມ​​ສາດ </a:t>
                      </a:r>
                      <a:r>
                        <a:rPr lang="en-US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Geography</a:t>
                      </a:r>
                      <a:r>
                        <a:rPr lang="en-US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ປຽບ​ເໝືອນ​ອົງ​ການ​ຕັ້ງ​ຢູ່​ທີ່​ດຽວ​ກັນ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ການ​ຄວບ​ຄຸມ​ການ​ປະ​ຕິ​ບັດ​ການ​ລະ​ດັບ​ໂລກ​ໄດ້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ເຈາະ​ຫາ​ຕະ​ຫຼາດ​ໃໝ່</a:t>
                      </a:r>
                      <a:endParaRPr lang="en-US" sz="20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ຄວາມ​ສຳ​ພັນ​ທາງ​ທຸ​ລະ​ກິດ </a:t>
                      </a: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Relationships</a:t>
                      </a:r>
                      <a:r>
                        <a:rPr lang="en-US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ຕັດ​ຄົນ​ກາງ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ໃຊ້​ປະ​ໂຫຍດ​ຈາກ​ລະ​ບົບ​ຖານ​ຄວາມ​ຮູ້​ຢ່າງ​ມີ​ປະ​ສິດ​ທິ​ພາບ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ສ້າງ​ຄວາມ​ສຳ​ພັນ​ທີ່​ດີ​ຕໍ່​ລູກ​ຄ້າ</a:t>
                      </a:r>
                      <a:endParaRPr lang="en-US" sz="20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6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</TotalTime>
  <Words>974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Constantia</vt:lpstr>
      <vt:lpstr>Saysettha OT</vt:lpstr>
      <vt:lpstr>Times New Roman</vt:lpstr>
      <vt:lpstr>Wingdings</vt:lpstr>
      <vt:lpstr>Wingdings 2</vt:lpstr>
      <vt:lpstr>Flow</vt:lpstr>
      <vt:lpstr>I. ການສື່ສານໂທລະຄົມມະນາຄົມ: ດ້ານຢຸດທະວິທີ</vt:lpstr>
      <vt:lpstr>PowerPoint Presentation</vt:lpstr>
      <vt:lpstr>ການ​ສື່​ສານ​ແບບ​ກະ​ຈາຍ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ເທັກໂນໂລຊີຂໍ້ມູນຂ່າວສານ Information Technology IT</dc:title>
  <dc:creator>ICT</dc:creator>
  <cp:lastModifiedBy>Acer</cp:lastModifiedBy>
  <cp:revision>41</cp:revision>
  <dcterms:created xsi:type="dcterms:W3CDTF">2013-10-05T11:25:25Z</dcterms:created>
  <dcterms:modified xsi:type="dcterms:W3CDTF">2021-01-29T13:32:03Z</dcterms:modified>
</cp:coreProperties>
</file>