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80" r:id="rId3"/>
    <p:sldId id="28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4C47C-F71F-4829-9353-C459743951EF}" type="datetimeFigureOut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80B27-D93A-4DBF-A03A-940D0C4FBD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30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o-LA" dirty="0"/>
              <a:t>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680B27-D93A-4DBF-A03A-940D0C4FBD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6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5600" b="1" cap="none" spc="5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l">
              <a:buNone/>
              <a:defRPr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C8171-5621-4EEA-AF97-10C5EFBAFAA0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1791-A495-4CC9-B204-361A6991E9A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860A-587A-42E6-86CC-D39698C63A54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D659-52F6-45C2-AD85-03896D7A566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>
              <a:spcBef>
                <a:spcPct val="0"/>
              </a:spcBef>
              <a:buNone/>
              <a:defRPr lang="en-US" sz="5600" b="1" cap="none" spc="50" baseline="0" dirty="0">
                <a:ln w="11430"/>
                <a:solidFill>
                  <a:srgbClr val="00206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Saysettha OT" pitchFamily="34" charset="-34"/>
                <a:ea typeface="+mj-ea"/>
                <a:cs typeface="Saysettha OT" pitchFamily="34" charset="-34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rgbClr val="002060"/>
                </a:solidFill>
                <a:latin typeface="Saysettha OT" pitchFamily="34" charset="-34"/>
                <a:cs typeface="Saysettha OT" pitchFamily="34" charset="-34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01262-6212-41A9-8534-53215656386F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347D-FFD1-4EC9-9492-3FD5323A29B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4784-3D9C-41E1-847A-2C823091AD5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3C65-F857-42C3-99D0-02F4EDF6FFF5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888D6-4BBD-426A-95C4-416026F58DE9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845F-F94E-4503-BE23-BC19DAF4C941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79F1-8898-47DD-AA23-969E30FD24DB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E64D0C-8CE7-446F-8F77-9A4A35C218D8}" type="datetime1">
              <a:rPr lang="en-US" smtClean="0"/>
              <a:pPr/>
              <a:t>1/29/2021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F25424-F79A-4760-8083-63C9DE009F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5000" b="1" kern="1200" cap="none" spc="50">
          <a:ln w="11430"/>
          <a:solidFill>
            <a:srgbClr val="002060"/>
          </a:solidFill>
          <a:effectLst>
            <a:outerShdw blurRad="76200" dist="50800" dir="5400000" algn="tl" rotWithShape="0">
              <a:srgbClr val="000000">
                <a:alpha val="65000"/>
              </a:srgbClr>
            </a:outerShdw>
          </a:effectLst>
          <a:latin typeface="Saysettha OT" pitchFamily="34" charset="-34"/>
          <a:ea typeface="+mj-ea"/>
          <a:cs typeface="Saysettha OT" pitchFamily="34" charset="-34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rgbClr val="002060"/>
          </a:solidFill>
          <a:latin typeface="Saysettha OT" pitchFamily="34" charset="-34"/>
          <a:ea typeface="+mn-ea"/>
          <a:cs typeface="Saysettha OT" pitchFamily="34" charset="-34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II. </a:t>
            </a:r>
            <a:r>
              <a:rPr lang="lo-LA" dirty="0"/>
              <a:t>ລະບົບການປະມວນຜົນແບບກະຈາຍ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763000" cy="5257800"/>
          </a:xfrm>
        </p:spPr>
        <p:txBody>
          <a:bodyPr>
            <a:normAutofit/>
          </a:bodyPr>
          <a:lstStyle/>
          <a:p>
            <a:pPr marL="0" indent="514350">
              <a:buNone/>
            </a:pPr>
            <a:r>
              <a:rPr lang="lo-LA" sz="3200" dirty="0">
                <a:highlight>
                  <a:srgbClr val="FFFF00"/>
                </a:highlight>
              </a:rPr>
              <a:t>ລະ​ບົບ​ການ​ປະ​ມວນ​ຜົນ​ແບບ​ກະ​ຈາຍ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(Distribution processing systems</a:t>
            </a: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lo-LA" sz="3200" dirty="0">
                <a:highlight>
                  <a:srgbClr val="FFFF00"/>
                </a:highlight>
              </a:rPr>
              <a:t>ເປັນ​ລະ​ບົບ​​ປະ​ມວນ​ຜົນ​ຂ່າວ​ສານ​ຂອງ​ອົງ​ກອນ</a:t>
            </a:r>
            <a:r>
              <a:rPr lang="en-US" sz="3200" dirty="0">
                <a:highlight>
                  <a:srgbClr val="FFFF00"/>
                </a:highlight>
              </a:rPr>
              <a:t>, </a:t>
            </a:r>
            <a:r>
              <a:rPr lang="lo-LA" sz="3200" dirty="0">
                <a:highlight>
                  <a:srgbClr val="FFFF00"/>
                </a:highlight>
              </a:rPr>
              <a:t>ຕະ​ຫຼອດ​ຈົນ​ເຖິງ​ຊັບ​ພະ​ຍາ​ກອນ​ຄ​ອມ​ພິວ​ເຕີ ກະ​ຈາຍ​ຢູ່​ຫຼາຍກວ່າ​ໜຶ່ງ​ບ່ອນ ແລະ ມີ​ການ​ເຊື່ອມ​ໂຍງ​ເປັນ​ເຄືອ​ຂ່າຍ​ດຽວ​ກັນ, ການ​ປະ​ມວນ​ຜົນ​​ໃນ​ລັກ​ສະ​ນະ​ເຄືອ​ຂ່າຍ​ມີ​ຫຼາຍ​ຊະ​ນິດ ແລະ ມີ​ທ່າ​ອ່ຽງ​ຈະ​ຫຼາຍ​ຂຶ້ນ​ເລື້ອຍໆ ດັ່ງ​ຕົວ​ຢ່າງຕໍ່ໄປ​ນີ້</a:t>
            </a:r>
            <a:r>
              <a:rPr lang="en-US" sz="3200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1143000"/>
          </a:xfrm>
        </p:spPr>
        <p:txBody>
          <a:bodyPr>
            <a:normAutofit/>
          </a:bodyPr>
          <a:lstStyle/>
          <a:p>
            <a:r>
              <a:rPr lang="en-US" sz="44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2.1 </a:t>
            </a:r>
            <a:r>
              <a:rPr lang="lo-LA" sz="4400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ຂໍ້​ດີ​ຂອງ​ການ​ປະ​ມວນ​ຜົນ​ແບບກະ​ຈາຍ</a:t>
            </a:r>
            <a:endParaRPr lang="en-US" sz="4400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800600"/>
          </a:xfrm>
        </p:spPr>
        <p:txBody>
          <a:bodyPr>
            <a:normAutofit lnSpcReduction="10000"/>
          </a:bodyPr>
          <a:lstStyle/>
          <a:p>
            <a:pPr marL="0" indent="571500">
              <a:lnSpc>
                <a:spcPct val="120000"/>
              </a:lnSpc>
              <a:spcBef>
                <a:spcPts val="0"/>
              </a:spcBef>
              <a:buNone/>
            </a:pPr>
            <a:r>
              <a:rPr lang="lo-LA" dirty="0">
                <a:highlight>
                  <a:srgbClr val="FFFF00"/>
                </a:highlight>
              </a:rPr>
              <a:t>ຂໍ້​ດີ​ຂອງ​ການ​ປະ​ມວນ​ຜົນ​ແບບກະ​ຈາຍ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(Advantages of Distribution processing)</a:t>
            </a:r>
            <a:r>
              <a:rPr lang="lo-LA" dirty="0">
                <a:highlight>
                  <a:srgbClr val="FFFF00"/>
                </a:highlight>
              </a:rPr>
              <a:t> ມີ​ດັ່ງຕາ​ຕະ​ລາງ </a:t>
            </a:r>
            <a:r>
              <a:rPr lang="en-US" dirty="0">
                <a:highlight>
                  <a:srgbClr val="FFFF00"/>
                </a:highlight>
              </a:rPr>
              <a:t>2 </a:t>
            </a:r>
            <a:r>
              <a:rPr lang="lo-LA" dirty="0">
                <a:highlight>
                  <a:srgbClr val="FFFF00"/>
                </a:highlight>
              </a:rPr>
              <a:t>ໜ້າ​ຕໍ່​ໄປ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lo-LA" dirty="0"/>
              <a:t>ໃຊ້​ເວ​ລາ​ຕອບ​ສະ​ໜອງ​ໄດ້​ໄວ​ຂຶ້ນ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(Quicker response time) </a:t>
            </a:r>
            <a:r>
              <a:rPr lang="lo-LA" dirty="0"/>
              <a:t>ເປັນ​ລະ​ບົບທີ່​ສາ​ມາດ​ຕອບ​ສະ​ໜອງ​ຕາມ​ຄຳ​ສັ່ງຂອງ​ຜູ້​ໃຊ້​ໄດ້​ຢ່າງວ່ອງ​ໄວ</a:t>
            </a:r>
            <a:r>
              <a:rPr lang="en-US" dirty="0"/>
              <a:t>, </a:t>
            </a:r>
            <a:r>
              <a:rPr lang="lo-LA" dirty="0"/>
              <a:t>ເຊິ່ງ​ນຳ​ໄປ​ສູ່ການ​ໃຫ້​ບໍ​ລິ​ການ​ລູກ​ຄ້າ​ໄດ້​ດີ​ກ່​ວາ​ເດີມ</a:t>
            </a:r>
            <a:r>
              <a:rPr lang="en-US" dirty="0"/>
              <a:t>. </a:t>
            </a:r>
            <a:r>
              <a:rPr lang="lo-LA" dirty="0"/>
              <a:t>ລະ​ບົບແບບ​ລວມ​ສູນ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(Centralized systems) </a:t>
            </a:r>
            <a:r>
              <a:rPr lang="lo-LA" dirty="0"/>
              <a:t>ເປັນລະ​ບົບທີ່​ມີ​ຄວາມ​ຫຼ້າ​ຊ້າ, ເມື່ອ​ມີ​ການ​ໃຊ້​ວຽກ​ຫຼາຍໆ​ຢ່າງ​ພ້ອມໆ​ກັນ</a:t>
            </a:r>
            <a:r>
              <a:rPr lang="en-US" dirty="0"/>
              <a:t>, </a:t>
            </a:r>
            <a:r>
              <a:rPr lang="lo-LA" dirty="0"/>
              <a:t>ຈະ​ຕ້ອງ​ໃຊ້​ເວ​ລາ​ໃນ​ການ​ຕອບ​ສະ​ໜອງ​ຫຼາຍ​ຂຶ້ນ ສົ່ງ​ຜົນ​ໃຫ້​ການ​ບໍ​ລິ​ການ​ລູກ​ຄ້າ​ໄດ້​ຫຼ້າ​ຊ້າ</a:t>
            </a:r>
            <a:r>
              <a:rPr lang="en-US" dirty="0"/>
              <a:t>. </a:t>
            </a:r>
            <a:r>
              <a:rPr lang="lo-LA" dirty="0"/>
              <a:t>ດັ່ງ​ນັ້ນລະ​ບົບແບບກະ​ຈາຍ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(Distribution systems)</a:t>
            </a:r>
            <a:r>
              <a:rPr lang="en-US" dirty="0"/>
              <a:t> </a:t>
            </a:r>
            <a:r>
              <a:rPr lang="lo-LA" dirty="0"/>
              <a:t>ຈຶ່ງ​ເກີດ​ຂຶ້ນ​ເພື່ອ​ມາ​ແກ້​ບັນ​ຫາຂອງລະ​ບົບລວມ​ສູນ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5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43171"/>
              </p:ext>
            </p:extLst>
          </p:nvPr>
        </p:nvGraphicFramePr>
        <p:xfrm>
          <a:off x="152400" y="838200"/>
          <a:ext cx="8839202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419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lo-LA" sz="2400" b="1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ຂໍ້​ດີ​​</a:t>
                      </a:r>
                      <a:r>
                        <a:rPr kumimoji="0" lang="en-US" sz="2400" b="1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-​</a:t>
                      </a:r>
                      <a:r>
                        <a:rPr kumimoji="0" lang="lo-LA" sz="2400" b="1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+mn-ea"/>
                          <a:cs typeface="Saysettha OT" panose="020B0504020207020204" pitchFamily="34" charset="-34"/>
                        </a:rPr>
                        <a:t>ຂໍ້ເສຍ​ຂອງ​ການ​ປະ​ມວນ​ຜົນ​ແບບ​ກະ​ຈ​າຍ</a:t>
                      </a:r>
                      <a:endParaRPr kumimoji="0" lang="en-US" sz="2400" b="1" kern="1200" dirty="0">
                        <a:solidFill>
                          <a:schemeClr val="lt1"/>
                        </a:solidFill>
                        <a:effectLst/>
                        <a:highlight>
                          <a:srgbClr val="FFFF00"/>
                        </a:highlight>
                        <a:latin typeface="Saysettha OT" panose="020B0504020207020204" pitchFamily="34" charset="-34"/>
                        <a:ea typeface="+mn-ea"/>
                        <a:cs typeface="Saysettha OT" panose="020B0504020207020204" pitchFamily="34" charset="-34"/>
                      </a:endParaRPr>
                    </a:p>
                    <a:p>
                      <a:pPr algn="ctr"/>
                      <a:r>
                        <a:rPr kumimoji="0" lang="en-US" sz="2400" b="1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(Advantage/disadvantage of distributed information processing)</a:t>
                      </a:r>
                      <a:endParaRPr lang="en-US" sz="24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ຂໍ້​ດີ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(Advantage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​ຂໍ້​ເສຍ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368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ສາ​ມາດ​ຕອບ​ສະ​ໜອງ​ຄວາມ​ຕ້ອງ​ການ​ຂອງ​ພື້ນ​ທີ່ໃຫ້​ເກີດ​ຄວາມ​ເພີ່ງ​ພໍ​ໃຈ​ໄດ້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ປະ​ຢັດ​ເວ​ລາ​ໄດ້​ຫຼາຍ​ຂຶ້ນ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ໃຫ້​ເວ​ລາ​ຕອບ​ສະ​ໜອງ​ໄດ້​ໄວ​ຂຶ້ນ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).</a:t>
                      </a:r>
                    </a:p>
                    <a:p>
                      <a:pPr marL="342900" marR="0" lvl="0" indent="-34290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ມີ​ຄວາມ​ຢືດ​ຢຸ້ນ​ໃນ​ການ​ປ່ຽນ​ແປງ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ສາ​ມາດ​ແກ້​ໄຂ​ເຄື່ອງ​ມື​ໄດ້​ຕາມ​ສະ​ພາບ​ຂອງວຽກ​ງານ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just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ຕົ້ນ​ທຶນ​ທີ່​ກ່ຽວ​ຂ້ອງ​​ຕ່ຳ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6225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ສ່ຽງ​ບັນ​ຫາ​ອັນ​ເກີດ​ຈາກ​ການ​ຖ່າຍ​ໂອນ​ຂໍ້​ມູນ​ລະ​ຫວ່າງ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2 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ພື້ນ​ທີ່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ເຊັ່ນ​ບໍ​ລິ​ສັດ​ຕ່າງ​ປະ​ເທດ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ສູນ​ເສຍ​ການ​ຄວບ​ຄຸມ​ດ້ານ​ຄ່າ​ໃຊ້​ຈ່າຍ,</a:t>
                      </a:r>
                      <a:r>
                        <a:rPr lang="lo-LA" sz="1600" baseline="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ການ​ຮັບ​ສ່ວນຫຼຸດ ແລະ ​ການ​ຄວບ​ຄຸມ​ມາດຕະ​ຖານ </a:t>
                      </a:r>
                      <a:r>
                        <a:rPr lang="lo-LA" sz="1600" u="sng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ຕົວ​ຢ່າງ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ເລື່ອງຂອງມາດ​ຕະ​ຖານໄດ້​ເຮັດ​ໃຫ້​ເຮົາ​ໝັ້ນ​ໃຈ​ໃນ​ເລື່ອງ​ຄວາມ​ສະ​ດວກ​ໃນ​ການ​ເຮັດ​ວຽກ​ທົດ​ແທນ​ກັນ​ໄດ້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Compatibility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 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ຂອງ​ລະ​ບົບ​, ຄວາມ​ປອດ​ໄພ​ຂອງ​ຂໍ້​ມູນ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 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ແລະ ຄຸນ​ສົມ​ບັດ​ຂອງຂໍ້​ມູນ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, 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ສິ່ງ​ສາ​ມາດ​ນຳ​ກັບ​ຄືນ​ມາ​ໄດ້ກໍ​ລະ​ນີ​ທີ່ຂໍ້​ມູນນີ້​ສູນ​ຫາຍ​ໄປ ເນື່ອງ​ຈາກ​ຄວາມ​ຫຼົມ​ເຫຼວ​ຂອງ​ສື່ເກັບ​ຂໍ້​ມູນ, ຄວາມ​ຫຼະ​ເຫຼີງ​ຂອງ​ຜູ້​ໃຊ້ ຫຼື ການ​ເຮັດ​ວຽກ​ທີ່​ຜິດ​ປົກ​ກະ​ຕິ​ຂອງ​ໂປ​ຣ​ແກ​ຣມ ຄວາມ​ຖືກ​ຕ້ອງ​ຂອງຂໍ້​ມູນ </a:t>
                      </a:r>
                      <a:r>
                        <a:rPr kumimoji="0" lang="en-US" sz="16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(Data integrity).</a:t>
                      </a:r>
                    </a:p>
                    <a:p>
                      <a:pPr marL="342900" marR="0" lvl="0" indent="-34290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ໂປ​ຣ​ແກ​ຣມ​ປະ​ຍຸກ​ໃຊ້​ວຽກ​ແບບ​ຊັບ​ຊ້ອນ​ນັ້ນ​ຈະ​ເໝາະ​ກັບລະ​ບົບ​ຄອມ​ພີວ​ເຕີທີ່​ມີ​ຂະ​ໜາດ​ໃຫຍ່​ຫຼາຍ​ກ່​ວາລະ​ບົບ​ຄອມ​ພີວ​ເຕີທີ່​ມີ​ຂະ​ໜາດນ້ອຍ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  <a:p>
                      <a:pPr marL="342900" marR="0" lvl="0" indent="-34290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ພະ​ນັກ​ງານ​ມີ​ຄວາມ​ຊຳ​ນານ​ວຽກ​ງານ​ໜ້ອຍ 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(</a:t>
                      </a: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ຂາດ​ຄົນ​ທີ່​ມີ​ຄວາມ​ຮູ້​ຄວາມ​ຊຳ​ນານ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) .</a:t>
                      </a:r>
                    </a:p>
                    <a:p>
                      <a:pPr marL="342900" marR="0" lvl="0" indent="-34290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28600" algn="l"/>
                        </a:tabLst>
                      </a:pPr>
                      <a:r>
                        <a:rPr lang="lo-LA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ລະ​ບົບ​ການ​ປະ​ມວນ​ຜົນ​ແບບ​ກະ​ຈາຍ​ຈະ​ສາ​ມາດ​ເຂົ້າ​ເຖິງ​ໂປ​ຣ​ແກ​ຣມ​ປະ​ຍຸກ​ໄດ້​ງ່າຍ​ກ່​ວາ​ແບບ​ລວມ​ສູນ</a:t>
                      </a: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  <a:latin typeface="Saysettha OT" panose="020B0504020207020204" pitchFamily="34" charset="-34"/>
                          <a:ea typeface="Times New Roman" panose="02020603050405020304" pitchFamily="18" charset="0"/>
                          <a:cs typeface="Saysettha OT" panose="020B0504020207020204" pitchFamily="34" charset="-34"/>
                        </a:rPr>
                        <a:t>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lo-LA"/>
              <a:t>ອາມອນ ຈັນທະພາວົງ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5424-F79A-4760-8083-63C9DE009F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03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248</TotalTime>
  <Words>1053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Constantia</vt:lpstr>
      <vt:lpstr>Saysettha OT</vt:lpstr>
      <vt:lpstr>Times New Roman</vt:lpstr>
      <vt:lpstr>Wingdings 2</vt:lpstr>
      <vt:lpstr>Flow</vt:lpstr>
      <vt:lpstr>II. ລະບົບການປະມວນຜົນແບບກະຈາຍ</vt:lpstr>
      <vt:lpstr>2.1 ຂໍ້​ດີ​ຂອງ​ການ​ປະ​ມວນ​ຜົນ​ແບບກະ​ຈາຍ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ວິຊາ ເທັກໂນໂລຊີຂໍ້ມູນຂ່າວສານ Information Technology IT</dc:title>
  <dc:creator>ICT</dc:creator>
  <cp:lastModifiedBy>Acer</cp:lastModifiedBy>
  <cp:revision>55</cp:revision>
  <dcterms:created xsi:type="dcterms:W3CDTF">2013-10-05T11:25:25Z</dcterms:created>
  <dcterms:modified xsi:type="dcterms:W3CDTF">2021-01-29T13:35:44Z</dcterms:modified>
</cp:coreProperties>
</file>