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3248" autoAdjust="0"/>
  </p:normalViewPr>
  <p:slideViewPr>
    <p:cSldViewPr snapToGrid="0">
      <p:cViewPr>
        <p:scale>
          <a:sx n="75" d="100"/>
          <a:sy n="75" d="100"/>
        </p:scale>
        <p:origin x="89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C66E3-4F20-47AF-864E-6AE5422FBCE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C447-730B-4CC5-B27D-5ADD31EB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D633-9F4D-494E-BDB9-4EE380C37A4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5AE6-23E1-443C-A4A0-CF4D301B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.chidtavong@nuol.edu.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37"/>
            <a:ext cx="9144000" cy="2387600"/>
          </a:xfrm>
        </p:spPr>
        <p:txBody>
          <a:bodyPr/>
          <a:lstStyle/>
          <a:p>
            <a:pPr algn="l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ແນະນຳ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ກ່ຽວກັບ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ກຣາຟິກ 2D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250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B05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ດຣ. </a:t>
            </a:r>
            <a:r>
              <a:rPr lang="en-US" dirty="0" err="1">
                <a:solidFill>
                  <a:srgbClr val="00B05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Lathsamy</a:t>
            </a:r>
            <a:r>
              <a:rPr lang="en-US" dirty="0">
                <a:solidFill>
                  <a:srgbClr val="00B05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ຈິດຕະວົງ</a:t>
            </a:r>
            <a:endParaRPr lang="en-US" dirty="0">
              <a:solidFill>
                <a:srgbClr val="00B050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 rtl="0"/>
            <a:r>
              <a:rPr lang="en-US" dirty="0">
                <a:solidFill>
                  <a:srgbClr val="00B05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ເບີມືຖື 77712077</a:t>
            </a:r>
          </a:p>
          <a:p>
            <a:pPr algn="l" rtl="0"/>
            <a:r>
              <a:rPr lang="en-US" dirty="0">
                <a:solidFill>
                  <a:srgbClr val="00B05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ອີເມລ: </a:t>
            </a:r>
            <a:r>
              <a:rPr lang="en-US" dirty="0">
                <a:solidFill>
                  <a:srgbClr val="00B050"/>
                </a:solidFill>
                <a:latin typeface="Phetsarath OT" panose="02000500000000000000" pitchFamily="2" charset="0"/>
                <a:cs typeface="Phetsarath OT" panose="02000500000000000000" pitchFamily="2" charset="0"/>
                <a:hlinkClick r:id="rId2"/>
              </a:rPr>
              <a:t>l.chidtavong@nuol.edu.la</a:t>
            </a:r>
            <a:endParaRPr lang="en-US" dirty="0">
              <a:solidFill>
                <a:srgbClr val="00B050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 rtl="0"/>
            <a:endParaRPr lang="en-US" dirty="0">
              <a:solidFill>
                <a:srgbClr val="00B050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 rtl="0"/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ການເຊື່ອມຕໍ່: https://www.w3schools.com/graphics/svg_rect.asp</a:t>
            </a:r>
          </a:p>
        </p:txBody>
      </p:sp>
    </p:spTree>
    <p:extLst>
      <p:ext uri="{BB962C8B-B14F-4D97-AF65-F5344CB8AC3E}">
        <p14:creationId xmlns:p14="http://schemas.microsoft.com/office/powerpoint/2010/main" val="87410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ວົງມົນຂອງ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SVG &lt;circle&gt; </a:t>
            </a:r>
          </a:p>
          <a:p>
            <a:pPr lvl="1" algn="l" rtl="0"/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&lt;circle&gt;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ຖືກໃຊ້ເພື່ອສ້າງວົງກົມ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8990"/>
            <a:ext cx="8313759" cy="3962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4363" y="2798990"/>
            <a:ext cx="6857997" cy="1719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 err="1">
                <a:solidFill>
                  <a:srgbClr val="00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ອະທິບາຍ</a:t>
            </a:r>
            <a:r>
              <a:rPr lang="en-US" b="1" dirty="0">
                <a:solidFill>
                  <a:srgbClr val="00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code:</a:t>
            </a:r>
            <a:endParaRPr lang="en-US" dirty="0">
              <a:solidFill>
                <a:srgbClr val="000000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ໄດ້ ຄຸນລັກສະນະ cx ແລະ cy ກຳ ນົດຈຸດປະສານງານ x ແລະ y ຂອງໃຈກາງຂອງວົງມົນ. ຖ້າມີການຍົກເວັ້ນ cx ແລະ cy, ສູນກາງຂອງວົງມົນຖືກຕັ້ງເປັນ (0,0)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ໄດ້ ຄຸນລັກສະນະ r ກໍານົດລັດສະີຂອງວົງມົນ</a:t>
            </a:r>
            <a:endParaRPr lang="en-US" b="0" i="0" dirty="0">
              <a:solidFill>
                <a:srgbClr val="000000"/>
              </a:solidFill>
              <a:effectLst/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0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SVG Ellipse - &lt;ellipse&gt;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 &lt;ellipse&gt; ແມ່ນໃຊ້ເພື່ອສ້າງ ellipse.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ຮູບວົງມົນມີຄວາມກ່ຽວຂ້ອງຢ່າງໃກ້ຊິດກັບວົງມົນ.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ຄວາມແຕກຕ່າງellipse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ມີ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ລັດສະ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ໝີ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x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ແລະ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y ທີ່ແຕກຕ່າງຈາກກັນແລະກັນ,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ໃນຂະນະທີ່ວົງມົນມີລັດສະ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ໝີ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x ແລະ y ເທົ່າກັນ: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78" y="422869"/>
            <a:ext cx="3258192" cy="1676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3770396"/>
            <a:ext cx="8326060" cy="29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4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ຮູບວົງມົນ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 &lt;ellipse&gt;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95" y="1330181"/>
            <a:ext cx="8326060" cy="267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953" y="1058891"/>
            <a:ext cx="3258192" cy="1676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195592"/>
            <a:ext cx="9977438" cy="26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4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ຮູບວົງມົນ</a:t>
            </a:r>
            <a:r>
              <a:rPr lang="en-US" b="1" dirty="0">
                <a:solidFill>
                  <a:srgbClr val="002060"/>
                </a:solidFill>
              </a:rPr>
              <a:t> - &lt;ellipse&gt;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298010"/>
            <a:ext cx="6407323" cy="1788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367087"/>
            <a:ext cx="10397046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ຮູບວົງມົນ</a:t>
            </a:r>
            <a:r>
              <a:rPr lang="en-US" b="1" dirty="0">
                <a:solidFill>
                  <a:srgbClr val="002060"/>
                </a:solidFill>
              </a:rPr>
              <a:t> - &lt;ellipse&gt;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460"/>
            <a:ext cx="7848600" cy="198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852862"/>
            <a:ext cx="9460125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2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ເສັ້ນ 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- &lt;line&gt;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&lt;line&gt;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element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ທີ່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ຖືກໃຊ້ເພື່ອສ້າງ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 ເສັ້ນ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987" y="1326272"/>
            <a:ext cx="2824163" cy="2766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0" y="4490533"/>
            <a:ext cx="11701320" cy="232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39" y="2190832"/>
            <a:ext cx="7422029" cy="21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3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ໂພລີກອນ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&lt;polygon&gt;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&lt;polygon&gt; ຖືກໃຊ້ເພື່ອສ້າງກຣາຟິກທີ່ປະກອບດ້ວຍຢ່າງ ໜ້ອຍ ສາມດ້ານ.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ຮູບຫຼາຍຫຼ່ຽມແມ່ນເຮັດດ້ວຍເສັ້ນຊື່,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ແລະຮູບຮ່າງແມ່ນ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“closed" (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ສາຍທັງ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ໝົດ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ເຊື່ອມຕໍ່ກັນ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3419474"/>
            <a:ext cx="2305050" cy="319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0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&lt;polygon&gt;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4" y="4357687"/>
            <a:ext cx="11890211" cy="22336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23874"/>
            <a:ext cx="2590800" cy="35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9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&lt;ໂພລີກອນ&gt;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6" y="429647"/>
            <a:ext cx="2900363" cy="32965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2857"/>
            <a:ext cx="12195384" cy="22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3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&lt;polygon&gt;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900487"/>
            <a:ext cx="9725026" cy="2634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570422"/>
            <a:ext cx="2809876" cy="28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ໃນ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/>
          <a:lstStyle/>
          <a:p>
            <a:pPr algn="l" rtl="0"/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ການຂຽນ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ໃນ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file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HTML </a:t>
            </a:r>
          </a:p>
          <a:p>
            <a:pPr algn="l" rtl="0"/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153"/>
            <a:ext cx="10770907" cy="41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&lt;polygon&gt;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220097"/>
            <a:ext cx="3152776" cy="3268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3666964"/>
            <a:ext cx="11291888" cy="3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6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ໂພລີລ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າຍ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- &lt;polyline&gt;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&lt;polyline&gt; ຖືກໃຊ້ເພື່ອສ້າງຮູບຮ່າງອັນໃດນຶ່ງທີ່ປະກອບດ້ວຍພຽງແຕ່ເສັ້ນຊື່ (ທີ່ເຊື່ອມຕໍ່ກັນຢູ່ຫຼາຍຈຸດ):</a:t>
            </a:r>
            <a:b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endParaRPr lang="en-US" dirty="0"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3579978"/>
            <a:ext cx="10047908" cy="30884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685" y="2385984"/>
            <a:ext cx="2725115" cy="23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2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81997"/>
            <a:ext cx="10515600" cy="1325563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ໂພລີ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- &lt;polyline&gt;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62" y="371475"/>
            <a:ext cx="3005138" cy="2897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3629025"/>
            <a:ext cx="10601325" cy="30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7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2" y="1469460"/>
            <a:ext cx="9775658" cy="5349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&lt;text&gt;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74" y="1488510"/>
            <a:ext cx="6829926" cy="1997311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&lt;/text&gt;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ອົງປະກອບແມ່ນໃຊ້ເພື່ອ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ກຳ ນົດຂໍ້ຄວາມ.</a:t>
            </a:r>
          </a:p>
        </p:txBody>
      </p:sp>
    </p:spTree>
    <p:extLst>
      <p:ext uri="{BB962C8B-B14F-4D97-AF65-F5344CB8AC3E}">
        <p14:creationId xmlns:p14="http://schemas.microsoft.com/office/powerpoint/2010/main" val="2917561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2" y="1469460"/>
            <a:ext cx="9775658" cy="5349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&lt;text&gt;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74" y="1488510"/>
            <a:ext cx="6829926" cy="1997311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&lt;text&gt; ອົງປະກອບແມ່ນໃຊ້ເພື່ອ ກຳ ນົດຂໍ້ຄວາມ.</a:t>
            </a:r>
          </a:p>
        </p:txBody>
      </p:sp>
    </p:spTree>
    <p:extLst>
      <p:ext uri="{BB962C8B-B14F-4D97-AF65-F5344CB8AC3E}">
        <p14:creationId xmlns:p14="http://schemas.microsoft.com/office/powerpoint/2010/main" val="307224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&lt;text&gt;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195387"/>
            <a:ext cx="9833377" cy="56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2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&lt;text&gt;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&lt;/text&gt;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ສາມາດຈັດລຽງຢູ່ໃນຈໍານວນຂອງກຸ່ມຍ່ອຍໃດນຶ່ງດ້ວຍເຄື່ອງ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ໝາຍ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&lt;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tspan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&gt;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&lt;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tspan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&gt;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ທີ່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ສາມາດບັນຈຸຮູບແບບແລະ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ຕຳ ແໜ່ງ ທີ່ແຕກຕ່າງກັນ.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76674"/>
            <a:ext cx="744823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rgbClr val="002060"/>
                </a:solidFill>
              </a:rPr>
              <a:t>SVG &lt;text&gt;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2038"/>
            <a:ext cx="7200900" cy="2440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3559492"/>
            <a:ext cx="7447685" cy="32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</a:rPr>
              <a:t>SVG &lt;text&gt;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219450"/>
            <a:ext cx="830286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89" y="1690688"/>
            <a:ext cx="3693041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9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ຄຸນສົມບັດ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 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Stroke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SVG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ສະເໜີຄຸນສົມບັດເສັ້ນເລືອດໃນຂອບເຂດທີ່ກວ້າງຂວາງ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. ຢູ່ໃນພາກນີ້ພວກເຮົາຈະຊອກຫາຢູ່ໃນດັ່ງຕໍ່ໄປນີ້: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stroke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Stroke-width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Stroke-</a:t>
            </a:r>
            <a:r>
              <a:rPr lang="en-US" sz="28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linecap</a:t>
            </a:r>
            <a:endParaRPr lang="en-US" sz="2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lvl="1" algn="l" rtl="0">
              <a:lnSpc>
                <a:spcPct val="100000"/>
              </a:lnSpc>
            </a:pP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Stroke-</a:t>
            </a:r>
            <a:r>
              <a:rPr lang="en-US" sz="28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dasharray</a:t>
            </a:r>
            <a:endParaRPr lang="en-US" sz="2800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l" rtl="0">
              <a:lnSpc>
                <a:spcPct val="100000"/>
              </a:lnSpc>
            </a:pP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ຄຸນສົມບັດເສັ້ນເລືອດຕັນໃນທັງ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ທັງ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ສາມາດ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ນຳ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ໃຊ້ໄດ້ກັບປະເພດ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ເສັ້ນ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,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ຂໍ້ຄວາມແລະໂຄງຮ່າງຂອງອົງປະກອບຕ່າງ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ເຊັ່ນ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: ວົງມົນ.</a:t>
            </a:r>
          </a:p>
        </p:txBody>
      </p:sp>
    </p:spTree>
    <p:extLst>
      <p:ext uri="{BB962C8B-B14F-4D97-AF65-F5344CB8AC3E}">
        <p14:creationId xmlns:p14="http://schemas.microsoft.com/office/powerpoint/2010/main" val="161870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ໃນ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ຮູບພາບ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ເລີ່ມຕົ້ນດ້ວຍເຄື່ອງ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&lt;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svg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&gt; </a:t>
            </a:r>
          </a:p>
          <a:p>
            <a:pPr algn="l" rtl="0"/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ຄຸນລັກສະນະຂອງຄວາມກວ້າງແລະຄວາມສູງຂອງ &lt;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svg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&gt; ອົງປະກອບ ກຳ 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ນົດຄວາມກວ້າງແລະຄວາມສູງຂອງ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SVG</a:t>
            </a:r>
          </a:p>
          <a:p>
            <a:pPr algn="l" rtl="0"/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&lt;circle&gt; ຖືກໃຊ້ເພື່ອແຕ້ມຮູບວົງມົນ</a:t>
            </a:r>
          </a:p>
          <a:p>
            <a:pPr algn="l" rtl="0"/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ຄຸນລັກສະນະ cx ແລະ cy ກຳ ນົດຈຸດປະສານງານ x ແລະ y ຂອງໃຈກາງຂອງວົງມົນ. ຖ້າບໍ່ໄດ້ຕັ້ງ cx ແລະ cy, ສູນກາງຂອງວົງມົນຖືກຕັ້ງເປັນ (0, 0)</a:t>
            </a:r>
          </a:p>
          <a:p>
            <a:pPr algn="l" rtl="0"/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ຄຸນລັກສະນະ r ກຳ ນົດລັດສະີຂອງວົງມົນ</a:t>
            </a:r>
          </a:p>
          <a:p>
            <a:pPr algn="l" rtl="0"/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ຄຸນລັກສະນະເສັ້ນເລືອດຕັນໃນແລະຄວາມກວ້າງຂອງເສັ້ນເລືອດຕັນໃນຄວບຄຸມວິທີໂຄງຮ່າງຂອງຮູບຮ່າງປະກົດຂຶ້ນ. 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ພວກເຮົາກໍານົດໂຄງຮ່າງຂອງວົງມົນເປັນ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“border" ສີຂຽວ 4px</a:t>
            </a:r>
          </a:p>
          <a:p>
            <a:pPr algn="l" rtl="0"/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ຄຸນລັກສະນະການຕື່ມ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refers 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ໝ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າຍເຖິງສີພາຍໃນວົງມົນ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. ພວກເຮົາກໍານົດສີຕື່ມໃສ່ເປັນສີເຫຼືອງ</a:t>
            </a:r>
          </a:p>
          <a:p>
            <a:pPr algn="l" rtl="0"/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&lt;/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svg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&gt; 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</a:t>
            </a:r>
            <a:r>
              <a:rPr lang="en-US" sz="24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ແທັກປິດ</a:t>
            </a:r>
            <a:r>
              <a:rPr lang="lo-LA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sz="2400" dirty="0">
                <a:latin typeface="Phetsarath OT" panose="02000500000000000000" pitchFamily="2" charset="0"/>
                <a:cs typeface="Phetsarath OT" panose="02000500000000000000" pitchFamily="2" charset="0"/>
              </a:rPr>
              <a:t> SVG</a:t>
            </a:r>
          </a:p>
        </p:txBody>
      </p:sp>
    </p:spTree>
    <p:extLst>
      <p:ext uri="{BB962C8B-B14F-4D97-AF65-F5344CB8AC3E}">
        <p14:creationId xmlns:p14="http://schemas.microsoft.com/office/powerpoint/2010/main" val="22844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ຄຸນສົມບັດ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Stroke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6694098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15" y="1585912"/>
            <a:ext cx="6188585" cy="18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0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ຊັບສິນຄວາມກວ້າງຂອງ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stroke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8" y="2605086"/>
            <a:ext cx="7386205" cy="4062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65" y="1621860"/>
            <a:ext cx="4961126" cy="15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9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ຄຸນ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​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ສົມ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​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ບັດ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 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stroke-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linecap</a:t>
            </a:r>
            <a:endParaRPr lang="en-US" b="1" dirty="0">
              <a:solidFill>
                <a:srgbClr val="002060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793020"/>
            <a:ext cx="7877176" cy="3792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7" y="1831410"/>
            <a:ext cx="5521008" cy="16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6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ຄຸນ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​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ສົມ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​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ບັດ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 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SVG stroke-</a:t>
            </a:r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linecap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969189"/>
            <a:ext cx="8763176" cy="3641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1804987"/>
            <a:ext cx="497992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7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SVG ມີບາງອົງປະກອບຮູບຮ່າງທີ່ໄດ້ ກຳ ນົດໄວ້ລ່ວງ ໜ້າ ເຊິ່ງຜູ້ພັດທະນາສາມາດໃຊ້ໄດ້: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ສີ່ຫຼ່ຽມ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 &lt;</a:t>
            </a:r>
            <a:r>
              <a:rPr lang="en-US" sz="28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rect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&gt;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ວົງມົນ &lt;circle&gt;</a:t>
            </a:r>
          </a:p>
          <a:p>
            <a:pPr lvl="1" algn="l" rtl="0">
              <a:lnSpc>
                <a:spcPct val="100000"/>
              </a:lnSpc>
            </a:pPr>
            <a:r>
              <a:rPr lang="lo-LA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ວົງລີ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 &lt;ellipse&gt;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ແຖວ &lt;line&gt;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ໂພລີລິນ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 &lt;polyline&gt;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ໂພລີກອນ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 &lt;polygon&gt;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ເສັ້ນທາງ</a:t>
            </a:r>
            <a:r>
              <a:rPr lang="en-US" sz="2800" dirty="0">
                <a:latin typeface="Phetsarath OT" panose="02000500000000000000" pitchFamily="2" charset="0"/>
                <a:cs typeface="Phetsarath OT" panose="02000500000000000000" pitchFamily="2" charset="0"/>
              </a:rPr>
              <a:t> &lt;path&gt;</a:t>
            </a:r>
          </a:p>
        </p:txBody>
      </p:sp>
    </p:spTree>
    <p:extLst>
      <p:ext uri="{BB962C8B-B14F-4D97-AF65-F5344CB8AC3E}">
        <p14:creationId xmlns:p14="http://schemas.microsoft.com/office/powerpoint/2010/main" val="37563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910"/>
            <a:ext cx="10515600" cy="5106115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SVG ຮູບສີ່ແຈສາກ - &lt;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rect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&gt; </a:t>
            </a:r>
          </a:p>
          <a:p>
            <a:pPr lvl="1" algn="l" rtl="0"/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&lt;</a:t>
            </a:r>
            <a:r>
              <a:rPr lang="en-US" dirty="0" err="1">
                <a:latin typeface="Phetsarath OT" panose="02000500000000000000" pitchFamily="2" charset="0"/>
                <a:cs typeface="Phetsarath OT" panose="02000500000000000000" pitchFamily="2" charset="0"/>
              </a:rPr>
              <a:t>rect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&gt; </a:t>
            </a:r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ເປັນ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ອົງປະກອບໄດ້ຖືກນໍາໃຊ້ເພື່ອສ້າງຮູບສີ່ແຈສາກແລະການປ່ຽນແປງຂອງຮູບຮ່າງຂອງຮູບສີ່ແຈສາກໄດ້: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3" y="2925967"/>
            <a:ext cx="30765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5" y="4493050"/>
            <a:ext cx="11089262" cy="13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ctr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8" y="1469460"/>
            <a:ext cx="11543490" cy="141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8" y="3385201"/>
            <a:ext cx="11837307" cy="25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8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l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111142"/>
            <a:ext cx="8632157" cy="1941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8" y="4042107"/>
            <a:ext cx="11742725" cy="2615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367" y="353227"/>
            <a:ext cx="2633663" cy="26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l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5944"/>
            <a:ext cx="8237621" cy="233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74806"/>
            <a:ext cx="11319262" cy="120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534" y="474347"/>
            <a:ext cx="2846878" cy="28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7"/>
            <a:ext cx="10515600" cy="1325563"/>
          </a:xfrm>
        </p:spPr>
        <p:txBody>
          <a:bodyPr/>
          <a:lstStyle/>
          <a:p>
            <a:pPr algn="l" rtl="0"/>
            <a:r>
              <a:rPr lang="en-US" b="1" dirty="0" err="1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ຮູບຮ່າງ</a:t>
            </a:r>
            <a:r>
              <a:rPr lang="lo-LA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ຂອງ</a:t>
            </a:r>
            <a:r>
              <a:rPr lang="en-US" b="1" dirty="0">
                <a:solidFill>
                  <a:srgbClr val="00206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SVG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544" y="488635"/>
            <a:ext cx="2665245" cy="2665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3" y="3263315"/>
            <a:ext cx="8365958" cy="183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9" y="5372351"/>
            <a:ext cx="8885179" cy="1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797</Words>
  <Application>Microsoft Office PowerPoint</Application>
  <PresentationFormat>Widescreen</PresentationFormat>
  <Paragraphs>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Phetsarath OT</vt:lpstr>
      <vt:lpstr>Office Theme</vt:lpstr>
      <vt:lpstr>ແນະນຳກ່ຽວກັບ ກຣາຟິກ 2D</vt:lpstr>
      <vt:lpstr>SVG ໃນ HTML</vt:lpstr>
      <vt:lpstr>SVG ໃນ HTML</vt:lpstr>
      <vt:lpstr>ຮູບຮ່າງຂອງ SVG</vt:lpstr>
      <vt:lpstr>ຮູບຮ່າງຂອງ SVG </vt:lpstr>
      <vt:lpstr>ຮູບຮ່າງຂອງ SVG</vt:lpstr>
      <vt:lpstr>ຮູບຮ່າງຂອງ SVG </vt:lpstr>
      <vt:lpstr>ຮູບຮ່າງຂອງ SVG </vt:lpstr>
      <vt:lpstr>ຮູບຮ່າງຂອງ SVG </vt:lpstr>
      <vt:lpstr>ຮູບຮ່າງຂອງ SVG </vt:lpstr>
      <vt:lpstr>ຮູບຮ່າງຂອງ SVG </vt:lpstr>
      <vt:lpstr>SVG ຮູບວົງມົນ  &lt;ellipse&gt; </vt:lpstr>
      <vt:lpstr>SVG ຮູບວົງມົນ - &lt;ellipse&gt; </vt:lpstr>
      <vt:lpstr>SVG ຮູບວົງມົນ - &lt;ellipse&gt; </vt:lpstr>
      <vt:lpstr>ເສັ້ນ SVG - &lt;line&gt;</vt:lpstr>
      <vt:lpstr>ໂພລີກອນ SVG &lt;polygon&gt;</vt:lpstr>
      <vt:lpstr>SVG &lt;polygon&gt;</vt:lpstr>
      <vt:lpstr>SVG &lt;ໂພລີກອນ&gt;</vt:lpstr>
      <vt:lpstr>SVG &lt;polygon&gt;</vt:lpstr>
      <vt:lpstr>SVG &lt;polygon&gt;</vt:lpstr>
      <vt:lpstr>SVG ໂພລີລາຍ - &lt;polyline&gt; </vt:lpstr>
      <vt:lpstr>SVG ໂພລີລາຍ - &lt;polyline&gt; </vt:lpstr>
      <vt:lpstr>SVG &lt;text&gt;</vt:lpstr>
      <vt:lpstr>SVG &lt;text&gt;</vt:lpstr>
      <vt:lpstr>SVG &lt;text&gt;</vt:lpstr>
      <vt:lpstr>SVG &lt;text&gt; </vt:lpstr>
      <vt:lpstr>SVG &lt;text&gt;</vt:lpstr>
      <vt:lpstr>SVG &lt;text&gt;</vt:lpstr>
      <vt:lpstr>ຄຸນສົມບັດຂອງ SVG Stroke</vt:lpstr>
      <vt:lpstr>ຄຸນສົມບັດຂອງ SVG Stroke </vt:lpstr>
      <vt:lpstr>ຊັບສິນຄວາມກວ້າງຂອງ SVG stroke</vt:lpstr>
      <vt:lpstr>ຄຸນ​ສົມ​ບັດຂອງ SVG stroke-linecap</vt:lpstr>
      <vt:lpstr>ຄຸນ​ສົມ​ບັດຂອງ SVG stroke-linecap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financial</dc:creator>
  <cp:lastModifiedBy>Acer</cp:lastModifiedBy>
  <cp:revision>71</cp:revision>
  <dcterms:created xsi:type="dcterms:W3CDTF">2021-03-29T17:51:36Z</dcterms:created>
  <dcterms:modified xsi:type="dcterms:W3CDTF">2021-10-05T10:19:35Z</dcterms:modified>
</cp:coreProperties>
</file>