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B0604020202020204" charset="0"/>
      <p:regular r:id="rId26"/>
      <p:bold r:id="rId27"/>
      <p:italic r:id="rId28"/>
      <p:boldItalic r:id="rId29"/>
    </p:embeddedFont>
    <p:embeddedFont>
      <p:font typeface="Playfair Display" panose="020B0604020202020204"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6"/>
  </p:normalViewPr>
  <p:slideViewPr>
    <p:cSldViewPr snapToGrid="0">
      <p:cViewPr varScale="1">
        <p:scale>
          <a:sx n="62" d="100"/>
          <a:sy n="62" d="100"/>
        </p:scale>
        <p:origin x="67" y="54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5316e83c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5316e83c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Wendy tham txog Disney lub zeem muag- 3 feeb</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7ba36d2d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7ba36d2d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Mike txuas nrog Disney txhawm rau peb Lub Zej Zog- 5 feeb</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943fc88a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943fc88a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Mike txuas nrog Disney txhawm rau peb Lub Zej Zog- 5 feeb</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943fc88a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943fc88a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Mike txuas nrog Disney txhawm rau peb Lub Zej Zog- 5 feeb</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5316e83c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5316e83c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Wendy &amp; Mike tag rau pab pawg 2 feed , tham txog kev npaj ib qho dej num- cov koom sau nrog rau hauv nplooj ntawv </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7ba36d2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7ba36d2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5 feeb ntawm kev kos ntawm koj tus kheej thiab tom qab ntawv 20 feeb txhawm rau pab pawg los koom tes nrog cov lus uas Lawv tuaj yeem siv daim ntawv qhia yog tias nyob hauv chaw ua hauj lwm, los sis yuav faib tawm ntawm Zoom</a:t>
            </a:r>
            <a:endParaRP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8994475c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8994475c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7ba36d2d9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7ba36d2d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feeb</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7ba36d2d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7ba36d2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20 feed- hauv pab pawg los sis cais tawm ntawm pab pawg </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7ba36d2d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7ba36d2d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feeb</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6ba2e2d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6ba2e2d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 feeb</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7ba36d2d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7ba36d2d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feeb</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8994475c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8994475c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Wendy 5 feed</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e7ba36d2d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e7ba36d2d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Wendy 3 feed</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e8994477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e8994477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Mike &amp; Wendy 10 feeb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7ba36d2d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7ba36d2d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feeb</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5316e83c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5316e83c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Mike qhia cov txheej txheem 2 feeb</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5316e83c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5316e83c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Ntxiv cov tswv yim rau txoj cai hauv kev sib tham. Wendy piav qhia cov cai 2 feed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7ba36d2d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7ba36d2d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Wendy ntsuam xyuas cov lus 3 feed</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5316e83ce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5316e83c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feeb</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8994475c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8994475c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Mike piav qhia txog Vaj Loog Kub (Golden Circle) 5 feeb</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5316e83c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5316e83c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Tso yeeb yaj kiab (show video) 3 feeb</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everyneighborhood.org/about-u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www.menti.com"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mailto:Bearnred2@gmail.com"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MKU38FZbc70"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400" dirty="0"/>
              <a:t>Txhim Kho Lub Hom Phiaj thiab Lub Zeem Muag</a:t>
            </a:r>
            <a:endParaRPr sz="4400" dirty="0"/>
          </a:p>
        </p:txBody>
      </p:sp>
      <p:sp>
        <p:nvSpPr>
          <p:cNvPr id="60" name="Google Shape;60;p13"/>
          <p:cNvSpPr txBox="1">
            <a:spLocks noGrp="1"/>
          </p:cNvSpPr>
          <p:nvPr>
            <p:ph type="subTitle" idx="4294967295"/>
          </p:nvPr>
        </p:nvSpPr>
        <p:spPr>
          <a:xfrm>
            <a:off x="3096363" y="3266930"/>
            <a:ext cx="2951400" cy="701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1000" dirty="0">
                <a:solidFill>
                  <a:schemeClr val="lt1"/>
                </a:solidFill>
              </a:rPr>
              <a:t>Tus Qauv Kev  Cob Qhia Ntawm Pawg Sab laj Ntawm Peb Txeem 1</a:t>
            </a:r>
            <a:endParaRPr sz="1000" dirty="0">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391350"/>
            <a:ext cx="8520600" cy="145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Disney Lub Zeem Muag </a:t>
            </a:r>
            <a:endParaRPr dirty="0"/>
          </a:p>
          <a:p>
            <a:pPr marL="0" lvl="0" indent="0" algn="l" rtl="0">
              <a:spcBef>
                <a:spcPts val="0"/>
              </a:spcBef>
              <a:spcAft>
                <a:spcPts val="0"/>
              </a:spcAft>
              <a:buNone/>
            </a:pPr>
            <a:endParaRPr dirty="0"/>
          </a:p>
        </p:txBody>
      </p:sp>
      <p:sp>
        <p:nvSpPr>
          <p:cNvPr id="121" name="Google Shape;121;p22"/>
          <p:cNvSpPr txBox="1">
            <a:spLocks noGrp="1"/>
          </p:cNvSpPr>
          <p:nvPr>
            <p:ph type="body" idx="1"/>
          </p:nvPr>
        </p:nvSpPr>
        <p:spPr>
          <a:xfrm>
            <a:off x="311700" y="1450025"/>
            <a:ext cx="8520600" cy="3324000"/>
          </a:xfrm>
          <a:prstGeom prst="rect">
            <a:avLst/>
          </a:prstGeom>
        </p:spPr>
        <p:txBody>
          <a:bodyPr spcFirstLastPara="1" wrap="square" lIns="91425" tIns="91425" rIns="91425" bIns="91425" anchor="t" anchorCtr="0">
            <a:normAutofit fontScale="92500"/>
          </a:bodyPr>
          <a:lstStyle/>
          <a:p>
            <a:pPr marL="0" lvl="0" indent="0" algn="l" rtl="0">
              <a:spcBef>
                <a:spcPts val="1200"/>
              </a:spcBef>
              <a:spcAft>
                <a:spcPts val="0"/>
              </a:spcAft>
              <a:buNone/>
            </a:pPr>
            <a:r>
              <a:rPr lang="en" sz="3000" b="1" dirty="0">
                <a:solidFill>
                  <a:srgbClr val="373D3F"/>
                </a:solidFill>
                <a:latin typeface="Arial"/>
                <a:ea typeface="Arial"/>
                <a:cs typeface="Arial"/>
                <a:sym typeface="Arial"/>
              </a:rPr>
              <a:t>Disney Lub Zeem Muag: Ua rau tib neeg muaj kev zoo siab. </a:t>
            </a:r>
            <a:endParaRPr sz="3000" dirty="0">
              <a:solidFill>
                <a:srgbClr val="000000"/>
              </a:solidFill>
              <a:latin typeface="Playfair Display"/>
              <a:ea typeface="Playfair Display"/>
              <a:cs typeface="Playfair Display"/>
              <a:sym typeface="Playfair Display"/>
            </a:endParaRPr>
          </a:p>
          <a:p>
            <a:pPr marL="0" lvl="0" indent="0" algn="l" rtl="0">
              <a:spcBef>
                <a:spcPts val="2900"/>
              </a:spcBef>
              <a:spcAft>
                <a:spcPts val="0"/>
              </a:spcAft>
              <a:buNone/>
            </a:pPr>
            <a:r>
              <a:rPr lang="en" sz="1900" dirty="0">
                <a:solidFill>
                  <a:srgbClr val="0000FF"/>
                </a:solidFill>
                <a:highlight>
                  <a:srgbClr val="FFFFFF"/>
                </a:highlight>
                <a:latin typeface="Playfair Display"/>
                <a:ea typeface="Playfair Display"/>
                <a:cs typeface="Playfair Display"/>
                <a:sym typeface="Playfair Display"/>
              </a:rPr>
              <a:t>Disney ua rau lub zeem muag los rau lub neej thaum lawv ua hauj lwm ntawm cov qauv hauv qab no muaj nyob hauv nws cov nqe lus lub zeem muag:</a:t>
            </a:r>
            <a:endParaRPr sz="1900" dirty="0">
              <a:solidFill>
                <a:srgbClr val="0000FF"/>
              </a:solidFill>
              <a:highlight>
                <a:srgbClr val="FFFFFF"/>
              </a:highlight>
              <a:latin typeface="Playfair Display"/>
              <a:ea typeface="Playfair Display"/>
              <a:cs typeface="Playfair Display"/>
              <a:sym typeface="Playfair Display"/>
            </a:endParaRPr>
          </a:p>
          <a:p>
            <a:pPr marL="457200" lvl="0" indent="-374650" algn="l" rtl="0">
              <a:spcBef>
                <a:spcPts val="1500"/>
              </a:spcBef>
              <a:spcAft>
                <a:spcPts val="0"/>
              </a:spcAft>
              <a:buClr>
                <a:srgbClr val="0000FF"/>
              </a:buClr>
              <a:buSzPts val="2300"/>
              <a:buFont typeface="Playfair Display"/>
              <a:buAutoNum type="arabicPeriod"/>
            </a:pPr>
            <a:r>
              <a:rPr lang="en" sz="2100" b="1" dirty="0">
                <a:solidFill>
                  <a:srgbClr val="0000FF"/>
                </a:solidFill>
                <a:highlight>
                  <a:srgbClr val="FFFFFF"/>
                </a:highlight>
                <a:latin typeface="Playfair Display"/>
                <a:ea typeface="Playfair Display"/>
                <a:cs typeface="Playfair Display"/>
                <a:sym typeface="Playfair Display"/>
              </a:rPr>
              <a:t>Tus thawj coj hauv ntiaj teb</a:t>
            </a:r>
            <a:endParaRPr sz="2100" b="1" dirty="0">
              <a:solidFill>
                <a:srgbClr val="0000FF"/>
              </a:solidFill>
              <a:highlight>
                <a:srgbClr val="FFFFFF"/>
              </a:highlight>
              <a:latin typeface="Playfair Display"/>
              <a:ea typeface="Playfair Display"/>
              <a:cs typeface="Playfair Display"/>
              <a:sym typeface="Playfair Display"/>
            </a:endParaRPr>
          </a:p>
          <a:p>
            <a:pPr marL="457200" lvl="0" indent="-374650" algn="l" rtl="0">
              <a:spcBef>
                <a:spcPts val="0"/>
              </a:spcBef>
              <a:spcAft>
                <a:spcPts val="0"/>
              </a:spcAft>
              <a:buClr>
                <a:srgbClr val="0000FF"/>
              </a:buClr>
              <a:buSzPts val="2300"/>
              <a:buFont typeface="Playfair Display"/>
              <a:buAutoNum type="arabicPeriod"/>
            </a:pPr>
            <a:r>
              <a:rPr lang="en" sz="2100" b="1" dirty="0">
                <a:solidFill>
                  <a:srgbClr val="0000FF"/>
                </a:solidFill>
                <a:highlight>
                  <a:srgbClr val="FFFFFF"/>
                </a:highlight>
                <a:latin typeface="Playfair Display"/>
                <a:ea typeface="Playfair Display"/>
                <a:cs typeface="Playfair Display"/>
                <a:sym typeface="Playfair Display"/>
              </a:rPr>
              <a:t>Tus tsim thiab tus muab kev lom zem thiab ntaub ntawv</a:t>
            </a:r>
            <a:endParaRPr sz="2100" dirty="0">
              <a:solidFill>
                <a:srgbClr val="0000FF"/>
              </a:solidFill>
            </a:endParaRPr>
          </a:p>
          <a:p>
            <a:pPr marL="457200" lvl="0" indent="0" algn="l" rtl="0">
              <a:spcBef>
                <a:spcPts val="1200"/>
              </a:spcBef>
              <a:spcAft>
                <a:spcPts val="2900"/>
              </a:spcAft>
              <a:buNone/>
            </a:pPr>
            <a:endParaRPr dirty="0">
              <a:solidFill>
                <a:srgbClr val="0000FF"/>
              </a:solidFill>
            </a:endParaRPr>
          </a:p>
        </p:txBody>
      </p:sp>
      <p:pic>
        <p:nvPicPr>
          <p:cNvPr id="122" name="Google Shape;122;p22"/>
          <p:cNvPicPr preferRelativeResize="0"/>
          <p:nvPr/>
        </p:nvPicPr>
        <p:blipFill>
          <a:blip r:embed="rId3">
            <a:alphaModFix/>
          </a:blip>
          <a:stretch>
            <a:fillRect/>
          </a:stretch>
        </p:blipFill>
        <p:spPr>
          <a:xfrm>
            <a:off x="6199844" y="391344"/>
            <a:ext cx="1595800" cy="86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100" dirty="0"/>
              <a:t>Vim li cas Lub Zeem Muag &amp; Lub Hom Phiaj tseem ceeb rau peb?</a:t>
            </a:r>
            <a:endParaRPr sz="2100" dirty="0"/>
          </a:p>
        </p:txBody>
      </p:sp>
      <p:sp>
        <p:nvSpPr>
          <p:cNvPr id="128" name="Google Shape;128;p23"/>
          <p:cNvSpPr txBox="1">
            <a:spLocks noGrp="1"/>
          </p:cNvSpPr>
          <p:nvPr>
            <p:ph type="body" idx="1"/>
          </p:nvPr>
        </p:nvSpPr>
        <p:spPr>
          <a:xfrm>
            <a:off x="311700" y="1152475"/>
            <a:ext cx="41988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dirty="0">
                <a:solidFill>
                  <a:srgbClr val="000000"/>
                </a:solidFill>
              </a:rPr>
              <a:t>Qhov nyuaj yog qhov uas peb los ntawm txhua qhov kev ua neej, txhua hom neeg thiab txhua haiv neeg, </a:t>
            </a:r>
            <a:r>
              <a:rPr lang="en-US" sz="1300" dirty="0" err="1">
                <a:solidFill>
                  <a:srgbClr val="000000"/>
                </a:solidFill>
              </a:rPr>
              <a:t>peb</a:t>
            </a:r>
            <a:r>
              <a:rPr lang="en-US" sz="1300" dirty="0">
                <a:solidFill>
                  <a:srgbClr val="000000"/>
                </a:solidFill>
              </a:rPr>
              <a:t> </a:t>
            </a:r>
            <a:r>
              <a:rPr lang="en-US" sz="1300" dirty="0" err="1">
                <a:solidFill>
                  <a:srgbClr val="000000"/>
                </a:solidFill>
              </a:rPr>
              <a:t>tuaj</a:t>
            </a:r>
            <a:r>
              <a:rPr lang="en-US" sz="1300" dirty="0">
                <a:solidFill>
                  <a:srgbClr val="000000"/>
                </a:solidFill>
              </a:rPr>
              <a:t> </a:t>
            </a:r>
            <a:r>
              <a:rPr lang="en-US" sz="1300" dirty="0" err="1">
                <a:solidFill>
                  <a:srgbClr val="000000"/>
                </a:solidFill>
              </a:rPr>
              <a:t>yeem</a:t>
            </a:r>
            <a:r>
              <a:rPr lang="en-US" sz="1300" dirty="0">
                <a:solidFill>
                  <a:srgbClr val="000000"/>
                </a:solidFill>
              </a:rPr>
              <a:t> </a:t>
            </a:r>
            <a:r>
              <a:rPr lang="en-US" sz="1300" dirty="0" err="1">
                <a:solidFill>
                  <a:srgbClr val="000000"/>
                </a:solidFill>
              </a:rPr>
              <a:t>koom</a:t>
            </a:r>
            <a:r>
              <a:rPr lang="en-US" sz="1300" dirty="0">
                <a:solidFill>
                  <a:srgbClr val="000000"/>
                </a:solidFill>
              </a:rPr>
              <a:t> </a:t>
            </a:r>
            <a:r>
              <a:rPr lang="en-US" sz="1300" dirty="0" err="1">
                <a:solidFill>
                  <a:srgbClr val="000000"/>
                </a:solidFill>
              </a:rPr>
              <a:t>ua</a:t>
            </a:r>
            <a:r>
              <a:rPr lang="en-US" sz="1300" dirty="0">
                <a:solidFill>
                  <a:srgbClr val="000000"/>
                </a:solidFill>
              </a:rPr>
              <a:t> </a:t>
            </a:r>
            <a:r>
              <a:rPr lang="en-US" sz="1300" dirty="0" err="1">
                <a:solidFill>
                  <a:srgbClr val="000000"/>
                </a:solidFill>
              </a:rPr>
              <a:t>ke</a:t>
            </a:r>
            <a:r>
              <a:rPr lang="en-US" sz="1300" dirty="0">
                <a:solidFill>
                  <a:srgbClr val="000000"/>
                </a:solidFill>
              </a:rPr>
              <a:t> </a:t>
            </a:r>
            <a:r>
              <a:rPr lang="en-US" sz="1300" dirty="0" err="1">
                <a:solidFill>
                  <a:srgbClr val="000000"/>
                </a:solidFill>
              </a:rPr>
              <a:t>nyob</a:t>
            </a:r>
            <a:r>
              <a:rPr lang="en-US" sz="1300" dirty="0">
                <a:solidFill>
                  <a:srgbClr val="000000"/>
                </a:solidFill>
              </a:rPr>
              <a:t> </a:t>
            </a:r>
            <a:r>
              <a:rPr lang="en-US" sz="1300" dirty="0" err="1">
                <a:solidFill>
                  <a:srgbClr val="000000"/>
                </a:solidFill>
              </a:rPr>
              <a:t>ib</a:t>
            </a:r>
            <a:r>
              <a:rPr lang="en-US" sz="1300" dirty="0">
                <a:solidFill>
                  <a:srgbClr val="000000"/>
                </a:solidFill>
              </a:rPr>
              <a:t> </a:t>
            </a:r>
            <a:r>
              <a:rPr lang="en-US" sz="1300" dirty="0" err="1">
                <a:solidFill>
                  <a:srgbClr val="000000"/>
                </a:solidFill>
              </a:rPr>
              <a:t>ncig</a:t>
            </a:r>
            <a:r>
              <a:rPr lang="en-US" sz="1300" dirty="0">
                <a:solidFill>
                  <a:srgbClr val="000000"/>
                </a:solidFill>
              </a:rPr>
              <a:t> </a:t>
            </a:r>
            <a:r>
              <a:rPr lang="en-US" sz="1300" dirty="0" err="1">
                <a:solidFill>
                  <a:srgbClr val="000000"/>
                </a:solidFill>
              </a:rPr>
              <a:t>ntawm</a:t>
            </a:r>
            <a:r>
              <a:rPr lang="en-US" sz="1300" dirty="0">
                <a:solidFill>
                  <a:srgbClr val="000000"/>
                </a:solidFill>
              </a:rPr>
              <a:t> </a:t>
            </a:r>
            <a:r>
              <a:rPr lang="en-US" sz="1300" dirty="0" err="1">
                <a:solidFill>
                  <a:srgbClr val="000000"/>
                </a:solidFill>
              </a:rPr>
              <a:t>qee</a:t>
            </a:r>
            <a:r>
              <a:rPr lang="en-US" sz="1300" dirty="0">
                <a:solidFill>
                  <a:srgbClr val="000000"/>
                </a:solidFill>
              </a:rPr>
              <a:t> </a:t>
            </a:r>
            <a:r>
              <a:rPr lang="en-US" sz="1300" dirty="0" err="1">
                <a:solidFill>
                  <a:srgbClr val="000000"/>
                </a:solidFill>
              </a:rPr>
              <a:t>cov</a:t>
            </a:r>
            <a:r>
              <a:rPr lang="en-US" sz="1300" dirty="0">
                <a:solidFill>
                  <a:srgbClr val="000000"/>
                </a:solidFill>
              </a:rPr>
              <a:t> </a:t>
            </a:r>
            <a:r>
              <a:rPr lang="en-US" sz="1300" dirty="0" err="1">
                <a:solidFill>
                  <a:srgbClr val="000000"/>
                </a:solidFill>
              </a:rPr>
              <a:t>tswv</a:t>
            </a:r>
            <a:r>
              <a:rPr lang="en-US" sz="1300" dirty="0">
                <a:solidFill>
                  <a:srgbClr val="000000"/>
                </a:solidFill>
              </a:rPr>
              <a:t> </a:t>
            </a:r>
            <a:r>
              <a:rPr lang="en-US" sz="1300" dirty="0" err="1">
                <a:solidFill>
                  <a:srgbClr val="000000"/>
                </a:solidFill>
              </a:rPr>
              <a:t>yim</a:t>
            </a:r>
            <a:r>
              <a:rPr lang="en" sz="1300" dirty="0">
                <a:solidFill>
                  <a:srgbClr val="000000"/>
                </a:solidFill>
              </a:rPr>
              <a:t>.</a:t>
            </a:r>
            <a:endParaRPr sz="1300" dirty="0">
              <a:solidFill>
                <a:srgbClr val="000000"/>
              </a:solidFill>
            </a:endParaRPr>
          </a:p>
          <a:p>
            <a:pPr marL="0" lvl="0" indent="0" algn="just" rtl="0">
              <a:spcBef>
                <a:spcPts val="1200"/>
              </a:spcBef>
              <a:spcAft>
                <a:spcPts val="0"/>
              </a:spcAft>
              <a:buNone/>
            </a:pPr>
            <a:r>
              <a:rPr lang="en" sz="1300" dirty="0">
                <a:solidFill>
                  <a:srgbClr val="000000"/>
                </a:solidFill>
              </a:rPr>
              <a:t>Peb yuav tsum hais qhov chaw uas peb xav kom Pawg Sab Laj Ntawm Pej Xeem no mus, thiab peb vam tias yuav hloov peb lub ntiaj teb!</a:t>
            </a:r>
            <a:endParaRPr sz="1300" dirty="0">
              <a:solidFill>
                <a:srgbClr val="000000"/>
              </a:solidFill>
            </a:endParaRPr>
          </a:p>
          <a:p>
            <a:pPr marL="0" lvl="0" indent="0" algn="just" rtl="0">
              <a:spcBef>
                <a:spcPts val="1200"/>
              </a:spcBef>
              <a:spcAft>
                <a:spcPts val="0"/>
              </a:spcAft>
              <a:buNone/>
            </a:pPr>
            <a:r>
              <a:rPr lang="en" sz="1300" dirty="0">
                <a:solidFill>
                  <a:srgbClr val="000000"/>
                </a:solidFill>
              </a:rPr>
              <a:t>Cov Piv Txwv Uas Muaj Hwj Chim ntawm Lub Zem Muag/ Nqe Lus Lub Hom Phiaj :</a:t>
            </a:r>
            <a:endParaRPr sz="1300" dirty="0">
              <a:solidFill>
                <a:srgbClr val="000000"/>
              </a:solidFill>
            </a:endParaRPr>
          </a:p>
          <a:p>
            <a:pPr marL="914400" lvl="0" indent="-334327" algn="just" rtl="0">
              <a:spcBef>
                <a:spcPts val="1200"/>
              </a:spcBef>
              <a:spcAft>
                <a:spcPts val="0"/>
              </a:spcAft>
              <a:buClr>
                <a:srgbClr val="000000"/>
              </a:buClr>
              <a:buSzPct val="100000"/>
              <a:buChar char="●"/>
            </a:pPr>
            <a:r>
              <a:rPr lang="en" sz="1300" dirty="0">
                <a:solidFill>
                  <a:srgbClr val="000000"/>
                </a:solidFill>
              </a:rPr>
              <a:t>Txhua Lub Zej Zog Kev Koom Tes</a:t>
            </a:r>
            <a:endParaRPr sz="1300" dirty="0">
              <a:solidFill>
                <a:srgbClr val="000000"/>
              </a:solidFill>
            </a:endParaRPr>
          </a:p>
          <a:p>
            <a:pPr marL="914400" lvl="0" indent="-334327" algn="just" rtl="0">
              <a:spcBef>
                <a:spcPts val="0"/>
              </a:spcBef>
              <a:spcAft>
                <a:spcPts val="0"/>
              </a:spcAft>
              <a:buClr>
                <a:srgbClr val="000000"/>
              </a:buClr>
              <a:buSzPct val="100000"/>
              <a:buChar char="●"/>
            </a:pPr>
            <a:r>
              <a:rPr lang="en" sz="1300" dirty="0">
                <a:solidFill>
                  <a:srgbClr val="000000"/>
                </a:solidFill>
              </a:rPr>
              <a:t>Kev Pab cuam Network rau Men yuam Yaus</a:t>
            </a:r>
            <a:endParaRPr sz="1300" dirty="0">
              <a:solidFill>
                <a:srgbClr val="000000"/>
              </a:solidFill>
            </a:endParaRPr>
          </a:p>
        </p:txBody>
      </p:sp>
      <p:pic>
        <p:nvPicPr>
          <p:cNvPr id="129" name="Google Shape;129;p23">
            <a:hlinkClick r:id="rId3"/>
          </p:cNvPr>
          <p:cNvPicPr preferRelativeResize="0"/>
          <p:nvPr/>
        </p:nvPicPr>
        <p:blipFill rotWithShape="1">
          <a:blip r:embed="rId4">
            <a:alphaModFix/>
          </a:blip>
          <a:srcRect l="12729" t="1959" r="15918" b="16408"/>
          <a:stretch/>
        </p:blipFill>
        <p:spPr>
          <a:xfrm>
            <a:off x="5165525" y="1017450"/>
            <a:ext cx="3666775" cy="3867400"/>
          </a:xfrm>
          <a:prstGeom prst="rect">
            <a:avLst/>
          </a:prstGeom>
          <a:noFill/>
          <a:ln>
            <a:noFill/>
          </a:ln>
        </p:spPr>
      </p:pic>
      <p:sp>
        <p:nvSpPr>
          <p:cNvPr id="2" name="Rectangle 1">
            <a:extLst>
              <a:ext uri="{FF2B5EF4-FFF2-40B4-BE49-F238E27FC236}">
                <a16:creationId xmlns:a16="http://schemas.microsoft.com/office/drawing/2014/main" id="{632E9D3F-ED65-4F78-9F3C-6A222616F2DE}"/>
              </a:ext>
            </a:extLst>
          </p:cNvPr>
          <p:cNvSpPr/>
          <p:nvPr/>
        </p:nvSpPr>
        <p:spPr>
          <a:xfrm>
            <a:off x="5165525" y="1290918"/>
            <a:ext cx="3666775" cy="3593932"/>
          </a:xfrm>
          <a:prstGeom prst="rect">
            <a:avLst/>
          </a:prstGeom>
          <a:solidFill>
            <a:schemeClr val="accent1">
              <a:lumMod val="75000"/>
              <a:lumOff val="25000"/>
            </a:schemeClr>
          </a:solidFill>
          <a:ln>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LUB HOM PHIAJ</a:t>
            </a:r>
          </a:p>
          <a:p>
            <a:pPr algn="ctr"/>
            <a:r>
              <a:rPr lang="en-US" sz="1300" dirty="0" err="1"/>
              <a:t>Txhawm</a:t>
            </a:r>
            <a:r>
              <a:rPr lang="en-US" sz="1300" dirty="0"/>
              <a:t> </a:t>
            </a:r>
            <a:r>
              <a:rPr lang="en-US" sz="1300" dirty="0" err="1"/>
              <a:t>rau</a:t>
            </a:r>
            <a:r>
              <a:rPr lang="en-US" sz="1300" dirty="0"/>
              <a:t> </a:t>
            </a:r>
            <a:r>
              <a:rPr lang="en-US" sz="1300" dirty="0" err="1"/>
              <a:t>txuas</a:t>
            </a:r>
            <a:r>
              <a:rPr lang="en-US" sz="1300" dirty="0"/>
              <a:t> </a:t>
            </a:r>
            <a:r>
              <a:rPr lang="en-US" sz="1300" dirty="0" err="1"/>
              <a:t>nrog</a:t>
            </a:r>
            <a:r>
              <a:rPr lang="en-US" sz="1300" dirty="0"/>
              <a:t> </a:t>
            </a:r>
            <a:r>
              <a:rPr lang="en-US" sz="1300" dirty="0" err="1"/>
              <a:t>cov</a:t>
            </a:r>
            <a:r>
              <a:rPr lang="en-US" sz="1300" dirty="0"/>
              <a:t> </a:t>
            </a:r>
            <a:r>
              <a:rPr lang="en-US" sz="1300" dirty="0" err="1"/>
              <a:t>tsev</a:t>
            </a:r>
            <a:r>
              <a:rPr lang="en-US" sz="1300" dirty="0"/>
              <a:t> </a:t>
            </a:r>
            <a:r>
              <a:rPr lang="en-US" sz="1300" dirty="0" err="1"/>
              <a:t>teev</a:t>
            </a:r>
            <a:r>
              <a:rPr lang="en-US" sz="1300" dirty="0"/>
              <a:t> </a:t>
            </a:r>
            <a:r>
              <a:rPr lang="en-US" sz="1300" dirty="0" err="1"/>
              <a:t>ntuj</a:t>
            </a:r>
            <a:r>
              <a:rPr lang="en-US" sz="1300" dirty="0"/>
              <a:t> </a:t>
            </a:r>
            <a:r>
              <a:rPr lang="en-US" sz="1300" dirty="0" err="1"/>
              <a:t>thiab</a:t>
            </a:r>
            <a:r>
              <a:rPr lang="en-US" sz="1300" dirty="0"/>
              <a:t> </a:t>
            </a:r>
            <a:r>
              <a:rPr lang="en-US" sz="1300" dirty="0" err="1"/>
              <a:t>lwm</a:t>
            </a:r>
            <a:r>
              <a:rPr lang="en-US" sz="1300" dirty="0"/>
              <a:t> </a:t>
            </a:r>
            <a:r>
              <a:rPr lang="en-US" sz="1300" dirty="0" err="1"/>
              <a:t>lub</a:t>
            </a:r>
            <a:r>
              <a:rPr lang="en-US" sz="1300" dirty="0"/>
              <a:t> </a:t>
            </a:r>
            <a:r>
              <a:rPr lang="en-US" sz="1300" dirty="0" err="1"/>
              <a:t>zej</a:t>
            </a:r>
            <a:r>
              <a:rPr lang="en-US" sz="1300" dirty="0"/>
              <a:t> </a:t>
            </a:r>
            <a:r>
              <a:rPr lang="en-US" sz="1300" dirty="0" err="1"/>
              <a:t>zog</a:t>
            </a:r>
            <a:r>
              <a:rPr lang="en-US" sz="1300" dirty="0"/>
              <a:t> </a:t>
            </a:r>
            <a:r>
              <a:rPr lang="en-US" sz="1300" dirty="0" err="1"/>
              <a:t>koom</a:t>
            </a:r>
            <a:r>
              <a:rPr lang="en-US" sz="1300" dirty="0"/>
              <a:t> </a:t>
            </a:r>
            <a:r>
              <a:rPr lang="en-US" sz="1300" dirty="0" err="1"/>
              <a:t>tes</a:t>
            </a:r>
            <a:r>
              <a:rPr lang="en-US" sz="1300" dirty="0"/>
              <a:t> </a:t>
            </a:r>
            <a:r>
              <a:rPr lang="en-US" sz="1300" dirty="0" err="1"/>
              <a:t>nrog</a:t>
            </a:r>
            <a:r>
              <a:rPr lang="en-US" sz="1300" dirty="0"/>
              <a:t> </a:t>
            </a:r>
            <a:r>
              <a:rPr lang="en-US" sz="1300" dirty="0" err="1"/>
              <a:t>cov</a:t>
            </a:r>
            <a:r>
              <a:rPr lang="en-US" sz="1300" dirty="0"/>
              <a:t> </a:t>
            </a:r>
            <a:r>
              <a:rPr lang="en-US" sz="1300" dirty="0" err="1"/>
              <a:t>tsev</a:t>
            </a:r>
            <a:r>
              <a:rPr lang="en-US" sz="1300" dirty="0"/>
              <a:t> </a:t>
            </a:r>
            <a:r>
              <a:rPr lang="en-US" sz="1300" dirty="0" err="1"/>
              <a:t>kawm</a:t>
            </a:r>
            <a:r>
              <a:rPr lang="en-US" sz="1300" dirty="0"/>
              <a:t> </a:t>
            </a:r>
            <a:r>
              <a:rPr lang="en-US" sz="1300" dirty="0" err="1"/>
              <a:t>ntawv</a:t>
            </a:r>
            <a:r>
              <a:rPr lang="en-US" sz="1300" dirty="0"/>
              <a:t> </a:t>
            </a:r>
            <a:r>
              <a:rPr lang="en-US" sz="1300" dirty="0" err="1"/>
              <a:t>theem</a:t>
            </a:r>
            <a:r>
              <a:rPr lang="en-US" sz="1300" dirty="0"/>
              <a:t> </a:t>
            </a:r>
            <a:r>
              <a:rPr lang="en-US" sz="1300" dirty="0" err="1"/>
              <a:t>qis</a:t>
            </a:r>
            <a:r>
              <a:rPr lang="en-US" sz="1300" dirty="0"/>
              <a:t>, </a:t>
            </a:r>
            <a:r>
              <a:rPr lang="en-US" sz="1300" dirty="0" err="1"/>
              <a:t>thiab</a:t>
            </a:r>
            <a:r>
              <a:rPr lang="en-US" sz="1300" dirty="0"/>
              <a:t> </a:t>
            </a:r>
            <a:r>
              <a:rPr lang="en-US" sz="1300" dirty="0" err="1"/>
              <a:t>ua</a:t>
            </a:r>
            <a:r>
              <a:rPr lang="en-US" sz="1300" dirty="0"/>
              <a:t> </a:t>
            </a:r>
            <a:r>
              <a:rPr lang="en-US" sz="1300" dirty="0" err="1"/>
              <a:t>kom</a:t>
            </a:r>
            <a:r>
              <a:rPr lang="en-US" sz="1300" dirty="0"/>
              <a:t> </a:t>
            </a:r>
            <a:r>
              <a:rPr lang="en-US" sz="1300" dirty="0" err="1"/>
              <a:t>lawv</a:t>
            </a:r>
            <a:r>
              <a:rPr lang="en-US" sz="1300" dirty="0"/>
              <a:t> </a:t>
            </a:r>
            <a:r>
              <a:rPr lang="en-US" sz="1300" dirty="0" err="1"/>
              <a:t>ua</a:t>
            </a:r>
            <a:r>
              <a:rPr lang="en-US" sz="1300" dirty="0"/>
              <a:t> </a:t>
            </a:r>
            <a:r>
              <a:rPr lang="en-US" sz="1300" dirty="0" err="1"/>
              <a:t>hauj</a:t>
            </a:r>
            <a:r>
              <a:rPr lang="en-US" sz="1300" dirty="0"/>
              <a:t> </a:t>
            </a:r>
            <a:r>
              <a:rPr lang="en-US" sz="1300" dirty="0" err="1"/>
              <a:t>lwm</a:t>
            </a:r>
            <a:r>
              <a:rPr lang="en-US" sz="1300" dirty="0"/>
              <a:t> tau zoo los </a:t>
            </a:r>
            <a:r>
              <a:rPr lang="en-US" sz="1300" dirty="0" err="1"/>
              <a:t>ntawm</a:t>
            </a:r>
            <a:r>
              <a:rPr lang="en-US" sz="1300" dirty="0"/>
              <a:t> </a:t>
            </a:r>
            <a:r>
              <a:rPr lang="en-US" sz="1300" dirty="0" err="1"/>
              <a:t>lawv</a:t>
            </a:r>
            <a:r>
              <a:rPr lang="en-US" sz="1300" dirty="0"/>
              <a:t> </a:t>
            </a:r>
            <a:r>
              <a:rPr lang="en-US" sz="1300" dirty="0" err="1"/>
              <a:t>qhov</a:t>
            </a:r>
            <a:r>
              <a:rPr lang="en-US" sz="1300" dirty="0"/>
              <a:t> </a:t>
            </a:r>
            <a:r>
              <a:rPr lang="en-US" sz="1300" dirty="0" err="1"/>
              <a:t>muaj</a:t>
            </a:r>
            <a:r>
              <a:rPr lang="en-US" sz="1300" dirty="0"/>
              <a:t> </a:t>
            </a:r>
            <a:r>
              <a:rPr lang="en-US" sz="1300" dirty="0" err="1"/>
              <a:t>nqe</a:t>
            </a:r>
            <a:r>
              <a:rPr lang="en-US" sz="1300" dirty="0"/>
              <a:t> </a:t>
            </a:r>
            <a:r>
              <a:rPr lang="en-US" sz="1300" dirty="0" err="1"/>
              <a:t>lus</a:t>
            </a:r>
            <a:r>
              <a:rPr lang="en-US" sz="1300" dirty="0"/>
              <a:t> </a:t>
            </a:r>
            <a:r>
              <a:rPr lang="en-US" sz="1300" dirty="0" err="1"/>
              <a:t>nyob</a:t>
            </a:r>
            <a:r>
              <a:rPr lang="en-US" sz="1300" dirty="0"/>
              <a:t> </a:t>
            </a:r>
            <a:r>
              <a:rPr lang="en-US" sz="1300" dirty="0" err="1"/>
              <a:t>hauv</a:t>
            </a:r>
            <a:r>
              <a:rPr lang="en-US" sz="1300" dirty="0"/>
              <a:t> </a:t>
            </a:r>
            <a:r>
              <a:rPr lang="en-US" sz="1300" dirty="0" err="1"/>
              <a:t>txhua</a:t>
            </a:r>
            <a:r>
              <a:rPr lang="en-US" sz="1300" dirty="0"/>
              <a:t> </a:t>
            </a:r>
            <a:r>
              <a:rPr lang="en-US" sz="1300" dirty="0" err="1"/>
              <a:t>lub</a:t>
            </a:r>
            <a:r>
              <a:rPr lang="en-US" sz="1300" dirty="0"/>
              <a:t> </a:t>
            </a:r>
            <a:r>
              <a:rPr lang="en-US" sz="1300" dirty="0" err="1"/>
              <a:t>zej</a:t>
            </a:r>
            <a:r>
              <a:rPr lang="en-US" sz="1300" dirty="0"/>
              <a:t> </a:t>
            </a:r>
            <a:r>
              <a:rPr lang="en-US" sz="1300" dirty="0" err="1"/>
              <a:t>zog</a:t>
            </a:r>
            <a:endParaRPr lang="en-US" sz="1300" dirty="0"/>
          </a:p>
          <a:p>
            <a:pPr algn="ctr"/>
            <a:r>
              <a:rPr lang="en-US" sz="3200" b="1" dirty="0"/>
              <a:t>LUB ZEEM MUAG</a:t>
            </a:r>
          </a:p>
          <a:p>
            <a:pPr algn="ctr"/>
            <a:r>
              <a:rPr lang="en-US" sz="1300" dirty="0" err="1"/>
              <a:t>Txhawm</a:t>
            </a:r>
            <a:r>
              <a:rPr lang="en-US" sz="1300" dirty="0"/>
              <a:t> </a:t>
            </a:r>
            <a:r>
              <a:rPr lang="en-US" sz="1300" dirty="0" err="1"/>
              <a:t>rau</a:t>
            </a:r>
            <a:r>
              <a:rPr lang="en-US" sz="1300" dirty="0"/>
              <a:t> </a:t>
            </a:r>
            <a:r>
              <a:rPr lang="en-US" sz="1300" dirty="0" err="1"/>
              <a:t>kom</a:t>
            </a:r>
            <a:r>
              <a:rPr lang="en-US" sz="1300" dirty="0"/>
              <a:t> pom </a:t>
            </a:r>
            <a:r>
              <a:rPr lang="en-US" sz="1300" dirty="0" err="1"/>
              <a:t>peb</a:t>
            </a:r>
            <a:r>
              <a:rPr lang="en-US" sz="1300" dirty="0"/>
              <a:t> </a:t>
            </a:r>
            <a:r>
              <a:rPr lang="en-US" sz="1300" dirty="0" err="1"/>
              <a:t>lub</a:t>
            </a:r>
            <a:r>
              <a:rPr lang="en-US" sz="1300" dirty="0"/>
              <a:t> </a:t>
            </a:r>
            <a:r>
              <a:rPr lang="en-US" sz="1300" dirty="0" err="1"/>
              <a:t>nroog</a:t>
            </a:r>
            <a:r>
              <a:rPr lang="en-US" sz="1300" dirty="0"/>
              <a:t> </a:t>
            </a:r>
            <a:r>
              <a:rPr lang="en-US" sz="1300" dirty="0" err="1"/>
              <a:t>koom</a:t>
            </a:r>
            <a:r>
              <a:rPr lang="en-US" sz="1300" dirty="0"/>
              <a:t> tag </a:t>
            </a:r>
            <a:r>
              <a:rPr lang="en-US" sz="1300" dirty="0" err="1"/>
              <a:t>nrho</a:t>
            </a:r>
            <a:r>
              <a:rPr lang="en-US" sz="1300" dirty="0"/>
              <a:t> </a:t>
            </a:r>
            <a:r>
              <a:rPr lang="en-US" sz="1300" dirty="0" err="1"/>
              <a:t>txhuas</a:t>
            </a:r>
            <a:r>
              <a:rPr lang="en-US" sz="1300" dirty="0"/>
              <a:t> </a:t>
            </a:r>
            <a:r>
              <a:rPr lang="en-US" sz="1300" dirty="0" err="1"/>
              <a:t>hom</a:t>
            </a:r>
            <a:r>
              <a:rPr lang="en-US" sz="1300" dirty="0"/>
              <a:t> </a:t>
            </a:r>
            <a:r>
              <a:rPr lang="en-US" sz="1300" dirty="0" err="1"/>
              <a:t>neeg</a:t>
            </a:r>
            <a:r>
              <a:rPr lang="en-US" sz="1300" dirty="0"/>
              <a:t>, </a:t>
            </a:r>
            <a:r>
              <a:rPr lang="en-US" sz="1300" dirty="0" err="1"/>
              <a:t>yog</a:t>
            </a:r>
            <a:r>
              <a:rPr lang="en-US" sz="1300" dirty="0"/>
              <a:t> li </a:t>
            </a:r>
            <a:r>
              <a:rPr lang="en-US" sz="1300" dirty="0" err="1"/>
              <a:t>peb</a:t>
            </a:r>
            <a:r>
              <a:rPr lang="en-US" sz="1300" dirty="0"/>
              <a:t> </a:t>
            </a:r>
            <a:r>
              <a:rPr lang="en-US" sz="1300" dirty="0" err="1"/>
              <a:t>cov</a:t>
            </a:r>
            <a:r>
              <a:rPr lang="en-US" sz="1300" dirty="0"/>
              <a:t> </a:t>
            </a:r>
            <a:r>
              <a:rPr lang="en-US" sz="1300" dirty="0" err="1"/>
              <a:t>tsev</a:t>
            </a:r>
            <a:r>
              <a:rPr lang="en-US" sz="1300" dirty="0"/>
              <a:t> </a:t>
            </a:r>
            <a:r>
              <a:rPr lang="en-US" sz="1300" dirty="0" err="1"/>
              <a:t>kawm</a:t>
            </a:r>
            <a:r>
              <a:rPr lang="en-US" sz="1300" dirty="0"/>
              <a:t> </a:t>
            </a:r>
            <a:r>
              <a:rPr lang="en-US" sz="1300" dirty="0" err="1"/>
              <a:t>ntawv</a:t>
            </a:r>
            <a:r>
              <a:rPr lang="en-US" sz="1300" dirty="0"/>
              <a:t> tau </a:t>
            </a:r>
            <a:r>
              <a:rPr lang="en-US" sz="1300" dirty="0" err="1"/>
              <a:t>txais</a:t>
            </a:r>
            <a:r>
              <a:rPr lang="en-US" sz="1300" dirty="0"/>
              <a:t> </a:t>
            </a:r>
            <a:r>
              <a:rPr lang="en-US" sz="1300" dirty="0" err="1"/>
              <a:t>kev</a:t>
            </a:r>
            <a:r>
              <a:rPr lang="en-US" sz="1300" dirty="0"/>
              <a:t> </a:t>
            </a:r>
            <a:r>
              <a:rPr lang="en-US" sz="1300" dirty="0" err="1"/>
              <a:t>txhawb</a:t>
            </a:r>
            <a:r>
              <a:rPr lang="en-US" sz="1300" dirty="0"/>
              <a:t> </a:t>
            </a:r>
            <a:r>
              <a:rPr lang="en-US" sz="1300" dirty="0" err="1"/>
              <a:t>nqa</a:t>
            </a:r>
            <a:r>
              <a:rPr lang="en-US" sz="1300" dirty="0"/>
              <a:t>, me </a:t>
            </a:r>
            <a:r>
              <a:rPr lang="en-US" sz="1300" dirty="0" err="1"/>
              <a:t>nyuam</a:t>
            </a:r>
            <a:r>
              <a:rPr lang="en-US" sz="1300" dirty="0"/>
              <a:t> </a:t>
            </a:r>
            <a:r>
              <a:rPr lang="en-US" sz="1300" dirty="0" err="1"/>
              <a:t>muaj</a:t>
            </a:r>
            <a:r>
              <a:rPr lang="en-US" sz="1300" dirty="0"/>
              <a:t> </a:t>
            </a:r>
            <a:r>
              <a:rPr lang="en-US" sz="1300" dirty="0" err="1"/>
              <a:t>kev</a:t>
            </a:r>
            <a:r>
              <a:rPr lang="en-US" sz="1300" dirty="0"/>
              <a:t> </a:t>
            </a:r>
            <a:r>
              <a:rPr lang="en-US" sz="1300" dirty="0" err="1"/>
              <a:t>vam</a:t>
            </a:r>
            <a:r>
              <a:rPr lang="en-US" sz="1300" dirty="0"/>
              <a:t> </a:t>
            </a:r>
            <a:r>
              <a:rPr lang="en-US" sz="1300" dirty="0" err="1"/>
              <a:t>meej</a:t>
            </a:r>
            <a:r>
              <a:rPr lang="en-US" sz="1300" dirty="0"/>
              <a:t>, </a:t>
            </a:r>
            <a:r>
              <a:rPr lang="en-US" sz="1300" dirty="0" err="1"/>
              <a:t>tsev</a:t>
            </a:r>
            <a:r>
              <a:rPr lang="en-US" sz="1300" dirty="0"/>
              <a:t> </a:t>
            </a:r>
            <a:r>
              <a:rPr lang="en-US" sz="1300" dirty="0" err="1"/>
              <a:t>neeg</a:t>
            </a:r>
            <a:r>
              <a:rPr lang="en-US" sz="1300" dirty="0"/>
              <a:t> </a:t>
            </a:r>
            <a:r>
              <a:rPr lang="en-US" sz="1300" dirty="0" err="1"/>
              <a:t>muaj</a:t>
            </a:r>
            <a:r>
              <a:rPr lang="en-US" sz="1300" dirty="0"/>
              <a:t> </a:t>
            </a:r>
            <a:r>
              <a:rPr lang="en-US" sz="1300" dirty="0" err="1"/>
              <a:t>kev</a:t>
            </a:r>
            <a:r>
              <a:rPr lang="en-US" sz="1300" dirty="0"/>
              <a:t> </a:t>
            </a:r>
            <a:r>
              <a:rPr lang="en-US" sz="1300" dirty="0" err="1"/>
              <a:t>noj</a:t>
            </a:r>
            <a:r>
              <a:rPr lang="en-US" sz="1300" dirty="0"/>
              <a:t> </a:t>
            </a:r>
            <a:r>
              <a:rPr lang="en-US" sz="1300" dirty="0" err="1"/>
              <a:t>qab</a:t>
            </a:r>
            <a:r>
              <a:rPr lang="en-US" sz="1300" dirty="0"/>
              <a:t> </a:t>
            </a:r>
            <a:r>
              <a:rPr lang="en-US" sz="1300" dirty="0" err="1"/>
              <a:t>haus</a:t>
            </a:r>
            <a:r>
              <a:rPr lang="en-US" sz="1300" dirty="0"/>
              <a:t> </a:t>
            </a:r>
            <a:r>
              <a:rPr lang="en-US" sz="1300" dirty="0" err="1"/>
              <a:t>huv</a:t>
            </a:r>
            <a:r>
              <a:rPr lang="en-US" sz="1300" dirty="0"/>
              <a:t> </a:t>
            </a:r>
            <a:r>
              <a:rPr lang="en-US" sz="1300" dirty="0" err="1"/>
              <a:t>thiab</a:t>
            </a:r>
            <a:r>
              <a:rPr lang="en-US" sz="1300" dirty="0"/>
              <a:t> tag </a:t>
            </a:r>
            <a:r>
              <a:rPr lang="en-US" sz="1300" dirty="0" err="1"/>
              <a:t>nrho</a:t>
            </a:r>
            <a:r>
              <a:rPr lang="en-US" sz="1300" dirty="0"/>
              <a:t>, </a:t>
            </a:r>
            <a:r>
              <a:rPr lang="en-US" sz="1300" dirty="0" err="1"/>
              <a:t>thiab</a:t>
            </a:r>
            <a:r>
              <a:rPr lang="en-US" sz="1300" dirty="0"/>
              <a:t> </a:t>
            </a:r>
            <a:r>
              <a:rPr lang="en-US" sz="1300" dirty="0" err="1"/>
              <a:t>peb</a:t>
            </a:r>
            <a:r>
              <a:rPr lang="en-US" sz="1300" dirty="0"/>
              <a:t> </a:t>
            </a:r>
            <a:r>
              <a:rPr lang="en-US" sz="1300" dirty="0" err="1"/>
              <a:t>cov</a:t>
            </a:r>
            <a:r>
              <a:rPr lang="en-US" sz="1300" dirty="0"/>
              <a:t> </a:t>
            </a:r>
            <a:r>
              <a:rPr lang="en-US" sz="1300" dirty="0" err="1"/>
              <a:t>zej</a:t>
            </a:r>
            <a:r>
              <a:rPr lang="en-US" sz="1300" dirty="0"/>
              <a:t> </a:t>
            </a:r>
            <a:r>
              <a:rPr lang="en-US" sz="1300" dirty="0" err="1"/>
              <a:t>zog</a:t>
            </a:r>
            <a:r>
              <a:rPr lang="en-US" sz="1300" dirty="0"/>
              <a:t> </a:t>
            </a:r>
            <a:r>
              <a:rPr lang="en-US" sz="1300" dirty="0" err="1"/>
              <a:t>muaj</a:t>
            </a:r>
            <a:r>
              <a:rPr lang="en-US" sz="1300" dirty="0"/>
              <a:t> </a:t>
            </a:r>
            <a:r>
              <a:rPr lang="en-US" sz="1300" dirty="0" err="1"/>
              <a:t>kev</a:t>
            </a:r>
            <a:r>
              <a:rPr lang="en-US" sz="1300" dirty="0"/>
              <a:t> </a:t>
            </a:r>
            <a:r>
              <a:rPr lang="en-US" sz="1300" dirty="0" err="1"/>
              <a:t>vam</a:t>
            </a:r>
            <a:r>
              <a:rPr lang="en-US" sz="1300" dirty="0"/>
              <a:t> </a:t>
            </a:r>
            <a:r>
              <a:rPr lang="en-US" sz="1300" dirty="0" err="1"/>
              <a:t>meej</a:t>
            </a:r>
            <a:endParaRPr lang="en-US" sz="1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dirty="0"/>
              <a:t>Vim Li Cas Lub Zeem Muag &amp; Lub Hom Phiaj tseem ceeb rau Peb?</a:t>
            </a:r>
            <a:endParaRPr sz="2100" dirty="0"/>
          </a:p>
        </p:txBody>
      </p:sp>
      <p:sp>
        <p:nvSpPr>
          <p:cNvPr id="135" name="Google Shape;135;p24"/>
          <p:cNvSpPr txBox="1">
            <a:spLocks noGrp="1"/>
          </p:cNvSpPr>
          <p:nvPr>
            <p:ph type="body" idx="1"/>
          </p:nvPr>
        </p:nvSpPr>
        <p:spPr>
          <a:xfrm>
            <a:off x="311700" y="1152475"/>
            <a:ext cx="4168800" cy="3416400"/>
          </a:xfrm>
          <a:prstGeom prst="rect">
            <a:avLst/>
          </a:prstGeom>
        </p:spPr>
        <p:txBody>
          <a:bodyPr spcFirstLastPara="1" wrap="square" lIns="91425" tIns="91425" rIns="91425" bIns="91425" anchor="t" anchorCtr="0">
            <a:normAutofit fontScale="85000" lnSpcReduction="20000"/>
          </a:bodyPr>
          <a:lstStyle/>
          <a:p>
            <a:pPr marL="0" lvl="0" indent="0" algn="just" rtl="0">
              <a:spcBef>
                <a:spcPts val="0"/>
              </a:spcBef>
              <a:spcAft>
                <a:spcPts val="0"/>
              </a:spcAft>
              <a:buNone/>
            </a:pPr>
            <a:r>
              <a:rPr lang="en-US" sz="1800" dirty="0" err="1">
                <a:solidFill>
                  <a:srgbClr val="000000"/>
                </a:solidFill>
              </a:rPr>
              <a:t>Qhov</a:t>
            </a:r>
            <a:r>
              <a:rPr lang="en-US" sz="1800" dirty="0">
                <a:solidFill>
                  <a:srgbClr val="000000"/>
                </a:solidFill>
              </a:rPr>
              <a:t> </a:t>
            </a:r>
            <a:r>
              <a:rPr lang="en-US" sz="1800" dirty="0" err="1">
                <a:solidFill>
                  <a:srgbClr val="000000"/>
                </a:solidFill>
              </a:rPr>
              <a:t>nyuaj</a:t>
            </a:r>
            <a:r>
              <a:rPr lang="en-US" sz="1800" dirty="0">
                <a:solidFill>
                  <a:srgbClr val="000000"/>
                </a:solidFill>
              </a:rPr>
              <a:t> </a:t>
            </a:r>
            <a:r>
              <a:rPr lang="en-US" sz="1800" dirty="0" err="1">
                <a:solidFill>
                  <a:srgbClr val="000000"/>
                </a:solidFill>
              </a:rPr>
              <a:t>yog</a:t>
            </a:r>
            <a:r>
              <a:rPr lang="en-US" sz="1800" dirty="0">
                <a:solidFill>
                  <a:srgbClr val="000000"/>
                </a:solidFill>
              </a:rPr>
              <a:t> </a:t>
            </a:r>
            <a:r>
              <a:rPr lang="en-US" sz="1800" dirty="0" err="1">
                <a:solidFill>
                  <a:srgbClr val="000000"/>
                </a:solidFill>
              </a:rPr>
              <a:t>qhov</a:t>
            </a:r>
            <a:r>
              <a:rPr lang="en-US" sz="1800" dirty="0">
                <a:solidFill>
                  <a:srgbClr val="000000"/>
                </a:solidFill>
              </a:rPr>
              <a:t> </a:t>
            </a:r>
            <a:r>
              <a:rPr lang="en-US" sz="1800" dirty="0" err="1">
                <a:solidFill>
                  <a:srgbClr val="000000"/>
                </a:solidFill>
              </a:rPr>
              <a:t>uas</a:t>
            </a:r>
            <a:r>
              <a:rPr lang="en-US" sz="1800" dirty="0">
                <a:solidFill>
                  <a:srgbClr val="000000"/>
                </a:solidFill>
              </a:rPr>
              <a:t> </a:t>
            </a:r>
            <a:r>
              <a:rPr lang="en-US" sz="1800" dirty="0" err="1">
                <a:solidFill>
                  <a:srgbClr val="000000"/>
                </a:solidFill>
              </a:rPr>
              <a:t>peb</a:t>
            </a:r>
            <a:r>
              <a:rPr lang="en-US" sz="1800" dirty="0">
                <a:solidFill>
                  <a:srgbClr val="000000"/>
                </a:solidFill>
              </a:rPr>
              <a:t> los </a:t>
            </a:r>
            <a:r>
              <a:rPr lang="en-US" sz="1800" dirty="0" err="1">
                <a:solidFill>
                  <a:srgbClr val="000000"/>
                </a:solidFill>
              </a:rPr>
              <a:t>ntawm</a:t>
            </a:r>
            <a:r>
              <a:rPr lang="en-US" sz="1800" dirty="0">
                <a:solidFill>
                  <a:srgbClr val="000000"/>
                </a:solidFill>
              </a:rPr>
              <a:t> </a:t>
            </a:r>
            <a:r>
              <a:rPr lang="en-US" sz="1800" dirty="0" err="1">
                <a:solidFill>
                  <a:srgbClr val="000000"/>
                </a:solidFill>
              </a:rPr>
              <a:t>txhua</a:t>
            </a:r>
            <a:r>
              <a:rPr lang="en-US" sz="1800" dirty="0">
                <a:solidFill>
                  <a:srgbClr val="000000"/>
                </a:solidFill>
              </a:rPr>
              <a:t> </a:t>
            </a:r>
            <a:r>
              <a:rPr lang="en-US" sz="1800" dirty="0" err="1">
                <a:solidFill>
                  <a:srgbClr val="000000"/>
                </a:solidFill>
              </a:rPr>
              <a:t>qhov</a:t>
            </a:r>
            <a:r>
              <a:rPr lang="en-US" sz="1800" dirty="0">
                <a:solidFill>
                  <a:srgbClr val="000000"/>
                </a:solidFill>
              </a:rPr>
              <a:t> </a:t>
            </a:r>
            <a:r>
              <a:rPr lang="en-US" sz="1800" dirty="0" err="1">
                <a:solidFill>
                  <a:srgbClr val="000000"/>
                </a:solidFill>
              </a:rPr>
              <a:t>kev</a:t>
            </a:r>
            <a:r>
              <a:rPr lang="en-US" sz="1800" dirty="0">
                <a:solidFill>
                  <a:srgbClr val="000000"/>
                </a:solidFill>
              </a:rPr>
              <a:t> </a:t>
            </a:r>
            <a:r>
              <a:rPr lang="en-US" sz="1800" dirty="0" err="1">
                <a:solidFill>
                  <a:srgbClr val="000000"/>
                </a:solidFill>
              </a:rPr>
              <a:t>ua</a:t>
            </a:r>
            <a:r>
              <a:rPr lang="en-US" sz="1800" dirty="0">
                <a:solidFill>
                  <a:srgbClr val="000000"/>
                </a:solidFill>
              </a:rPr>
              <a:t> </a:t>
            </a:r>
            <a:r>
              <a:rPr lang="en-US" sz="1800" dirty="0" err="1">
                <a:solidFill>
                  <a:srgbClr val="000000"/>
                </a:solidFill>
              </a:rPr>
              <a:t>neej</a:t>
            </a:r>
            <a:r>
              <a:rPr lang="en-US" sz="1800" dirty="0">
                <a:solidFill>
                  <a:srgbClr val="000000"/>
                </a:solidFill>
              </a:rPr>
              <a:t>, </a:t>
            </a:r>
            <a:r>
              <a:rPr lang="en-US" sz="1800" dirty="0" err="1">
                <a:solidFill>
                  <a:srgbClr val="000000"/>
                </a:solidFill>
              </a:rPr>
              <a:t>txhua</a:t>
            </a:r>
            <a:r>
              <a:rPr lang="en-US" sz="1800" dirty="0">
                <a:solidFill>
                  <a:srgbClr val="000000"/>
                </a:solidFill>
              </a:rPr>
              <a:t> </a:t>
            </a:r>
            <a:r>
              <a:rPr lang="en-US" sz="1800" dirty="0" err="1">
                <a:solidFill>
                  <a:srgbClr val="000000"/>
                </a:solidFill>
              </a:rPr>
              <a:t>hom</a:t>
            </a:r>
            <a:r>
              <a:rPr lang="en-US" sz="1800" dirty="0">
                <a:solidFill>
                  <a:srgbClr val="000000"/>
                </a:solidFill>
              </a:rPr>
              <a:t> </a:t>
            </a:r>
            <a:r>
              <a:rPr lang="en-US" sz="1800" dirty="0" err="1">
                <a:solidFill>
                  <a:srgbClr val="000000"/>
                </a:solidFill>
              </a:rPr>
              <a:t>neeg</a:t>
            </a:r>
            <a:r>
              <a:rPr lang="en-US" sz="1800" dirty="0">
                <a:solidFill>
                  <a:srgbClr val="000000"/>
                </a:solidFill>
              </a:rPr>
              <a:t> </a:t>
            </a:r>
            <a:r>
              <a:rPr lang="en-US" sz="1800" dirty="0" err="1">
                <a:solidFill>
                  <a:srgbClr val="000000"/>
                </a:solidFill>
              </a:rPr>
              <a:t>thiab</a:t>
            </a:r>
            <a:r>
              <a:rPr lang="en-US" sz="1800" dirty="0">
                <a:solidFill>
                  <a:srgbClr val="000000"/>
                </a:solidFill>
              </a:rPr>
              <a:t> </a:t>
            </a:r>
            <a:r>
              <a:rPr lang="en-US" sz="1800" dirty="0" err="1">
                <a:solidFill>
                  <a:srgbClr val="000000"/>
                </a:solidFill>
              </a:rPr>
              <a:t>txhua</a:t>
            </a:r>
            <a:r>
              <a:rPr lang="en-US" sz="1800" dirty="0">
                <a:solidFill>
                  <a:srgbClr val="000000"/>
                </a:solidFill>
              </a:rPr>
              <a:t> </a:t>
            </a:r>
            <a:r>
              <a:rPr lang="en-US" sz="1800" dirty="0" err="1">
                <a:solidFill>
                  <a:srgbClr val="000000"/>
                </a:solidFill>
              </a:rPr>
              <a:t>haiv</a:t>
            </a:r>
            <a:r>
              <a:rPr lang="en-US" sz="1800" dirty="0">
                <a:solidFill>
                  <a:srgbClr val="000000"/>
                </a:solidFill>
              </a:rPr>
              <a:t> </a:t>
            </a:r>
            <a:r>
              <a:rPr lang="en-US" sz="1800" dirty="0" err="1">
                <a:solidFill>
                  <a:srgbClr val="000000"/>
                </a:solidFill>
              </a:rPr>
              <a:t>neeg</a:t>
            </a:r>
            <a:r>
              <a:rPr lang="en-US" sz="1800" dirty="0">
                <a:solidFill>
                  <a:srgbClr val="000000"/>
                </a:solidFill>
              </a:rPr>
              <a:t>, </a:t>
            </a:r>
            <a:r>
              <a:rPr lang="en-US" sz="1800" dirty="0" err="1">
                <a:solidFill>
                  <a:srgbClr val="000000"/>
                </a:solidFill>
              </a:rPr>
              <a:t>peb</a:t>
            </a:r>
            <a:r>
              <a:rPr lang="en-US" sz="1800" dirty="0">
                <a:solidFill>
                  <a:srgbClr val="000000"/>
                </a:solidFill>
              </a:rPr>
              <a:t> </a:t>
            </a:r>
            <a:r>
              <a:rPr lang="en-US" sz="1800" dirty="0" err="1">
                <a:solidFill>
                  <a:srgbClr val="000000"/>
                </a:solidFill>
              </a:rPr>
              <a:t>tuaj</a:t>
            </a:r>
            <a:r>
              <a:rPr lang="en-US" sz="1800" dirty="0">
                <a:solidFill>
                  <a:srgbClr val="000000"/>
                </a:solidFill>
              </a:rPr>
              <a:t> </a:t>
            </a:r>
            <a:r>
              <a:rPr lang="en-US" sz="1800" dirty="0" err="1">
                <a:solidFill>
                  <a:srgbClr val="000000"/>
                </a:solidFill>
              </a:rPr>
              <a:t>yeem</a:t>
            </a:r>
            <a:r>
              <a:rPr lang="en-US" sz="1800" dirty="0">
                <a:solidFill>
                  <a:srgbClr val="000000"/>
                </a:solidFill>
              </a:rPr>
              <a:t> </a:t>
            </a:r>
            <a:r>
              <a:rPr lang="en-US" sz="1800" dirty="0" err="1">
                <a:solidFill>
                  <a:srgbClr val="000000"/>
                </a:solidFill>
              </a:rPr>
              <a:t>koom</a:t>
            </a:r>
            <a:r>
              <a:rPr lang="en-US" sz="1800" dirty="0">
                <a:solidFill>
                  <a:srgbClr val="000000"/>
                </a:solidFill>
              </a:rPr>
              <a:t> </a:t>
            </a:r>
            <a:r>
              <a:rPr lang="en-US" sz="1800" dirty="0" err="1">
                <a:solidFill>
                  <a:srgbClr val="000000"/>
                </a:solidFill>
              </a:rPr>
              <a:t>ua</a:t>
            </a:r>
            <a:r>
              <a:rPr lang="en-US" sz="1800" dirty="0">
                <a:solidFill>
                  <a:srgbClr val="000000"/>
                </a:solidFill>
              </a:rPr>
              <a:t> </a:t>
            </a:r>
            <a:r>
              <a:rPr lang="en-US" sz="1800" dirty="0" err="1">
                <a:solidFill>
                  <a:srgbClr val="000000"/>
                </a:solidFill>
              </a:rPr>
              <a:t>ke</a:t>
            </a:r>
            <a:r>
              <a:rPr lang="en-US" sz="1800" dirty="0">
                <a:solidFill>
                  <a:srgbClr val="000000"/>
                </a:solidFill>
              </a:rPr>
              <a:t> </a:t>
            </a:r>
            <a:r>
              <a:rPr lang="en-US" sz="1800" dirty="0" err="1">
                <a:solidFill>
                  <a:srgbClr val="000000"/>
                </a:solidFill>
              </a:rPr>
              <a:t>nyob</a:t>
            </a:r>
            <a:r>
              <a:rPr lang="en-US" sz="1800" dirty="0">
                <a:solidFill>
                  <a:srgbClr val="000000"/>
                </a:solidFill>
              </a:rPr>
              <a:t> </a:t>
            </a:r>
            <a:r>
              <a:rPr lang="en-US" sz="1800" dirty="0" err="1">
                <a:solidFill>
                  <a:srgbClr val="000000"/>
                </a:solidFill>
              </a:rPr>
              <a:t>ib</a:t>
            </a:r>
            <a:r>
              <a:rPr lang="en-US" sz="1800" dirty="0">
                <a:solidFill>
                  <a:srgbClr val="000000"/>
                </a:solidFill>
              </a:rPr>
              <a:t> </a:t>
            </a:r>
            <a:r>
              <a:rPr lang="en-US" sz="1800" dirty="0" err="1">
                <a:solidFill>
                  <a:srgbClr val="000000"/>
                </a:solidFill>
              </a:rPr>
              <a:t>ncig</a:t>
            </a:r>
            <a:r>
              <a:rPr lang="en-US" sz="1800" dirty="0">
                <a:solidFill>
                  <a:srgbClr val="000000"/>
                </a:solidFill>
              </a:rPr>
              <a:t> </a:t>
            </a:r>
            <a:r>
              <a:rPr lang="en-US" sz="1800" dirty="0" err="1">
                <a:solidFill>
                  <a:srgbClr val="000000"/>
                </a:solidFill>
              </a:rPr>
              <a:t>ntawm</a:t>
            </a:r>
            <a:r>
              <a:rPr lang="en-US" sz="1800" dirty="0">
                <a:solidFill>
                  <a:srgbClr val="000000"/>
                </a:solidFill>
              </a:rPr>
              <a:t> </a:t>
            </a:r>
            <a:r>
              <a:rPr lang="en-US" sz="1800" dirty="0" err="1">
                <a:solidFill>
                  <a:srgbClr val="000000"/>
                </a:solidFill>
              </a:rPr>
              <a:t>qee</a:t>
            </a:r>
            <a:r>
              <a:rPr lang="en-US" sz="1800" dirty="0">
                <a:solidFill>
                  <a:srgbClr val="000000"/>
                </a:solidFill>
              </a:rPr>
              <a:t> </a:t>
            </a:r>
            <a:r>
              <a:rPr lang="en-US" sz="1800" dirty="0" err="1">
                <a:solidFill>
                  <a:srgbClr val="000000"/>
                </a:solidFill>
              </a:rPr>
              <a:t>cov</a:t>
            </a:r>
            <a:r>
              <a:rPr lang="en-US" sz="1800" dirty="0">
                <a:solidFill>
                  <a:srgbClr val="000000"/>
                </a:solidFill>
              </a:rPr>
              <a:t> </a:t>
            </a:r>
            <a:r>
              <a:rPr lang="en-US" sz="1800" dirty="0" err="1">
                <a:solidFill>
                  <a:srgbClr val="000000"/>
                </a:solidFill>
              </a:rPr>
              <a:t>tswv</a:t>
            </a:r>
            <a:r>
              <a:rPr lang="en-US" sz="1800" dirty="0">
                <a:solidFill>
                  <a:srgbClr val="000000"/>
                </a:solidFill>
              </a:rPr>
              <a:t> </a:t>
            </a:r>
            <a:r>
              <a:rPr lang="en-US" sz="1800" dirty="0" err="1">
                <a:solidFill>
                  <a:srgbClr val="000000"/>
                </a:solidFill>
              </a:rPr>
              <a:t>yim</a:t>
            </a:r>
            <a:r>
              <a:rPr lang="en-US" sz="1800" dirty="0">
                <a:solidFill>
                  <a:srgbClr val="000000"/>
                </a:solidFill>
              </a:rPr>
              <a:t>.</a:t>
            </a:r>
          </a:p>
          <a:p>
            <a:pPr marL="0" lvl="0" indent="0" algn="just" rtl="0">
              <a:spcBef>
                <a:spcPts val="1200"/>
              </a:spcBef>
              <a:spcAft>
                <a:spcPts val="0"/>
              </a:spcAft>
              <a:buNone/>
            </a:pPr>
            <a:r>
              <a:rPr lang="en-US" sz="1800" dirty="0" err="1">
                <a:solidFill>
                  <a:srgbClr val="000000"/>
                </a:solidFill>
              </a:rPr>
              <a:t>Peb</a:t>
            </a:r>
            <a:r>
              <a:rPr lang="en-US" sz="1800" dirty="0">
                <a:solidFill>
                  <a:srgbClr val="000000"/>
                </a:solidFill>
              </a:rPr>
              <a:t> </a:t>
            </a:r>
            <a:r>
              <a:rPr lang="en-US" sz="1800" dirty="0" err="1">
                <a:solidFill>
                  <a:srgbClr val="000000"/>
                </a:solidFill>
              </a:rPr>
              <a:t>yuav</a:t>
            </a:r>
            <a:r>
              <a:rPr lang="en-US" sz="1800" dirty="0">
                <a:solidFill>
                  <a:srgbClr val="000000"/>
                </a:solidFill>
              </a:rPr>
              <a:t> </a:t>
            </a:r>
            <a:r>
              <a:rPr lang="en-US" sz="1800" dirty="0" err="1">
                <a:solidFill>
                  <a:srgbClr val="000000"/>
                </a:solidFill>
              </a:rPr>
              <a:t>tsum</a:t>
            </a:r>
            <a:r>
              <a:rPr lang="en-US" sz="1800" dirty="0">
                <a:solidFill>
                  <a:srgbClr val="000000"/>
                </a:solidFill>
              </a:rPr>
              <a:t> </a:t>
            </a:r>
            <a:r>
              <a:rPr lang="en-US" sz="1800" dirty="0" err="1">
                <a:solidFill>
                  <a:srgbClr val="000000"/>
                </a:solidFill>
              </a:rPr>
              <a:t>hais</a:t>
            </a:r>
            <a:r>
              <a:rPr lang="en-US" sz="1800" dirty="0">
                <a:solidFill>
                  <a:srgbClr val="000000"/>
                </a:solidFill>
              </a:rPr>
              <a:t> </a:t>
            </a:r>
            <a:r>
              <a:rPr lang="en-US" sz="1800" dirty="0" err="1">
                <a:solidFill>
                  <a:srgbClr val="000000"/>
                </a:solidFill>
              </a:rPr>
              <a:t>qhov</a:t>
            </a:r>
            <a:r>
              <a:rPr lang="en-US" sz="1800" dirty="0">
                <a:solidFill>
                  <a:srgbClr val="000000"/>
                </a:solidFill>
              </a:rPr>
              <a:t> chaw </a:t>
            </a:r>
            <a:r>
              <a:rPr lang="en-US" sz="1800" dirty="0" err="1">
                <a:solidFill>
                  <a:srgbClr val="000000"/>
                </a:solidFill>
              </a:rPr>
              <a:t>uas</a:t>
            </a:r>
            <a:r>
              <a:rPr lang="en-US" sz="1800" dirty="0">
                <a:solidFill>
                  <a:srgbClr val="000000"/>
                </a:solidFill>
              </a:rPr>
              <a:t> </a:t>
            </a:r>
            <a:r>
              <a:rPr lang="en-US" sz="1800" dirty="0" err="1">
                <a:solidFill>
                  <a:srgbClr val="000000"/>
                </a:solidFill>
              </a:rPr>
              <a:t>peb</a:t>
            </a:r>
            <a:r>
              <a:rPr lang="en-US" sz="1800" dirty="0">
                <a:solidFill>
                  <a:srgbClr val="000000"/>
                </a:solidFill>
              </a:rPr>
              <a:t> </a:t>
            </a:r>
            <a:r>
              <a:rPr lang="en-US" sz="1800" dirty="0" err="1">
                <a:solidFill>
                  <a:srgbClr val="000000"/>
                </a:solidFill>
              </a:rPr>
              <a:t>xav</a:t>
            </a:r>
            <a:r>
              <a:rPr lang="en-US" sz="1800" dirty="0">
                <a:solidFill>
                  <a:srgbClr val="000000"/>
                </a:solidFill>
              </a:rPr>
              <a:t> </a:t>
            </a:r>
            <a:r>
              <a:rPr lang="en-US" sz="1800" dirty="0" err="1">
                <a:solidFill>
                  <a:srgbClr val="000000"/>
                </a:solidFill>
              </a:rPr>
              <a:t>kom</a:t>
            </a:r>
            <a:r>
              <a:rPr lang="en-US" sz="1800" dirty="0">
                <a:solidFill>
                  <a:srgbClr val="000000"/>
                </a:solidFill>
              </a:rPr>
              <a:t> </a:t>
            </a:r>
            <a:r>
              <a:rPr lang="en-US" sz="1800" dirty="0" err="1">
                <a:solidFill>
                  <a:srgbClr val="000000"/>
                </a:solidFill>
              </a:rPr>
              <a:t>Pawg</a:t>
            </a:r>
            <a:r>
              <a:rPr lang="en-US" sz="1800" dirty="0">
                <a:solidFill>
                  <a:srgbClr val="000000"/>
                </a:solidFill>
              </a:rPr>
              <a:t> Sab </a:t>
            </a:r>
            <a:r>
              <a:rPr lang="en-US" sz="1800" dirty="0" err="1">
                <a:solidFill>
                  <a:srgbClr val="000000"/>
                </a:solidFill>
              </a:rPr>
              <a:t>Laj</a:t>
            </a:r>
            <a:r>
              <a:rPr lang="en-US" sz="1800" dirty="0">
                <a:solidFill>
                  <a:srgbClr val="000000"/>
                </a:solidFill>
              </a:rPr>
              <a:t> </a:t>
            </a:r>
            <a:r>
              <a:rPr lang="en-US" sz="1800" dirty="0" err="1">
                <a:solidFill>
                  <a:srgbClr val="000000"/>
                </a:solidFill>
              </a:rPr>
              <a:t>Ntawm</a:t>
            </a:r>
            <a:r>
              <a:rPr lang="en-US" sz="1800" dirty="0">
                <a:solidFill>
                  <a:srgbClr val="000000"/>
                </a:solidFill>
              </a:rPr>
              <a:t> </a:t>
            </a:r>
            <a:r>
              <a:rPr lang="en-US" sz="1800" dirty="0" err="1">
                <a:solidFill>
                  <a:srgbClr val="000000"/>
                </a:solidFill>
              </a:rPr>
              <a:t>Pej</a:t>
            </a:r>
            <a:r>
              <a:rPr lang="en-US" sz="1800" dirty="0">
                <a:solidFill>
                  <a:srgbClr val="000000"/>
                </a:solidFill>
              </a:rPr>
              <a:t> </a:t>
            </a:r>
            <a:r>
              <a:rPr lang="en-US" sz="1800" dirty="0" err="1">
                <a:solidFill>
                  <a:srgbClr val="000000"/>
                </a:solidFill>
              </a:rPr>
              <a:t>Xeem</a:t>
            </a:r>
            <a:r>
              <a:rPr lang="en-US" sz="1800" dirty="0">
                <a:solidFill>
                  <a:srgbClr val="000000"/>
                </a:solidFill>
              </a:rPr>
              <a:t> no </a:t>
            </a:r>
            <a:r>
              <a:rPr lang="en-US" sz="1800" dirty="0" err="1">
                <a:solidFill>
                  <a:srgbClr val="000000"/>
                </a:solidFill>
              </a:rPr>
              <a:t>mus</a:t>
            </a:r>
            <a:r>
              <a:rPr lang="en-US" sz="1800" dirty="0">
                <a:solidFill>
                  <a:srgbClr val="000000"/>
                </a:solidFill>
              </a:rPr>
              <a:t>, </a:t>
            </a:r>
            <a:r>
              <a:rPr lang="en-US" sz="1800" dirty="0" err="1">
                <a:solidFill>
                  <a:srgbClr val="000000"/>
                </a:solidFill>
              </a:rPr>
              <a:t>thiab</a:t>
            </a:r>
            <a:r>
              <a:rPr lang="en-US" sz="1800" dirty="0">
                <a:solidFill>
                  <a:srgbClr val="000000"/>
                </a:solidFill>
              </a:rPr>
              <a:t> </a:t>
            </a:r>
            <a:r>
              <a:rPr lang="en-US" sz="1800" dirty="0" err="1">
                <a:solidFill>
                  <a:srgbClr val="000000"/>
                </a:solidFill>
              </a:rPr>
              <a:t>peb</a:t>
            </a:r>
            <a:r>
              <a:rPr lang="en-US" sz="1800" dirty="0">
                <a:solidFill>
                  <a:srgbClr val="000000"/>
                </a:solidFill>
              </a:rPr>
              <a:t> </a:t>
            </a:r>
            <a:r>
              <a:rPr lang="en-US" sz="1800" dirty="0" err="1">
                <a:solidFill>
                  <a:srgbClr val="000000"/>
                </a:solidFill>
              </a:rPr>
              <a:t>vam</a:t>
            </a:r>
            <a:r>
              <a:rPr lang="en-US" sz="1800" dirty="0">
                <a:solidFill>
                  <a:srgbClr val="000000"/>
                </a:solidFill>
              </a:rPr>
              <a:t> </a:t>
            </a:r>
            <a:r>
              <a:rPr lang="en-US" sz="1800" dirty="0" err="1">
                <a:solidFill>
                  <a:srgbClr val="000000"/>
                </a:solidFill>
              </a:rPr>
              <a:t>tias</a:t>
            </a:r>
            <a:r>
              <a:rPr lang="en-US" sz="1800" dirty="0">
                <a:solidFill>
                  <a:srgbClr val="000000"/>
                </a:solidFill>
              </a:rPr>
              <a:t> </a:t>
            </a:r>
            <a:r>
              <a:rPr lang="en-US" sz="1800" dirty="0" err="1">
                <a:solidFill>
                  <a:srgbClr val="000000"/>
                </a:solidFill>
              </a:rPr>
              <a:t>yuav</a:t>
            </a:r>
            <a:r>
              <a:rPr lang="en-US" sz="1800" dirty="0">
                <a:solidFill>
                  <a:srgbClr val="000000"/>
                </a:solidFill>
              </a:rPr>
              <a:t> </a:t>
            </a:r>
            <a:r>
              <a:rPr lang="en-US" sz="1800" dirty="0" err="1">
                <a:solidFill>
                  <a:srgbClr val="000000"/>
                </a:solidFill>
              </a:rPr>
              <a:t>hloov</a:t>
            </a:r>
            <a:r>
              <a:rPr lang="en-US" sz="1800" dirty="0">
                <a:solidFill>
                  <a:srgbClr val="000000"/>
                </a:solidFill>
              </a:rPr>
              <a:t> </a:t>
            </a:r>
            <a:r>
              <a:rPr lang="en-US" sz="1800" dirty="0" err="1">
                <a:solidFill>
                  <a:srgbClr val="000000"/>
                </a:solidFill>
              </a:rPr>
              <a:t>peb</a:t>
            </a:r>
            <a:r>
              <a:rPr lang="en-US" sz="1800" dirty="0">
                <a:solidFill>
                  <a:srgbClr val="000000"/>
                </a:solidFill>
              </a:rPr>
              <a:t> </a:t>
            </a:r>
            <a:r>
              <a:rPr lang="en-US" sz="1800" dirty="0" err="1">
                <a:solidFill>
                  <a:srgbClr val="000000"/>
                </a:solidFill>
              </a:rPr>
              <a:t>lub</a:t>
            </a:r>
            <a:r>
              <a:rPr lang="en-US" sz="1800" dirty="0">
                <a:solidFill>
                  <a:srgbClr val="000000"/>
                </a:solidFill>
              </a:rPr>
              <a:t> </a:t>
            </a:r>
            <a:r>
              <a:rPr lang="en-US" sz="1800" dirty="0" err="1">
                <a:solidFill>
                  <a:srgbClr val="000000"/>
                </a:solidFill>
              </a:rPr>
              <a:t>ntiaj</a:t>
            </a:r>
            <a:r>
              <a:rPr lang="en-US" sz="1800" dirty="0">
                <a:solidFill>
                  <a:srgbClr val="000000"/>
                </a:solidFill>
              </a:rPr>
              <a:t> </a:t>
            </a:r>
            <a:r>
              <a:rPr lang="en-US" sz="1800" dirty="0" err="1">
                <a:solidFill>
                  <a:srgbClr val="000000"/>
                </a:solidFill>
              </a:rPr>
              <a:t>teb</a:t>
            </a:r>
            <a:r>
              <a:rPr lang="en-US" sz="1800" dirty="0">
                <a:solidFill>
                  <a:srgbClr val="000000"/>
                </a:solidFill>
              </a:rPr>
              <a:t>!</a:t>
            </a:r>
          </a:p>
          <a:p>
            <a:pPr marL="0" lvl="0" indent="0" algn="just" rtl="0">
              <a:spcBef>
                <a:spcPts val="1200"/>
              </a:spcBef>
              <a:spcAft>
                <a:spcPts val="0"/>
              </a:spcAft>
              <a:buNone/>
            </a:pPr>
            <a:r>
              <a:rPr lang="en-US" sz="1800" dirty="0" err="1">
                <a:solidFill>
                  <a:srgbClr val="000000"/>
                </a:solidFill>
              </a:rPr>
              <a:t>Cov</a:t>
            </a:r>
            <a:r>
              <a:rPr lang="en-US" sz="1800" dirty="0">
                <a:solidFill>
                  <a:srgbClr val="000000"/>
                </a:solidFill>
              </a:rPr>
              <a:t> </a:t>
            </a:r>
            <a:r>
              <a:rPr lang="en-US" sz="1800" dirty="0" err="1">
                <a:solidFill>
                  <a:srgbClr val="000000"/>
                </a:solidFill>
              </a:rPr>
              <a:t>Piv</a:t>
            </a:r>
            <a:r>
              <a:rPr lang="en-US" sz="1800" dirty="0">
                <a:solidFill>
                  <a:srgbClr val="000000"/>
                </a:solidFill>
              </a:rPr>
              <a:t> </a:t>
            </a:r>
            <a:r>
              <a:rPr lang="en-US" sz="1800" dirty="0" err="1">
                <a:solidFill>
                  <a:srgbClr val="000000"/>
                </a:solidFill>
              </a:rPr>
              <a:t>Txwv</a:t>
            </a:r>
            <a:r>
              <a:rPr lang="en-US" sz="1800" dirty="0">
                <a:solidFill>
                  <a:srgbClr val="000000"/>
                </a:solidFill>
              </a:rPr>
              <a:t> </a:t>
            </a:r>
            <a:r>
              <a:rPr lang="en-US" sz="1800" dirty="0" err="1">
                <a:solidFill>
                  <a:srgbClr val="000000"/>
                </a:solidFill>
              </a:rPr>
              <a:t>Uas</a:t>
            </a:r>
            <a:r>
              <a:rPr lang="en-US" sz="1800" dirty="0">
                <a:solidFill>
                  <a:srgbClr val="000000"/>
                </a:solidFill>
              </a:rPr>
              <a:t> </a:t>
            </a:r>
            <a:r>
              <a:rPr lang="en-US" sz="1800" dirty="0" err="1">
                <a:solidFill>
                  <a:srgbClr val="000000"/>
                </a:solidFill>
              </a:rPr>
              <a:t>Muaj</a:t>
            </a:r>
            <a:r>
              <a:rPr lang="en-US" sz="1800" dirty="0">
                <a:solidFill>
                  <a:srgbClr val="000000"/>
                </a:solidFill>
              </a:rPr>
              <a:t> </a:t>
            </a:r>
            <a:r>
              <a:rPr lang="en-US" sz="1800" dirty="0" err="1">
                <a:solidFill>
                  <a:srgbClr val="000000"/>
                </a:solidFill>
              </a:rPr>
              <a:t>Hwj</a:t>
            </a:r>
            <a:r>
              <a:rPr lang="en-US" sz="1800" dirty="0">
                <a:solidFill>
                  <a:srgbClr val="000000"/>
                </a:solidFill>
              </a:rPr>
              <a:t> </a:t>
            </a:r>
            <a:r>
              <a:rPr lang="en-US" sz="1800" dirty="0" err="1">
                <a:solidFill>
                  <a:srgbClr val="000000"/>
                </a:solidFill>
              </a:rPr>
              <a:t>Chim</a:t>
            </a:r>
            <a:r>
              <a:rPr lang="en-US" sz="1800" dirty="0">
                <a:solidFill>
                  <a:srgbClr val="000000"/>
                </a:solidFill>
              </a:rPr>
              <a:t> </a:t>
            </a:r>
            <a:r>
              <a:rPr lang="en-US" sz="1800" dirty="0" err="1">
                <a:solidFill>
                  <a:srgbClr val="000000"/>
                </a:solidFill>
              </a:rPr>
              <a:t>ntawm</a:t>
            </a:r>
            <a:r>
              <a:rPr lang="en-US" sz="1800" dirty="0">
                <a:solidFill>
                  <a:srgbClr val="000000"/>
                </a:solidFill>
              </a:rPr>
              <a:t> </a:t>
            </a:r>
            <a:r>
              <a:rPr lang="en-US" sz="1800" dirty="0" err="1">
                <a:solidFill>
                  <a:srgbClr val="000000"/>
                </a:solidFill>
              </a:rPr>
              <a:t>Lub</a:t>
            </a:r>
            <a:r>
              <a:rPr lang="en-US" sz="1800" dirty="0">
                <a:solidFill>
                  <a:srgbClr val="000000"/>
                </a:solidFill>
              </a:rPr>
              <a:t> </a:t>
            </a:r>
            <a:r>
              <a:rPr lang="en-US" sz="1800" dirty="0" err="1">
                <a:solidFill>
                  <a:srgbClr val="000000"/>
                </a:solidFill>
              </a:rPr>
              <a:t>Zem</a:t>
            </a:r>
            <a:r>
              <a:rPr lang="en-US" sz="1800" dirty="0">
                <a:solidFill>
                  <a:srgbClr val="000000"/>
                </a:solidFill>
              </a:rPr>
              <a:t> </a:t>
            </a:r>
            <a:r>
              <a:rPr lang="en-US" sz="1800" dirty="0" err="1">
                <a:solidFill>
                  <a:srgbClr val="000000"/>
                </a:solidFill>
              </a:rPr>
              <a:t>Muag</a:t>
            </a:r>
            <a:r>
              <a:rPr lang="en-US" sz="1800" dirty="0">
                <a:solidFill>
                  <a:srgbClr val="000000"/>
                </a:solidFill>
              </a:rPr>
              <a:t>/ </a:t>
            </a:r>
            <a:r>
              <a:rPr lang="en-US" sz="1800" dirty="0" err="1">
                <a:solidFill>
                  <a:srgbClr val="000000"/>
                </a:solidFill>
              </a:rPr>
              <a:t>Nqe</a:t>
            </a:r>
            <a:r>
              <a:rPr lang="en-US" sz="1800" dirty="0">
                <a:solidFill>
                  <a:srgbClr val="000000"/>
                </a:solidFill>
              </a:rPr>
              <a:t> </a:t>
            </a:r>
            <a:r>
              <a:rPr lang="en-US" sz="1800" dirty="0" err="1">
                <a:solidFill>
                  <a:srgbClr val="000000"/>
                </a:solidFill>
              </a:rPr>
              <a:t>Lus</a:t>
            </a:r>
            <a:r>
              <a:rPr lang="en-US" sz="1800" dirty="0">
                <a:solidFill>
                  <a:srgbClr val="000000"/>
                </a:solidFill>
              </a:rPr>
              <a:t> </a:t>
            </a:r>
            <a:r>
              <a:rPr lang="en-US" sz="1800" dirty="0" err="1">
                <a:solidFill>
                  <a:srgbClr val="000000"/>
                </a:solidFill>
              </a:rPr>
              <a:t>Lub</a:t>
            </a:r>
            <a:r>
              <a:rPr lang="en-US" sz="1800" dirty="0">
                <a:solidFill>
                  <a:srgbClr val="000000"/>
                </a:solidFill>
              </a:rPr>
              <a:t> </a:t>
            </a:r>
            <a:r>
              <a:rPr lang="en-US" sz="1800" dirty="0" err="1">
                <a:solidFill>
                  <a:srgbClr val="000000"/>
                </a:solidFill>
              </a:rPr>
              <a:t>Hom</a:t>
            </a:r>
            <a:r>
              <a:rPr lang="en-US" sz="1800" dirty="0">
                <a:solidFill>
                  <a:srgbClr val="000000"/>
                </a:solidFill>
              </a:rPr>
              <a:t> </a:t>
            </a:r>
            <a:r>
              <a:rPr lang="en-US" sz="1800" dirty="0" err="1">
                <a:solidFill>
                  <a:srgbClr val="000000"/>
                </a:solidFill>
              </a:rPr>
              <a:t>Phiaj</a:t>
            </a:r>
            <a:r>
              <a:rPr lang="en-US" sz="1800" dirty="0">
                <a:solidFill>
                  <a:srgbClr val="000000"/>
                </a:solidFill>
              </a:rPr>
              <a:t> :</a:t>
            </a:r>
          </a:p>
          <a:p>
            <a:pPr marL="914400" lvl="0" indent="-334327" algn="just" rtl="0">
              <a:spcBef>
                <a:spcPts val="1200"/>
              </a:spcBef>
              <a:spcAft>
                <a:spcPts val="0"/>
              </a:spcAft>
              <a:buClr>
                <a:srgbClr val="000000"/>
              </a:buClr>
              <a:buSzPct val="100000"/>
              <a:buChar char="●"/>
            </a:pPr>
            <a:r>
              <a:rPr lang="en-US" sz="1800" dirty="0" err="1">
                <a:solidFill>
                  <a:srgbClr val="000000"/>
                </a:solidFill>
              </a:rPr>
              <a:t>Txhua</a:t>
            </a:r>
            <a:r>
              <a:rPr lang="en-US" sz="1800" dirty="0">
                <a:solidFill>
                  <a:srgbClr val="000000"/>
                </a:solidFill>
              </a:rPr>
              <a:t> </a:t>
            </a:r>
            <a:r>
              <a:rPr lang="en-US" sz="1800" dirty="0" err="1">
                <a:solidFill>
                  <a:srgbClr val="000000"/>
                </a:solidFill>
              </a:rPr>
              <a:t>Lub</a:t>
            </a:r>
            <a:r>
              <a:rPr lang="en-US" sz="1800" dirty="0">
                <a:solidFill>
                  <a:srgbClr val="000000"/>
                </a:solidFill>
              </a:rPr>
              <a:t> </a:t>
            </a:r>
            <a:r>
              <a:rPr lang="en-US" sz="1800" dirty="0" err="1">
                <a:solidFill>
                  <a:srgbClr val="000000"/>
                </a:solidFill>
              </a:rPr>
              <a:t>Zej</a:t>
            </a:r>
            <a:r>
              <a:rPr lang="en-US" sz="1800" dirty="0">
                <a:solidFill>
                  <a:srgbClr val="000000"/>
                </a:solidFill>
              </a:rPr>
              <a:t> Zog Kev </a:t>
            </a:r>
            <a:r>
              <a:rPr lang="en-US" sz="1800" dirty="0" err="1">
                <a:solidFill>
                  <a:srgbClr val="000000"/>
                </a:solidFill>
              </a:rPr>
              <a:t>Koom</a:t>
            </a:r>
            <a:r>
              <a:rPr lang="en-US" sz="1800" dirty="0">
                <a:solidFill>
                  <a:srgbClr val="000000"/>
                </a:solidFill>
              </a:rPr>
              <a:t> </a:t>
            </a:r>
            <a:r>
              <a:rPr lang="en-US" sz="1800" dirty="0" err="1">
                <a:solidFill>
                  <a:srgbClr val="000000"/>
                </a:solidFill>
              </a:rPr>
              <a:t>Tes</a:t>
            </a:r>
            <a:endParaRPr lang="en-US" sz="1800" dirty="0">
              <a:solidFill>
                <a:srgbClr val="000000"/>
              </a:solidFill>
            </a:endParaRPr>
          </a:p>
          <a:p>
            <a:pPr marL="914400" lvl="0" indent="-334327" rtl="0">
              <a:spcBef>
                <a:spcPts val="0"/>
              </a:spcBef>
              <a:spcAft>
                <a:spcPts val="0"/>
              </a:spcAft>
              <a:buClr>
                <a:srgbClr val="000000"/>
              </a:buClr>
              <a:buSzPct val="100000"/>
              <a:buChar char="●"/>
            </a:pPr>
            <a:r>
              <a:rPr lang="en-US" sz="1800" dirty="0">
                <a:solidFill>
                  <a:srgbClr val="000000"/>
                </a:solidFill>
              </a:rPr>
              <a:t>Kev </a:t>
            </a:r>
            <a:r>
              <a:rPr lang="en-US" sz="1800" dirty="0" err="1">
                <a:solidFill>
                  <a:srgbClr val="000000"/>
                </a:solidFill>
              </a:rPr>
              <a:t>Pab</a:t>
            </a:r>
            <a:r>
              <a:rPr lang="en-US" sz="1800" dirty="0">
                <a:solidFill>
                  <a:srgbClr val="000000"/>
                </a:solidFill>
              </a:rPr>
              <a:t> </a:t>
            </a:r>
            <a:r>
              <a:rPr lang="en-US" sz="1800" dirty="0" err="1">
                <a:solidFill>
                  <a:srgbClr val="000000"/>
                </a:solidFill>
              </a:rPr>
              <a:t>cuam</a:t>
            </a:r>
            <a:r>
              <a:rPr lang="en-US" sz="1800" dirty="0">
                <a:solidFill>
                  <a:srgbClr val="000000"/>
                </a:solidFill>
              </a:rPr>
              <a:t> Network </a:t>
            </a:r>
            <a:r>
              <a:rPr lang="en-US" sz="1800" dirty="0" err="1">
                <a:solidFill>
                  <a:srgbClr val="000000"/>
                </a:solidFill>
              </a:rPr>
              <a:t>rau</a:t>
            </a:r>
            <a:r>
              <a:rPr lang="en-US" sz="1800" dirty="0">
                <a:solidFill>
                  <a:srgbClr val="000000"/>
                </a:solidFill>
              </a:rPr>
              <a:t> Me </a:t>
            </a:r>
            <a:r>
              <a:rPr lang="en-US" sz="1800" dirty="0" err="1">
                <a:solidFill>
                  <a:srgbClr val="000000"/>
                </a:solidFill>
              </a:rPr>
              <a:t>nyuam</a:t>
            </a:r>
            <a:r>
              <a:rPr lang="en-US" sz="1800" dirty="0">
                <a:solidFill>
                  <a:srgbClr val="000000"/>
                </a:solidFill>
              </a:rPr>
              <a:t> </a:t>
            </a:r>
            <a:r>
              <a:rPr lang="en-US" sz="1800" dirty="0" err="1">
                <a:solidFill>
                  <a:srgbClr val="000000"/>
                </a:solidFill>
              </a:rPr>
              <a:t>Yaus</a:t>
            </a:r>
            <a:endParaRPr lang="en-US" sz="1800" dirty="0">
              <a:solidFill>
                <a:srgbClr val="000000"/>
              </a:solidFill>
            </a:endParaRPr>
          </a:p>
        </p:txBody>
      </p:sp>
      <p:sp>
        <p:nvSpPr>
          <p:cNvPr id="136" name="Google Shape;136;p24"/>
          <p:cNvSpPr txBox="1"/>
          <p:nvPr/>
        </p:nvSpPr>
        <p:spPr>
          <a:xfrm>
            <a:off x="4781850" y="1152475"/>
            <a:ext cx="4050300" cy="3400901"/>
          </a:xfrm>
          <a:prstGeom prst="rect">
            <a:avLst/>
          </a:prstGeom>
          <a:solidFill>
            <a:srgbClr val="1C4587"/>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u="sng" dirty="0">
                <a:solidFill>
                  <a:schemeClr val="lt1"/>
                </a:solidFill>
                <a:latin typeface="Lato"/>
                <a:ea typeface="Lato"/>
                <a:cs typeface="Lato"/>
                <a:sym typeface="Lato"/>
              </a:rPr>
              <a:t>Kev Pab Cuam Network rau Me Nyuam Yaus</a:t>
            </a:r>
            <a:endParaRPr sz="1500" b="1" u="sng" dirty="0">
              <a:solidFill>
                <a:schemeClr val="lt1"/>
              </a:solidFill>
              <a:latin typeface="Lato"/>
              <a:ea typeface="Lato"/>
              <a:cs typeface="Lato"/>
              <a:sym typeface="Lato"/>
            </a:endParaRPr>
          </a:p>
          <a:p>
            <a:pPr marL="0" lvl="0" indent="0" algn="ctr" rtl="0">
              <a:spcBef>
                <a:spcPts val="0"/>
              </a:spcBef>
              <a:spcAft>
                <a:spcPts val="0"/>
              </a:spcAft>
              <a:buNone/>
            </a:pPr>
            <a:endParaRPr b="1" u="sng" dirty="0">
              <a:solidFill>
                <a:schemeClr val="lt1"/>
              </a:solidFill>
              <a:latin typeface="Lato"/>
              <a:ea typeface="Lato"/>
              <a:cs typeface="Lato"/>
              <a:sym typeface="Lato"/>
            </a:endParaRPr>
          </a:p>
          <a:p>
            <a:pPr marL="0" lvl="0" indent="0" algn="just" rtl="0">
              <a:spcBef>
                <a:spcPts val="0"/>
              </a:spcBef>
              <a:spcAft>
                <a:spcPts val="0"/>
              </a:spcAft>
              <a:buNone/>
            </a:pPr>
            <a:r>
              <a:rPr lang="en" sz="1500" b="1" dirty="0">
                <a:solidFill>
                  <a:schemeClr val="lt1"/>
                </a:solidFill>
                <a:latin typeface="Lato"/>
                <a:ea typeface="Lato"/>
                <a:cs typeface="Lato"/>
                <a:sym typeface="Lato"/>
              </a:rPr>
              <a:t>Lub Hom Phiaj:</a:t>
            </a:r>
            <a:endParaRPr sz="1500" b="1" dirty="0">
              <a:solidFill>
                <a:schemeClr val="lt1"/>
              </a:solidFill>
              <a:latin typeface="Lato"/>
              <a:ea typeface="Lato"/>
              <a:cs typeface="Lato"/>
              <a:sym typeface="Lato"/>
            </a:endParaRPr>
          </a:p>
          <a:p>
            <a:pPr marL="0" lvl="0" indent="0" algn="just" rtl="0">
              <a:spcBef>
                <a:spcPts val="0"/>
              </a:spcBef>
              <a:spcAft>
                <a:spcPts val="0"/>
              </a:spcAft>
              <a:buNone/>
            </a:pPr>
            <a:r>
              <a:rPr lang="en" sz="1500" dirty="0">
                <a:solidFill>
                  <a:schemeClr val="lt1"/>
                </a:solidFill>
                <a:latin typeface="Lato"/>
                <a:ea typeface="Lato"/>
                <a:cs typeface="Lato"/>
                <a:sym typeface="Lato"/>
              </a:rPr>
              <a:t>Ntawm Kev Pab cuam Network rau Cov Me nyuam ua hauj lwm txhua hnub rau lub hom phiaj ntawm "Txhim kho kev saib xyuas zoo rau me nyuam yaus ntawm Central Valley."</a:t>
            </a:r>
            <a:endParaRPr sz="1500" dirty="0">
              <a:solidFill>
                <a:schemeClr val="lt1"/>
              </a:solidFill>
              <a:latin typeface="Lato"/>
              <a:ea typeface="Lato"/>
              <a:cs typeface="Lato"/>
              <a:sym typeface="Lato"/>
            </a:endParaRPr>
          </a:p>
          <a:p>
            <a:pPr marL="0" lvl="0" indent="0" algn="just" rtl="0">
              <a:spcBef>
                <a:spcPts val="0"/>
              </a:spcBef>
              <a:spcAft>
                <a:spcPts val="0"/>
              </a:spcAft>
              <a:buNone/>
            </a:pPr>
            <a:endParaRPr sz="1500" dirty="0">
              <a:solidFill>
                <a:schemeClr val="lt1"/>
              </a:solidFill>
              <a:latin typeface="Lato"/>
              <a:ea typeface="Lato"/>
              <a:cs typeface="Lato"/>
              <a:sym typeface="Lato"/>
            </a:endParaRPr>
          </a:p>
          <a:p>
            <a:pPr marL="0" lvl="0" indent="0" algn="just" rtl="0">
              <a:spcBef>
                <a:spcPts val="0"/>
              </a:spcBef>
              <a:spcAft>
                <a:spcPts val="0"/>
              </a:spcAft>
              <a:buNone/>
            </a:pPr>
            <a:r>
              <a:rPr lang="en" sz="1500" b="1" dirty="0">
                <a:solidFill>
                  <a:schemeClr val="lt1"/>
                </a:solidFill>
                <a:latin typeface="Lato"/>
                <a:ea typeface="Lato"/>
                <a:cs typeface="Lato"/>
                <a:sym typeface="Lato"/>
              </a:rPr>
              <a:t>Lub Zeem Muag:</a:t>
            </a:r>
            <a:endParaRPr sz="1500" b="1" dirty="0">
              <a:solidFill>
                <a:schemeClr val="lt1"/>
              </a:solidFill>
              <a:latin typeface="Lato"/>
              <a:ea typeface="Lato"/>
              <a:cs typeface="Lato"/>
              <a:sym typeface="Lato"/>
            </a:endParaRPr>
          </a:p>
          <a:p>
            <a:pPr marL="0" lvl="0" indent="0" algn="just" rtl="0">
              <a:spcBef>
                <a:spcPts val="0"/>
              </a:spcBef>
              <a:spcAft>
                <a:spcPts val="0"/>
              </a:spcAft>
              <a:buNone/>
            </a:pPr>
            <a:r>
              <a:rPr lang="en" sz="1500" dirty="0">
                <a:solidFill>
                  <a:schemeClr val="lt1"/>
                </a:solidFill>
                <a:latin typeface="Lato"/>
                <a:ea typeface="Lato"/>
                <a:cs typeface="Lato"/>
                <a:sym typeface="Lato"/>
              </a:rPr>
              <a:t>Txhua tus me nyuam yaus muaj cai tau txais kev saib xyuas zoo tshaj plaws thiab Central Valley Cov Kev Pab cuam Network rau Me Nyuam Yaus tab tom ua hauj lwm kom ua tiav lub zeem muag no hauv Nroog Fresno.</a:t>
            </a:r>
            <a:endParaRPr sz="1500" dirty="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t>Vim Li Cas Lub Zeem Muag &amp; Lub Hom Phiaj tseem ceeb rau Peb?</a:t>
            </a:r>
            <a:endParaRPr sz="2100" dirty="0"/>
          </a:p>
        </p:txBody>
      </p:sp>
      <p:sp>
        <p:nvSpPr>
          <p:cNvPr id="142" name="Google Shape;142;p25"/>
          <p:cNvSpPr txBox="1">
            <a:spLocks noGrp="1"/>
          </p:cNvSpPr>
          <p:nvPr>
            <p:ph type="body" idx="1"/>
          </p:nvPr>
        </p:nvSpPr>
        <p:spPr>
          <a:xfrm>
            <a:off x="311700" y="1152475"/>
            <a:ext cx="4168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solidFill>
                  <a:srgbClr val="000000"/>
                </a:solidFill>
              </a:rPr>
              <a:t>Kev Ua Lub Hluag Hauj lwm Hauv Tsev “Extra Credit”:</a:t>
            </a:r>
            <a:endParaRPr sz="1600" dirty="0">
              <a:solidFill>
                <a:srgbClr val="000000"/>
              </a:solidFill>
            </a:endParaRPr>
          </a:p>
          <a:p>
            <a:pPr marL="457200" lvl="0" indent="-342900" algn="l" rtl="0">
              <a:spcBef>
                <a:spcPts val="1200"/>
              </a:spcBef>
              <a:spcAft>
                <a:spcPts val="0"/>
              </a:spcAft>
              <a:buClr>
                <a:srgbClr val="000000"/>
              </a:buClr>
              <a:buSzPts val="1800"/>
              <a:buChar char="●"/>
            </a:pPr>
            <a:r>
              <a:rPr lang="en" sz="1600" dirty="0">
                <a:solidFill>
                  <a:srgbClr val="000000"/>
                </a:solidFill>
              </a:rPr>
              <a:t>Dab Tsis yog Lub Hom Phiaj, Lub Zeem Muag los sis Qhov Tseem Ceeb ntawm koj li Anchor CBO?</a:t>
            </a:r>
            <a:endParaRPr sz="1600" dirty="0">
              <a:solidFill>
                <a:srgbClr val="000000"/>
              </a:solidFill>
            </a:endParaRPr>
          </a:p>
        </p:txBody>
      </p:sp>
      <p:sp>
        <p:nvSpPr>
          <p:cNvPr id="143" name="Google Shape;143;p25"/>
          <p:cNvSpPr txBox="1"/>
          <p:nvPr/>
        </p:nvSpPr>
        <p:spPr>
          <a:xfrm>
            <a:off x="4781850" y="1152475"/>
            <a:ext cx="4050300" cy="3431678"/>
          </a:xfrm>
          <a:prstGeom prst="rect">
            <a:avLst/>
          </a:prstGeom>
          <a:solidFill>
            <a:srgbClr val="1C4587"/>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500" b="1" u="sng" dirty="0">
                <a:solidFill>
                  <a:schemeClr val="lt1"/>
                </a:solidFill>
                <a:latin typeface="Lato"/>
                <a:ea typeface="Lato"/>
                <a:cs typeface="Lato"/>
                <a:sym typeface="Lato"/>
              </a:rPr>
              <a:t>Kev </a:t>
            </a:r>
            <a:r>
              <a:rPr lang="en-US" sz="1500" b="1" u="sng" dirty="0" err="1">
                <a:solidFill>
                  <a:schemeClr val="lt1"/>
                </a:solidFill>
                <a:latin typeface="Lato"/>
                <a:ea typeface="Lato"/>
                <a:cs typeface="Lato"/>
                <a:sym typeface="Lato"/>
              </a:rPr>
              <a:t>Pab</a:t>
            </a:r>
            <a:r>
              <a:rPr lang="en-US" sz="1500" b="1" u="sng" dirty="0">
                <a:solidFill>
                  <a:schemeClr val="lt1"/>
                </a:solidFill>
                <a:latin typeface="Lato"/>
                <a:ea typeface="Lato"/>
                <a:cs typeface="Lato"/>
                <a:sym typeface="Lato"/>
              </a:rPr>
              <a:t> </a:t>
            </a:r>
            <a:r>
              <a:rPr lang="en-US" sz="1500" b="1" u="sng" dirty="0" err="1">
                <a:solidFill>
                  <a:schemeClr val="lt1"/>
                </a:solidFill>
                <a:latin typeface="Lato"/>
                <a:ea typeface="Lato"/>
                <a:cs typeface="Lato"/>
                <a:sym typeface="Lato"/>
              </a:rPr>
              <a:t>Cuam</a:t>
            </a:r>
            <a:r>
              <a:rPr lang="en-US" sz="1500" b="1" u="sng" dirty="0">
                <a:solidFill>
                  <a:schemeClr val="lt1"/>
                </a:solidFill>
                <a:latin typeface="Lato"/>
                <a:ea typeface="Lato"/>
                <a:cs typeface="Lato"/>
                <a:sym typeface="Lato"/>
              </a:rPr>
              <a:t> Network </a:t>
            </a:r>
            <a:r>
              <a:rPr lang="en-US" sz="1500" b="1" u="sng" dirty="0" err="1">
                <a:solidFill>
                  <a:schemeClr val="lt1"/>
                </a:solidFill>
                <a:latin typeface="Lato"/>
                <a:ea typeface="Lato"/>
                <a:cs typeface="Lato"/>
                <a:sym typeface="Lato"/>
              </a:rPr>
              <a:t>rau</a:t>
            </a:r>
            <a:r>
              <a:rPr lang="en-US" sz="1500" b="1" u="sng" dirty="0">
                <a:solidFill>
                  <a:schemeClr val="lt1"/>
                </a:solidFill>
                <a:latin typeface="Lato"/>
                <a:ea typeface="Lato"/>
                <a:cs typeface="Lato"/>
                <a:sym typeface="Lato"/>
              </a:rPr>
              <a:t> Me </a:t>
            </a:r>
            <a:r>
              <a:rPr lang="en-US" sz="1500" b="1" u="sng" dirty="0" err="1">
                <a:solidFill>
                  <a:schemeClr val="lt1"/>
                </a:solidFill>
                <a:latin typeface="Lato"/>
                <a:ea typeface="Lato"/>
                <a:cs typeface="Lato"/>
                <a:sym typeface="Lato"/>
              </a:rPr>
              <a:t>Nyuam</a:t>
            </a:r>
            <a:r>
              <a:rPr lang="en-US" sz="1500" b="1" u="sng" dirty="0">
                <a:solidFill>
                  <a:schemeClr val="lt1"/>
                </a:solidFill>
                <a:latin typeface="Lato"/>
                <a:ea typeface="Lato"/>
                <a:cs typeface="Lato"/>
                <a:sym typeface="Lato"/>
              </a:rPr>
              <a:t> </a:t>
            </a:r>
            <a:r>
              <a:rPr lang="en-US" sz="1500" b="1" u="sng" dirty="0" err="1">
                <a:solidFill>
                  <a:schemeClr val="lt1"/>
                </a:solidFill>
                <a:latin typeface="Lato"/>
                <a:ea typeface="Lato"/>
                <a:cs typeface="Lato"/>
                <a:sym typeface="Lato"/>
              </a:rPr>
              <a:t>Yaus</a:t>
            </a:r>
            <a:endParaRPr lang="en-US" sz="1500" b="1" u="sng" dirty="0">
              <a:solidFill>
                <a:schemeClr val="lt1"/>
              </a:solidFill>
              <a:latin typeface="Lato"/>
              <a:ea typeface="Lato"/>
              <a:cs typeface="Lato"/>
              <a:sym typeface="Lato"/>
            </a:endParaRPr>
          </a:p>
          <a:p>
            <a:pPr marL="0" lvl="0" indent="0" algn="ctr" rtl="0">
              <a:spcBef>
                <a:spcPts val="0"/>
              </a:spcBef>
              <a:spcAft>
                <a:spcPts val="0"/>
              </a:spcAft>
              <a:buNone/>
            </a:pPr>
            <a:endParaRPr lang="en-US" sz="1600" b="1" u="sng" dirty="0">
              <a:solidFill>
                <a:schemeClr val="lt1"/>
              </a:solidFill>
              <a:latin typeface="Lato"/>
              <a:ea typeface="Lato"/>
              <a:cs typeface="Lato"/>
              <a:sym typeface="Lato"/>
            </a:endParaRPr>
          </a:p>
          <a:p>
            <a:pPr marL="0" lvl="0" indent="0" algn="just" rtl="0">
              <a:spcBef>
                <a:spcPts val="0"/>
              </a:spcBef>
              <a:spcAft>
                <a:spcPts val="0"/>
              </a:spcAft>
              <a:buNone/>
            </a:pPr>
            <a:r>
              <a:rPr lang="en-US" sz="1500" b="1" dirty="0" err="1">
                <a:solidFill>
                  <a:schemeClr val="lt1"/>
                </a:solidFill>
                <a:latin typeface="Lato"/>
                <a:ea typeface="Lato"/>
                <a:cs typeface="Lato"/>
                <a:sym typeface="Lato"/>
              </a:rPr>
              <a:t>Lub</a:t>
            </a:r>
            <a:r>
              <a:rPr lang="en-US" sz="1500" b="1" dirty="0">
                <a:solidFill>
                  <a:schemeClr val="lt1"/>
                </a:solidFill>
                <a:latin typeface="Lato"/>
                <a:ea typeface="Lato"/>
                <a:cs typeface="Lato"/>
                <a:sym typeface="Lato"/>
              </a:rPr>
              <a:t> </a:t>
            </a:r>
            <a:r>
              <a:rPr lang="en-US" sz="1500" b="1" dirty="0" err="1">
                <a:solidFill>
                  <a:schemeClr val="lt1"/>
                </a:solidFill>
                <a:latin typeface="Lato"/>
                <a:ea typeface="Lato"/>
                <a:cs typeface="Lato"/>
                <a:sym typeface="Lato"/>
              </a:rPr>
              <a:t>Hom</a:t>
            </a:r>
            <a:r>
              <a:rPr lang="en-US" sz="1500" b="1" dirty="0">
                <a:solidFill>
                  <a:schemeClr val="lt1"/>
                </a:solidFill>
                <a:latin typeface="Lato"/>
                <a:ea typeface="Lato"/>
                <a:cs typeface="Lato"/>
                <a:sym typeface="Lato"/>
              </a:rPr>
              <a:t> </a:t>
            </a:r>
            <a:r>
              <a:rPr lang="en-US" sz="1500" b="1" dirty="0" err="1">
                <a:solidFill>
                  <a:schemeClr val="lt1"/>
                </a:solidFill>
                <a:latin typeface="Lato"/>
                <a:ea typeface="Lato"/>
                <a:cs typeface="Lato"/>
                <a:sym typeface="Lato"/>
              </a:rPr>
              <a:t>Phiaj</a:t>
            </a:r>
            <a:r>
              <a:rPr lang="en-US" sz="1500" b="1" dirty="0">
                <a:solidFill>
                  <a:schemeClr val="lt1"/>
                </a:solidFill>
                <a:latin typeface="Lato"/>
                <a:ea typeface="Lato"/>
                <a:cs typeface="Lato"/>
                <a:sym typeface="Lato"/>
              </a:rPr>
              <a:t>:</a:t>
            </a:r>
          </a:p>
          <a:p>
            <a:pPr marL="0" lvl="0" indent="0" algn="just" rtl="0">
              <a:spcBef>
                <a:spcPts val="0"/>
              </a:spcBef>
              <a:spcAft>
                <a:spcPts val="0"/>
              </a:spcAft>
              <a:buNone/>
            </a:pPr>
            <a:r>
              <a:rPr lang="en-US" sz="1500" dirty="0" err="1">
                <a:solidFill>
                  <a:schemeClr val="lt1"/>
                </a:solidFill>
                <a:latin typeface="Lato"/>
                <a:ea typeface="Lato"/>
                <a:cs typeface="Lato"/>
                <a:sym typeface="Lato"/>
              </a:rPr>
              <a:t>Ntawm</a:t>
            </a:r>
            <a:r>
              <a:rPr lang="en-US" sz="1500" dirty="0">
                <a:solidFill>
                  <a:schemeClr val="lt1"/>
                </a:solidFill>
                <a:latin typeface="Lato"/>
                <a:ea typeface="Lato"/>
                <a:cs typeface="Lato"/>
                <a:sym typeface="Lato"/>
              </a:rPr>
              <a:t> Kev </a:t>
            </a:r>
            <a:r>
              <a:rPr lang="en-US" sz="1500" dirty="0" err="1">
                <a:solidFill>
                  <a:schemeClr val="lt1"/>
                </a:solidFill>
                <a:latin typeface="Lato"/>
                <a:ea typeface="Lato"/>
                <a:cs typeface="Lato"/>
                <a:sym typeface="Lato"/>
              </a:rPr>
              <a:t>Pab</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cuam</a:t>
            </a:r>
            <a:r>
              <a:rPr lang="en-US" sz="1500" dirty="0">
                <a:solidFill>
                  <a:schemeClr val="lt1"/>
                </a:solidFill>
                <a:latin typeface="Lato"/>
                <a:ea typeface="Lato"/>
                <a:cs typeface="Lato"/>
                <a:sym typeface="Lato"/>
              </a:rPr>
              <a:t> Network </a:t>
            </a:r>
            <a:r>
              <a:rPr lang="en-US" sz="1500" dirty="0" err="1">
                <a:solidFill>
                  <a:schemeClr val="lt1"/>
                </a:solidFill>
                <a:latin typeface="Lato"/>
                <a:ea typeface="Lato"/>
                <a:cs typeface="Lato"/>
                <a:sym typeface="Lato"/>
              </a:rPr>
              <a:t>rau</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Cov</a:t>
            </a:r>
            <a:r>
              <a:rPr lang="en-US" sz="1500" dirty="0">
                <a:solidFill>
                  <a:schemeClr val="lt1"/>
                </a:solidFill>
                <a:latin typeface="Lato"/>
                <a:ea typeface="Lato"/>
                <a:cs typeface="Lato"/>
                <a:sym typeface="Lato"/>
              </a:rPr>
              <a:t> Me </a:t>
            </a:r>
            <a:r>
              <a:rPr lang="en-US" sz="1500" dirty="0" err="1">
                <a:solidFill>
                  <a:schemeClr val="lt1"/>
                </a:solidFill>
                <a:latin typeface="Lato"/>
                <a:ea typeface="Lato"/>
                <a:cs typeface="Lato"/>
                <a:sym typeface="Lato"/>
              </a:rPr>
              <a:t>nyuam</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ua</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hauj</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lwm</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txhua</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hnub</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rau</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lub</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hom</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phiaj</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ntawm</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Txhim</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kho</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kev</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saib</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xyuas</a:t>
            </a:r>
            <a:r>
              <a:rPr lang="en-US" sz="1500" dirty="0">
                <a:solidFill>
                  <a:schemeClr val="lt1"/>
                </a:solidFill>
                <a:latin typeface="Lato"/>
                <a:ea typeface="Lato"/>
                <a:cs typeface="Lato"/>
                <a:sym typeface="Lato"/>
              </a:rPr>
              <a:t> zoo </a:t>
            </a:r>
            <a:r>
              <a:rPr lang="en-US" sz="1500" dirty="0" err="1">
                <a:solidFill>
                  <a:schemeClr val="lt1"/>
                </a:solidFill>
                <a:latin typeface="Lato"/>
                <a:ea typeface="Lato"/>
                <a:cs typeface="Lato"/>
                <a:sym typeface="Lato"/>
              </a:rPr>
              <a:t>rau</a:t>
            </a:r>
            <a:r>
              <a:rPr lang="en-US" sz="1500" dirty="0">
                <a:solidFill>
                  <a:schemeClr val="lt1"/>
                </a:solidFill>
                <a:latin typeface="Lato"/>
                <a:ea typeface="Lato"/>
                <a:cs typeface="Lato"/>
                <a:sym typeface="Lato"/>
              </a:rPr>
              <a:t> me </a:t>
            </a:r>
            <a:r>
              <a:rPr lang="en-US" sz="1500" dirty="0" err="1">
                <a:solidFill>
                  <a:schemeClr val="lt1"/>
                </a:solidFill>
                <a:latin typeface="Lato"/>
                <a:ea typeface="Lato"/>
                <a:cs typeface="Lato"/>
                <a:sym typeface="Lato"/>
              </a:rPr>
              <a:t>nyuam</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yaus</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ntawm</a:t>
            </a:r>
            <a:r>
              <a:rPr lang="en-US" sz="1500" dirty="0">
                <a:solidFill>
                  <a:schemeClr val="lt1"/>
                </a:solidFill>
                <a:latin typeface="Lato"/>
                <a:ea typeface="Lato"/>
                <a:cs typeface="Lato"/>
                <a:sym typeface="Lato"/>
              </a:rPr>
              <a:t> Central Valley."</a:t>
            </a:r>
          </a:p>
          <a:p>
            <a:pPr marL="0" lvl="0" indent="0" algn="just" rtl="0">
              <a:spcBef>
                <a:spcPts val="0"/>
              </a:spcBef>
              <a:spcAft>
                <a:spcPts val="0"/>
              </a:spcAft>
              <a:buNone/>
            </a:pPr>
            <a:endParaRPr lang="en-US" sz="1500" dirty="0">
              <a:solidFill>
                <a:schemeClr val="lt1"/>
              </a:solidFill>
              <a:latin typeface="Lato"/>
              <a:ea typeface="Lato"/>
              <a:cs typeface="Lato"/>
              <a:sym typeface="Lato"/>
            </a:endParaRPr>
          </a:p>
          <a:p>
            <a:pPr marL="0" lvl="0" indent="0" algn="just" rtl="0">
              <a:spcBef>
                <a:spcPts val="0"/>
              </a:spcBef>
              <a:spcAft>
                <a:spcPts val="0"/>
              </a:spcAft>
              <a:buNone/>
            </a:pPr>
            <a:r>
              <a:rPr lang="en-US" sz="1500" b="1" dirty="0" err="1">
                <a:solidFill>
                  <a:schemeClr val="lt1"/>
                </a:solidFill>
                <a:latin typeface="Lato"/>
                <a:ea typeface="Lato"/>
                <a:cs typeface="Lato"/>
                <a:sym typeface="Lato"/>
              </a:rPr>
              <a:t>Lub</a:t>
            </a:r>
            <a:r>
              <a:rPr lang="en-US" sz="1500" b="1" dirty="0">
                <a:solidFill>
                  <a:schemeClr val="lt1"/>
                </a:solidFill>
                <a:latin typeface="Lato"/>
                <a:ea typeface="Lato"/>
                <a:cs typeface="Lato"/>
                <a:sym typeface="Lato"/>
              </a:rPr>
              <a:t> </a:t>
            </a:r>
            <a:r>
              <a:rPr lang="en-US" sz="1500" b="1" dirty="0" err="1">
                <a:solidFill>
                  <a:schemeClr val="lt1"/>
                </a:solidFill>
                <a:latin typeface="Lato"/>
                <a:ea typeface="Lato"/>
                <a:cs typeface="Lato"/>
                <a:sym typeface="Lato"/>
              </a:rPr>
              <a:t>Zeem</a:t>
            </a:r>
            <a:r>
              <a:rPr lang="en-US" sz="1500" b="1" dirty="0">
                <a:solidFill>
                  <a:schemeClr val="lt1"/>
                </a:solidFill>
                <a:latin typeface="Lato"/>
                <a:ea typeface="Lato"/>
                <a:cs typeface="Lato"/>
                <a:sym typeface="Lato"/>
              </a:rPr>
              <a:t> </a:t>
            </a:r>
            <a:r>
              <a:rPr lang="en-US" sz="1500" b="1" dirty="0" err="1">
                <a:solidFill>
                  <a:schemeClr val="lt1"/>
                </a:solidFill>
                <a:latin typeface="Lato"/>
                <a:ea typeface="Lato"/>
                <a:cs typeface="Lato"/>
                <a:sym typeface="Lato"/>
              </a:rPr>
              <a:t>Muag</a:t>
            </a:r>
            <a:r>
              <a:rPr lang="en-US" sz="1500" b="1" dirty="0">
                <a:solidFill>
                  <a:schemeClr val="lt1"/>
                </a:solidFill>
                <a:latin typeface="Lato"/>
                <a:ea typeface="Lato"/>
                <a:cs typeface="Lato"/>
                <a:sym typeface="Lato"/>
              </a:rPr>
              <a:t>:</a:t>
            </a:r>
          </a:p>
          <a:p>
            <a:pPr marL="0" lvl="0" indent="0" algn="just" rtl="0">
              <a:spcBef>
                <a:spcPts val="0"/>
              </a:spcBef>
              <a:spcAft>
                <a:spcPts val="0"/>
              </a:spcAft>
              <a:buNone/>
            </a:pPr>
            <a:r>
              <a:rPr lang="en-US" sz="1500" dirty="0" err="1">
                <a:solidFill>
                  <a:schemeClr val="lt1"/>
                </a:solidFill>
                <a:latin typeface="Lato"/>
                <a:ea typeface="Lato"/>
                <a:cs typeface="Lato"/>
                <a:sym typeface="Lato"/>
              </a:rPr>
              <a:t>Txhua</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tus</a:t>
            </a:r>
            <a:r>
              <a:rPr lang="en-US" sz="1500" dirty="0">
                <a:solidFill>
                  <a:schemeClr val="lt1"/>
                </a:solidFill>
                <a:latin typeface="Lato"/>
                <a:ea typeface="Lato"/>
                <a:cs typeface="Lato"/>
                <a:sym typeface="Lato"/>
              </a:rPr>
              <a:t> me </a:t>
            </a:r>
            <a:r>
              <a:rPr lang="en-US" sz="1500" dirty="0" err="1">
                <a:solidFill>
                  <a:schemeClr val="lt1"/>
                </a:solidFill>
                <a:latin typeface="Lato"/>
                <a:ea typeface="Lato"/>
                <a:cs typeface="Lato"/>
                <a:sym typeface="Lato"/>
              </a:rPr>
              <a:t>nyuam</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yaus</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muaj</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cai</a:t>
            </a:r>
            <a:r>
              <a:rPr lang="en-US" sz="1500" dirty="0">
                <a:solidFill>
                  <a:schemeClr val="lt1"/>
                </a:solidFill>
                <a:latin typeface="Lato"/>
                <a:ea typeface="Lato"/>
                <a:cs typeface="Lato"/>
                <a:sym typeface="Lato"/>
              </a:rPr>
              <a:t> tau </a:t>
            </a:r>
            <a:r>
              <a:rPr lang="en-US" sz="1500" dirty="0" err="1">
                <a:solidFill>
                  <a:schemeClr val="lt1"/>
                </a:solidFill>
                <a:latin typeface="Lato"/>
                <a:ea typeface="Lato"/>
                <a:cs typeface="Lato"/>
                <a:sym typeface="Lato"/>
              </a:rPr>
              <a:t>txais</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kev</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saib</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xyuas</a:t>
            </a:r>
            <a:r>
              <a:rPr lang="en-US" sz="1500" dirty="0">
                <a:solidFill>
                  <a:schemeClr val="lt1"/>
                </a:solidFill>
                <a:latin typeface="Lato"/>
                <a:ea typeface="Lato"/>
                <a:cs typeface="Lato"/>
                <a:sym typeface="Lato"/>
              </a:rPr>
              <a:t> zoo </a:t>
            </a:r>
            <a:r>
              <a:rPr lang="en-US" sz="1500" dirty="0" err="1">
                <a:solidFill>
                  <a:schemeClr val="lt1"/>
                </a:solidFill>
                <a:latin typeface="Lato"/>
                <a:ea typeface="Lato"/>
                <a:cs typeface="Lato"/>
                <a:sym typeface="Lato"/>
              </a:rPr>
              <a:t>tshaj</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plaws</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thiab</a:t>
            </a:r>
            <a:r>
              <a:rPr lang="en-US" sz="1500" dirty="0">
                <a:solidFill>
                  <a:schemeClr val="lt1"/>
                </a:solidFill>
                <a:latin typeface="Lato"/>
                <a:ea typeface="Lato"/>
                <a:cs typeface="Lato"/>
                <a:sym typeface="Lato"/>
              </a:rPr>
              <a:t> Central Valley </a:t>
            </a:r>
            <a:r>
              <a:rPr lang="en-US" sz="1500" dirty="0" err="1">
                <a:solidFill>
                  <a:schemeClr val="lt1"/>
                </a:solidFill>
                <a:latin typeface="Lato"/>
                <a:ea typeface="Lato"/>
                <a:cs typeface="Lato"/>
                <a:sym typeface="Lato"/>
              </a:rPr>
              <a:t>Cov</a:t>
            </a:r>
            <a:r>
              <a:rPr lang="en-US" sz="1500" dirty="0">
                <a:solidFill>
                  <a:schemeClr val="lt1"/>
                </a:solidFill>
                <a:latin typeface="Lato"/>
                <a:ea typeface="Lato"/>
                <a:cs typeface="Lato"/>
                <a:sym typeface="Lato"/>
              </a:rPr>
              <a:t> Kev </a:t>
            </a:r>
            <a:r>
              <a:rPr lang="en-US" sz="1500" dirty="0" err="1">
                <a:solidFill>
                  <a:schemeClr val="lt1"/>
                </a:solidFill>
                <a:latin typeface="Lato"/>
                <a:ea typeface="Lato"/>
                <a:cs typeface="Lato"/>
                <a:sym typeface="Lato"/>
              </a:rPr>
              <a:t>Pab</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Cuam</a:t>
            </a:r>
            <a:r>
              <a:rPr lang="en-US" sz="1500" dirty="0">
                <a:solidFill>
                  <a:schemeClr val="lt1"/>
                </a:solidFill>
                <a:latin typeface="Lato"/>
                <a:ea typeface="Lato"/>
                <a:cs typeface="Lato"/>
                <a:sym typeface="Lato"/>
              </a:rPr>
              <a:t> Network </a:t>
            </a:r>
            <a:r>
              <a:rPr lang="en-US" sz="1500" dirty="0" err="1">
                <a:solidFill>
                  <a:schemeClr val="lt1"/>
                </a:solidFill>
                <a:latin typeface="Lato"/>
                <a:ea typeface="Lato"/>
                <a:cs typeface="Lato"/>
                <a:sym typeface="Lato"/>
              </a:rPr>
              <a:t>rau</a:t>
            </a:r>
            <a:r>
              <a:rPr lang="en-US" sz="1500" dirty="0">
                <a:solidFill>
                  <a:schemeClr val="lt1"/>
                </a:solidFill>
                <a:latin typeface="Lato"/>
                <a:ea typeface="Lato"/>
                <a:cs typeface="Lato"/>
                <a:sym typeface="Lato"/>
              </a:rPr>
              <a:t> Me </a:t>
            </a:r>
            <a:r>
              <a:rPr lang="en-US" sz="1500" dirty="0" err="1">
                <a:solidFill>
                  <a:schemeClr val="lt1"/>
                </a:solidFill>
                <a:latin typeface="Lato"/>
                <a:ea typeface="Lato"/>
                <a:cs typeface="Lato"/>
                <a:sym typeface="Lato"/>
              </a:rPr>
              <a:t>Nyuam</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Yaus</a:t>
            </a:r>
            <a:r>
              <a:rPr lang="en-US" sz="1500" dirty="0">
                <a:solidFill>
                  <a:schemeClr val="lt1"/>
                </a:solidFill>
                <a:latin typeface="Lato"/>
                <a:ea typeface="Lato"/>
                <a:cs typeface="Lato"/>
                <a:sym typeface="Lato"/>
              </a:rPr>
              <a:t> tab tom </a:t>
            </a:r>
            <a:r>
              <a:rPr lang="en-US" sz="1500" dirty="0" err="1">
                <a:solidFill>
                  <a:schemeClr val="lt1"/>
                </a:solidFill>
                <a:latin typeface="Lato"/>
                <a:ea typeface="Lato"/>
                <a:cs typeface="Lato"/>
                <a:sym typeface="Lato"/>
              </a:rPr>
              <a:t>ua</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hauj</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lwm</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kom</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ua</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tiav</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lub</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zeem</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muag</a:t>
            </a:r>
            <a:r>
              <a:rPr lang="en-US" sz="1500" dirty="0">
                <a:solidFill>
                  <a:schemeClr val="lt1"/>
                </a:solidFill>
                <a:latin typeface="Lato"/>
                <a:ea typeface="Lato"/>
                <a:cs typeface="Lato"/>
                <a:sym typeface="Lato"/>
              </a:rPr>
              <a:t> no </a:t>
            </a:r>
            <a:r>
              <a:rPr lang="en-US" sz="1500" dirty="0" err="1">
                <a:solidFill>
                  <a:schemeClr val="lt1"/>
                </a:solidFill>
                <a:latin typeface="Lato"/>
                <a:ea typeface="Lato"/>
                <a:cs typeface="Lato"/>
                <a:sym typeface="Lato"/>
              </a:rPr>
              <a:t>hauv</a:t>
            </a:r>
            <a:r>
              <a:rPr lang="en-US" sz="1500" dirty="0">
                <a:solidFill>
                  <a:schemeClr val="lt1"/>
                </a:solidFill>
                <a:latin typeface="Lato"/>
                <a:ea typeface="Lato"/>
                <a:cs typeface="Lato"/>
                <a:sym typeface="Lato"/>
              </a:rPr>
              <a:t> </a:t>
            </a:r>
            <a:r>
              <a:rPr lang="en-US" sz="1500" dirty="0" err="1">
                <a:solidFill>
                  <a:schemeClr val="lt1"/>
                </a:solidFill>
                <a:latin typeface="Lato"/>
                <a:ea typeface="Lato"/>
                <a:cs typeface="Lato"/>
                <a:sym typeface="Lato"/>
              </a:rPr>
              <a:t>Nroog</a:t>
            </a:r>
            <a:r>
              <a:rPr lang="en-US" sz="1500" dirty="0">
                <a:solidFill>
                  <a:schemeClr val="lt1"/>
                </a:solidFill>
                <a:latin typeface="Lato"/>
                <a:ea typeface="Lato"/>
                <a:cs typeface="Lato"/>
                <a:sym typeface="Lato"/>
              </a:rPr>
              <a:t> Fresno.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Koj puas tau npaj phiaj xwm kev mus ncig los sis dej num ntawm tsev neeg?</a:t>
            </a:r>
            <a:endParaRPr sz="2400" dirty="0"/>
          </a:p>
        </p:txBody>
      </p:sp>
      <p:sp>
        <p:nvSpPr>
          <p:cNvPr id="149" name="Google Shape;149;p26"/>
          <p:cNvSpPr txBox="1">
            <a:spLocks noGrp="1"/>
          </p:cNvSpPr>
          <p:nvPr>
            <p:ph type="body" idx="1"/>
          </p:nvPr>
        </p:nvSpPr>
        <p:spPr>
          <a:xfrm>
            <a:off x="311700" y="1152475"/>
            <a:ext cx="4821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solidFill>
                  <a:srgbClr val="000000"/>
                </a:solidFill>
              </a:rPr>
              <a:t>Muaj pes tsawg leej neeg tau pab koj npaj?</a:t>
            </a:r>
            <a:endParaRPr sz="1400" dirty="0">
              <a:solidFill>
                <a:srgbClr val="000000"/>
              </a:solidFill>
            </a:endParaRPr>
          </a:p>
          <a:p>
            <a:pPr marL="0" lvl="0" indent="0" algn="l" rtl="0">
              <a:spcBef>
                <a:spcPts val="1200"/>
              </a:spcBef>
              <a:spcAft>
                <a:spcPts val="0"/>
              </a:spcAft>
              <a:buNone/>
            </a:pPr>
            <a:r>
              <a:rPr lang="en" sz="1400" dirty="0">
                <a:solidFill>
                  <a:srgbClr val="000000"/>
                </a:solidFill>
              </a:rPr>
              <a:t>Nws puas yooj yim rau kev pom zoo rau yam ntawv?</a:t>
            </a:r>
            <a:endParaRPr sz="1400" dirty="0">
              <a:solidFill>
                <a:srgbClr val="000000"/>
              </a:solidFill>
            </a:endParaRPr>
          </a:p>
          <a:p>
            <a:pPr marL="0" lvl="0" indent="0" algn="l" rtl="0">
              <a:spcBef>
                <a:spcPts val="1200"/>
              </a:spcBef>
              <a:spcAft>
                <a:spcPts val="0"/>
              </a:spcAft>
              <a:buNone/>
            </a:pPr>
            <a:r>
              <a:rPr lang="en" sz="1400" dirty="0">
                <a:solidFill>
                  <a:srgbClr val="000000"/>
                </a:solidFill>
              </a:rPr>
              <a:t>Dab tsi ua hauj lwm tau zoo?</a:t>
            </a:r>
            <a:endParaRPr sz="1400" dirty="0">
              <a:solidFill>
                <a:srgbClr val="000000"/>
              </a:solidFill>
            </a:endParaRPr>
          </a:p>
          <a:p>
            <a:pPr marL="0" lvl="0" indent="0" algn="l" rtl="0">
              <a:spcBef>
                <a:spcPts val="1200"/>
              </a:spcBef>
              <a:spcAft>
                <a:spcPts val="0"/>
              </a:spcAft>
              <a:buNone/>
            </a:pPr>
            <a:r>
              <a:rPr lang="en" sz="1400" dirty="0">
                <a:solidFill>
                  <a:srgbClr val="000000"/>
                </a:solidFill>
              </a:rPr>
              <a:t>Dab tsi ua hauj lwm tsis tau zoo?</a:t>
            </a:r>
            <a:endParaRPr sz="1400" dirty="0">
              <a:solidFill>
                <a:srgbClr val="000000"/>
              </a:solidFill>
            </a:endParaRPr>
          </a:p>
          <a:p>
            <a:pPr marL="0" lvl="0" indent="0" algn="l" rtl="0">
              <a:spcBef>
                <a:spcPts val="1200"/>
              </a:spcBef>
              <a:spcAft>
                <a:spcPts val="0"/>
              </a:spcAft>
              <a:buNone/>
            </a:pPr>
            <a:endParaRPr sz="1400" dirty="0">
              <a:solidFill>
                <a:srgbClr val="000000"/>
              </a:solidFill>
            </a:endParaRPr>
          </a:p>
          <a:p>
            <a:pPr marL="0" lvl="0" indent="0" algn="l" rtl="0">
              <a:spcBef>
                <a:spcPts val="1200"/>
              </a:spcBef>
              <a:spcAft>
                <a:spcPts val="0"/>
              </a:spcAft>
              <a:buNone/>
            </a:pPr>
            <a:endParaRPr sz="1400" dirty="0">
              <a:solidFill>
                <a:srgbClr val="000000"/>
              </a:solidFill>
            </a:endParaRPr>
          </a:p>
          <a:p>
            <a:pPr marL="0" lvl="0" indent="0" algn="l" rtl="0">
              <a:spcBef>
                <a:spcPts val="1200"/>
              </a:spcBef>
              <a:spcAft>
                <a:spcPts val="1200"/>
              </a:spcAft>
              <a:buNone/>
            </a:pPr>
            <a:r>
              <a:rPr lang="en" sz="1400" dirty="0">
                <a:solidFill>
                  <a:srgbClr val="000000"/>
                </a:solidFill>
              </a:rPr>
              <a:t>Xav ib pliag thiab sau qhov no rau hauv koj li ntawv</a:t>
            </a:r>
            <a:endParaRPr sz="1400" dirty="0">
              <a:solidFill>
                <a:srgbClr val="000000"/>
              </a:solidFill>
            </a:endParaRPr>
          </a:p>
        </p:txBody>
      </p:sp>
      <p:pic>
        <p:nvPicPr>
          <p:cNvPr id="150" name="Google Shape;150;p26"/>
          <p:cNvPicPr preferRelativeResize="0"/>
          <p:nvPr/>
        </p:nvPicPr>
        <p:blipFill>
          <a:blip r:embed="rId3">
            <a:alphaModFix/>
          </a:blip>
          <a:stretch>
            <a:fillRect/>
          </a:stretch>
        </p:blipFill>
        <p:spPr>
          <a:xfrm>
            <a:off x="4943100" y="1524350"/>
            <a:ext cx="3927799" cy="209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Cia Tsim Peb Lub Zeem Muag</a:t>
            </a:r>
            <a:endParaRPr sz="2400" dirty="0"/>
          </a:p>
        </p:txBody>
      </p:sp>
      <p:sp>
        <p:nvSpPr>
          <p:cNvPr id="156" name="Google Shape;156;p27"/>
          <p:cNvSpPr txBox="1">
            <a:spLocks noGrp="1"/>
          </p:cNvSpPr>
          <p:nvPr>
            <p:ph type="body" idx="1"/>
          </p:nvPr>
        </p:nvSpPr>
        <p:spPr>
          <a:xfrm>
            <a:off x="311700" y="1912475"/>
            <a:ext cx="8520600" cy="2971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solidFill>
                  <a:srgbClr val="000000"/>
                </a:solidFill>
              </a:rPr>
              <a:t>Koj txhua tus muaj kev paub dhau los hauv lub neej uas ua rau koj yog ib feem tseem ceeb ntawm kev tsim lub zeem muag ntawm yam uas koj pom hauv kev ua tiav. </a:t>
            </a:r>
            <a:endParaRPr dirty="0">
              <a:solidFill>
                <a:srgbClr val="000000"/>
              </a:solidFill>
            </a:endParaRPr>
          </a:p>
          <a:p>
            <a:pPr marL="0" lvl="0" indent="0" algn="l" rtl="0">
              <a:spcBef>
                <a:spcPts val="1200"/>
              </a:spcBef>
              <a:spcAft>
                <a:spcPts val="0"/>
              </a:spcAft>
              <a:buNone/>
            </a:pPr>
            <a:r>
              <a:rPr lang="en" dirty="0">
                <a:solidFill>
                  <a:srgbClr val="000000"/>
                </a:solidFill>
              </a:rPr>
              <a:t>Ntawm daim ntawv uas tau muab coj cias siv sij hawm lis 5 feeb thiab kos koj lub zeem muag rau cov me nyuam hauv peb zej zog. Ntxiv cov ntsiab lus. Tsis txhob txhawj xeeb txog kev kos kom zoo nkauj, nws tsuas yog rau koj pom yam koj xav tias nws yuav zoo li cas yog tias peb cov me nyuam muaj txhua yam uas lawv xav tau ntawm kev kawm thiab loj hlob.</a:t>
            </a:r>
            <a:endParaRPr dirty="0">
              <a:solidFill>
                <a:srgbClr val="000000"/>
              </a:solidFill>
            </a:endParaRPr>
          </a:p>
          <a:p>
            <a:pPr marL="0" lvl="0" indent="0" algn="l" rtl="0">
              <a:spcBef>
                <a:spcPts val="1200"/>
              </a:spcBef>
              <a:spcAft>
                <a:spcPts val="0"/>
              </a:spcAft>
              <a:buNone/>
            </a:pPr>
            <a:r>
              <a:rPr lang="en" dirty="0">
                <a:solidFill>
                  <a:srgbClr val="000000"/>
                </a:solidFill>
              </a:rPr>
              <a:t>Nws yuav zoo li cas?</a:t>
            </a:r>
            <a:endParaRPr dirty="0">
              <a:solidFill>
                <a:srgbClr val="000000"/>
              </a:solidFill>
            </a:endParaRPr>
          </a:p>
          <a:p>
            <a:pPr marL="0" lvl="0" indent="0" algn="l" rtl="0">
              <a:spcBef>
                <a:spcPts val="1200"/>
              </a:spcBef>
              <a:spcAft>
                <a:spcPts val="0"/>
              </a:spcAft>
              <a:buNone/>
            </a:pPr>
            <a:r>
              <a:rPr lang="en" dirty="0">
                <a:solidFill>
                  <a:srgbClr val="000000"/>
                </a:solidFill>
              </a:rPr>
              <a:t>Peb yuav muab sij hawm 20 feeb rau koj los koom nrog pab pawg txog yam koj tau tsim.</a:t>
            </a:r>
            <a:endParaRPr dirty="0">
              <a:solidFill>
                <a:srgbClr val="000000"/>
              </a:solidFill>
            </a:endParaRPr>
          </a:p>
          <a:p>
            <a:pPr marL="0" lvl="0" indent="0" algn="l" rtl="0">
              <a:spcBef>
                <a:spcPts val="1200"/>
              </a:spcBef>
              <a:spcAft>
                <a:spcPts val="0"/>
              </a:spcAft>
              <a:buNone/>
            </a:pPr>
            <a:r>
              <a:rPr lang="en" dirty="0">
                <a:solidFill>
                  <a:srgbClr val="000000"/>
                </a:solidFill>
              </a:rPr>
              <a:t>Swb nrog ib qho piv txwv tom ntej:</a:t>
            </a:r>
            <a:endParaRPr dirty="0">
              <a:solidFill>
                <a:srgbClr val="000000"/>
              </a:solidFill>
            </a:endParaRPr>
          </a:p>
          <a:p>
            <a:pPr marL="0" lvl="0" indent="0" algn="l" rtl="0">
              <a:spcBef>
                <a:spcPts val="1200"/>
              </a:spcBef>
              <a:spcAft>
                <a:spcPts val="1200"/>
              </a:spcAft>
              <a:buNone/>
            </a:pPr>
            <a:endParaRPr dirty="0"/>
          </a:p>
        </p:txBody>
      </p:sp>
      <p:pic>
        <p:nvPicPr>
          <p:cNvPr id="157" name="Google Shape;157;p27"/>
          <p:cNvPicPr preferRelativeResize="0"/>
          <p:nvPr/>
        </p:nvPicPr>
        <p:blipFill>
          <a:blip r:embed="rId3">
            <a:alphaModFix/>
          </a:blip>
          <a:stretch>
            <a:fillRect/>
          </a:stretch>
        </p:blipFill>
        <p:spPr>
          <a:xfrm>
            <a:off x="4945300" y="200313"/>
            <a:ext cx="3028950" cy="1514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Piv Xwv Kev Kos Duab ntawm Lub Zeem Muag</a:t>
            </a:r>
            <a:endParaRPr sz="2400" dirty="0"/>
          </a:p>
        </p:txBody>
      </p:sp>
      <p:pic>
        <p:nvPicPr>
          <p:cNvPr id="163" name="Google Shape;163;p28"/>
          <p:cNvPicPr preferRelativeResize="0"/>
          <p:nvPr/>
        </p:nvPicPr>
        <p:blipFill>
          <a:blip r:embed="rId3">
            <a:alphaModFix/>
          </a:blip>
          <a:stretch>
            <a:fillRect/>
          </a:stretch>
        </p:blipFill>
        <p:spPr>
          <a:xfrm>
            <a:off x="1259141" y="1017450"/>
            <a:ext cx="6224484" cy="3688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Tsim koj lub zeem muag hauv lub npov (box) hauv qab no</a:t>
            </a:r>
            <a:endParaRPr sz="2400" dirty="0"/>
          </a:p>
        </p:txBody>
      </p:sp>
      <p:sp>
        <p:nvSpPr>
          <p:cNvPr id="169" name="Google Shape;169;p29"/>
          <p:cNvSpPr txBox="1">
            <a:spLocks noGrp="1"/>
          </p:cNvSpPr>
          <p:nvPr>
            <p:ph type="body" idx="1"/>
          </p:nvPr>
        </p:nvSpPr>
        <p:spPr>
          <a:xfrm>
            <a:off x="311700" y="1152475"/>
            <a:ext cx="8520600" cy="34164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Hauj lwm Ntawm Pab Pawg Lub Zeem Muag</a:t>
            </a:r>
            <a:endParaRPr sz="2400" dirty="0"/>
          </a:p>
        </p:txBody>
      </p:sp>
      <p:sp>
        <p:nvSpPr>
          <p:cNvPr id="175" name="Google Shape;17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000000"/>
                </a:solidFill>
              </a:rPr>
              <a:t>Los ntawm tsuas yog siv ib los sis ob kab lus los piav qhia koj lub zeem muag ... ntxiv cov kab lus ntawm rau hauv kev sib tham los sis cov lus qhia hauv qab no.</a:t>
            </a:r>
            <a:endParaRPr dirty="0">
              <a:solidFill>
                <a:srgbClr val="000000"/>
              </a:solidFill>
            </a:endParaRPr>
          </a:p>
          <a:p>
            <a:pPr marL="0" lvl="0" indent="0" algn="l" rtl="0">
              <a:spcBef>
                <a:spcPts val="1200"/>
              </a:spcBef>
              <a:spcAft>
                <a:spcPts val="0"/>
              </a:spcAft>
              <a:buNone/>
            </a:pPr>
            <a:r>
              <a:rPr lang="en" dirty="0">
                <a:solidFill>
                  <a:srgbClr val="000000"/>
                </a:solidFill>
              </a:rPr>
              <a:t>Nco ntsoov, tsuas yog ib los sis ob lo lus nkaus xwb thov chaw ...</a:t>
            </a:r>
            <a:endParaRPr dirty="0">
              <a:solidFill>
                <a:srgbClr val="000000"/>
              </a:solidFill>
            </a:endParaRPr>
          </a:p>
          <a:p>
            <a:pPr marL="0" lvl="0" indent="0" algn="l" rtl="0">
              <a:spcBef>
                <a:spcPts val="1200"/>
              </a:spcBef>
              <a:spcAft>
                <a:spcPts val="0"/>
              </a:spcAft>
              <a:buNone/>
            </a:pPr>
            <a:r>
              <a:rPr lang="en" dirty="0">
                <a:solidFill>
                  <a:srgbClr val="000000"/>
                </a:solidFill>
              </a:rPr>
              <a:t>Mus rau </a:t>
            </a:r>
            <a:r>
              <a:rPr lang="en" u="sng" dirty="0">
                <a:solidFill>
                  <a:schemeClr val="hlink"/>
                </a:solidFill>
                <a:hlinkClick r:id="rId3"/>
              </a:rPr>
              <a:t>www.menti.com</a:t>
            </a:r>
            <a:endParaRPr dirty="0">
              <a:solidFill>
                <a:srgbClr val="000000"/>
              </a:solidFill>
            </a:endParaRPr>
          </a:p>
          <a:p>
            <a:pPr marL="0" lvl="0" indent="0" algn="l" rtl="0">
              <a:spcBef>
                <a:spcPts val="1200"/>
              </a:spcBef>
              <a:spcAft>
                <a:spcPts val="0"/>
              </a:spcAft>
              <a:buNone/>
            </a:pPr>
            <a:r>
              <a:rPr lang="en" dirty="0">
                <a:solidFill>
                  <a:srgbClr val="000000"/>
                </a:solidFill>
              </a:rPr>
              <a:t>thiab siv tus zaus 5698 1804</a:t>
            </a:r>
            <a:endParaRPr dirty="0">
              <a:solidFill>
                <a:srgbClr val="000000"/>
              </a:solidFill>
            </a:endParaRPr>
          </a:p>
          <a:p>
            <a:pPr marL="0" lvl="0" indent="0" algn="l" rtl="0">
              <a:spcBef>
                <a:spcPts val="1200"/>
              </a:spcBef>
              <a:spcAft>
                <a:spcPts val="0"/>
              </a:spcAft>
              <a:buNone/>
            </a:pPr>
            <a:endParaRPr dirty="0">
              <a:solidFill>
                <a:srgbClr val="000000"/>
              </a:solidFill>
            </a:endParaRPr>
          </a:p>
          <a:p>
            <a:pPr marL="0" lvl="0" indent="0" algn="l" rtl="0">
              <a:spcBef>
                <a:spcPts val="1200"/>
              </a:spcBef>
              <a:spcAft>
                <a:spcPts val="12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Piav Qhia Tag Nrho Pab Pawg</a:t>
            </a:r>
            <a:endParaRPr sz="2400" dirty="0"/>
          </a:p>
        </p:txBody>
      </p:sp>
      <p:sp>
        <p:nvSpPr>
          <p:cNvPr id="181" name="Google Shape;18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solidFill>
                  <a:srgbClr val="000000"/>
                </a:solidFill>
              </a:rPr>
              <a:t>Cia peb saib cov lus tseem ceeb thiab kab lus uas koj tuaj yeem siv nrog.</a:t>
            </a:r>
            <a:endParaRPr sz="1600" dirty="0">
              <a:solidFill>
                <a:srgbClr val="000000"/>
              </a:solidFill>
            </a:endParaRPr>
          </a:p>
          <a:p>
            <a:pPr marL="0" lvl="0" indent="0" algn="l" rtl="0">
              <a:spcBef>
                <a:spcPts val="1200"/>
              </a:spcBef>
              <a:spcAft>
                <a:spcPts val="0"/>
              </a:spcAft>
              <a:buNone/>
            </a:pPr>
            <a:r>
              <a:rPr lang="en" sz="1600" dirty="0">
                <a:solidFill>
                  <a:srgbClr val="000000"/>
                </a:solidFill>
              </a:rPr>
              <a:t>Cov lus no yuav pab tsim peb cov lus pom uas peb yuav qhia tawm ntawm peb lub rooj sib tham tom ntej.</a:t>
            </a:r>
            <a:endParaRPr sz="1600" dirty="0">
              <a:solidFill>
                <a:srgbClr val="000000"/>
              </a:solidFill>
            </a:endParaRPr>
          </a:p>
          <a:p>
            <a:pPr marL="0" lvl="0" indent="0" algn="l" rtl="0">
              <a:spcBef>
                <a:spcPts val="1200"/>
              </a:spcBef>
              <a:spcAft>
                <a:spcPts val="0"/>
              </a:spcAft>
              <a:buNone/>
            </a:pPr>
            <a:endParaRPr sz="1600" dirty="0">
              <a:solidFill>
                <a:srgbClr val="000000"/>
              </a:solidFill>
            </a:endParaRPr>
          </a:p>
          <a:p>
            <a:pPr marL="0" lvl="0" indent="0" algn="l" rtl="0">
              <a:spcBef>
                <a:spcPts val="1200"/>
              </a:spcBef>
              <a:spcAft>
                <a:spcPts val="0"/>
              </a:spcAft>
              <a:buNone/>
            </a:pPr>
            <a:r>
              <a:rPr lang="en" sz="1600" dirty="0">
                <a:solidFill>
                  <a:srgbClr val="000000"/>
                </a:solidFill>
              </a:rPr>
              <a:t>Tsim cov nqe lus rau kev pov npav (voting) </a:t>
            </a:r>
          </a:p>
          <a:p>
            <a:pPr marL="0" lvl="0" indent="0" algn="l" rtl="0">
              <a:spcBef>
                <a:spcPts val="1200"/>
              </a:spcBef>
              <a:spcAft>
                <a:spcPts val="0"/>
              </a:spcAft>
              <a:buNone/>
            </a:pPr>
            <a:r>
              <a:rPr lang="en" sz="1600" dirty="0">
                <a:solidFill>
                  <a:srgbClr val="000000"/>
                </a:solidFill>
              </a:rPr>
              <a:t>zaum tom ntej</a:t>
            </a:r>
            <a:endParaRPr sz="1600" dirty="0">
              <a:solidFill>
                <a:srgbClr val="000000"/>
              </a:solidFill>
            </a:endParaRPr>
          </a:p>
          <a:p>
            <a:pPr marL="0" lvl="0" indent="0" algn="l" rtl="0">
              <a:spcBef>
                <a:spcPts val="1200"/>
              </a:spcBef>
              <a:spcAft>
                <a:spcPts val="0"/>
              </a:spcAft>
              <a:buNone/>
            </a:pPr>
            <a:endParaRPr sz="1600" dirty="0"/>
          </a:p>
          <a:p>
            <a:pPr marL="0" lvl="0" indent="0" algn="l" rtl="0">
              <a:spcBef>
                <a:spcPts val="1200"/>
              </a:spcBef>
              <a:spcAft>
                <a:spcPts val="1200"/>
              </a:spcAft>
              <a:buNone/>
            </a:pPr>
            <a:endParaRPr sz="1600" dirty="0"/>
          </a:p>
        </p:txBody>
      </p:sp>
      <p:pic>
        <p:nvPicPr>
          <p:cNvPr id="182" name="Google Shape;182;p31"/>
          <p:cNvPicPr preferRelativeResize="0"/>
          <p:nvPr/>
        </p:nvPicPr>
        <p:blipFill>
          <a:blip r:embed="rId3">
            <a:alphaModFix/>
          </a:blip>
          <a:stretch>
            <a:fillRect/>
          </a:stretch>
        </p:blipFill>
        <p:spPr>
          <a:xfrm>
            <a:off x="5212500" y="2649488"/>
            <a:ext cx="2686050" cy="1704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400" dirty="0"/>
              <a:t> Wendy Hernandez</a:t>
            </a:r>
            <a:endParaRPr sz="2400" dirty="0"/>
          </a:p>
        </p:txBody>
      </p:sp>
      <p:sp>
        <p:nvSpPr>
          <p:cNvPr id="66" name="Google Shape;66;p14"/>
          <p:cNvSpPr txBox="1">
            <a:spLocks noGrp="1"/>
          </p:cNvSpPr>
          <p:nvPr>
            <p:ph type="body" idx="1"/>
          </p:nvPr>
        </p:nvSpPr>
        <p:spPr>
          <a:xfrm>
            <a:off x="311700" y="1017450"/>
            <a:ext cx="3999900" cy="3551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050" dirty="0">
                <a:solidFill>
                  <a:srgbClr val="000000"/>
                </a:solidFill>
              </a:rPr>
              <a:t>Tus kheej (personal)</a:t>
            </a:r>
            <a:endParaRPr sz="1050" dirty="0">
              <a:solidFill>
                <a:srgbClr val="000000"/>
              </a:solidFill>
            </a:endParaRPr>
          </a:p>
          <a:p>
            <a:pPr marL="457200" lvl="0" indent="-317500" algn="just" rtl="0">
              <a:spcBef>
                <a:spcPts val="1200"/>
              </a:spcBef>
              <a:spcAft>
                <a:spcPts val="0"/>
              </a:spcAft>
              <a:buClr>
                <a:srgbClr val="000000"/>
              </a:buClr>
              <a:buSzPts val="1400"/>
              <a:buChar char="★"/>
            </a:pPr>
            <a:r>
              <a:rPr lang="en" sz="1050" dirty="0">
                <a:solidFill>
                  <a:srgbClr val="000000"/>
                </a:solidFill>
              </a:rPr>
              <a:t>Kuv yog tus niam tsev thiab leej niam ntawm ob tus men yuam uas muaj hnub nyoog hauv tsev kawm qib siab thiab txiaj ntsig (bonus) ntawm leej niam peb tus tub</a:t>
            </a:r>
            <a:endParaRPr sz="1050" dirty="0">
              <a:solidFill>
                <a:srgbClr val="000000"/>
              </a:solidFill>
            </a:endParaRPr>
          </a:p>
          <a:p>
            <a:pPr marL="457200" lvl="0" indent="-317500" algn="just" rtl="0">
              <a:spcBef>
                <a:spcPts val="0"/>
              </a:spcBef>
              <a:spcAft>
                <a:spcPts val="0"/>
              </a:spcAft>
              <a:buClr>
                <a:srgbClr val="000000"/>
              </a:buClr>
              <a:buSzPts val="1400"/>
              <a:buChar char="★"/>
            </a:pPr>
            <a:r>
              <a:rPr lang="en" sz="1050" dirty="0">
                <a:solidFill>
                  <a:srgbClr val="000000"/>
                </a:solidFill>
              </a:rPr>
              <a:t>Kuv loj hlob nyob rau thaj tsam toj siab ntawm Central Valley</a:t>
            </a:r>
            <a:endParaRPr sz="1050" dirty="0">
              <a:solidFill>
                <a:srgbClr val="000000"/>
              </a:solidFill>
            </a:endParaRPr>
          </a:p>
          <a:p>
            <a:pPr marL="457200" lvl="0" indent="-317500" algn="just" rtl="0">
              <a:spcBef>
                <a:spcPts val="0"/>
              </a:spcBef>
              <a:spcAft>
                <a:spcPts val="0"/>
              </a:spcAft>
              <a:buClr>
                <a:srgbClr val="000000"/>
              </a:buClr>
              <a:buSzPts val="1400"/>
              <a:buChar char="★"/>
            </a:pPr>
            <a:r>
              <a:rPr lang="en" sz="1050" dirty="0">
                <a:solidFill>
                  <a:srgbClr val="000000"/>
                </a:solidFill>
              </a:rPr>
              <a:t>Kuv nyiam ua noj thiab ua hauj lwm hauv peb lub vaj! Kuv yog ib tus neeg hlub tsiaj! Kuv kuj nyiam nyeem- phau ntawv feem ntau yog hais txog tib neeg, kab lis kev cai thiab kos duab!</a:t>
            </a:r>
            <a:endParaRPr sz="1050" dirty="0">
              <a:solidFill>
                <a:srgbClr val="000000"/>
              </a:solidFill>
            </a:endParaRPr>
          </a:p>
          <a:p>
            <a:pPr marL="457200" lvl="0" indent="0" algn="just" rtl="0">
              <a:spcBef>
                <a:spcPts val="1200"/>
              </a:spcBef>
              <a:spcAft>
                <a:spcPts val="1200"/>
              </a:spcAft>
              <a:buNone/>
            </a:pPr>
            <a:endParaRPr sz="1050" dirty="0"/>
          </a:p>
        </p:txBody>
      </p:sp>
      <p:sp>
        <p:nvSpPr>
          <p:cNvPr id="67" name="Google Shape;67;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100" dirty="0">
                <a:solidFill>
                  <a:srgbClr val="000000"/>
                </a:solidFill>
              </a:rPr>
              <a:t>Tshaj lij (professional)</a:t>
            </a:r>
            <a:endParaRPr sz="1100" dirty="0">
              <a:solidFill>
                <a:srgbClr val="000000"/>
              </a:solidFill>
            </a:endParaRPr>
          </a:p>
          <a:p>
            <a:pPr marL="457200" lvl="0" indent="-317500" algn="just" rtl="0">
              <a:spcBef>
                <a:spcPts val="1200"/>
              </a:spcBef>
              <a:spcAft>
                <a:spcPts val="0"/>
              </a:spcAft>
              <a:buClr>
                <a:srgbClr val="000000"/>
              </a:buClr>
              <a:buSzPts val="1400"/>
              <a:buChar char="★"/>
            </a:pPr>
            <a:r>
              <a:rPr lang="en" sz="1100" dirty="0">
                <a:solidFill>
                  <a:srgbClr val="000000"/>
                </a:solidFill>
              </a:rPr>
              <a:t>Kuv tau ua hauj lwm ntau txoj pib txij hnub nyoog 15 xyoos suav nrog kev ntxuav tsheb, tu vaj tu tsev thiab ua zaub mov noj. </a:t>
            </a:r>
            <a:endParaRPr sz="1100" dirty="0">
              <a:solidFill>
                <a:srgbClr val="000000"/>
              </a:solidFill>
            </a:endParaRPr>
          </a:p>
          <a:p>
            <a:pPr marL="457200" lvl="0" indent="-317500" algn="just" rtl="0">
              <a:spcBef>
                <a:spcPts val="0"/>
              </a:spcBef>
              <a:spcAft>
                <a:spcPts val="0"/>
              </a:spcAft>
              <a:buClr>
                <a:srgbClr val="000000"/>
              </a:buClr>
              <a:buSzPts val="1400"/>
              <a:buChar char="★"/>
            </a:pPr>
            <a:r>
              <a:rPr lang="en" sz="1100" dirty="0">
                <a:solidFill>
                  <a:srgbClr val="000000"/>
                </a:solidFill>
              </a:rPr>
              <a:t>Kuv dhau los ua xib fwb, tus thawj xib fwb thiab tam sis no ua Tus Thawj Saib Xyuas Kev Kawm Thaum Mes hauv Central Unified</a:t>
            </a:r>
            <a:endParaRPr sz="1100" dirty="0">
              <a:solidFill>
                <a:srgbClr val="000000"/>
              </a:solidFill>
            </a:endParaRPr>
          </a:p>
          <a:p>
            <a:pPr marL="457200" lvl="0" indent="-317500" algn="just" rtl="0">
              <a:spcBef>
                <a:spcPts val="0"/>
              </a:spcBef>
              <a:spcAft>
                <a:spcPts val="0"/>
              </a:spcAft>
              <a:buClr>
                <a:srgbClr val="000000"/>
              </a:buClr>
              <a:buSzPts val="1400"/>
              <a:buChar char="★"/>
            </a:pPr>
            <a:r>
              <a:rPr lang="en" sz="1100" dirty="0">
                <a:solidFill>
                  <a:srgbClr val="000000"/>
                </a:solidFill>
              </a:rPr>
              <a:t>Kuv yog tus tswv cuab ntawm Pawg Sab Laj Kev Npaj Hauv Zej Zog </a:t>
            </a:r>
            <a:endParaRPr sz="1100" dirty="0">
              <a:solidFill>
                <a:srgbClr val="000000"/>
              </a:solidFill>
            </a:endParaRPr>
          </a:p>
          <a:p>
            <a:pPr marL="457200" lvl="0" indent="-317500" algn="just" rtl="0">
              <a:spcBef>
                <a:spcPts val="0"/>
              </a:spcBef>
              <a:spcAft>
                <a:spcPts val="0"/>
              </a:spcAft>
              <a:buClr>
                <a:srgbClr val="000000"/>
              </a:buClr>
              <a:buSzPts val="1400"/>
              <a:buChar char="★"/>
            </a:pPr>
            <a:r>
              <a:rPr lang="en" sz="1100" dirty="0">
                <a:solidFill>
                  <a:srgbClr val="000000"/>
                </a:solidFill>
              </a:rPr>
              <a:t>Kuv lub tswv yim ntawm kev kawm yog los muab kev ncaj ncees rau txhua tus me nyuam. Kuv kuj mob siab rau kev txhawb cov neeg uas los ua tus thawj coj.</a:t>
            </a:r>
            <a:endParaRPr sz="1100" dirty="0">
              <a:solidFill>
                <a:srgbClr val="000000"/>
              </a:solidFill>
            </a:endParaRPr>
          </a:p>
        </p:txBody>
      </p:sp>
      <p:pic>
        <p:nvPicPr>
          <p:cNvPr id="68" name="Google Shape;68;p14"/>
          <p:cNvPicPr preferRelativeResize="0"/>
          <p:nvPr/>
        </p:nvPicPr>
        <p:blipFill rotWithShape="1">
          <a:blip r:embed="rId3">
            <a:alphaModFix/>
          </a:blip>
          <a:srcRect l="1555" t="21875"/>
          <a:stretch/>
        </p:blipFill>
        <p:spPr>
          <a:xfrm>
            <a:off x="514350" y="3283350"/>
            <a:ext cx="3545426" cy="1860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Txhim Kho Peb Lub Hom Phiaj Cov Nqe Lus</a:t>
            </a:r>
            <a:endParaRPr sz="2400" dirty="0"/>
          </a:p>
        </p:txBody>
      </p:sp>
      <p:sp>
        <p:nvSpPr>
          <p:cNvPr id="188" name="Google Shape;188;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br>
              <a:rPr lang="en-US" sz="1450" dirty="0">
                <a:solidFill>
                  <a:srgbClr val="000000"/>
                </a:solidFill>
              </a:rPr>
            </a:br>
            <a:r>
              <a:rPr lang="en-US" sz="1450" dirty="0">
                <a:solidFill>
                  <a:srgbClr val="000000"/>
                </a:solidFill>
              </a:rPr>
              <a:t>Tom </a:t>
            </a:r>
            <a:r>
              <a:rPr lang="en-US" sz="1450" dirty="0" err="1">
                <a:solidFill>
                  <a:srgbClr val="000000"/>
                </a:solidFill>
              </a:rPr>
              <a:t>ntej</a:t>
            </a:r>
            <a:r>
              <a:rPr lang="en-US" sz="1450" dirty="0">
                <a:solidFill>
                  <a:srgbClr val="000000"/>
                </a:solidFill>
              </a:rPr>
              <a:t> no </a:t>
            </a:r>
            <a:r>
              <a:rPr lang="en-US" sz="1450" dirty="0" err="1">
                <a:solidFill>
                  <a:srgbClr val="000000"/>
                </a:solidFill>
              </a:rPr>
              <a:t>peb</a:t>
            </a:r>
            <a:r>
              <a:rPr lang="en-US" sz="1450" dirty="0">
                <a:solidFill>
                  <a:srgbClr val="000000"/>
                </a:solidFill>
              </a:rPr>
              <a:t> </a:t>
            </a:r>
            <a:r>
              <a:rPr lang="en-US" sz="1450" dirty="0" err="1">
                <a:solidFill>
                  <a:srgbClr val="000000"/>
                </a:solidFill>
              </a:rPr>
              <a:t>yuav</a:t>
            </a:r>
            <a:r>
              <a:rPr lang="en-US" sz="1450" dirty="0">
                <a:solidFill>
                  <a:srgbClr val="000000"/>
                </a:solidFill>
              </a:rPr>
              <a:t> </a:t>
            </a:r>
            <a:r>
              <a:rPr lang="en-US" sz="1450" dirty="0" err="1">
                <a:solidFill>
                  <a:srgbClr val="000000"/>
                </a:solidFill>
              </a:rPr>
              <a:t>xav</a:t>
            </a:r>
            <a:r>
              <a:rPr lang="en-US" sz="1450" dirty="0">
                <a:solidFill>
                  <a:srgbClr val="000000"/>
                </a:solidFill>
              </a:rPr>
              <a:t> </a:t>
            </a:r>
            <a:r>
              <a:rPr lang="en-US" sz="1450" dirty="0" err="1">
                <a:solidFill>
                  <a:srgbClr val="000000"/>
                </a:solidFill>
              </a:rPr>
              <a:t>txog</a:t>
            </a:r>
            <a:r>
              <a:rPr lang="en-US" sz="1450" dirty="0">
                <a:solidFill>
                  <a:srgbClr val="000000"/>
                </a:solidFill>
              </a:rPr>
              <a:t> </a:t>
            </a:r>
            <a:r>
              <a:rPr lang="en-US" sz="1450" b="1" dirty="0" err="1">
                <a:solidFill>
                  <a:srgbClr val="0000FF"/>
                </a:solidFill>
              </a:rPr>
              <a:t>kev</a:t>
            </a:r>
            <a:r>
              <a:rPr lang="en-US" sz="1450" b="1" dirty="0">
                <a:solidFill>
                  <a:srgbClr val="0000FF"/>
                </a:solidFill>
              </a:rPr>
              <a:t> </a:t>
            </a:r>
            <a:r>
              <a:rPr lang="en-US" sz="1450" b="1" dirty="0" err="1">
                <a:solidFill>
                  <a:srgbClr val="0000FF"/>
                </a:solidFill>
              </a:rPr>
              <a:t>nqis</a:t>
            </a:r>
            <a:r>
              <a:rPr lang="en-US" sz="1450" b="1" dirty="0">
                <a:solidFill>
                  <a:srgbClr val="0000FF"/>
                </a:solidFill>
              </a:rPr>
              <a:t> </a:t>
            </a:r>
            <a:r>
              <a:rPr lang="en-US" sz="1450" b="1" dirty="0" err="1">
                <a:solidFill>
                  <a:srgbClr val="0000FF"/>
                </a:solidFill>
              </a:rPr>
              <a:t>tes</a:t>
            </a:r>
            <a:r>
              <a:rPr lang="en-US" sz="1450" dirty="0">
                <a:solidFill>
                  <a:srgbClr val="000000"/>
                </a:solidFill>
              </a:rPr>
              <a:t> </a:t>
            </a:r>
            <a:r>
              <a:rPr lang="en-US" sz="1450" dirty="0" err="1">
                <a:solidFill>
                  <a:srgbClr val="000000"/>
                </a:solidFill>
              </a:rPr>
              <a:t>uas</a:t>
            </a:r>
            <a:r>
              <a:rPr lang="en-US" sz="1450" dirty="0">
                <a:solidFill>
                  <a:srgbClr val="000000"/>
                </a:solidFill>
              </a:rPr>
              <a:t> </a:t>
            </a:r>
            <a:r>
              <a:rPr lang="en-US" sz="1450" dirty="0" err="1">
                <a:solidFill>
                  <a:srgbClr val="000000"/>
                </a:solidFill>
              </a:rPr>
              <a:t>peb</a:t>
            </a:r>
            <a:r>
              <a:rPr lang="en-US" sz="1450" dirty="0">
                <a:solidFill>
                  <a:srgbClr val="000000"/>
                </a:solidFill>
              </a:rPr>
              <a:t> </a:t>
            </a:r>
            <a:r>
              <a:rPr lang="en-US" sz="1450" dirty="0" err="1">
                <a:solidFill>
                  <a:srgbClr val="000000"/>
                </a:solidFill>
              </a:rPr>
              <a:t>yuav</a:t>
            </a:r>
            <a:r>
              <a:rPr lang="en-US" sz="1450" dirty="0">
                <a:solidFill>
                  <a:srgbClr val="000000"/>
                </a:solidFill>
              </a:rPr>
              <a:t> </a:t>
            </a:r>
            <a:r>
              <a:rPr lang="en-US" sz="1450" dirty="0" err="1">
                <a:solidFill>
                  <a:srgbClr val="000000"/>
                </a:solidFill>
              </a:rPr>
              <a:t>tsum</a:t>
            </a:r>
            <a:r>
              <a:rPr lang="en-US" sz="1450" dirty="0">
                <a:solidFill>
                  <a:srgbClr val="000000"/>
                </a:solidFill>
              </a:rPr>
              <a:t> </a:t>
            </a:r>
            <a:r>
              <a:rPr lang="en-US" sz="1450" dirty="0" err="1">
                <a:solidFill>
                  <a:srgbClr val="000000"/>
                </a:solidFill>
              </a:rPr>
              <a:t>ua</a:t>
            </a:r>
            <a:r>
              <a:rPr lang="en-US" sz="1450" dirty="0">
                <a:solidFill>
                  <a:srgbClr val="000000"/>
                </a:solidFill>
              </a:rPr>
              <a:t> </a:t>
            </a:r>
            <a:r>
              <a:rPr lang="en-US" sz="1450" dirty="0" err="1">
                <a:solidFill>
                  <a:srgbClr val="000000"/>
                </a:solidFill>
              </a:rPr>
              <a:t>kom</a:t>
            </a:r>
            <a:r>
              <a:rPr lang="en-US" sz="1450" dirty="0">
                <a:solidFill>
                  <a:srgbClr val="000000"/>
                </a:solidFill>
              </a:rPr>
              <a:t> </a:t>
            </a:r>
            <a:r>
              <a:rPr lang="en-US" sz="1450" dirty="0" err="1">
                <a:solidFill>
                  <a:srgbClr val="000000"/>
                </a:solidFill>
              </a:rPr>
              <a:t>peb</a:t>
            </a:r>
            <a:r>
              <a:rPr lang="en-US" sz="1450" dirty="0">
                <a:solidFill>
                  <a:srgbClr val="000000"/>
                </a:solidFill>
              </a:rPr>
              <a:t> </a:t>
            </a:r>
            <a:r>
              <a:rPr lang="en-US" sz="1450" dirty="0" err="1">
                <a:solidFill>
                  <a:srgbClr val="000000"/>
                </a:solidFill>
              </a:rPr>
              <a:t>lub</a:t>
            </a:r>
            <a:r>
              <a:rPr lang="en-US" sz="1450" dirty="0">
                <a:solidFill>
                  <a:srgbClr val="000000"/>
                </a:solidFill>
              </a:rPr>
              <a:t> </a:t>
            </a:r>
            <a:r>
              <a:rPr lang="en-US" sz="1450" dirty="0" err="1">
                <a:solidFill>
                  <a:srgbClr val="000000"/>
                </a:solidFill>
              </a:rPr>
              <a:t>zeem</a:t>
            </a:r>
            <a:r>
              <a:rPr lang="en-US" sz="1450" dirty="0">
                <a:solidFill>
                  <a:srgbClr val="000000"/>
                </a:solidFill>
              </a:rPr>
              <a:t> </a:t>
            </a:r>
            <a:r>
              <a:rPr lang="en-US" sz="1450" dirty="0" err="1">
                <a:solidFill>
                  <a:srgbClr val="000000"/>
                </a:solidFill>
              </a:rPr>
              <a:t>muag</a:t>
            </a:r>
            <a:r>
              <a:rPr lang="en-US" sz="1450" dirty="0">
                <a:solidFill>
                  <a:srgbClr val="000000"/>
                </a:solidFill>
              </a:rPr>
              <a:t> </a:t>
            </a:r>
            <a:r>
              <a:rPr lang="en-US" sz="1450" dirty="0" err="1">
                <a:solidFill>
                  <a:srgbClr val="000000"/>
                </a:solidFill>
              </a:rPr>
              <a:t>dhau</a:t>
            </a:r>
            <a:r>
              <a:rPr lang="en-US" sz="1450" dirty="0">
                <a:solidFill>
                  <a:srgbClr val="000000"/>
                </a:solidFill>
              </a:rPr>
              <a:t> los </a:t>
            </a:r>
            <a:r>
              <a:rPr lang="en-US" sz="1450" dirty="0" err="1">
                <a:solidFill>
                  <a:srgbClr val="000000"/>
                </a:solidFill>
              </a:rPr>
              <a:t>ua</a:t>
            </a:r>
            <a:r>
              <a:rPr lang="en-US" sz="1450" dirty="0">
                <a:solidFill>
                  <a:srgbClr val="000000"/>
                </a:solidFill>
              </a:rPr>
              <a:t> </a:t>
            </a:r>
            <a:r>
              <a:rPr lang="en-US" sz="1450" dirty="0" err="1">
                <a:solidFill>
                  <a:srgbClr val="000000"/>
                </a:solidFill>
              </a:rPr>
              <a:t>qhov</a:t>
            </a:r>
            <a:r>
              <a:rPr lang="en-US" sz="1450" dirty="0">
                <a:solidFill>
                  <a:srgbClr val="000000"/>
                </a:solidFill>
              </a:rPr>
              <a:t> </a:t>
            </a:r>
            <a:r>
              <a:rPr lang="en-US" sz="1450" dirty="0" err="1">
                <a:solidFill>
                  <a:srgbClr val="000000"/>
                </a:solidFill>
              </a:rPr>
              <a:t>tseeb</a:t>
            </a:r>
            <a:r>
              <a:rPr lang="en-US" sz="1450" dirty="0">
                <a:solidFill>
                  <a:srgbClr val="000000"/>
                </a:solidFill>
              </a:rPr>
              <a:t>!</a:t>
            </a:r>
          </a:p>
          <a:p>
            <a:pPr marL="0" lvl="0" indent="0" rtl="0">
              <a:spcBef>
                <a:spcPts val="1200"/>
              </a:spcBef>
              <a:spcAft>
                <a:spcPts val="0"/>
              </a:spcAft>
              <a:buNone/>
            </a:pPr>
            <a:r>
              <a:rPr lang="en-US" sz="1450" dirty="0" err="1">
                <a:solidFill>
                  <a:srgbClr val="000000"/>
                </a:solidFill>
              </a:rPr>
              <a:t>Xav</a:t>
            </a:r>
            <a:r>
              <a:rPr lang="en-US" sz="1450" dirty="0">
                <a:solidFill>
                  <a:srgbClr val="000000"/>
                </a:solidFill>
              </a:rPr>
              <a:t> </a:t>
            </a:r>
            <a:r>
              <a:rPr lang="en-US" sz="1450" dirty="0" err="1">
                <a:solidFill>
                  <a:srgbClr val="000000"/>
                </a:solidFill>
              </a:rPr>
              <a:t>txog</a:t>
            </a:r>
            <a:r>
              <a:rPr lang="en-US" sz="1450" dirty="0">
                <a:solidFill>
                  <a:srgbClr val="000000"/>
                </a:solidFill>
              </a:rPr>
              <a:t> </a:t>
            </a:r>
            <a:r>
              <a:rPr lang="en-US" sz="1450" dirty="0" err="1">
                <a:solidFill>
                  <a:srgbClr val="000000"/>
                </a:solidFill>
              </a:rPr>
              <a:t>koj</a:t>
            </a:r>
            <a:r>
              <a:rPr lang="en-US" sz="1450" dirty="0">
                <a:solidFill>
                  <a:srgbClr val="000000"/>
                </a:solidFill>
              </a:rPr>
              <a:t> </a:t>
            </a:r>
            <a:r>
              <a:rPr lang="en-US" sz="1450" dirty="0" err="1">
                <a:solidFill>
                  <a:srgbClr val="000000"/>
                </a:solidFill>
              </a:rPr>
              <a:t>cov</a:t>
            </a:r>
            <a:r>
              <a:rPr lang="en-US" sz="1450" dirty="0">
                <a:solidFill>
                  <a:srgbClr val="000000"/>
                </a:solidFill>
              </a:rPr>
              <a:t> </a:t>
            </a:r>
            <a:r>
              <a:rPr lang="en-US" sz="1450" dirty="0" err="1">
                <a:solidFill>
                  <a:srgbClr val="000000"/>
                </a:solidFill>
              </a:rPr>
              <a:t>ntawv</a:t>
            </a:r>
            <a:r>
              <a:rPr lang="en-US" sz="1450" dirty="0">
                <a:solidFill>
                  <a:srgbClr val="000000"/>
                </a:solidFill>
              </a:rPr>
              <a:t> </a:t>
            </a:r>
            <a:r>
              <a:rPr lang="en-US" sz="1450" dirty="0" err="1">
                <a:solidFill>
                  <a:srgbClr val="000000"/>
                </a:solidFill>
              </a:rPr>
              <a:t>sau</a:t>
            </a:r>
            <a:r>
              <a:rPr lang="en-US" sz="1450" dirty="0">
                <a:solidFill>
                  <a:srgbClr val="000000"/>
                </a:solidFill>
              </a:rPr>
              <a:t> </a:t>
            </a:r>
            <a:r>
              <a:rPr lang="en-US" sz="1450" dirty="0" err="1">
                <a:solidFill>
                  <a:srgbClr val="000000"/>
                </a:solidFill>
              </a:rPr>
              <a:t>tseg</a:t>
            </a:r>
            <a:r>
              <a:rPr lang="en-US" sz="1450" dirty="0">
                <a:solidFill>
                  <a:srgbClr val="000000"/>
                </a:solidFill>
              </a:rPr>
              <a:t> </a:t>
            </a:r>
            <a:r>
              <a:rPr lang="en-US" sz="1450" dirty="0" err="1">
                <a:solidFill>
                  <a:srgbClr val="000000"/>
                </a:solidFill>
              </a:rPr>
              <a:t>rau</a:t>
            </a:r>
            <a:r>
              <a:rPr lang="en-US" sz="1450" dirty="0">
                <a:solidFill>
                  <a:srgbClr val="000000"/>
                </a:solidFill>
              </a:rPr>
              <a:t> 3 </a:t>
            </a:r>
            <a:r>
              <a:rPr lang="en-US" sz="1450" dirty="0" err="1">
                <a:solidFill>
                  <a:srgbClr val="000000"/>
                </a:solidFill>
              </a:rPr>
              <a:t>feeb</a:t>
            </a:r>
            <a:r>
              <a:rPr lang="en-US" sz="1450" dirty="0">
                <a:solidFill>
                  <a:srgbClr val="000000"/>
                </a:solidFill>
              </a:rPr>
              <a:t> </a:t>
            </a:r>
            <a:r>
              <a:rPr lang="en-US" sz="1450" dirty="0" err="1">
                <a:solidFill>
                  <a:srgbClr val="000000"/>
                </a:solidFill>
              </a:rPr>
              <a:t>ntawm</a:t>
            </a:r>
            <a:r>
              <a:rPr lang="en-US" sz="1450" dirty="0">
                <a:solidFill>
                  <a:srgbClr val="000000"/>
                </a:solidFill>
              </a:rPr>
              <a:t> </a:t>
            </a:r>
            <a:r>
              <a:rPr lang="en-US" sz="1450" dirty="0" err="1">
                <a:solidFill>
                  <a:srgbClr val="000000"/>
                </a:solidFill>
              </a:rPr>
              <a:t>txoj</a:t>
            </a:r>
            <a:r>
              <a:rPr lang="en-US" sz="1450" dirty="0">
                <a:solidFill>
                  <a:srgbClr val="000000"/>
                </a:solidFill>
              </a:rPr>
              <a:t> </a:t>
            </a:r>
            <a:r>
              <a:rPr lang="en-US" sz="1450" dirty="0" err="1">
                <a:solidFill>
                  <a:srgbClr val="000000"/>
                </a:solidFill>
              </a:rPr>
              <a:t>hauj</a:t>
            </a:r>
            <a:r>
              <a:rPr lang="en-US" sz="1450" dirty="0">
                <a:solidFill>
                  <a:srgbClr val="000000"/>
                </a:solidFill>
              </a:rPr>
              <a:t> </a:t>
            </a:r>
            <a:r>
              <a:rPr lang="en-US" sz="1450" dirty="0" err="1">
                <a:solidFill>
                  <a:srgbClr val="000000"/>
                </a:solidFill>
              </a:rPr>
              <a:t>lwm</a:t>
            </a:r>
            <a:r>
              <a:rPr lang="en-US" sz="1450" dirty="0">
                <a:solidFill>
                  <a:srgbClr val="000000"/>
                </a:solidFill>
              </a:rPr>
              <a:t> </a:t>
            </a:r>
            <a:r>
              <a:rPr lang="en-US" sz="1450" dirty="0" err="1">
                <a:solidFill>
                  <a:srgbClr val="000000"/>
                </a:solidFill>
              </a:rPr>
              <a:t>uas</a:t>
            </a:r>
            <a:r>
              <a:rPr lang="en-US" sz="1450" dirty="0">
                <a:solidFill>
                  <a:srgbClr val="000000"/>
                </a:solidFill>
              </a:rPr>
              <a:t> </a:t>
            </a:r>
            <a:r>
              <a:rPr lang="en-US" sz="1450" dirty="0" err="1">
                <a:solidFill>
                  <a:srgbClr val="000000"/>
                </a:solidFill>
              </a:rPr>
              <a:t>peb</a:t>
            </a:r>
            <a:r>
              <a:rPr lang="en-US" sz="1450" dirty="0">
                <a:solidFill>
                  <a:srgbClr val="000000"/>
                </a:solidFill>
              </a:rPr>
              <a:t> </a:t>
            </a:r>
            <a:r>
              <a:rPr lang="en-US" sz="1450" dirty="0" err="1">
                <a:solidFill>
                  <a:srgbClr val="000000"/>
                </a:solidFill>
              </a:rPr>
              <a:t>yuav</a:t>
            </a:r>
            <a:r>
              <a:rPr lang="en-US" sz="1450" dirty="0">
                <a:solidFill>
                  <a:srgbClr val="000000"/>
                </a:solidFill>
              </a:rPr>
              <a:t> </a:t>
            </a:r>
            <a:r>
              <a:rPr lang="en-US" sz="1450" dirty="0" err="1">
                <a:solidFill>
                  <a:srgbClr val="000000"/>
                </a:solidFill>
              </a:rPr>
              <a:t>tsum</a:t>
            </a:r>
            <a:r>
              <a:rPr lang="en-US" sz="1450" dirty="0">
                <a:solidFill>
                  <a:srgbClr val="000000"/>
                </a:solidFill>
              </a:rPr>
              <a:t> tau </a:t>
            </a:r>
            <a:r>
              <a:rPr lang="en-US" sz="1450" dirty="0" err="1">
                <a:solidFill>
                  <a:srgbClr val="000000"/>
                </a:solidFill>
              </a:rPr>
              <a:t>ua</a:t>
            </a:r>
            <a:r>
              <a:rPr lang="en-US" sz="1450" dirty="0">
                <a:solidFill>
                  <a:srgbClr val="000000"/>
                </a:solidFill>
              </a:rPr>
              <a:t>.</a:t>
            </a:r>
          </a:p>
          <a:p>
            <a:pPr marL="0" lvl="0" indent="0" rtl="0">
              <a:spcBef>
                <a:spcPts val="1200"/>
              </a:spcBef>
              <a:spcAft>
                <a:spcPts val="0"/>
              </a:spcAft>
              <a:buNone/>
            </a:pPr>
            <a:r>
              <a:rPr lang="en-US" sz="1450" dirty="0">
                <a:solidFill>
                  <a:srgbClr val="000000"/>
                </a:solidFill>
              </a:rPr>
              <a:t>Tom </a:t>
            </a:r>
            <a:r>
              <a:rPr lang="en-US" sz="1450" dirty="0" err="1">
                <a:solidFill>
                  <a:srgbClr val="000000"/>
                </a:solidFill>
              </a:rPr>
              <a:t>qab</a:t>
            </a:r>
            <a:r>
              <a:rPr lang="en-US" sz="1450" dirty="0">
                <a:solidFill>
                  <a:srgbClr val="000000"/>
                </a:solidFill>
              </a:rPr>
              <a:t> </a:t>
            </a:r>
            <a:r>
              <a:rPr lang="en-US" sz="1450" dirty="0" err="1">
                <a:solidFill>
                  <a:srgbClr val="000000"/>
                </a:solidFill>
              </a:rPr>
              <a:t>ntawv</a:t>
            </a:r>
            <a:r>
              <a:rPr lang="en-US" sz="1450" dirty="0">
                <a:solidFill>
                  <a:srgbClr val="000000"/>
                </a:solidFill>
              </a:rPr>
              <a:t>, </a:t>
            </a:r>
            <a:r>
              <a:rPr lang="en-US" sz="1450" dirty="0" err="1">
                <a:solidFill>
                  <a:srgbClr val="000000"/>
                </a:solidFill>
              </a:rPr>
              <a:t>ntsiv</a:t>
            </a:r>
            <a:r>
              <a:rPr lang="en-US" sz="1450" dirty="0">
                <a:solidFill>
                  <a:srgbClr val="000000"/>
                </a:solidFill>
              </a:rPr>
              <a:t> </a:t>
            </a:r>
            <a:r>
              <a:rPr lang="en-US" sz="1450" dirty="0" err="1">
                <a:solidFill>
                  <a:srgbClr val="000000"/>
                </a:solidFill>
              </a:rPr>
              <a:t>nrog</a:t>
            </a:r>
            <a:r>
              <a:rPr lang="en-US" sz="1450" dirty="0">
                <a:solidFill>
                  <a:srgbClr val="000000"/>
                </a:solidFill>
              </a:rPr>
              <a:t> </a:t>
            </a:r>
            <a:r>
              <a:rPr lang="en-US" sz="1450" dirty="0" err="1">
                <a:solidFill>
                  <a:srgbClr val="000000"/>
                </a:solidFill>
              </a:rPr>
              <a:t>koj</a:t>
            </a:r>
            <a:r>
              <a:rPr lang="en-US" sz="1450" dirty="0">
                <a:solidFill>
                  <a:srgbClr val="000000"/>
                </a:solidFill>
              </a:rPr>
              <a:t> </a:t>
            </a:r>
            <a:r>
              <a:rPr lang="en-US" sz="1450" dirty="0" err="1">
                <a:solidFill>
                  <a:srgbClr val="000000"/>
                </a:solidFill>
              </a:rPr>
              <a:t>pab</a:t>
            </a:r>
            <a:r>
              <a:rPr lang="en-US" sz="1450" dirty="0">
                <a:solidFill>
                  <a:srgbClr val="000000"/>
                </a:solidFill>
              </a:rPr>
              <a:t> </a:t>
            </a:r>
            <a:r>
              <a:rPr lang="en-US" sz="1450" dirty="0" err="1">
                <a:solidFill>
                  <a:srgbClr val="000000"/>
                </a:solidFill>
              </a:rPr>
              <a:t>pawg</a:t>
            </a:r>
            <a:r>
              <a:rPr lang="en-US" sz="1450" dirty="0">
                <a:solidFill>
                  <a:srgbClr val="000000"/>
                </a:solidFill>
              </a:rPr>
              <a:t> </a:t>
            </a:r>
            <a:r>
              <a:rPr lang="en-US" sz="1450" dirty="0" err="1">
                <a:solidFill>
                  <a:srgbClr val="000000"/>
                </a:solidFill>
              </a:rPr>
              <a:t>thiab</a:t>
            </a:r>
            <a:r>
              <a:rPr lang="en-US" sz="1450" dirty="0">
                <a:solidFill>
                  <a:srgbClr val="000000"/>
                </a:solidFill>
              </a:rPr>
              <a:t> </a:t>
            </a:r>
            <a:r>
              <a:rPr lang="en-US" sz="1450" dirty="0" err="1">
                <a:solidFill>
                  <a:srgbClr val="000000"/>
                </a:solidFill>
              </a:rPr>
              <a:t>muab</a:t>
            </a:r>
            <a:r>
              <a:rPr lang="en-US" sz="1450" dirty="0">
                <a:solidFill>
                  <a:srgbClr val="000000"/>
                </a:solidFill>
              </a:rPr>
              <a:t> </a:t>
            </a:r>
            <a:r>
              <a:rPr lang="en-US" sz="1450" dirty="0" err="1">
                <a:solidFill>
                  <a:srgbClr val="000000"/>
                </a:solidFill>
              </a:rPr>
              <a:t>cov</a:t>
            </a:r>
            <a:r>
              <a:rPr lang="en-US" sz="1450" dirty="0">
                <a:solidFill>
                  <a:srgbClr val="000000"/>
                </a:solidFill>
              </a:rPr>
              <a:t> </a:t>
            </a:r>
            <a:r>
              <a:rPr lang="en-US" sz="1450" dirty="0" err="1">
                <a:solidFill>
                  <a:srgbClr val="000000"/>
                </a:solidFill>
              </a:rPr>
              <a:t>tswv</a:t>
            </a:r>
            <a:r>
              <a:rPr lang="en-US" sz="1450" dirty="0">
                <a:solidFill>
                  <a:srgbClr val="000000"/>
                </a:solidFill>
              </a:rPr>
              <a:t> </a:t>
            </a:r>
            <a:r>
              <a:rPr lang="en-US" sz="1450" dirty="0" err="1">
                <a:solidFill>
                  <a:srgbClr val="000000"/>
                </a:solidFill>
              </a:rPr>
              <a:t>yim</a:t>
            </a:r>
            <a:r>
              <a:rPr lang="en-US" sz="1450" dirty="0">
                <a:solidFill>
                  <a:srgbClr val="000000"/>
                </a:solidFill>
              </a:rPr>
              <a:t> los </a:t>
            </a:r>
            <a:r>
              <a:rPr lang="en-US" sz="1450" dirty="0" err="1">
                <a:solidFill>
                  <a:srgbClr val="000000"/>
                </a:solidFill>
              </a:rPr>
              <a:t>ua</a:t>
            </a:r>
            <a:r>
              <a:rPr lang="en-US" sz="1450" dirty="0">
                <a:solidFill>
                  <a:srgbClr val="000000"/>
                </a:solidFill>
              </a:rPr>
              <a:t> </a:t>
            </a:r>
            <a:r>
              <a:rPr lang="en-US" sz="1450" dirty="0" err="1">
                <a:solidFill>
                  <a:srgbClr val="000000"/>
                </a:solidFill>
              </a:rPr>
              <a:t>kab</a:t>
            </a:r>
            <a:r>
              <a:rPr lang="en-US" sz="1450" dirty="0">
                <a:solidFill>
                  <a:srgbClr val="000000"/>
                </a:solidFill>
              </a:rPr>
              <a:t> </a:t>
            </a:r>
            <a:r>
              <a:rPr lang="en-US" sz="1450" dirty="0" err="1">
                <a:solidFill>
                  <a:srgbClr val="000000"/>
                </a:solidFill>
              </a:rPr>
              <a:t>lus</a:t>
            </a:r>
            <a:r>
              <a:rPr lang="en-US" sz="1450" dirty="0">
                <a:solidFill>
                  <a:srgbClr val="000000"/>
                </a:solidFill>
              </a:rPr>
              <a:t>.</a:t>
            </a:r>
          </a:p>
          <a:p>
            <a:pPr marL="0" lvl="0" indent="0" rtl="0">
              <a:spcBef>
                <a:spcPts val="1200"/>
              </a:spcBef>
              <a:spcAft>
                <a:spcPts val="0"/>
              </a:spcAft>
              <a:buNone/>
            </a:pPr>
            <a:r>
              <a:rPr lang="en-US" sz="1450" dirty="0">
                <a:solidFill>
                  <a:srgbClr val="000000"/>
                </a:solidFill>
              </a:rPr>
              <a:t>Tom </a:t>
            </a:r>
            <a:r>
              <a:rPr lang="en-US" sz="1450" dirty="0" err="1">
                <a:solidFill>
                  <a:srgbClr val="000000"/>
                </a:solidFill>
              </a:rPr>
              <a:t>ntej</a:t>
            </a:r>
            <a:r>
              <a:rPr lang="en-US" sz="1450" dirty="0">
                <a:solidFill>
                  <a:srgbClr val="000000"/>
                </a:solidFill>
              </a:rPr>
              <a:t> no, </a:t>
            </a:r>
            <a:r>
              <a:rPr lang="en-US" sz="1450" dirty="0" err="1">
                <a:solidFill>
                  <a:srgbClr val="000000"/>
                </a:solidFill>
              </a:rPr>
              <a:t>tsim</a:t>
            </a:r>
            <a:r>
              <a:rPr lang="en-US" sz="1450" dirty="0">
                <a:solidFill>
                  <a:srgbClr val="000000"/>
                </a:solidFill>
              </a:rPr>
              <a:t> </a:t>
            </a:r>
            <a:r>
              <a:rPr lang="en-US" sz="1450" dirty="0" err="1">
                <a:solidFill>
                  <a:srgbClr val="000000"/>
                </a:solidFill>
              </a:rPr>
              <a:t>tus</a:t>
            </a:r>
            <a:r>
              <a:rPr lang="en-US" sz="1450" dirty="0">
                <a:solidFill>
                  <a:srgbClr val="000000"/>
                </a:solidFill>
              </a:rPr>
              <a:t> </a:t>
            </a:r>
            <a:r>
              <a:rPr lang="en-US" sz="1450" dirty="0" err="1">
                <a:solidFill>
                  <a:srgbClr val="000000"/>
                </a:solidFill>
              </a:rPr>
              <a:t>uas</a:t>
            </a:r>
            <a:r>
              <a:rPr lang="en-US" sz="1450" dirty="0">
                <a:solidFill>
                  <a:srgbClr val="000000"/>
                </a:solidFill>
              </a:rPr>
              <a:t> </a:t>
            </a:r>
            <a:r>
              <a:rPr lang="en-US" sz="1450" dirty="0" err="1">
                <a:solidFill>
                  <a:srgbClr val="000000"/>
                </a:solidFill>
              </a:rPr>
              <a:t>yuav</a:t>
            </a:r>
            <a:r>
              <a:rPr lang="en-US" sz="1450" dirty="0">
                <a:solidFill>
                  <a:srgbClr val="000000"/>
                </a:solidFill>
              </a:rPr>
              <a:t> </a:t>
            </a:r>
            <a:r>
              <a:rPr lang="en-US" sz="1450" dirty="0" err="1">
                <a:solidFill>
                  <a:srgbClr val="000000"/>
                </a:solidFill>
              </a:rPr>
              <a:t>sawv</a:t>
            </a:r>
            <a:r>
              <a:rPr lang="en-US" sz="1450" dirty="0">
                <a:solidFill>
                  <a:srgbClr val="000000"/>
                </a:solidFill>
              </a:rPr>
              <a:t> </a:t>
            </a:r>
            <a:r>
              <a:rPr lang="en-US" sz="1450" dirty="0" err="1">
                <a:solidFill>
                  <a:srgbClr val="000000"/>
                </a:solidFill>
              </a:rPr>
              <a:t>cev</a:t>
            </a:r>
            <a:r>
              <a:rPr lang="en-US" sz="1450" dirty="0">
                <a:solidFill>
                  <a:srgbClr val="000000"/>
                </a:solidFill>
              </a:rPr>
              <a:t> </a:t>
            </a:r>
            <a:r>
              <a:rPr lang="en-US" sz="1450" dirty="0" err="1">
                <a:solidFill>
                  <a:srgbClr val="000000"/>
                </a:solidFill>
              </a:rPr>
              <a:t>rau</a:t>
            </a:r>
            <a:r>
              <a:rPr lang="en-US" sz="1450" dirty="0">
                <a:solidFill>
                  <a:srgbClr val="000000"/>
                </a:solidFill>
              </a:rPr>
              <a:t> </a:t>
            </a:r>
            <a:r>
              <a:rPr lang="en-US" sz="1450" dirty="0" err="1">
                <a:solidFill>
                  <a:srgbClr val="000000"/>
                </a:solidFill>
              </a:rPr>
              <a:t>qhov</a:t>
            </a:r>
            <a:r>
              <a:rPr lang="en-US" sz="1450" dirty="0">
                <a:solidFill>
                  <a:srgbClr val="000000"/>
                </a:solidFill>
              </a:rPr>
              <a:t> </a:t>
            </a:r>
            <a:r>
              <a:rPr lang="en-US" sz="1450" dirty="0" err="1">
                <a:solidFill>
                  <a:srgbClr val="000000"/>
                </a:solidFill>
              </a:rPr>
              <a:t>kev</a:t>
            </a:r>
            <a:r>
              <a:rPr lang="en-US" sz="1450" dirty="0">
                <a:solidFill>
                  <a:srgbClr val="000000"/>
                </a:solidFill>
              </a:rPr>
              <a:t> </a:t>
            </a:r>
            <a:r>
              <a:rPr lang="en-US" sz="1450" dirty="0" err="1">
                <a:solidFill>
                  <a:srgbClr val="000000"/>
                </a:solidFill>
              </a:rPr>
              <a:t>ua</a:t>
            </a:r>
            <a:r>
              <a:rPr lang="en-US" sz="1450" dirty="0">
                <a:solidFill>
                  <a:srgbClr val="000000"/>
                </a:solidFill>
              </a:rPr>
              <a:t> </a:t>
            </a:r>
            <a:r>
              <a:rPr lang="en-US" sz="1450" dirty="0" err="1">
                <a:solidFill>
                  <a:srgbClr val="000000"/>
                </a:solidFill>
              </a:rPr>
              <a:t>ntawv</a:t>
            </a:r>
            <a:r>
              <a:rPr lang="en-US" sz="1450" dirty="0">
                <a:solidFill>
                  <a:srgbClr val="000000"/>
                </a:solidFill>
              </a:rPr>
              <a:t>! </a:t>
            </a:r>
          </a:p>
          <a:p>
            <a:pPr marL="0" lvl="0" indent="0" rtl="0">
              <a:spcBef>
                <a:spcPts val="1200"/>
              </a:spcBef>
              <a:spcAft>
                <a:spcPts val="1200"/>
              </a:spcAft>
              <a:buNone/>
            </a:pPr>
            <a:r>
              <a:rPr lang="en-US" sz="1450" dirty="0">
                <a:solidFill>
                  <a:srgbClr val="000000"/>
                </a:solidFill>
              </a:rPr>
              <a:t>(</a:t>
            </a:r>
            <a:r>
              <a:rPr lang="en-US" sz="1450" dirty="0" err="1">
                <a:solidFill>
                  <a:srgbClr val="000000"/>
                </a:solidFill>
              </a:rPr>
              <a:t>Piv</a:t>
            </a:r>
            <a:r>
              <a:rPr lang="en-US" sz="1450" dirty="0">
                <a:solidFill>
                  <a:srgbClr val="000000"/>
                </a:solidFill>
              </a:rPr>
              <a:t> </a:t>
            </a:r>
            <a:r>
              <a:rPr lang="en-US" sz="1450" dirty="0" err="1">
                <a:solidFill>
                  <a:srgbClr val="000000"/>
                </a:solidFill>
              </a:rPr>
              <a:t>txwv</a:t>
            </a:r>
            <a:r>
              <a:rPr lang="en-US" sz="1450" dirty="0">
                <a:solidFill>
                  <a:srgbClr val="000000"/>
                </a:solidFill>
              </a:rPr>
              <a:t>: kos </a:t>
            </a:r>
            <a:r>
              <a:rPr lang="en-US" sz="1450" dirty="0" err="1">
                <a:solidFill>
                  <a:srgbClr val="000000"/>
                </a:solidFill>
              </a:rPr>
              <a:t>npe</a:t>
            </a:r>
            <a:r>
              <a:rPr lang="en-US" sz="1450" dirty="0">
                <a:solidFill>
                  <a:srgbClr val="000000"/>
                </a:solidFill>
              </a:rPr>
              <a:t> </a:t>
            </a:r>
            <a:r>
              <a:rPr lang="en-US" sz="1450" dirty="0" err="1">
                <a:solidFill>
                  <a:srgbClr val="000000"/>
                </a:solidFill>
              </a:rPr>
              <a:t>rau</a:t>
            </a:r>
            <a:r>
              <a:rPr lang="en-US" sz="1450" dirty="0">
                <a:solidFill>
                  <a:srgbClr val="000000"/>
                </a:solidFill>
              </a:rPr>
              <a:t> </a:t>
            </a:r>
            <a:r>
              <a:rPr lang="en-US" sz="1450" dirty="0" err="1">
                <a:solidFill>
                  <a:srgbClr val="000000"/>
                </a:solidFill>
              </a:rPr>
              <a:t>kev</a:t>
            </a:r>
            <a:r>
              <a:rPr lang="en-US" sz="1450" dirty="0">
                <a:solidFill>
                  <a:srgbClr val="000000"/>
                </a:solidFill>
              </a:rPr>
              <a:t> </a:t>
            </a:r>
            <a:r>
              <a:rPr lang="en-US" sz="1450" dirty="0" err="1">
                <a:solidFill>
                  <a:srgbClr val="000000"/>
                </a:solidFill>
              </a:rPr>
              <a:t>thaj</a:t>
            </a:r>
            <a:r>
              <a:rPr lang="en-US" sz="1450" dirty="0">
                <a:solidFill>
                  <a:srgbClr val="000000"/>
                </a:solidFill>
              </a:rPr>
              <a:t> </a:t>
            </a:r>
            <a:r>
              <a:rPr lang="en-US" sz="1450" dirty="0" err="1">
                <a:solidFill>
                  <a:srgbClr val="000000"/>
                </a:solidFill>
              </a:rPr>
              <a:t>yeeb</a:t>
            </a:r>
            <a:r>
              <a:rPr lang="en-US" sz="1450" dirty="0">
                <a:solidFill>
                  <a:srgbClr val="000000"/>
                </a:solidFill>
              </a:rPr>
              <a:t>, </a:t>
            </a:r>
            <a:r>
              <a:rPr lang="en-US" sz="1450" dirty="0" err="1">
                <a:solidFill>
                  <a:srgbClr val="000000"/>
                </a:solidFill>
              </a:rPr>
              <a:t>lub</a:t>
            </a:r>
            <a:r>
              <a:rPr lang="en-US" sz="1450" dirty="0">
                <a:solidFill>
                  <a:srgbClr val="000000"/>
                </a:solidFill>
              </a:rPr>
              <a:t> </a:t>
            </a:r>
            <a:r>
              <a:rPr lang="en-US" sz="1450" dirty="0" err="1">
                <a:solidFill>
                  <a:srgbClr val="000000"/>
                </a:solidFill>
              </a:rPr>
              <a:t>siab</a:t>
            </a:r>
            <a:r>
              <a:rPr lang="en-US" sz="1450" dirty="0">
                <a:solidFill>
                  <a:srgbClr val="000000"/>
                </a:solidFill>
              </a:rPr>
              <a:t> </a:t>
            </a:r>
            <a:r>
              <a:rPr lang="en-US" sz="1450" dirty="0" err="1">
                <a:solidFill>
                  <a:srgbClr val="000000"/>
                </a:solidFill>
              </a:rPr>
              <a:t>nrog</a:t>
            </a:r>
            <a:r>
              <a:rPr lang="en-US" sz="1450" dirty="0">
                <a:solidFill>
                  <a:srgbClr val="000000"/>
                </a:solidFill>
              </a:rPr>
              <a:t> </a:t>
            </a:r>
            <a:r>
              <a:rPr lang="en-US" sz="1450" dirty="0" err="1">
                <a:solidFill>
                  <a:srgbClr val="000000"/>
                </a:solidFill>
              </a:rPr>
              <a:t>ob</a:t>
            </a:r>
            <a:r>
              <a:rPr lang="en-US" sz="1450" dirty="0">
                <a:solidFill>
                  <a:srgbClr val="000000"/>
                </a:solidFill>
              </a:rPr>
              <a:t> </a:t>
            </a:r>
            <a:r>
              <a:rPr lang="en-US" sz="1450" dirty="0" err="1">
                <a:solidFill>
                  <a:srgbClr val="000000"/>
                </a:solidFill>
              </a:rPr>
              <a:t>txhais</a:t>
            </a:r>
            <a:r>
              <a:rPr lang="en-US" sz="1450" dirty="0">
                <a:solidFill>
                  <a:srgbClr val="000000"/>
                </a:solidFill>
              </a:rPr>
              <a:t> </a:t>
            </a:r>
            <a:r>
              <a:rPr lang="en-US" sz="1450" dirty="0" err="1">
                <a:solidFill>
                  <a:srgbClr val="000000"/>
                </a:solidFill>
              </a:rPr>
              <a:t>tes</a:t>
            </a:r>
            <a:r>
              <a:rPr lang="en-US" sz="1450" dirty="0">
                <a:solidFill>
                  <a:srgbClr val="000000"/>
                </a:solidFill>
              </a:rPr>
              <a:t> </a:t>
            </a:r>
            <a:r>
              <a:rPr lang="en-US" sz="1450" dirty="0" err="1">
                <a:solidFill>
                  <a:srgbClr val="000000"/>
                </a:solidFill>
              </a:rPr>
              <a:t>ua</a:t>
            </a:r>
            <a:r>
              <a:rPr lang="en-US" sz="1450" dirty="0">
                <a:solidFill>
                  <a:srgbClr val="000000"/>
                </a:solidFill>
              </a:rPr>
              <a:t> </a:t>
            </a:r>
            <a:r>
              <a:rPr lang="en-US" sz="1450" dirty="0" err="1">
                <a:solidFill>
                  <a:srgbClr val="000000"/>
                </a:solidFill>
              </a:rPr>
              <a:t>ke</a:t>
            </a:r>
            <a:r>
              <a:rPr lang="en-US" sz="1450" dirty="0">
                <a:solidFill>
                  <a:srgbClr val="000000"/>
                </a:solidFill>
              </a:rPr>
              <a:t>)</a:t>
            </a:r>
          </a:p>
        </p:txBody>
      </p:sp>
      <p:pic>
        <p:nvPicPr>
          <p:cNvPr id="189" name="Google Shape;189;p32"/>
          <p:cNvPicPr preferRelativeResize="0"/>
          <p:nvPr/>
        </p:nvPicPr>
        <p:blipFill rotWithShape="1">
          <a:blip r:embed="rId3">
            <a:alphaModFix/>
          </a:blip>
          <a:srcRect r="3809" b="8842"/>
          <a:stretch/>
        </p:blipFill>
        <p:spPr>
          <a:xfrm>
            <a:off x="6908250" y="2571750"/>
            <a:ext cx="1924050" cy="19669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Piv Txwv Nqe Lus Hais Txog Lub Hom Phiaj</a:t>
            </a:r>
            <a:endParaRPr sz="2400" dirty="0"/>
          </a:p>
        </p:txBody>
      </p:sp>
      <p:sp>
        <p:nvSpPr>
          <p:cNvPr id="195" name="Google Shape;195;p33"/>
          <p:cNvSpPr txBox="1">
            <a:spLocks noGrp="1"/>
          </p:cNvSpPr>
          <p:nvPr>
            <p:ph type="body" idx="1"/>
          </p:nvPr>
        </p:nvSpPr>
        <p:spPr>
          <a:xfrm>
            <a:off x="3879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96" name="Google Shape;196;p33"/>
          <p:cNvPicPr preferRelativeResize="0"/>
          <p:nvPr/>
        </p:nvPicPr>
        <p:blipFill>
          <a:blip r:embed="rId3">
            <a:alphaModFix/>
          </a:blip>
          <a:stretch>
            <a:fillRect/>
          </a:stretch>
        </p:blipFill>
        <p:spPr>
          <a:xfrm>
            <a:off x="548099" y="1839950"/>
            <a:ext cx="3391425" cy="2217700"/>
          </a:xfrm>
          <a:prstGeom prst="rect">
            <a:avLst/>
          </a:prstGeom>
          <a:noFill/>
          <a:ln>
            <a:noFill/>
          </a:ln>
        </p:spPr>
      </p:pic>
      <p:sp>
        <p:nvSpPr>
          <p:cNvPr id="197" name="Google Shape;197;p33"/>
          <p:cNvSpPr txBox="1"/>
          <p:nvPr/>
        </p:nvSpPr>
        <p:spPr>
          <a:xfrm>
            <a:off x="4686300" y="1571625"/>
            <a:ext cx="3438600" cy="189548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50" b="1" dirty="0">
                <a:solidFill>
                  <a:srgbClr val="0000FF"/>
                </a:solidFill>
                <a:highlight>
                  <a:srgbClr val="FFFFFF"/>
                </a:highlight>
                <a:latin typeface="Roboto"/>
                <a:ea typeface="Roboto"/>
                <a:cs typeface="Roboto"/>
                <a:sym typeface="Roboto"/>
              </a:rPr>
              <a:t>Kev Pab Cuam Network rau Me Nyuam Yaus </a:t>
            </a:r>
            <a:r>
              <a:rPr lang="en" sz="1350" dirty="0">
                <a:highlight>
                  <a:srgbClr val="FFFFFF"/>
                </a:highlight>
                <a:latin typeface="Roboto"/>
                <a:ea typeface="Roboto"/>
                <a:cs typeface="Roboto"/>
                <a:sym typeface="Roboto"/>
              </a:rPr>
              <a:t>cov neeg ua hauj lwm ua hauj lwm txhuas hnub rau lub hom phiaj ntawm "Txhim kho kev saib xyuas zoo rau me nyuam yaus ntawm Central Valley."</a:t>
            </a:r>
            <a:endParaRPr sz="1350" dirty="0">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sz="1100" dirty="0"/>
          </a:p>
          <a:p>
            <a:pPr marL="0" lvl="0" indent="0" algn="l" rtl="0">
              <a:spcBef>
                <a:spcPts val="0"/>
              </a:spcBef>
              <a:spcAft>
                <a:spcPts val="0"/>
              </a:spcAft>
              <a:buNone/>
            </a:pPr>
            <a:endParaRPr dirty="0">
              <a:latin typeface="Lato"/>
              <a:ea typeface="Lato"/>
              <a:cs typeface="Lato"/>
              <a:sym typeface="Lato"/>
            </a:endParaRPr>
          </a:p>
        </p:txBody>
      </p:sp>
      <p:sp>
        <p:nvSpPr>
          <p:cNvPr id="2" name="Rectangle 1">
            <a:extLst>
              <a:ext uri="{FF2B5EF4-FFF2-40B4-BE49-F238E27FC236}">
                <a16:creationId xmlns:a16="http://schemas.microsoft.com/office/drawing/2014/main" id="{19EC02F1-1B5A-475C-A4D2-15A686898A47}"/>
              </a:ext>
            </a:extLst>
          </p:cNvPr>
          <p:cNvSpPr/>
          <p:nvPr/>
        </p:nvSpPr>
        <p:spPr>
          <a:xfrm>
            <a:off x="548099" y="2990335"/>
            <a:ext cx="3391425" cy="10006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accent2">
                    <a:lumMod val="50000"/>
                  </a:schemeClr>
                </a:solidFill>
              </a:rPr>
              <a:t>“</a:t>
            </a:r>
            <a:r>
              <a:rPr lang="en-US" b="1" i="1" dirty="0" err="1">
                <a:solidFill>
                  <a:schemeClr val="accent2">
                    <a:lumMod val="50000"/>
                  </a:schemeClr>
                </a:solidFill>
              </a:rPr>
              <a:t>Peb</a:t>
            </a:r>
            <a:r>
              <a:rPr lang="en-US" b="1" i="1" dirty="0">
                <a:solidFill>
                  <a:schemeClr val="accent2">
                    <a:lumMod val="50000"/>
                  </a:schemeClr>
                </a:solidFill>
              </a:rPr>
              <a:t> </a:t>
            </a:r>
            <a:r>
              <a:rPr lang="en-US" b="1" i="1" dirty="0" err="1">
                <a:solidFill>
                  <a:schemeClr val="accent2">
                    <a:lumMod val="50000"/>
                  </a:schemeClr>
                </a:solidFill>
              </a:rPr>
              <a:t>tsim</a:t>
            </a:r>
            <a:r>
              <a:rPr lang="en-US" b="1" i="1" dirty="0">
                <a:solidFill>
                  <a:schemeClr val="accent2">
                    <a:lumMod val="50000"/>
                  </a:schemeClr>
                </a:solidFill>
              </a:rPr>
              <a:t> </a:t>
            </a:r>
            <a:r>
              <a:rPr lang="en-US" b="1" i="1" dirty="0" err="1">
                <a:solidFill>
                  <a:schemeClr val="accent2">
                    <a:lumMod val="50000"/>
                  </a:schemeClr>
                </a:solidFill>
              </a:rPr>
              <a:t>kev</a:t>
            </a:r>
            <a:r>
              <a:rPr lang="en-US" b="1" i="1" dirty="0">
                <a:solidFill>
                  <a:schemeClr val="accent2">
                    <a:lumMod val="50000"/>
                  </a:schemeClr>
                </a:solidFill>
              </a:rPr>
              <a:t> zoo </a:t>
            </a:r>
            <a:r>
              <a:rPr lang="en-US" b="1" i="1" dirty="0" err="1">
                <a:solidFill>
                  <a:schemeClr val="accent2">
                    <a:lumMod val="50000"/>
                  </a:schemeClr>
                </a:solidFill>
              </a:rPr>
              <a:t>siab</a:t>
            </a:r>
            <a:r>
              <a:rPr lang="en-US" b="1" i="1" dirty="0">
                <a:solidFill>
                  <a:schemeClr val="accent2">
                    <a:lumMod val="50000"/>
                  </a:schemeClr>
                </a:solidFill>
              </a:rPr>
              <a:t> los </a:t>
            </a:r>
            <a:r>
              <a:rPr lang="en-US" b="1" i="1" dirty="0" err="1">
                <a:solidFill>
                  <a:schemeClr val="accent2">
                    <a:lumMod val="50000"/>
                  </a:schemeClr>
                </a:solidFill>
              </a:rPr>
              <a:t>ntawm</a:t>
            </a:r>
            <a:r>
              <a:rPr lang="en-US" b="1" i="1" dirty="0">
                <a:solidFill>
                  <a:schemeClr val="accent2">
                    <a:lumMod val="50000"/>
                  </a:schemeClr>
                </a:solidFill>
              </a:rPr>
              <a:t> </a:t>
            </a:r>
            <a:r>
              <a:rPr lang="en-US" b="1" i="1" dirty="0" err="1">
                <a:solidFill>
                  <a:schemeClr val="accent2">
                    <a:lumMod val="50000"/>
                  </a:schemeClr>
                </a:solidFill>
              </a:rPr>
              <a:t>kev</a:t>
            </a:r>
            <a:r>
              <a:rPr lang="en-US" b="1" i="1" dirty="0">
                <a:solidFill>
                  <a:schemeClr val="accent2">
                    <a:lumMod val="50000"/>
                  </a:schemeClr>
                </a:solidFill>
              </a:rPr>
              <a:t> </a:t>
            </a:r>
            <a:r>
              <a:rPr lang="en-US" b="1" i="1" dirty="0" err="1">
                <a:solidFill>
                  <a:schemeClr val="accent2">
                    <a:lumMod val="50000"/>
                  </a:schemeClr>
                </a:solidFill>
              </a:rPr>
              <a:t>muab</a:t>
            </a:r>
            <a:r>
              <a:rPr lang="en-US" b="1" i="1" dirty="0">
                <a:solidFill>
                  <a:schemeClr val="accent2">
                    <a:lumMod val="50000"/>
                  </a:schemeClr>
                </a:solidFill>
              </a:rPr>
              <a:t> </a:t>
            </a:r>
            <a:r>
              <a:rPr lang="en-US" b="1" i="1" dirty="0" err="1">
                <a:solidFill>
                  <a:schemeClr val="accent2">
                    <a:lumMod val="50000"/>
                  </a:schemeClr>
                </a:solidFill>
              </a:rPr>
              <a:t>kev</a:t>
            </a:r>
            <a:r>
              <a:rPr lang="en-US" b="1" i="1" dirty="0">
                <a:solidFill>
                  <a:schemeClr val="accent2">
                    <a:lumMod val="50000"/>
                  </a:schemeClr>
                </a:solidFill>
              </a:rPr>
              <a:t> </a:t>
            </a:r>
            <a:r>
              <a:rPr lang="en-US" b="1" i="1" dirty="0" err="1">
                <a:solidFill>
                  <a:schemeClr val="accent2">
                    <a:lumMod val="50000"/>
                  </a:schemeClr>
                </a:solidFill>
              </a:rPr>
              <a:t>lom</a:t>
            </a:r>
            <a:r>
              <a:rPr lang="en-US" b="1" i="1" dirty="0">
                <a:solidFill>
                  <a:schemeClr val="accent2">
                    <a:lumMod val="50000"/>
                  </a:schemeClr>
                </a:solidFill>
              </a:rPr>
              <a:t> </a:t>
            </a:r>
            <a:r>
              <a:rPr lang="en-US" b="1" i="1" dirty="0" err="1">
                <a:solidFill>
                  <a:schemeClr val="accent2">
                    <a:lumMod val="50000"/>
                  </a:schemeClr>
                </a:solidFill>
              </a:rPr>
              <a:t>zem</a:t>
            </a:r>
            <a:r>
              <a:rPr lang="en-US" b="1" i="1" dirty="0">
                <a:solidFill>
                  <a:schemeClr val="accent2">
                    <a:lumMod val="50000"/>
                  </a:schemeClr>
                </a:solidFill>
              </a:rPr>
              <a:t> zoo </a:t>
            </a:r>
            <a:r>
              <a:rPr lang="en-US" b="1" i="1" dirty="0" err="1">
                <a:solidFill>
                  <a:schemeClr val="accent2">
                    <a:lumMod val="50000"/>
                  </a:schemeClr>
                </a:solidFill>
              </a:rPr>
              <a:t>tshaj</a:t>
            </a:r>
            <a:r>
              <a:rPr lang="en-US" b="1" i="1" dirty="0">
                <a:solidFill>
                  <a:schemeClr val="accent2">
                    <a:lumMod val="50000"/>
                  </a:schemeClr>
                </a:solidFill>
              </a:rPr>
              <a:t> </a:t>
            </a:r>
            <a:r>
              <a:rPr lang="en-US" b="1" i="1" dirty="0" err="1">
                <a:solidFill>
                  <a:schemeClr val="accent2">
                    <a:lumMod val="50000"/>
                  </a:schemeClr>
                </a:solidFill>
              </a:rPr>
              <a:t>plaws</a:t>
            </a:r>
            <a:r>
              <a:rPr lang="en-US" b="1" i="1" dirty="0">
                <a:solidFill>
                  <a:schemeClr val="accent2">
                    <a:lumMod val="50000"/>
                  </a:schemeClr>
                </a:solidFill>
              </a:rPr>
              <a:t> </a:t>
            </a:r>
            <a:r>
              <a:rPr lang="en-US" b="1" i="1" dirty="0" err="1">
                <a:solidFill>
                  <a:schemeClr val="accent2">
                    <a:lumMod val="50000"/>
                  </a:schemeClr>
                </a:solidFill>
              </a:rPr>
              <a:t>rau</a:t>
            </a:r>
            <a:r>
              <a:rPr lang="en-US" b="1" i="1" dirty="0">
                <a:solidFill>
                  <a:schemeClr val="accent2">
                    <a:lumMod val="50000"/>
                  </a:schemeClr>
                </a:solidFill>
              </a:rPr>
              <a:t> </a:t>
            </a:r>
            <a:r>
              <a:rPr lang="en-US" b="1" i="1" dirty="0" err="1">
                <a:solidFill>
                  <a:schemeClr val="accent2">
                    <a:lumMod val="50000"/>
                  </a:schemeClr>
                </a:solidFill>
              </a:rPr>
              <a:t>cov</a:t>
            </a:r>
            <a:r>
              <a:rPr lang="en-US" b="1" i="1" dirty="0">
                <a:solidFill>
                  <a:schemeClr val="accent2">
                    <a:lumMod val="50000"/>
                  </a:schemeClr>
                </a:solidFill>
              </a:rPr>
              <a:t> </a:t>
            </a:r>
            <a:r>
              <a:rPr lang="en-US" b="1" i="1" dirty="0" err="1">
                <a:solidFill>
                  <a:schemeClr val="accent2">
                    <a:lumMod val="50000"/>
                  </a:schemeClr>
                </a:solidFill>
              </a:rPr>
              <a:t>neeg</a:t>
            </a:r>
            <a:r>
              <a:rPr lang="en-US" b="1" i="1" dirty="0">
                <a:solidFill>
                  <a:schemeClr val="accent2">
                    <a:lumMod val="50000"/>
                  </a:schemeClr>
                </a:solidFill>
              </a:rPr>
              <a:t> </a:t>
            </a:r>
            <a:r>
              <a:rPr lang="en-US" b="1" i="1" dirty="0" err="1">
                <a:solidFill>
                  <a:schemeClr val="accent2">
                    <a:lumMod val="50000"/>
                  </a:schemeClr>
                </a:solidFill>
              </a:rPr>
              <a:t>ntawm</a:t>
            </a:r>
            <a:r>
              <a:rPr lang="en-US" b="1" i="1" dirty="0">
                <a:solidFill>
                  <a:schemeClr val="accent2">
                    <a:lumMod val="50000"/>
                  </a:schemeClr>
                </a:solidFill>
              </a:rPr>
              <a:t> </a:t>
            </a:r>
            <a:r>
              <a:rPr lang="en-US" b="1" i="1" dirty="0" err="1">
                <a:solidFill>
                  <a:schemeClr val="accent2">
                    <a:lumMod val="50000"/>
                  </a:schemeClr>
                </a:solidFill>
              </a:rPr>
              <a:t>txhua</a:t>
            </a:r>
            <a:r>
              <a:rPr lang="en-US" b="1" i="1" dirty="0">
                <a:solidFill>
                  <a:schemeClr val="accent2">
                    <a:lumMod val="50000"/>
                  </a:schemeClr>
                </a:solidFill>
              </a:rPr>
              <a:t> </a:t>
            </a:r>
            <a:r>
              <a:rPr lang="en-US" b="1" i="1" dirty="0" err="1">
                <a:solidFill>
                  <a:schemeClr val="accent2">
                    <a:lumMod val="50000"/>
                  </a:schemeClr>
                </a:solidFill>
              </a:rPr>
              <a:t>lub</a:t>
            </a:r>
            <a:r>
              <a:rPr lang="en-US" b="1" i="1" dirty="0">
                <a:solidFill>
                  <a:schemeClr val="accent2">
                    <a:lumMod val="50000"/>
                  </a:schemeClr>
                </a:solidFill>
              </a:rPr>
              <a:t> </a:t>
            </a:r>
            <a:r>
              <a:rPr lang="en-US" b="1" i="1" dirty="0" err="1">
                <a:solidFill>
                  <a:schemeClr val="accent2">
                    <a:lumMod val="50000"/>
                  </a:schemeClr>
                </a:solidFill>
              </a:rPr>
              <a:t>hnub</a:t>
            </a:r>
            <a:r>
              <a:rPr lang="en-US" b="1" i="1" dirty="0">
                <a:solidFill>
                  <a:schemeClr val="accent2">
                    <a:lumMod val="50000"/>
                  </a:schemeClr>
                </a:solidFill>
              </a:rPr>
              <a:t> </a:t>
            </a:r>
            <a:r>
              <a:rPr lang="en-US" b="1" i="1" dirty="0" err="1">
                <a:solidFill>
                  <a:schemeClr val="accent2">
                    <a:lumMod val="50000"/>
                  </a:schemeClr>
                </a:solidFill>
              </a:rPr>
              <a:t>nyoog</a:t>
            </a:r>
            <a:r>
              <a:rPr lang="en-US" b="1" i="1" dirty="0">
                <a:solidFill>
                  <a:schemeClr val="accent2">
                    <a:lumMod val="50000"/>
                  </a:schemeClr>
                </a:solidFill>
              </a:rPr>
              <a:t>, </a:t>
            </a:r>
            <a:r>
              <a:rPr lang="en-US" b="1" i="1" dirty="0" err="1">
                <a:solidFill>
                  <a:schemeClr val="accent2">
                    <a:lumMod val="50000"/>
                  </a:schemeClr>
                </a:solidFill>
              </a:rPr>
              <a:t>txhua</a:t>
            </a:r>
            <a:r>
              <a:rPr lang="en-US" b="1" i="1" dirty="0">
                <a:solidFill>
                  <a:schemeClr val="accent2">
                    <a:lumMod val="50000"/>
                  </a:schemeClr>
                </a:solidFill>
              </a:rPr>
              <a:t> </a:t>
            </a:r>
            <a:r>
              <a:rPr lang="en-US" b="1" i="1" dirty="0" err="1">
                <a:solidFill>
                  <a:schemeClr val="accent2">
                    <a:lumMod val="50000"/>
                  </a:schemeClr>
                </a:solidFill>
              </a:rPr>
              <a:t>qhov</a:t>
            </a:r>
            <a:r>
              <a:rPr lang="en-US" b="1" i="1" dirty="0">
                <a:solidFill>
                  <a:schemeClr val="accent2">
                    <a:lumMod val="50000"/>
                  </a:schemeClr>
                </a:solidFill>
              </a:rPr>
              <a:t> chaw.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Pab Pawg Tsim Lub Hom Phiaj Kab Lus </a:t>
            </a:r>
            <a:endParaRPr sz="2400" dirty="0"/>
          </a:p>
        </p:txBody>
      </p:sp>
      <p:sp>
        <p:nvSpPr>
          <p:cNvPr id="203" name="Google Shape;20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600" dirty="0">
                <a:solidFill>
                  <a:srgbClr val="0000FF"/>
                </a:solidFill>
              </a:rPr>
              <a:t>QHOV NO YOG TXOJ HAUV KEV</a:t>
            </a:r>
            <a:r>
              <a:rPr lang="en" sz="1600" dirty="0">
                <a:solidFill>
                  <a:srgbClr val="0000FF"/>
                </a:solidFill>
              </a:rPr>
              <a:t>&gt;&gt;&gt;&gt;&gt;&gt;&gt;&gt;&gt;&gt;</a:t>
            </a:r>
            <a:endParaRPr sz="1600" dirty="0">
              <a:solidFill>
                <a:srgbClr val="0000FF"/>
              </a:solidFill>
            </a:endParaRPr>
          </a:p>
          <a:p>
            <a:pPr marL="0" lvl="0" indent="0" algn="l" rtl="0">
              <a:spcBef>
                <a:spcPts val="1200"/>
              </a:spcBef>
              <a:spcAft>
                <a:spcPts val="0"/>
              </a:spcAft>
              <a:buNone/>
            </a:pPr>
            <a:r>
              <a:rPr lang="en" sz="1600" dirty="0">
                <a:solidFill>
                  <a:srgbClr val="000000"/>
                </a:solidFill>
              </a:rPr>
              <a:t>Txhua pab pawg yuav qhia hauv daim duab nrog lawv cov kab lus. Thov koj li email daim duab thiab tswv yim rau Wendy Hernandez ntawm</a:t>
            </a:r>
            <a:r>
              <a:rPr lang="en" sz="1600" u="sng" dirty="0">
                <a:solidFill>
                  <a:schemeClr val="hlink"/>
                </a:solidFill>
                <a:hlinkClick r:id="rId3"/>
              </a:rPr>
              <a:t>Bearnred3@gmail.com</a:t>
            </a:r>
            <a:endParaRPr sz="1600" dirty="0">
              <a:solidFill>
                <a:srgbClr val="000000"/>
              </a:solidFill>
            </a:endParaRPr>
          </a:p>
          <a:p>
            <a:pPr marL="0" lvl="0" indent="0" algn="l" rtl="0">
              <a:spcBef>
                <a:spcPts val="1200"/>
              </a:spcBef>
              <a:spcAft>
                <a:spcPts val="0"/>
              </a:spcAft>
              <a:buNone/>
            </a:pPr>
            <a:r>
              <a:rPr lang="en" sz="1600" dirty="0">
                <a:solidFill>
                  <a:srgbClr val="000000"/>
                </a:solidFill>
              </a:rPr>
              <a:t>Peb yuav qhia cov no ntawm peb lub rooj sib tham tom ntej thiab pov npav (vote)! </a:t>
            </a:r>
            <a:endParaRPr sz="1600" dirty="0">
              <a:solidFill>
                <a:srgbClr val="000000"/>
              </a:solidFill>
            </a:endParaRPr>
          </a:p>
          <a:p>
            <a:pPr marL="0" lvl="0" indent="0" algn="l" rtl="0">
              <a:spcBef>
                <a:spcPts val="1200"/>
              </a:spcBef>
              <a:spcAft>
                <a:spcPts val="0"/>
              </a:spcAft>
              <a:buNone/>
            </a:pPr>
            <a:endParaRPr dirty="0">
              <a:solidFill>
                <a:srgbClr val="000000"/>
              </a:solidFill>
            </a:endParaRPr>
          </a:p>
          <a:p>
            <a:pPr marL="0" lvl="0" indent="0" algn="l" rtl="0">
              <a:spcBef>
                <a:spcPts val="1200"/>
              </a:spcBef>
              <a:spcAft>
                <a:spcPts val="12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dirty="0"/>
              <a:t>Txheeb Xyuas Qhov Ua Tau Zoo thiab Kev Npaj Ntawm Pab Pawg</a:t>
            </a:r>
            <a:endParaRPr sz="2400" dirty="0"/>
          </a:p>
        </p:txBody>
      </p:sp>
      <p:sp>
        <p:nvSpPr>
          <p:cNvPr id="209" name="Google Shape;20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700" dirty="0">
                <a:solidFill>
                  <a:srgbClr val="000000"/>
                </a:solidFill>
              </a:rPr>
              <a:t>Peb tau tsim cov qauv kev cai tawm thiab tsim kev koom tes nrog pab pawg.</a:t>
            </a:r>
            <a:endParaRPr sz="1700" dirty="0">
              <a:solidFill>
                <a:srgbClr val="000000"/>
              </a:solidFill>
            </a:endParaRPr>
          </a:p>
          <a:p>
            <a:pPr marL="0" lvl="0" indent="0" algn="l" rtl="0">
              <a:spcBef>
                <a:spcPts val="1200"/>
              </a:spcBef>
              <a:spcAft>
                <a:spcPts val="0"/>
              </a:spcAft>
              <a:buNone/>
            </a:pPr>
            <a:r>
              <a:rPr lang="en" sz="1700" dirty="0">
                <a:solidFill>
                  <a:srgbClr val="000000"/>
                </a:solidFill>
              </a:rPr>
              <a:t>Peb tsim peb cov ntsiab lus rau cov lus zeem muag</a:t>
            </a:r>
            <a:endParaRPr sz="1700" dirty="0">
              <a:solidFill>
                <a:srgbClr val="000000"/>
              </a:solidFill>
            </a:endParaRPr>
          </a:p>
          <a:p>
            <a:pPr marL="0" lvl="0" indent="0" algn="l" rtl="0">
              <a:spcBef>
                <a:spcPts val="1200"/>
              </a:spcBef>
              <a:spcAft>
                <a:spcPts val="0"/>
              </a:spcAft>
              <a:buNone/>
            </a:pPr>
            <a:r>
              <a:rPr lang="en" sz="1700" dirty="0">
                <a:solidFill>
                  <a:srgbClr val="000000"/>
                </a:solidFill>
              </a:rPr>
              <a:t>Peb tau kawm paub kev txhim kho cov lus tshaj tawm txoj hauj lwm nqi lu thiab yuav txhim kho pab pawg cov nqi lus thiab yam txws los qhia ntawm peb lub rooj sib tham tom ntej.</a:t>
            </a:r>
            <a:endParaRPr sz="1700" dirty="0">
              <a:solidFill>
                <a:srgbClr val="000000"/>
              </a:solidFill>
            </a:endParaRPr>
          </a:p>
          <a:p>
            <a:pPr marL="0" lvl="0" indent="0" algn="l" rtl="0">
              <a:spcBef>
                <a:spcPts val="1200"/>
              </a:spcBef>
              <a:spcAft>
                <a:spcPts val="0"/>
              </a:spcAft>
              <a:buNone/>
            </a:pPr>
            <a:endParaRPr dirty="0">
              <a:solidFill>
                <a:srgbClr val="000000"/>
              </a:solidFill>
            </a:endParaRPr>
          </a:p>
          <a:p>
            <a:pPr marL="457200" lvl="0" indent="0" algn="l" rtl="0">
              <a:spcBef>
                <a:spcPts val="1200"/>
              </a:spcBef>
              <a:spcAft>
                <a:spcPts val="0"/>
              </a:spcAft>
              <a:buNone/>
            </a:pPr>
            <a:r>
              <a:rPr lang="en" sz="1700" dirty="0">
                <a:solidFill>
                  <a:srgbClr val="0000FF"/>
                </a:solidFill>
              </a:rPr>
              <a:t>Kev Coj Qhia Tom Ntej: </a:t>
            </a:r>
            <a:endParaRPr sz="1700" dirty="0">
              <a:solidFill>
                <a:srgbClr val="0000FF"/>
              </a:solidFill>
            </a:endParaRPr>
          </a:p>
          <a:p>
            <a:pPr marL="457200" lvl="0" indent="-342900" algn="l" rtl="0">
              <a:spcBef>
                <a:spcPts val="1200"/>
              </a:spcBef>
              <a:spcAft>
                <a:spcPts val="0"/>
              </a:spcAft>
              <a:buClr>
                <a:srgbClr val="0000FF"/>
              </a:buClr>
              <a:buSzPts val="1800"/>
              <a:buChar char="●"/>
            </a:pPr>
            <a:r>
              <a:rPr lang="en" sz="1700" dirty="0">
                <a:solidFill>
                  <a:srgbClr val="0000FF"/>
                </a:solidFill>
              </a:rPr>
              <a:t>Hnub &amp; Sij hawm: Cuaj Hlis hnub tim 21 thaum 5: 30-7: 00 pm los sis Cuaj Hlis hnub tim 25 thaum 10: 00-11: 30 am</a:t>
            </a:r>
            <a:endParaRPr sz="1700" dirty="0">
              <a:solidFill>
                <a:srgbClr val="0000FF"/>
              </a:solidFill>
            </a:endParaRPr>
          </a:p>
          <a:p>
            <a:pPr marL="457200" lvl="0" indent="-342900" algn="l" rtl="0">
              <a:spcBef>
                <a:spcPts val="0"/>
              </a:spcBef>
              <a:spcAft>
                <a:spcPts val="0"/>
              </a:spcAft>
              <a:buClr>
                <a:srgbClr val="0000FF"/>
              </a:buClr>
              <a:buSzPts val="1800"/>
              <a:buChar char="●"/>
            </a:pPr>
            <a:r>
              <a:rPr lang="en" sz="1700" dirty="0">
                <a:solidFill>
                  <a:srgbClr val="0000FF"/>
                </a:solidFill>
              </a:rPr>
              <a:t>Ntsiab lus: Lub Hwj Chim ntawm Kev Sib Ntsib Tim Tsej Tim Muag</a:t>
            </a:r>
            <a:endParaRPr sz="1700"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400" dirty="0"/>
              <a:t>Mike Espinoza</a:t>
            </a:r>
            <a:endParaRPr sz="2400" dirty="0"/>
          </a:p>
        </p:txBody>
      </p:sp>
      <p:sp>
        <p:nvSpPr>
          <p:cNvPr id="74" name="Google Shape;74;p15"/>
          <p:cNvSpPr txBox="1">
            <a:spLocks noGrp="1"/>
          </p:cNvSpPr>
          <p:nvPr>
            <p:ph type="body" idx="1"/>
          </p:nvPr>
        </p:nvSpPr>
        <p:spPr>
          <a:xfrm>
            <a:off x="311700" y="1076275"/>
            <a:ext cx="39999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100" dirty="0">
                <a:solidFill>
                  <a:srgbClr val="000000"/>
                </a:solidFill>
              </a:rPr>
              <a:t>Tus kheej (personal)</a:t>
            </a:r>
            <a:endParaRPr sz="1100" dirty="0">
              <a:solidFill>
                <a:srgbClr val="000000"/>
              </a:solidFill>
            </a:endParaRPr>
          </a:p>
          <a:p>
            <a:pPr marL="457200" lvl="0" indent="-317500" algn="just" rtl="0">
              <a:spcBef>
                <a:spcPts val="1200"/>
              </a:spcBef>
              <a:spcAft>
                <a:spcPts val="0"/>
              </a:spcAft>
              <a:buClr>
                <a:srgbClr val="000000"/>
              </a:buClr>
              <a:buSzPts val="1400"/>
              <a:buChar char="★"/>
            </a:pPr>
            <a:r>
              <a:rPr lang="en" sz="1100" dirty="0">
                <a:solidFill>
                  <a:srgbClr val="000000"/>
                </a:solidFill>
              </a:rPr>
              <a:t>Kuv muaj ob tug tub tiav hluas, Alex (19) &amp; Cathy (15)- thiab kuv tus pug, Luna :)</a:t>
            </a:r>
            <a:endParaRPr sz="1100" dirty="0">
              <a:solidFill>
                <a:srgbClr val="000000"/>
              </a:solidFill>
            </a:endParaRPr>
          </a:p>
          <a:p>
            <a:pPr marL="457200" lvl="0" indent="-317500" algn="just" rtl="0">
              <a:spcBef>
                <a:spcPts val="0"/>
              </a:spcBef>
              <a:spcAft>
                <a:spcPts val="0"/>
              </a:spcAft>
              <a:buClr>
                <a:srgbClr val="000000"/>
              </a:buClr>
              <a:buSzPts val="1400"/>
              <a:buChar char="★"/>
            </a:pPr>
            <a:r>
              <a:rPr lang="en" sz="1100" dirty="0">
                <a:solidFill>
                  <a:srgbClr val="000000"/>
                </a:solidFill>
              </a:rPr>
              <a:t>Kuv yog haiv neeg los ntawm Houston, Texas- peb tau tsiv mus rau  nroog Fresno thaum xyoo 2016.</a:t>
            </a:r>
            <a:endParaRPr sz="1100" dirty="0">
              <a:solidFill>
                <a:srgbClr val="000000"/>
              </a:solidFill>
            </a:endParaRPr>
          </a:p>
          <a:p>
            <a:pPr marL="457200" lvl="0" indent="-317500" algn="just" rtl="0">
              <a:spcBef>
                <a:spcPts val="0"/>
              </a:spcBef>
              <a:spcAft>
                <a:spcPts val="0"/>
              </a:spcAft>
              <a:buClr>
                <a:srgbClr val="000000"/>
              </a:buClr>
              <a:buSzPts val="1400"/>
              <a:buChar char="★"/>
            </a:pPr>
            <a:r>
              <a:rPr lang="en" sz="1100" dirty="0">
                <a:solidFill>
                  <a:srgbClr val="000000"/>
                </a:solidFill>
              </a:rPr>
              <a:t>Kuv nyiam nyeem dab neeg txog nrooj hav (science) thiab phau ntawv nom tswv, thiab kuv nyiam Star Wars!</a:t>
            </a:r>
            <a:endParaRPr sz="1100" dirty="0"/>
          </a:p>
        </p:txBody>
      </p:sp>
      <p:sp>
        <p:nvSpPr>
          <p:cNvPr id="75" name="Google Shape;75;p15"/>
          <p:cNvSpPr txBox="1">
            <a:spLocks noGrp="1"/>
          </p:cNvSpPr>
          <p:nvPr>
            <p:ph type="body" idx="2"/>
          </p:nvPr>
        </p:nvSpPr>
        <p:spPr>
          <a:xfrm>
            <a:off x="4832400" y="1076275"/>
            <a:ext cx="39999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200" dirty="0">
                <a:solidFill>
                  <a:srgbClr val="000000"/>
                </a:solidFill>
              </a:rPr>
              <a:t>Tshaj lij (professional)</a:t>
            </a:r>
            <a:endParaRPr sz="1200" dirty="0">
              <a:solidFill>
                <a:srgbClr val="000000"/>
              </a:solidFill>
            </a:endParaRPr>
          </a:p>
          <a:p>
            <a:pPr marL="457200" lvl="0" indent="-317500" algn="just" rtl="0">
              <a:spcBef>
                <a:spcPts val="1200"/>
              </a:spcBef>
              <a:spcAft>
                <a:spcPts val="0"/>
              </a:spcAft>
              <a:buClr>
                <a:srgbClr val="000000"/>
              </a:buClr>
              <a:buSzPts val="1400"/>
              <a:buChar char="★"/>
            </a:pPr>
            <a:r>
              <a:rPr lang="en" sz="1200" dirty="0">
                <a:solidFill>
                  <a:srgbClr val="000000"/>
                </a:solidFill>
              </a:rPr>
              <a:t>Tom qab kawm tag qib sib, xyoo 2002, kuv tau qhia ntawv hauv tsev kawm theem siab tau 3 xyoos.</a:t>
            </a:r>
            <a:endParaRPr sz="1200" dirty="0">
              <a:solidFill>
                <a:srgbClr val="000000"/>
              </a:solidFill>
            </a:endParaRPr>
          </a:p>
          <a:p>
            <a:pPr marL="457200" lvl="0" indent="-317500" algn="just" rtl="0">
              <a:spcBef>
                <a:spcPts val="0"/>
              </a:spcBef>
              <a:spcAft>
                <a:spcPts val="0"/>
              </a:spcAft>
              <a:buClr>
                <a:srgbClr val="000000"/>
              </a:buClr>
              <a:buSzPts val="1400"/>
              <a:buChar char="★"/>
            </a:pPr>
            <a:r>
              <a:rPr lang="en" sz="1200" dirty="0">
                <a:solidFill>
                  <a:srgbClr val="000000"/>
                </a:solidFill>
              </a:rPr>
              <a:t>Kuv tau yog tus kws tshaj lij hauv zej zog txij li ntawv, teeb tsa cov neeg tu tsev, kws qhia ntawv, cov thawj coj kev ntseeg, niam txiv, thiab cov tub ntxhais kawm.</a:t>
            </a:r>
            <a:endParaRPr sz="1200" dirty="0">
              <a:solidFill>
                <a:srgbClr val="000000"/>
              </a:solidFill>
            </a:endParaRPr>
          </a:p>
          <a:p>
            <a:pPr marL="457200" lvl="0" indent="-317500" algn="just" rtl="0">
              <a:spcBef>
                <a:spcPts val="0"/>
              </a:spcBef>
              <a:spcAft>
                <a:spcPts val="0"/>
              </a:spcAft>
              <a:buClr>
                <a:srgbClr val="000000"/>
              </a:buClr>
              <a:buSzPts val="1400"/>
              <a:buChar char="★"/>
            </a:pPr>
            <a:r>
              <a:rPr lang="en" sz="1200" dirty="0">
                <a:solidFill>
                  <a:srgbClr val="000000"/>
                </a:solidFill>
              </a:rPr>
              <a:t>Kuv tau coj kev teeb tsa thiab kev tawm tsam nom tswv thoob plaws Qab Teb Sab Hnub Tuaj hauv US, tab sis Pawg Sab Laj Ntawm Peb Xeem yog qhov tseem ceeb tshaj plaws!</a:t>
            </a:r>
            <a:endParaRPr sz="1200" dirty="0">
              <a:solidFill>
                <a:srgbClr val="000000"/>
              </a:solidFill>
            </a:endParaRPr>
          </a:p>
          <a:p>
            <a:pPr marL="457200" lvl="0" indent="-317500" algn="just" rtl="0">
              <a:spcBef>
                <a:spcPts val="0"/>
              </a:spcBef>
              <a:spcAft>
                <a:spcPts val="0"/>
              </a:spcAft>
              <a:buClr>
                <a:srgbClr val="000000"/>
              </a:buClr>
              <a:buSzPts val="1400"/>
              <a:buChar char="★"/>
            </a:pPr>
            <a:r>
              <a:rPr lang="en" sz="1200" dirty="0">
                <a:solidFill>
                  <a:srgbClr val="000000"/>
                </a:solidFill>
              </a:rPr>
              <a:t>Kuv ntseeg tias cov neeg zoo ib yam, cov neeg nyob hauv lawv lis zej zog, yuav tsum muaj peev xwm tsim cov ntsiab lus uas peb ua peb lub neej.</a:t>
            </a:r>
            <a:endParaRPr sz="1200" dirty="0">
              <a:solidFill>
                <a:srgbClr val="000000"/>
              </a:solidFill>
            </a:endParaRPr>
          </a:p>
        </p:txBody>
      </p:sp>
      <p:pic>
        <p:nvPicPr>
          <p:cNvPr id="76" name="Google Shape;76;p15"/>
          <p:cNvPicPr preferRelativeResize="0"/>
          <p:nvPr/>
        </p:nvPicPr>
        <p:blipFill rotWithShape="1">
          <a:blip r:embed="rId3">
            <a:alphaModFix/>
          </a:blip>
          <a:srcRect l="14713" t="20987" r="21673" b="26714"/>
          <a:stretch/>
        </p:blipFill>
        <p:spPr>
          <a:xfrm>
            <a:off x="622850" y="3053950"/>
            <a:ext cx="3388950" cy="2089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sz="2400" dirty="0"/>
              <a:t>Txheej txheem (Agenda)</a:t>
            </a:r>
            <a:endParaRPr sz="2400" dirty="0"/>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t>Ntsib Cov Thawj Coj Kev Nthuav Qhia</a:t>
            </a:r>
            <a:endParaRPr sz="1600" b="1" dirty="0"/>
          </a:p>
          <a:p>
            <a:pPr marL="0" lvl="0" indent="0" algn="l" rtl="0">
              <a:spcBef>
                <a:spcPts val="1200"/>
              </a:spcBef>
              <a:spcAft>
                <a:spcPts val="0"/>
              </a:spcAft>
              <a:buNone/>
            </a:pPr>
            <a:r>
              <a:rPr lang="en" sz="1600" b="1" dirty="0"/>
              <a:t>Kev Cai Ntawm Pab Pawg </a:t>
            </a:r>
            <a:endParaRPr sz="1600" b="1" dirty="0"/>
          </a:p>
          <a:p>
            <a:pPr marL="0" lvl="0" indent="0" algn="l" rtl="0">
              <a:spcBef>
                <a:spcPts val="1200"/>
              </a:spcBef>
              <a:spcAft>
                <a:spcPts val="0"/>
              </a:spcAft>
              <a:buNone/>
            </a:pPr>
            <a:r>
              <a:rPr lang="en" sz="1600" b="1" dirty="0"/>
              <a:t>Rov Ntsuam Xyuas</a:t>
            </a:r>
            <a:endParaRPr sz="1600" b="1" dirty="0"/>
          </a:p>
          <a:p>
            <a:pPr marL="0" lvl="0" indent="0" algn="l" rtl="0">
              <a:spcBef>
                <a:spcPts val="1200"/>
              </a:spcBef>
              <a:spcAft>
                <a:spcPts val="0"/>
              </a:spcAft>
              <a:buNone/>
            </a:pPr>
            <a:r>
              <a:rPr lang="en" sz="1600" b="1" dirty="0"/>
              <a:t>Nthuav Qhia rau Lub Zeem Muag, Lub Hom Phiaj, Qhov Muaj Nqis</a:t>
            </a:r>
            <a:endParaRPr sz="1600" b="1" dirty="0"/>
          </a:p>
          <a:p>
            <a:pPr marL="0" lvl="0" indent="0" algn="l" rtl="0">
              <a:spcBef>
                <a:spcPts val="1200"/>
              </a:spcBef>
              <a:spcAft>
                <a:spcPts val="0"/>
              </a:spcAft>
              <a:buNone/>
            </a:pPr>
            <a:r>
              <a:rPr lang="en" sz="1600" b="1" dirty="0"/>
              <a:t>Tsim Lub Zeem Muag</a:t>
            </a:r>
            <a:endParaRPr sz="1600" b="1" dirty="0"/>
          </a:p>
          <a:p>
            <a:pPr marL="0" lvl="0" indent="0" algn="l" rtl="0">
              <a:spcBef>
                <a:spcPts val="1200"/>
              </a:spcBef>
              <a:spcAft>
                <a:spcPts val="0"/>
              </a:spcAft>
              <a:buNone/>
            </a:pPr>
            <a:r>
              <a:rPr lang="en" sz="1600" b="1" dirty="0"/>
              <a:t>Pib Ua Hauj Lwm Ntawm Lub Hom Phiaj</a:t>
            </a:r>
            <a:endParaRPr lang="en-US" sz="1600" b="1" dirty="0"/>
          </a:p>
          <a:p>
            <a:pPr marL="0" lvl="0" indent="0" algn="l" rtl="0">
              <a:spcBef>
                <a:spcPts val="1200"/>
              </a:spcBef>
              <a:spcAft>
                <a:spcPts val="0"/>
              </a:spcAft>
              <a:buNone/>
            </a:pPr>
            <a:r>
              <a:rPr lang="en-US" sz="1600" b="1" dirty="0" err="1"/>
              <a:t>Xaus</a:t>
            </a:r>
            <a:r>
              <a:rPr lang="en-US" sz="1600" b="1" dirty="0"/>
              <a:t> </a:t>
            </a:r>
            <a:r>
              <a:rPr lang="en-US" sz="1600" b="1" dirty="0" err="1"/>
              <a:t>thiab</a:t>
            </a:r>
            <a:r>
              <a:rPr lang="en-US" sz="1600" b="1" dirty="0"/>
              <a:t> </a:t>
            </a:r>
            <a:r>
              <a:rPr lang="en-US" sz="1600" b="1" dirty="0" err="1"/>
              <a:t>cov</a:t>
            </a:r>
            <a:r>
              <a:rPr lang="en-US" sz="1600" b="1" dirty="0"/>
              <a:t> </a:t>
            </a:r>
            <a:r>
              <a:rPr lang="en-US" sz="1600" b="1" dirty="0" err="1"/>
              <a:t>kauj</a:t>
            </a:r>
            <a:r>
              <a:rPr lang="en-US" sz="1600" b="1" dirty="0"/>
              <a:t> </a:t>
            </a:r>
            <a:r>
              <a:rPr lang="en-US" sz="1600" b="1" dirty="0" err="1"/>
              <a:t>ruam</a:t>
            </a:r>
            <a:r>
              <a:rPr lang="en-US" sz="1600" b="1" dirty="0"/>
              <a:t> tom </a:t>
            </a:r>
            <a:r>
              <a:rPr lang="en-US" sz="1600" b="1" dirty="0" err="1"/>
              <a:t>ntej</a:t>
            </a:r>
            <a:endParaRPr lang="en-US" sz="1600" b="1" dirty="0"/>
          </a:p>
          <a:p>
            <a:pPr marL="0" lvl="0" indent="0" algn="l" rtl="0">
              <a:spcBef>
                <a:spcPts val="1200"/>
              </a:spcBef>
              <a:spcAft>
                <a:spcPts val="1200"/>
              </a:spcAft>
              <a:buNone/>
            </a:pPr>
            <a:endParaRPr sz="1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98650"/>
            <a:ext cx="8520600" cy="136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t>Yog li, ua ntej peb pib, cia peb ntsuam xyuas peb cov kev cai ...</a:t>
            </a:r>
            <a:endParaRPr sz="3000" dirty="0"/>
          </a:p>
        </p:txBody>
      </p:sp>
      <p:sp>
        <p:nvSpPr>
          <p:cNvPr id="88" name="Google Shape;88;p17"/>
          <p:cNvSpPr txBox="1">
            <a:spLocks noGrp="1"/>
          </p:cNvSpPr>
          <p:nvPr>
            <p:ph type="body" idx="1"/>
          </p:nvPr>
        </p:nvSpPr>
        <p:spPr>
          <a:xfrm>
            <a:off x="311700" y="1465750"/>
            <a:ext cx="8520600" cy="3103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1700" b="1" dirty="0">
                <a:solidFill>
                  <a:srgbClr val="000000"/>
                </a:solidFill>
                <a:latin typeface="Arial"/>
                <a:ea typeface="Arial"/>
                <a:cs typeface="Arial"/>
                <a:sym typeface="Arial"/>
              </a:rPr>
              <a:t>Pawg Sab Laj Ntawm Pej Txeem Txoj Cai:</a:t>
            </a:r>
            <a:endParaRPr sz="1700" b="1" dirty="0">
              <a:solidFill>
                <a:srgbClr val="000000"/>
              </a:solidFill>
              <a:latin typeface="Arial"/>
              <a:ea typeface="Arial"/>
              <a:cs typeface="Arial"/>
              <a:sym typeface="Arial"/>
            </a:endParaRPr>
          </a:p>
          <a:p>
            <a:pPr marL="0" lvl="0" indent="0" algn="l" rtl="0">
              <a:spcBef>
                <a:spcPts val="0"/>
              </a:spcBef>
              <a:spcAft>
                <a:spcPts val="0"/>
              </a:spcAft>
              <a:buNone/>
            </a:pPr>
            <a:endParaRPr sz="1700" b="1" dirty="0">
              <a:solidFill>
                <a:srgbClr val="000000"/>
              </a:solidFill>
              <a:latin typeface="Arial"/>
              <a:ea typeface="Arial"/>
              <a:cs typeface="Arial"/>
              <a:sym typeface="Arial"/>
            </a:endParaRPr>
          </a:p>
          <a:p>
            <a:pPr marL="457200" lvl="0" indent="0" algn="l" rtl="0">
              <a:spcBef>
                <a:spcPts val="0"/>
              </a:spcBef>
              <a:spcAft>
                <a:spcPts val="0"/>
              </a:spcAft>
              <a:buNone/>
            </a:pPr>
            <a:r>
              <a:rPr lang="en" sz="1700" b="1" dirty="0">
                <a:solidFill>
                  <a:srgbClr val="000000"/>
                </a:solidFill>
                <a:latin typeface="Arial"/>
                <a:ea typeface="Arial"/>
                <a:cs typeface="Arial"/>
                <a:sym typeface="Arial"/>
              </a:rPr>
              <a:t>1. Qhib rau cov tswv yim tshiab</a:t>
            </a:r>
            <a:endParaRPr sz="1700" b="1" dirty="0">
              <a:solidFill>
                <a:srgbClr val="000000"/>
              </a:solidFill>
              <a:latin typeface="Arial"/>
              <a:ea typeface="Arial"/>
              <a:cs typeface="Arial"/>
              <a:sym typeface="Arial"/>
            </a:endParaRPr>
          </a:p>
          <a:p>
            <a:pPr marL="457200" lvl="0" indent="0" algn="l" rtl="0">
              <a:spcBef>
                <a:spcPts val="0"/>
              </a:spcBef>
              <a:spcAft>
                <a:spcPts val="0"/>
              </a:spcAft>
              <a:buNone/>
            </a:pPr>
            <a:r>
              <a:rPr lang="en" sz="1700" b="1" dirty="0">
                <a:solidFill>
                  <a:srgbClr val="000000"/>
                </a:solidFill>
                <a:latin typeface="Arial"/>
                <a:ea typeface="Arial"/>
                <a:cs typeface="Arial"/>
                <a:sym typeface="Arial"/>
              </a:rPr>
              <a:t>2. Mloog txhua tus neeg hais lus</a:t>
            </a:r>
            <a:endParaRPr sz="1700" b="1" dirty="0">
              <a:solidFill>
                <a:srgbClr val="000000"/>
              </a:solidFill>
              <a:latin typeface="Arial"/>
              <a:ea typeface="Arial"/>
              <a:cs typeface="Arial"/>
              <a:sym typeface="Arial"/>
            </a:endParaRPr>
          </a:p>
          <a:p>
            <a:pPr marL="457200" lvl="0" indent="0" algn="l" rtl="0">
              <a:spcBef>
                <a:spcPts val="0"/>
              </a:spcBef>
              <a:spcAft>
                <a:spcPts val="0"/>
              </a:spcAft>
              <a:buNone/>
            </a:pPr>
            <a:r>
              <a:rPr lang="en" sz="1700" b="1" dirty="0">
                <a:solidFill>
                  <a:srgbClr val="000000"/>
                </a:solidFill>
                <a:latin typeface="Arial"/>
                <a:ea typeface="Arial"/>
                <a:cs typeface="Arial"/>
                <a:sym typeface="Arial"/>
              </a:rPr>
              <a:t>3</a:t>
            </a:r>
            <a:r>
              <a:rPr lang="en" sz="1700" dirty="0">
                <a:solidFill>
                  <a:srgbClr val="000000"/>
                </a:solidFill>
                <a:latin typeface="Times New Roman"/>
                <a:ea typeface="Times New Roman"/>
                <a:cs typeface="Times New Roman"/>
                <a:sym typeface="Times New Roman"/>
              </a:rPr>
              <a:t> </a:t>
            </a:r>
            <a:r>
              <a:rPr lang="en" sz="1700" b="1" dirty="0">
                <a:solidFill>
                  <a:srgbClr val="000000"/>
                </a:solidFill>
                <a:latin typeface="Arial"/>
                <a:ea typeface="Arial"/>
                <a:cs typeface="Arial"/>
                <a:sym typeface="Arial"/>
              </a:rPr>
              <a:t>Ua lub sij hawm kom sib npaug rau txhua tus los qhia</a:t>
            </a:r>
            <a:endParaRPr sz="1700" b="1" dirty="0">
              <a:solidFill>
                <a:srgbClr val="000000"/>
              </a:solidFill>
              <a:latin typeface="Arial"/>
              <a:ea typeface="Arial"/>
              <a:cs typeface="Arial"/>
              <a:sym typeface="Arial"/>
            </a:endParaRPr>
          </a:p>
          <a:p>
            <a:pPr marL="457200" lvl="0" indent="0" algn="l" rtl="0">
              <a:spcBef>
                <a:spcPts val="0"/>
              </a:spcBef>
              <a:spcAft>
                <a:spcPts val="0"/>
              </a:spcAft>
              <a:buNone/>
            </a:pPr>
            <a:r>
              <a:rPr lang="en" sz="1700" b="1" dirty="0">
                <a:solidFill>
                  <a:srgbClr val="000000"/>
                </a:solidFill>
                <a:latin typeface="Arial"/>
                <a:ea typeface="Arial"/>
                <a:cs typeface="Arial"/>
                <a:sym typeface="Arial"/>
              </a:rPr>
              <a:t>4. Hauv tus neeg lub rooj sib tham (in person meeting): Thov tuas koj lub xov tooj lub suab, thiab yog tias koj xav teb</a:t>
            </a:r>
            <a:endParaRPr sz="1700" b="1" dirty="0">
              <a:solidFill>
                <a:srgbClr val="000000"/>
              </a:solidFill>
              <a:latin typeface="Arial"/>
              <a:ea typeface="Arial"/>
              <a:cs typeface="Arial"/>
              <a:sym typeface="Arial"/>
            </a:endParaRPr>
          </a:p>
          <a:p>
            <a:pPr marL="457200" lvl="0" indent="0" algn="l" rtl="0">
              <a:spcBef>
                <a:spcPts val="0"/>
              </a:spcBef>
              <a:spcAft>
                <a:spcPts val="0"/>
              </a:spcAft>
              <a:buNone/>
            </a:pPr>
            <a:r>
              <a:rPr lang="en" sz="1700" b="1" dirty="0">
                <a:solidFill>
                  <a:srgbClr val="000000"/>
                </a:solidFill>
                <a:latin typeface="Arial"/>
                <a:ea typeface="Arial"/>
                <a:cs typeface="Arial"/>
                <a:sym typeface="Arial"/>
              </a:rPr>
              <a:t> xov tooj, thov zam txim rau koj tus kheej tawm ntawm chav.</a:t>
            </a:r>
            <a:endParaRPr sz="1700" b="1" dirty="0">
              <a:solidFill>
                <a:srgbClr val="000000"/>
              </a:solidFill>
              <a:latin typeface="Arial"/>
              <a:ea typeface="Arial"/>
              <a:cs typeface="Arial"/>
              <a:sym typeface="Arial"/>
            </a:endParaRPr>
          </a:p>
          <a:p>
            <a:pPr marL="457200" lvl="0" indent="0" algn="l" rtl="0">
              <a:spcBef>
                <a:spcPts val="0"/>
              </a:spcBef>
              <a:spcAft>
                <a:spcPts val="0"/>
              </a:spcAft>
              <a:buNone/>
            </a:pPr>
            <a:r>
              <a:rPr lang="en" sz="1700" b="1" dirty="0">
                <a:solidFill>
                  <a:srgbClr val="000000"/>
                </a:solidFill>
                <a:latin typeface="Arial"/>
                <a:ea typeface="Arial"/>
                <a:cs typeface="Arial"/>
                <a:sym typeface="Arial"/>
              </a:rPr>
              <a:t>5. Thaum lub rooj sib tham piv txwm (virtual) peb txhawb kom koj muaj lub koob yees duab txhawm rau muaj kev koom</a:t>
            </a:r>
            <a:r>
              <a:rPr lang="en-US" sz="1700" b="1" dirty="0">
                <a:solidFill>
                  <a:srgbClr val="000000"/>
                </a:solidFill>
                <a:latin typeface="Arial"/>
                <a:ea typeface="Arial"/>
                <a:cs typeface="Arial"/>
                <a:sym typeface="Arial"/>
              </a:rPr>
              <a:t>  </a:t>
            </a:r>
            <a:r>
              <a:rPr lang="en-US" sz="1700" b="1" dirty="0" err="1">
                <a:solidFill>
                  <a:srgbClr val="000000"/>
                </a:solidFill>
                <a:latin typeface="Arial"/>
                <a:ea typeface="Arial"/>
                <a:cs typeface="Arial"/>
                <a:sym typeface="Arial"/>
              </a:rPr>
              <a:t>kom</a:t>
            </a:r>
            <a:r>
              <a:rPr lang="en-US" sz="1700" b="1" dirty="0">
                <a:solidFill>
                  <a:srgbClr val="000000"/>
                </a:solidFill>
                <a:latin typeface="Arial"/>
                <a:ea typeface="Arial"/>
                <a:cs typeface="Arial"/>
                <a:sym typeface="Arial"/>
              </a:rPr>
              <a:t> </a:t>
            </a:r>
            <a:r>
              <a:rPr lang="en-US" sz="1700" b="1" dirty="0" err="1">
                <a:solidFill>
                  <a:srgbClr val="000000"/>
                </a:solidFill>
                <a:latin typeface="Arial"/>
                <a:ea typeface="Arial"/>
                <a:cs typeface="Arial"/>
                <a:sym typeface="Arial"/>
              </a:rPr>
              <a:t>kawg</a:t>
            </a:r>
            <a:endParaRPr lang="en-US" sz="1700" b="1" dirty="0">
              <a:solidFill>
                <a:srgbClr val="000000"/>
              </a:solidFill>
              <a:latin typeface="Arial"/>
              <a:ea typeface="Arial"/>
              <a:cs typeface="Arial"/>
              <a:sym typeface="Arial"/>
            </a:endParaRPr>
          </a:p>
          <a:p>
            <a:pPr marL="457200" lvl="0" indent="0" algn="l" rtl="0">
              <a:spcBef>
                <a:spcPts val="0"/>
              </a:spcBef>
              <a:spcAft>
                <a:spcPts val="0"/>
              </a:spcAft>
              <a:buNone/>
            </a:pPr>
            <a:endParaRPr sz="2242" b="1" dirty="0">
              <a:solidFill>
                <a:srgbClr val="000000"/>
              </a:solidFill>
              <a:latin typeface="Arial"/>
              <a:ea typeface="Arial"/>
              <a:cs typeface="Arial"/>
              <a:sym typeface="Arial"/>
            </a:endParaRPr>
          </a:p>
          <a:p>
            <a:pPr marL="0" lvl="0" indent="0" algn="l" rtl="0">
              <a:spcBef>
                <a:spcPts val="0"/>
              </a:spcBef>
              <a:spcAft>
                <a:spcPts val="1200"/>
              </a:spcAft>
              <a:buNone/>
            </a:pPr>
            <a:r>
              <a:rPr lang="en" sz="1300" dirty="0"/>
              <a:t>*** Puas muaj txoj cai uas peb yuav tsum ntxiv?</a:t>
            </a:r>
            <a:endParaRPr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Lus (Vocabulary)</a:t>
            </a:r>
            <a:endParaRPr sz="2400" dirty="0"/>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dirty="0">
                <a:solidFill>
                  <a:srgbClr val="000000"/>
                </a:solidFill>
              </a:rPr>
              <a:t>Kev Cai Ntawm Pab Pawg-</a:t>
            </a:r>
            <a:r>
              <a:rPr lang="en" sz="1500" dirty="0">
                <a:solidFill>
                  <a:srgbClr val="000000"/>
                </a:solidFill>
              </a:rPr>
              <a:t> kev cia siab ntawm txoj kev uas pab pawg yuav ua hauj lwm ua ke kom ua tiav nws lub hom phiaj</a:t>
            </a:r>
            <a:endParaRPr sz="1500" dirty="0">
              <a:solidFill>
                <a:srgbClr val="000000"/>
              </a:solidFill>
            </a:endParaRPr>
          </a:p>
          <a:p>
            <a:pPr marL="0" lvl="0" indent="0" algn="l" rtl="0">
              <a:spcBef>
                <a:spcPts val="1200"/>
              </a:spcBef>
              <a:spcAft>
                <a:spcPts val="0"/>
              </a:spcAft>
              <a:buNone/>
            </a:pPr>
            <a:r>
              <a:rPr lang="en" sz="1500" b="1" dirty="0">
                <a:solidFill>
                  <a:srgbClr val="000000"/>
                </a:solidFill>
              </a:rPr>
              <a:t>Sib Koom Tes</a:t>
            </a:r>
            <a:r>
              <a:rPr lang="en" sz="1500" dirty="0">
                <a:solidFill>
                  <a:srgbClr val="000000"/>
                </a:solidFill>
              </a:rPr>
              <a:t>- kev nqis tes ua hauj lwm nrog ib tus neeg txhawm rau los tsim qee yam</a:t>
            </a:r>
            <a:endParaRPr sz="1500" dirty="0">
              <a:solidFill>
                <a:srgbClr val="000000"/>
              </a:solidFill>
            </a:endParaRPr>
          </a:p>
          <a:p>
            <a:pPr marL="0" lvl="0" indent="0" algn="l" rtl="0">
              <a:spcBef>
                <a:spcPts val="1200"/>
              </a:spcBef>
              <a:spcAft>
                <a:spcPts val="0"/>
              </a:spcAft>
              <a:buNone/>
            </a:pPr>
            <a:r>
              <a:rPr lang="en" sz="1500" b="1" dirty="0">
                <a:solidFill>
                  <a:srgbClr val="000000"/>
                </a:solidFill>
              </a:rPr>
              <a:t>Pab Txhawb- </a:t>
            </a:r>
            <a:r>
              <a:rPr lang="en" sz="1500" dirty="0">
                <a:solidFill>
                  <a:srgbClr val="000000"/>
                </a:solidFill>
              </a:rPr>
              <a:t>pab ua los sis coj los rau </a:t>
            </a:r>
            <a:endParaRPr sz="1500" dirty="0">
              <a:solidFill>
                <a:srgbClr val="000000"/>
              </a:solidFill>
            </a:endParaRPr>
          </a:p>
          <a:p>
            <a:pPr marL="0" lvl="0" indent="0" algn="l" rtl="0">
              <a:spcBef>
                <a:spcPts val="1200"/>
              </a:spcBef>
              <a:spcAft>
                <a:spcPts val="0"/>
              </a:spcAft>
              <a:buNone/>
            </a:pPr>
            <a:r>
              <a:rPr lang="en" sz="1500" b="1" dirty="0">
                <a:solidFill>
                  <a:srgbClr val="000000"/>
                </a:solidFill>
              </a:rPr>
              <a:t>Lub Zeem Muag</a:t>
            </a:r>
            <a:r>
              <a:rPr lang="en" sz="1500" dirty="0">
                <a:solidFill>
                  <a:srgbClr val="000000"/>
                </a:solidFill>
              </a:rPr>
              <a:t>- piav qhia txog tib neeg txoj kev xav uas cov tsim tau npaj siab los tsim kev cuam tshuam rau ntiaj teb</a:t>
            </a:r>
            <a:endParaRPr sz="1500" dirty="0">
              <a:solidFill>
                <a:srgbClr val="000000"/>
              </a:solidFill>
            </a:endParaRPr>
          </a:p>
          <a:p>
            <a:pPr marL="0" lvl="0" indent="0" algn="l" rtl="0">
              <a:spcBef>
                <a:spcPts val="1200"/>
              </a:spcBef>
              <a:spcAft>
                <a:spcPts val="0"/>
              </a:spcAft>
              <a:buNone/>
            </a:pPr>
            <a:r>
              <a:rPr lang="en" sz="1500" b="1" dirty="0">
                <a:solidFill>
                  <a:srgbClr val="000000"/>
                </a:solidFill>
              </a:rPr>
              <a:t>Lub Hom Phiaj</a:t>
            </a:r>
            <a:r>
              <a:rPr lang="en" sz="1500" dirty="0">
                <a:solidFill>
                  <a:srgbClr val="000000"/>
                </a:solidFill>
              </a:rPr>
              <a:t>- sib tham txog lub hom phiaj thiab kev nqis tes ua ntawm lub zeem muag thiab tsim kev nkag siab ntawm tus kheej rau lub koom haum.</a:t>
            </a:r>
            <a:endParaRPr sz="1500" dirty="0">
              <a:solidFill>
                <a:srgbClr val="000000"/>
              </a:solidFill>
            </a:endParaRPr>
          </a:p>
          <a:p>
            <a:pPr marL="0" lvl="0" indent="0" algn="l" rtl="0">
              <a:spcBef>
                <a:spcPts val="1200"/>
              </a:spcBef>
              <a:spcAft>
                <a:spcPts val="0"/>
              </a:spcAft>
              <a:buNone/>
            </a:pPr>
            <a:r>
              <a:rPr lang="en" sz="1500" b="1" dirty="0">
                <a:solidFill>
                  <a:srgbClr val="000000"/>
                </a:solidFill>
              </a:rPr>
              <a:t>Qhov Muaj Nqis</a:t>
            </a:r>
            <a:r>
              <a:rPr lang="en" sz="1500" dirty="0">
                <a:solidFill>
                  <a:srgbClr val="000000"/>
                </a:solidFill>
              </a:rPr>
              <a:t>- ib tus neeg txiav txim siab txog yam tseem ceeb hauv lub neej</a:t>
            </a:r>
            <a:endParaRPr sz="1500" dirty="0">
              <a:solidFill>
                <a:srgbClr val="000000"/>
              </a:solidFill>
            </a:endParaRPr>
          </a:p>
          <a:p>
            <a:pPr marL="0" lvl="0" indent="0" algn="l" rtl="0">
              <a:spcBef>
                <a:spcPts val="1200"/>
              </a:spcBef>
              <a:spcAft>
                <a:spcPts val="0"/>
              </a:spcAft>
              <a:buNone/>
            </a:pPr>
            <a:endParaRPr sz="1500" dirty="0">
              <a:solidFill>
                <a:srgbClr val="000000"/>
              </a:solidFill>
            </a:endParaRPr>
          </a:p>
          <a:p>
            <a:pPr marL="0" lvl="0" indent="0" algn="l" rtl="0">
              <a:spcBef>
                <a:spcPts val="1200"/>
              </a:spcBef>
              <a:spcAft>
                <a:spcPts val="1200"/>
              </a:spcAft>
              <a:buNone/>
            </a:pPr>
            <a:endParaRPr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200" dirty="0"/>
              <a:t>Lub Hom Phiaj los sis Cov txiaj ntsig rau peb Txoj Kev C</a:t>
            </a:r>
            <a:r>
              <a:rPr lang="en-US" sz="2200" dirty="0"/>
              <a:t>o</a:t>
            </a:r>
            <a:r>
              <a:rPr lang="en" sz="2200" dirty="0"/>
              <a:t>b Qhia</a:t>
            </a:r>
            <a:endParaRPr sz="2200" dirty="0"/>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b="1" dirty="0">
                <a:latin typeface="Playfair Display"/>
                <a:ea typeface="Playfair Display"/>
                <a:cs typeface="Playfair Display"/>
                <a:sym typeface="Playfair Display"/>
              </a:rPr>
              <a:t>Hnub no peb yuav tsim Lub Zeem Muag thiab Lub Hom Phiaj cov lus rau peb Pawg Sab Laj Ntawm Pej Xeem. Qhov no yuav ua tiav kev sib koom tes kom ntseeg tau tias nws tau tsim nyob rau hauv ib txoj hauv kev uas haum raws cov tswv cuab qhov muaj nqis</a:t>
            </a:r>
            <a:r>
              <a:rPr lang="en" sz="2100" b="1" dirty="0">
                <a:latin typeface="Playfair Display"/>
                <a:ea typeface="Playfair Display"/>
                <a:cs typeface="Playfair Display"/>
                <a:sym typeface="Playfair Display"/>
              </a:rPr>
              <a:t>.</a:t>
            </a:r>
            <a:endParaRPr sz="2100" b="1" dirty="0">
              <a:latin typeface="Playfair Display"/>
              <a:ea typeface="Playfair Display"/>
              <a:cs typeface="Playfair Display"/>
              <a:sym typeface="Playfair Display"/>
            </a:endParaRPr>
          </a:p>
          <a:p>
            <a:pPr marL="0" lvl="0" indent="0" algn="l" rtl="0">
              <a:spcBef>
                <a:spcPts val="1200"/>
              </a:spcBef>
              <a:spcAft>
                <a:spcPts val="0"/>
              </a:spcAft>
              <a:buNone/>
            </a:pPr>
            <a:r>
              <a:rPr lang="en" sz="2000" b="1" dirty="0">
                <a:latin typeface="Playfair Display"/>
                <a:ea typeface="Playfair Display"/>
                <a:cs typeface="Playfair Display"/>
                <a:sym typeface="Playfair Display"/>
              </a:rPr>
              <a:t>Qhov no yuav pab coj peb txoj hauj lwm thiab ua rau peb tsom mus rau qhov kev hloov pauv uas peb xav tau hauv peb lub zej zog.</a:t>
            </a:r>
            <a:endParaRPr sz="2000" b="1" dirty="0">
              <a:latin typeface="Playfair Display"/>
              <a:ea typeface="Playfair Display"/>
              <a:cs typeface="Playfair Display"/>
              <a:sym typeface="Playfair Display"/>
            </a:endParaRPr>
          </a:p>
          <a:p>
            <a:pPr marL="0" lvl="0" indent="0" algn="l" rtl="0">
              <a:spcBef>
                <a:spcPts val="1200"/>
              </a:spcBef>
              <a:spcAft>
                <a:spcPts val="1200"/>
              </a:spcAft>
              <a:buNone/>
            </a:pPr>
            <a:endParaRPr sz="2300" b="1" dirty="0">
              <a:latin typeface="Playfair Display"/>
              <a:ea typeface="Playfair Display"/>
              <a:cs typeface="Playfair Display"/>
              <a:sym typeface="Playfair Display"/>
            </a:endParaRPr>
          </a:p>
        </p:txBody>
      </p:sp>
      <p:pic>
        <p:nvPicPr>
          <p:cNvPr id="101" name="Google Shape;101;p19"/>
          <p:cNvPicPr preferRelativeResize="0"/>
          <p:nvPr/>
        </p:nvPicPr>
        <p:blipFill>
          <a:blip r:embed="rId3">
            <a:alphaModFix/>
          </a:blip>
          <a:stretch>
            <a:fillRect/>
          </a:stretch>
        </p:blipFill>
        <p:spPr>
          <a:xfrm>
            <a:off x="3024175" y="3484713"/>
            <a:ext cx="3095625" cy="1476375"/>
          </a:xfrm>
          <a:prstGeom prst="rect">
            <a:avLst/>
          </a:prstGeom>
          <a:noFill/>
          <a:ln>
            <a:noFill/>
          </a:ln>
        </p:spPr>
      </p:pic>
      <p:sp>
        <p:nvSpPr>
          <p:cNvPr id="4" name="Rectangle 3">
            <a:extLst>
              <a:ext uri="{FF2B5EF4-FFF2-40B4-BE49-F238E27FC236}">
                <a16:creationId xmlns:a16="http://schemas.microsoft.com/office/drawing/2014/main" id="{9C8C4AF2-D42A-446C-9CF2-964A3352646D}"/>
              </a:ext>
            </a:extLst>
          </p:cNvPr>
          <p:cNvSpPr/>
          <p:nvPr/>
        </p:nvSpPr>
        <p:spPr>
          <a:xfrm>
            <a:off x="3361765" y="3991025"/>
            <a:ext cx="665629" cy="356347"/>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Lub</a:t>
            </a:r>
            <a:r>
              <a:rPr lang="en-US" sz="800" dirty="0"/>
              <a:t> </a:t>
            </a:r>
            <a:r>
              <a:rPr lang="en-US" sz="800" dirty="0" err="1"/>
              <a:t>Zeem</a:t>
            </a:r>
            <a:endParaRPr lang="en-US" sz="800" dirty="0"/>
          </a:p>
          <a:p>
            <a:pPr algn="ctr"/>
            <a:r>
              <a:rPr lang="en-US" sz="800" dirty="0"/>
              <a:t> </a:t>
            </a:r>
            <a:r>
              <a:rPr lang="en-US" sz="800" dirty="0" err="1"/>
              <a:t>Muag</a:t>
            </a:r>
            <a:endParaRPr lang="en-US" sz="800" dirty="0"/>
          </a:p>
        </p:txBody>
      </p:sp>
      <p:sp>
        <p:nvSpPr>
          <p:cNvPr id="8" name="Rectangle 7">
            <a:extLst>
              <a:ext uri="{FF2B5EF4-FFF2-40B4-BE49-F238E27FC236}">
                <a16:creationId xmlns:a16="http://schemas.microsoft.com/office/drawing/2014/main" id="{5F9DECD9-EB86-421C-9046-996FA765F403}"/>
              </a:ext>
            </a:extLst>
          </p:cNvPr>
          <p:cNvSpPr/>
          <p:nvPr/>
        </p:nvSpPr>
        <p:spPr>
          <a:xfrm>
            <a:off x="4239172" y="3991025"/>
            <a:ext cx="665629" cy="356347"/>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Lub</a:t>
            </a:r>
            <a:r>
              <a:rPr lang="en-US" sz="800" dirty="0"/>
              <a:t> </a:t>
            </a:r>
            <a:r>
              <a:rPr lang="en-US" sz="800" dirty="0" err="1"/>
              <a:t>Hom</a:t>
            </a:r>
            <a:r>
              <a:rPr lang="en-US" sz="800" dirty="0"/>
              <a:t> </a:t>
            </a:r>
            <a:r>
              <a:rPr lang="en-US" sz="800" dirty="0" err="1"/>
              <a:t>Phiaj</a:t>
            </a:r>
            <a:endParaRPr lang="en-US" sz="800" dirty="0"/>
          </a:p>
        </p:txBody>
      </p:sp>
      <p:sp>
        <p:nvSpPr>
          <p:cNvPr id="9" name="Rectangle 8">
            <a:extLst>
              <a:ext uri="{FF2B5EF4-FFF2-40B4-BE49-F238E27FC236}">
                <a16:creationId xmlns:a16="http://schemas.microsoft.com/office/drawing/2014/main" id="{1540A83D-6BE2-4757-A458-C6099CA505B3}"/>
              </a:ext>
            </a:extLst>
          </p:cNvPr>
          <p:cNvSpPr/>
          <p:nvPr/>
        </p:nvSpPr>
        <p:spPr>
          <a:xfrm>
            <a:off x="5116579" y="4105325"/>
            <a:ext cx="665629" cy="356347"/>
          </a:xfrm>
          <a:prstGeom prst="rect">
            <a:avLst/>
          </a:prstGeom>
          <a:solidFill>
            <a:schemeClr val="accent1">
              <a:lumMod val="75000"/>
              <a:lumOff val="25000"/>
            </a:schemeClr>
          </a:solidFill>
          <a:ln>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Qhov</a:t>
            </a:r>
            <a:r>
              <a:rPr lang="en-US" sz="800" dirty="0"/>
              <a:t> </a:t>
            </a:r>
            <a:r>
              <a:rPr lang="en-US" sz="800" dirty="0" err="1"/>
              <a:t>Muaj</a:t>
            </a:r>
            <a:r>
              <a:rPr lang="en-US" sz="800" dirty="0"/>
              <a:t> </a:t>
            </a:r>
            <a:r>
              <a:rPr lang="en-US" sz="800" dirty="0" err="1"/>
              <a:t>Nqis</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Vim li cas, Yuav ua li cas, Dab tsi?</a:t>
            </a:r>
            <a:endParaRPr sz="2400" dirty="0"/>
          </a:p>
        </p:txBody>
      </p:sp>
      <p:sp>
        <p:nvSpPr>
          <p:cNvPr id="107" name="Google Shape;107;p20"/>
          <p:cNvSpPr txBox="1">
            <a:spLocks noGrp="1"/>
          </p:cNvSpPr>
          <p:nvPr>
            <p:ph type="body" idx="1"/>
          </p:nvPr>
        </p:nvSpPr>
        <p:spPr>
          <a:xfrm>
            <a:off x="311700" y="1152475"/>
            <a:ext cx="4202100" cy="33852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rgbClr val="000000"/>
              </a:buClr>
              <a:buSzPts val="1800"/>
              <a:buAutoNum type="arabicPeriod"/>
            </a:pPr>
            <a:r>
              <a:rPr lang="en" sz="1600" dirty="0">
                <a:solidFill>
                  <a:srgbClr val="000000"/>
                </a:solidFill>
              </a:rPr>
              <a:t>"</a:t>
            </a:r>
            <a:r>
              <a:rPr lang="en" sz="1600" b="1" dirty="0">
                <a:solidFill>
                  <a:srgbClr val="000000"/>
                </a:solidFill>
              </a:rPr>
              <a:t>Vim li cas</a:t>
            </a:r>
            <a:r>
              <a:rPr lang="en" sz="1600" dirty="0">
                <a:solidFill>
                  <a:srgbClr val="000000"/>
                </a:solidFill>
              </a:rPr>
              <a:t>"Yuav ib txwm kev tsav txoj hauj lwm no nrog lub zeem muag hauv siab tsim nrog peb qhov muaj nqis. </a:t>
            </a:r>
            <a:endParaRPr sz="1600" dirty="0">
              <a:solidFill>
                <a:srgbClr val="000000"/>
              </a:solidFill>
            </a:endParaRPr>
          </a:p>
          <a:p>
            <a:pPr marL="457200" lvl="0" indent="-342900" algn="just" rtl="0">
              <a:spcBef>
                <a:spcPts val="0"/>
              </a:spcBef>
              <a:spcAft>
                <a:spcPts val="0"/>
              </a:spcAft>
              <a:buClr>
                <a:srgbClr val="000000"/>
              </a:buClr>
              <a:buSzPts val="1800"/>
              <a:buAutoNum type="arabicPeriod"/>
            </a:pPr>
            <a:r>
              <a:rPr lang="en" sz="1600" dirty="0">
                <a:solidFill>
                  <a:srgbClr val="000000"/>
                </a:solidFill>
              </a:rPr>
              <a:t>"</a:t>
            </a:r>
            <a:r>
              <a:rPr lang="en" sz="1600" b="1" dirty="0">
                <a:solidFill>
                  <a:srgbClr val="000000"/>
                </a:solidFill>
              </a:rPr>
              <a:t>Yuav ua li cas</a:t>
            </a:r>
            <a:r>
              <a:rPr lang="en" sz="1600" dirty="0">
                <a:solidFill>
                  <a:srgbClr val="000000"/>
                </a:solidFill>
              </a:rPr>
              <a:t>"Yuav suav nrog peb cov lus tshaj tawm ntawm lub hom phiaj thiab lub hom phiaj kom ua tiav hauv cov txheej txheem no.</a:t>
            </a:r>
            <a:endParaRPr sz="1600" dirty="0">
              <a:solidFill>
                <a:srgbClr val="000000"/>
              </a:solidFill>
            </a:endParaRPr>
          </a:p>
          <a:p>
            <a:pPr marL="457200" lvl="0" indent="-342900" algn="just" rtl="0">
              <a:spcBef>
                <a:spcPts val="0"/>
              </a:spcBef>
              <a:spcAft>
                <a:spcPts val="0"/>
              </a:spcAft>
              <a:buClr>
                <a:srgbClr val="000000"/>
              </a:buClr>
              <a:buSzPts val="1800"/>
              <a:buAutoNum type="arabicPeriod"/>
            </a:pPr>
            <a:r>
              <a:rPr lang="en" sz="1600" dirty="0">
                <a:solidFill>
                  <a:srgbClr val="000000"/>
                </a:solidFill>
              </a:rPr>
              <a:t>"</a:t>
            </a:r>
            <a:r>
              <a:rPr lang="en" sz="1600" b="1" dirty="0">
                <a:solidFill>
                  <a:srgbClr val="000000"/>
                </a:solidFill>
              </a:rPr>
              <a:t>Dab tsi</a:t>
            </a:r>
            <a:r>
              <a:rPr lang="en" sz="1600" dirty="0">
                <a:solidFill>
                  <a:srgbClr val="000000"/>
                </a:solidFill>
              </a:rPr>
              <a:t>"Yog cov khoom uas peb yuav tsim nyob rau thaum kawg ua ke. </a:t>
            </a:r>
            <a:endParaRPr sz="1600" dirty="0">
              <a:solidFill>
                <a:srgbClr val="000000"/>
              </a:solidFill>
            </a:endParaRPr>
          </a:p>
          <a:p>
            <a:pPr marL="457200" lvl="0" indent="0" algn="just" rtl="0">
              <a:spcBef>
                <a:spcPts val="1200"/>
              </a:spcBef>
              <a:spcAft>
                <a:spcPts val="1200"/>
              </a:spcAft>
              <a:buNone/>
            </a:pPr>
            <a:r>
              <a:rPr lang="en" sz="1600" b="1" dirty="0">
                <a:solidFill>
                  <a:srgbClr val="000000"/>
                </a:solidFill>
              </a:rPr>
              <a:t>Cov no yog Cov Tswv Yim Loj!</a:t>
            </a:r>
            <a:endParaRPr sz="1600" b="1" dirty="0">
              <a:solidFill>
                <a:srgbClr val="000000"/>
              </a:solidFill>
            </a:endParaRPr>
          </a:p>
        </p:txBody>
      </p:sp>
      <p:pic>
        <p:nvPicPr>
          <p:cNvPr id="108" name="Google Shape;108;p20"/>
          <p:cNvPicPr preferRelativeResize="0"/>
          <p:nvPr/>
        </p:nvPicPr>
        <p:blipFill>
          <a:blip r:embed="rId3">
            <a:alphaModFix/>
          </a:blip>
          <a:stretch>
            <a:fillRect/>
          </a:stretch>
        </p:blipFill>
        <p:spPr>
          <a:xfrm>
            <a:off x="5151525" y="1152475"/>
            <a:ext cx="2961650" cy="265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Disney muaj lub zeem muag meej thiab lub hom phiaj ... </a:t>
            </a:r>
            <a:endParaRPr sz="2400" dirty="0"/>
          </a:p>
        </p:txBody>
      </p:sp>
      <p:sp>
        <p:nvSpPr>
          <p:cNvPr id="114" name="Google Shape;114;p21"/>
          <p:cNvSpPr txBox="1">
            <a:spLocks noGrp="1"/>
          </p:cNvSpPr>
          <p:nvPr>
            <p:ph type="body" idx="1"/>
          </p:nvPr>
        </p:nvSpPr>
        <p:spPr>
          <a:xfrm>
            <a:off x="311700" y="1017450"/>
            <a:ext cx="8520600" cy="3416400"/>
          </a:xfrm>
          <a:prstGeom prst="rect">
            <a:avLst/>
          </a:prstGeom>
        </p:spPr>
        <p:txBody>
          <a:bodyPr spcFirstLastPara="1" wrap="square" lIns="91425" tIns="91425" rIns="91425" bIns="91425" anchor="t" anchorCtr="0">
            <a:normAutofit fontScale="25000" lnSpcReduction="20000"/>
          </a:bodyPr>
          <a:lstStyle/>
          <a:p>
            <a:pPr marL="723900" lvl="0" indent="-247650" algn="l" rtl="0">
              <a:spcBef>
                <a:spcPts val="3500"/>
              </a:spcBef>
              <a:spcAft>
                <a:spcPts val="0"/>
              </a:spcAft>
              <a:buClr>
                <a:srgbClr val="444444"/>
              </a:buClr>
              <a:buSzPct val="66666"/>
              <a:buFont typeface="Arial"/>
              <a:buAutoNum type="arabicPeriod"/>
            </a:pPr>
            <a:endParaRPr dirty="0"/>
          </a:p>
          <a:p>
            <a:pPr marL="0" lvl="0" indent="0" algn="l" rtl="0">
              <a:spcBef>
                <a:spcPts val="4000"/>
              </a:spcBef>
              <a:spcAft>
                <a:spcPts val="0"/>
              </a:spcAft>
              <a:buNone/>
            </a:pPr>
            <a:endParaRPr dirty="0"/>
          </a:p>
          <a:p>
            <a:pPr marL="0" lvl="0" indent="0" algn="l" rtl="0">
              <a:spcBef>
                <a:spcPts val="4000"/>
              </a:spcBef>
              <a:spcAft>
                <a:spcPts val="0"/>
              </a:spcAft>
              <a:buNone/>
            </a:pPr>
            <a:endParaRPr dirty="0"/>
          </a:p>
          <a:p>
            <a:pPr marL="0" lvl="0" indent="0" algn="l" rtl="0">
              <a:spcBef>
                <a:spcPts val="4000"/>
              </a:spcBef>
              <a:spcAft>
                <a:spcPts val="0"/>
              </a:spcAft>
              <a:buNone/>
            </a:pPr>
            <a:endParaRPr dirty="0"/>
          </a:p>
          <a:p>
            <a:pPr marL="0" lvl="0" indent="0" algn="l" rtl="0">
              <a:spcBef>
                <a:spcPts val="4000"/>
              </a:spcBef>
              <a:spcAft>
                <a:spcPts val="0"/>
              </a:spcAft>
              <a:buNone/>
            </a:pPr>
            <a:endParaRPr dirty="0"/>
          </a:p>
          <a:p>
            <a:pPr marL="0" lvl="0" indent="0" algn="l" rtl="0">
              <a:spcBef>
                <a:spcPts val="4000"/>
              </a:spcBef>
              <a:spcAft>
                <a:spcPts val="0"/>
              </a:spcAft>
              <a:buNone/>
            </a:pPr>
            <a:r>
              <a:rPr lang="en" sz="7850" u="sng" dirty="0">
                <a:solidFill>
                  <a:srgbClr val="0000FF"/>
                </a:solidFill>
                <a:highlight>
                  <a:srgbClr val="FFFFFF"/>
                </a:highlight>
                <a:latin typeface="Roboto"/>
                <a:ea typeface="Roboto"/>
                <a:cs typeface="Roboto"/>
                <a:sym typeface="Roboto"/>
                <a:hlinkClick r:id="rId3">
                  <a:extLst>
                    <a:ext uri="{A12FA001-AC4F-418D-AE19-62706E023703}">
                      <ahyp:hlinkClr xmlns:ahyp="http://schemas.microsoft.com/office/drawing/2018/hyperlinkcolor" val="tx"/>
                    </a:ext>
                  </a:extLst>
                </a:hlinkClick>
              </a:rPr>
              <a:t>Disney 50th Txwm xyoos(Anniversary)</a:t>
            </a:r>
            <a:endParaRPr sz="12250" dirty="0">
              <a:solidFill>
                <a:srgbClr val="0000FF"/>
              </a:solidFill>
              <a:highlight>
                <a:srgbClr val="FFFFFF"/>
              </a:highlight>
              <a:latin typeface="Roboto"/>
              <a:ea typeface="Roboto"/>
              <a:cs typeface="Roboto"/>
              <a:sym typeface="Roboto"/>
            </a:endParaRPr>
          </a:p>
          <a:p>
            <a:pPr marL="0" lvl="0" indent="0" algn="l" rtl="0">
              <a:spcBef>
                <a:spcPts val="4000"/>
              </a:spcBef>
              <a:spcAft>
                <a:spcPts val="0"/>
              </a:spcAft>
              <a:buNone/>
            </a:pPr>
            <a:endParaRPr sz="1050" dirty="0">
              <a:highlight>
                <a:srgbClr val="FFFFFF"/>
              </a:highlight>
              <a:latin typeface="Roboto"/>
              <a:ea typeface="Roboto"/>
              <a:cs typeface="Roboto"/>
              <a:sym typeface="Roboto"/>
            </a:endParaRPr>
          </a:p>
          <a:p>
            <a:pPr marL="0" lvl="0" indent="0" algn="l" rtl="0">
              <a:spcBef>
                <a:spcPts val="4000"/>
              </a:spcBef>
              <a:spcAft>
                <a:spcPts val="0"/>
              </a:spcAft>
              <a:buNone/>
            </a:pPr>
            <a:endParaRPr dirty="0"/>
          </a:p>
          <a:p>
            <a:pPr marL="0" lvl="0" indent="0" algn="l" rtl="0">
              <a:spcBef>
                <a:spcPts val="4000"/>
              </a:spcBef>
              <a:spcAft>
                <a:spcPts val="0"/>
              </a:spcAft>
              <a:buNone/>
            </a:pPr>
            <a:r>
              <a:rPr lang="en" sz="1050" u="sng" dirty="0">
                <a:solidFill>
                  <a:srgbClr val="1155CC"/>
                </a:solidFill>
                <a:highlight>
                  <a:srgbClr val="FFFFFF"/>
                </a:highlight>
                <a:latin typeface="Roboto"/>
                <a:ea typeface="Roboto"/>
                <a:cs typeface="Roboto"/>
                <a:sym typeface="Roboto"/>
                <a:hlinkClick r:id="rId3">
                  <a:extLst>
                    <a:ext uri="{A12FA001-AC4F-418D-AE19-62706E023703}">
                      <ahyp:hlinkClr xmlns:ahyp="http://schemas.microsoft.com/office/drawing/2018/hyperlinkcolor" val="tx"/>
                    </a:ext>
                  </a:extLst>
                </a:hlinkClick>
              </a:rPr>
              <a:t>0th Kev Ua Kev Zoo Siab Pib Lub Kaum Hli 1st</a:t>
            </a:r>
            <a:endParaRPr dirty="0"/>
          </a:p>
          <a:p>
            <a:pPr marL="0" lvl="0" indent="0" algn="l" rtl="0">
              <a:spcBef>
                <a:spcPts val="4000"/>
              </a:spcBef>
              <a:spcAft>
                <a:spcPts val="1200"/>
              </a:spcAft>
              <a:buNone/>
            </a:pPr>
            <a:r>
              <a:rPr lang="en" dirty="0"/>
              <a:t> </a:t>
            </a:r>
            <a:endParaRPr dirty="0"/>
          </a:p>
        </p:txBody>
      </p:sp>
      <p:pic>
        <p:nvPicPr>
          <p:cNvPr id="115" name="Google Shape;115;p21"/>
          <p:cNvPicPr preferRelativeResize="0"/>
          <p:nvPr/>
        </p:nvPicPr>
        <p:blipFill>
          <a:blip r:embed="rId4">
            <a:alphaModFix/>
          </a:blip>
          <a:stretch>
            <a:fillRect/>
          </a:stretch>
        </p:blipFill>
        <p:spPr>
          <a:xfrm>
            <a:off x="2123175" y="1097750"/>
            <a:ext cx="4897650" cy="2793850"/>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2618</Words>
  <Application>Microsoft Office PowerPoint</Application>
  <PresentationFormat>On-screen Show (16:9)</PresentationFormat>
  <Paragraphs>178</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Playfair Display</vt:lpstr>
      <vt:lpstr>Times New Roman</vt:lpstr>
      <vt:lpstr>Lato</vt:lpstr>
      <vt:lpstr>Roboto</vt:lpstr>
      <vt:lpstr>Arial</vt:lpstr>
      <vt:lpstr>Coral</vt:lpstr>
      <vt:lpstr>Txhim Kho Lub Hom Phiaj thiab Lub Zeem Muag</vt:lpstr>
      <vt:lpstr> Wendy Hernandez</vt:lpstr>
      <vt:lpstr>Mike Espinoza</vt:lpstr>
      <vt:lpstr>Txheej txheem (Agenda)</vt:lpstr>
      <vt:lpstr>Yog li, ua ntej peb pib, cia peb ntsuam xyuas peb cov kev cai ...</vt:lpstr>
      <vt:lpstr>Lus (Vocabulary)</vt:lpstr>
      <vt:lpstr>Lub Hom Phiaj los sis Cov txiaj ntsig rau peb Txoj Kev Cob Qhia</vt:lpstr>
      <vt:lpstr>Vim li cas, Yuav ua li cas, Dab tsi?</vt:lpstr>
      <vt:lpstr>Disney muaj lub zeem muag meej thiab lub hom phiaj ... </vt:lpstr>
      <vt:lpstr>Disney Lub Zeem Muag  </vt:lpstr>
      <vt:lpstr>Vim li cas Lub Zeem Muag &amp; Lub Hom Phiaj tseem ceeb rau peb?</vt:lpstr>
      <vt:lpstr>Vim Li Cas Lub Zeem Muag &amp; Lub Hom Phiaj tseem ceeb rau Peb?</vt:lpstr>
      <vt:lpstr>Vim Li Cas Lub Zeem Muag &amp; Lub Hom Phiaj tseem ceeb rau Peb?</vt:lpstr>
      <vt:lpstr>Koj puas tau npaj phiaj xwm kev mus ncig los sis dej num ntawm tsev neeg?</vt:lpstr>
      <vt:lpstr>Cia Tsim Peb Lub Zeem Muag</vt:lpstr>
      <vt:lpstr>Piv Xwv Kev Kos Duab ntawm Lub Zeem Muag</vt:lpstr>
      <vt:lpstr>Tsim koj lub zeem muag hauv lub npov (box) hauv qab no</vt:lpstr>
      <vt:lpstr>Hauj lwm Ntawm Pab Pawg Lub Zeem Muag</vt:lpstr>
      <vt:lpstr>Piav Qhia Tag Nrho Pab Pawg</vt:lpstr>
      <vt:lpstr>Txhim Kho Peb Lub Hom Phiaj Cov Nqe Lus</vt:lpstr>
      <vt:lpstr>Piv Txwv Nqe Lus Hais Txog Lub Hom Phiaj</vt:lpstr>
      <vt:lpstr>Pab Pawg Tsim Lub Hom Phiaj Kab Lus </vt:lpstr>
      <vt:lpstr>Txheeb Xyuas Qhov Ua Tau Zoo thiab Kev Npaj Ntawm Pab Pawg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modified xsi:type="dcterms:W3CDTF">2021-08-16T02:53:56Z</dcterms:modified>
  <cp:category/>
</cp:coreProperties>
</file>