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772400" cy="1008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xiong" initials="K" lastIdx="21" clrIdx="0">
    <p:extLst>
      <p:ext uri="{19B8F6BF-5375-455C-9EA6-DF929625EA0E}">
        <p15:presenceInfo xmlns:p15="http://schemas.microsoft.com/office/powerpoint/2012/main" userId="Kaxi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43F"/>
    <a:srgbClr val="52A021"/>
    <a:srgbClr val="69C4AA"/>
    <a:srgbClr val="C4863B"/>
    <a:srgbClr val="C4A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28"/>
    <p:restoredTop sz="94608"/>
  </p:normalViewPr>
  <p:slideViewPr>
    <p:cSldViewPr snapToGrid="0" snapToObjects="1">
      <p:cViewPr>
        <p:scale>
          <a:sx n="100" d="100"/>
          <a:sy n="100" d="100"/>
        </p:scale>
        <p:origin x="1008" y="-2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51069"/>
            <a:ext cx="6606540" cy="351231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98832"/>
            <a:ext cx="5829300" cy="243573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7122"/>
            <a:ext cx="1675924" cy="85495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7122"/>
            <a:ext cx="4930616" cy="8549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15138"/>
            <a:ext cx="6703695" cy="419656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51400"/>
            <a:ext cx="6703695" cy="220687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7125"/>
            <a:ext cx="6703695" cy="194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73100"/>
            <a:ext cx="3288089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85128"/>
            <a:ext cx="3288089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73100"/>
            <a:ext cx="3304282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85128"/>
            <a:ext cx="3304282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52568"/>
            <a:ext cx="3934778" cy="716941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52568"/>
            <a:ext cx="3934778" cy="716941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7125"/>
            <a:ext cx="6703695" cy="19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85613"/>
            <a:ext cx="6703695" cy="640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50605"/>
            <a:ext cx="2623185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mailto:hlapfo@gmail.com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CCA45C6E-5E08-1943-8180-09BC3CB30F82}"/>
              </a:ext>
            </a:extLst>
          </p:cNvPr>
          <p:cNvSpPr/>
          <p:nvPr/>
        </p:nvSpPr>
        <p:spPr>
          <a:xfrm rot="4529511">
            <a:off x="3662599" y="3001176"/>
            <a:ext cx="1669606" cy="919652"/>
          </a:xfrm>
          <a:prstGeom prst="lightningBol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D5272F79-8770-F842-8FE9-DCFAA53E9588}"/>
              </a:ext>
            </a:extLst>
          </p:cNvPr>
          <p:cNvSpPr/>
          <p:nvPr/>
        </p:nvSpPr>
        <p:spPr>
          <a:xfrm rot="160710">
            <a:off x="2682243" y="2731966"/>
            <a:ext cx="973399" cy="1639125"/>
          </a:xfrm>
          <a:prstGeom prst="lightningBol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DFF74FBD-CD5C-634B-A46B-104A4BB184C3}"/>
              </a:ext>
            </a:extLst>
          </p:cNvPr>
          <p:cNvSpPr/>
          <p:nvPr/>
        </p:nvSpPr>
        <p:spPr>
          <a:xfrm rot="20765751">
            <a:off x="2407986" y="4196307"/>
            <a:ext cx="421226" cy="765655"/>
          </a:xfrm>
          <a:prstGeom prst="lightningBol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C710B240-494C-2148-B8CD-6B33EC16033D}"/>
              </a:ext>
            </a:extLst>
          </p:cNvPr>
          <p:cNvSpPr/>
          <p:nvPr/>
        </p:nvSpPr>
        <p:spPr>
          <a:xfrm rot="18000843">
            <a:off x="1882744" y="5877863"/>
            <a:ext cx="1073236" cy="548817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CD932F82-7194-F845-8725-28BDB8B015CF}"/>
              </a:ext>
            </a:extLst>
          </p:cNvPr>
          <p:cNvSpPr/>
          <p:nvPr/>
        </p:nvSpPr>
        <p:spPr>
          <a:xfrm rot="9769914">
            <a:off x="5154492" y="5792191"/>
            <a:ext cx="609929" cy="52913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2A4539-A0B9-704D-92A6-E69A614F244F}"/>
              </a:ext>
            </a:extLst>
          </p:cNvPr>
          <p:cNvSpPr/>
          <p:nvPr/>
        </p:nvSpPr>
        <p:spPr>
          <a:xfrm>
            <a:off x="742943" y="3487401"/>
            <a:ext cx="1676400" cy="1299368"/>
          </a:xfrm>
          <a:prstGeom prst="roundRec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2B34D7-A25D-1145-B4B4-D7AECD8E25BA}"/>
              </a:ext>
            </a:extLst>
          </p:cNvPr>
          <p:cNvSpPr/>
          <p:nvPr/>
        </p:nvSpPr>
        <p:spPr>
          <a:xfrm>
            <a:off x="333377" y="5483272"/>
            <a:ext cx="1714500" cy="11469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396678-9F96-B94E-8079-6936BD50CF93}"/>
              </a:ext>
            </a:extLst>
          </p:cNvPr>
          <p:cNvSpPr/>
          <p:nvPr/>
        </p:nvSpPr>
        <p:spPr>
          <a:xfrm>
            <a:off x="4476757" y="1549111"/>
            <a:ext cx="1809754" cy="1256457"/>
          </a:xfrm>
          <a:prstGeom prst="roundRec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76EE89-967A-2343-8A55-DCD3D07EAA81}"/>
              </a:ext>
            </a:extLst>
          </p:cNvPr>
          <p:cNvSpPr/>
          <p:nvPr/>
        </p:nvSpPr>
        <p:spPr>
          <a:xfrm>
            <a:off x="5392519" y="3544306"/>
            <a:ext cx="1676400" cy="12612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C8D754-5FBF-F148-9486-040B1E569717}"/>
              </a:ext>
            </a:extLst>
          </p:cNvPr>
          <p:cNvSpPr/>
          <p:nvPr/>
        </p:nvSpPr>
        <p:spPr>
          <a:xfrm>
            <a:off x="5676899" y="5483272"/>
            <a:ext cx="1676400" cy="11469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B57FDE-0977-9B44-A01B-8BBD15FE43AB}"/>
              </a:ext>
            </a:extLst>
          </p:cNvPr>
          <p:cNvSpPr/>
          <p:nvPr/>
        </p:nvSpPr>
        <p:spPr>
          <a:xfrm>
            <a:off x="1543041" y="1549112"/>
            <a:ext cx="1752604" cy="12564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0078F2-5164-BA44-9D36-A9EA95494462}"/>
              </a:ext>
            </a:extLst>
          </p:cNvPr>
          <p:cNvSpPr/>
          <p:nvPr/>
        </p:nvSpPr>
        <p:spPr>
          <a:xfrm>
            <a:off x="2669951" y="4288928"/>
            <a:ext cx="2547951" cy="23482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E4C0B-0862-7943-A847-857D6AF3A88C}"/>
              </a:ext>
            </a:extLst>
          </p:cNvPr>
          <p:cNvSpPr txBox="1"/>
          <p:nvPr/>
        </p:nvSpPr>
        <p:spPr>
          <a:xfrm>
            <a:off x="533400" y="6187281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dawb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0A4C8-DDD4-5F44-9117-2ED6DE59DB34}"/>
              </a:ext>
            </a:extLst>
          </p:cNvPr>
          <p:cNvSpPr txBox="1"/>
          <p:nvPr/>
        </p:nvSpPr>
        <p:spPr>
          <a:xfrm>
            <a:off x="857249" y="3907898"/>
            <a:ext cx="144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Tsim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cuam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rau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tub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ntxhais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tshiab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8E3D4-F64B-8543-B39F-F1F71E686530}"/>
              </a:ext>
            </a:extLst>
          </p:cNvPr>
          <p:cNvSpPr txBox="1"/>
          <p:nvPr/>
        </p:nvSpPr>
        <p:spPr>
          <a:xfrm>
            <a:off x="1523984" y="2116780"/>
            <a:ext cx="1924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Kev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Txuas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nrog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46400-BC33-F54A-BB0B-B6CE1792A657}"/>
              </a:ext>
            </a:extLst>
          </p:cNvPr>
          <p:cNvSpPr txBox="1"/>
          <p:nvPr/>
        </p:nvSpPr>
        <p:spPr>
          <a:xfrm>
            <a:off x="4552951" y="2053686"/>
            <a:ext cx="161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Ua kom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Hnov</a:t>
            </a:r>
            <a:r>
              <a:rPr lang="pl-PL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koj lub suab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DE59D-538F-C040-8675-9835C0C874C9}"/>
              </a:ext>
            </a:extLst>
          </p:cNvPr>
          <p:cNvSpPr txBox="1"/>
          <p:nvPr/>
        </p:nvSpPr>
        <p:spPr>
          <a:xfrm>
            <a:off x="5546767" y="4119997"/>
            <a:ext cx="1447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Yuav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tsum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yog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zoo (Super)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F50E2-0E7D-CF4B-A560-35197C4BE9E7}"/>
              </a:ext>
            </a:extLst>
          </p:cNvPr>
          <p:cNvSpPr txBox="1"/>
          <p:nvPr/>
        </p:nvSpPr>
        <p:spPr>
          <a:xfrm>
            <a:off x="5791199" y="5941060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58C0C-6AB6-F348-9944-98A34B919203}"/>
              </a:ext>
            </a:extLst>
          </p:cNvPr>
          <p:cNvSpPr txBox="1"/>
          <p:nvPr/>
        </p:nvSpPr>
        <p:spPr>
          <a:xfrm>
            <a:off x="2934244" y="4796123"/>
            <a:ext cx="2095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Ua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kom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Tsev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2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Zoo Mus </a:t>
            </a:r>
            <a:r>
              <a:rPr lang="en-US" sz="22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Ntxiv</a:t>
            </a:r>
            <a:endParaRPr lang="en-US" sz="22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7" name="Graphic 16" descr="Cheers with solid fill">
            <a:extLst>
              <a:ext uri="{FF2B5EF4-FFF2-40B4-BE49-F238E27FC236}">
                <a16:creationId xmlns:a16="http://schemas.microsoft.com/office/drawing/2014/main" id="{5926377E-91B1-684D-8AF2-9C1DAE04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87" y="5069618"/>
            <a:ext cx="1097741" cy="1097741"/>
          </a:xfrm>
          <a:prstGeom prst="rect">
            <a:avLst/>
          </a:prstGeom>
        </p:spPr>
      </p:pic>
      <p:pic>
        <p:nvPicPr>
          <p:cNvPr id="22" name="Graphic 21" descr="Blockchain with solid fill">
            <a:extLst>
              <a:ext uri="{FF2B5EF4-FFF2-40B4-BE49-F238E27FC236}">
                <a16:creationId xmlns:a16="http://schemas.microsoft.com/office/drawing/2014/main" id="{0AB58877-F3F3-BD4A-A517-5F714F4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52" y="2811684"/>
            <a:ext cx="1152523" cy="1152523"/>
          </a:xfrm>
          <a:prstGeom prst="rect">
            <a:avLst/>
          </a:prstGeom>
        </p:spPr>
      </p:pic>
      <p:pic>
        <p:nvPicPr>
          <p:cNvPr id="24" name="Graphic 23" descr="Boardroom with solid fill">
            <a:extLst>
              <a:ext uri="{FF2B5EF4-FFF2-40B4-BE49-F238E27FC236}">
                <a16:creationId xmlns:a16="http://schemas.microsoft.com/office/drawing/2014/main" id="{221288DA-1985-FD45-A03B-A69B35093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8479" y="966986"/>
            <a:ext cx="1288576" cy="1288576"/>
          </a:xfrm>
          <a:prstGeom prst="rect">
            <a:avLst/>
          </a:prstGeom>
        </p:spPr>
      </p:pic>
      <p:pic>
        <p:nvPicPr>
          <p:cNvPr id="26" name="Graphic 25" descr="Chat with solid fill">
            <a:extLst>
              <a:ext uri="{FF2B5EF4-FFF2-40B4-BE49-F238E27FC236}">
                <a16:creationId xmlns:a16="http://schemas.microsoft.com/office/drawing/2014/main" id="{514E4B42-2663-4646-A236-FD8F44BF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0124" y="947656"/>
            <a:ext cx="1276350" cy="1276350"/>
          </a:xfrm>
          <a:prstGeom prst="rect">
            <a:avLst/>
          </a:prstGeom>
        </p:spPr>
      </p:pic>
      <p:pic>
        <p:nvPicPr>
          <p:cNvPr id="28" name="Graphic 27" descr="Hero Female with solid fill">
            <a:extLst>
              <a:ext uri="{FF2B5EF4-FFF2-40B4-BE49-F238E27FC236}">
                <a16:creationId xmlns:a16="http://schemas.microsoft.com/office/drawing/2014/main" id="{71B6140B-6416-DB44-B13A-9B6C8584B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2613" y="3183866"/>
            <a:ext cx="914400" cy="914400"/>
          </a:xfrm>
          <a:prstGeom prst="rect">
            <a:avLst/>
          </a:prstGeom>
        </p:spPr>
      </p:pic>
      <p:pic>
        <p:nvPicPr>
          <p:cNvPr id="30" name="Graphic 29" descr="Blog with solid fill">
            <a:extLst>
              <a:ext uri="{FF2B5EF4-FFF2-40B4-BE49-F238E27FC236}">
                <a16:creationId xmlns:a16="http://schemas.microsoft.com/office/drawing/2014/main" id="{F4C17924-D4E2-B448-A337-422297A2D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7346" y="4914391"/>
            <a:ext cx="1097741" cy="1097741"/>
          </a:xfrm>
          <a:prstGeom prst="rect">
            <a:avLst/>
          </a:prstGeom>
        </p:spPr>
      </p:pic>
      <p:pic>
        <p:nvPicPr>
          <p:cNvPr id="32" name="Graphic 31" descr="Hero Male with solid fill">
            <a:extLst>
              <a:ext uri="{FF2B5EF4-FFF2-40B4-BE49-F238E27FC236}">
                <a16:creationId xmlns:a16="http://schemas.microsoft.com/office/drawing/2014/main" id="{2DA58F1A-6A12-1E43-AE66-CD8374A72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5464" y="3221491"/>
            <a:ext cx="914400" cy="914400"/>
          </a:xfrm>
          <a:prstGeom prst="rect">
            <a:avLst/>
          </a:prstGeom>
        </p:spPr>
      </p:pic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8A31A528-C004-9B45-8832-C01E6AA83973}"/>
              </a:ext>
            </a:extLst>
          </p:cNvPr>
          <p:cNvSpPr/>
          <p:nvPr/>
        </p:nvSpPr>
        <p:spPr>
          <a:xfrm rot="5940771">
            <a:off x="4943949" y="4411839"/>
            <a:ext cx="574192" cy="31655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3DE1B-9C83-FD47-B894-3CE8EA6BC3AB}"/>
              </a:ext>
            </a:extLst>
          </p:cNvPr>
          <p:cNvSpPr/>
          <p:nvPr/>
        </p:nvSpPr>
        <p:spPr>
          <a:xfrm>
            <a:off x="874834" y="155902"/>
            <a:ext cx="61487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Vim Li Cas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Thiaj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Koom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Nrog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PFO?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FA8151B-DEB4-A04B-9ECE-532FA0BC9F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5619" y="6992200"/>
            <a:ext cx="857250" cy="83336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962F7C6-A951-6143-969C-F1F59A388138}"/>
              </a:ext>
            </a:extLst>
          </p:cNvPr>
          <p:cNvSpPr txBox="1"/>
          <p:nvPr/>
        </p:nvSpPr>
        <p:spPr>
          <a:xfrm>
            <a:off x="3418306" y="6901051"/>
            <a:ext cx="392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  <a:latin typeface="Cooper Black" panose="0208090404030B020404" pitchFamily="18" charset="77"/>
              </a:rPr>
              <a:t>Niam</a:t>
            </a:r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txiv</a:t>
            </a:r>
            <a:endParaRPr lang="en-US" sz="1600" dirty="0">
              <a:latin typeface="Cooper Black" panose="0208090404030B020404" pitchFamily="18" charset="77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Yam </a:t>
            </a:r>
            <a:r>
              <a:rPr lang="en-US" sz="1600" dirty="0" err="1">
                <a:latin typeface="Cooper Black" panose="0208090404030B020404" pitchFamily="18" charset="77"/>
              </a:rPr>
              <a:t>kev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kawm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</a:p>
          <a:p>
            <a:r>
              <a:rPr lang="en-US" sz="1600" dirty="0" err="1">
                <a:solidFill>
                  <a:srgbClr val="FFC000"/>
                </a:solidFill>
                <a:latin typeface="Cooper Black" panose="0208090404030B020404" pitchFamily="18" charset="77"/>
              </a:rPr>
              <a:t>Lub</a:t>
            </a:r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koos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haum</a:t>
            </a:r>
            <a:endParaRPr lang="en-US" sz="1600" dirty="0">
              <a:latin typeface="Cooper Black" panose="0208090404030B020404" pitchFamily="18" charset="77"/>
            </a:endParaRPr>
          </a:p>
          <a:p>
            <a:r>
              <a:rPr lang="en-US" sz="1600" dirty="0">
                <a:latin typeface="Cooper Black" panose="0208090404030B020404" pitchFamily="18" charset="77"/>
              </a:rPr>
              <a:t>n</a:t>
            </a:r>
            <a:r>
              <a:rPr lang="en-US" sz="1600">
                <a:latin typeface="Cooper Black" panose="0208090404030B020404" pitchFamily="18" charset="77"/>
              </a:rPr>
              <a:t>tawm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cov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kev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kawm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qib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siab</a:t>
            </a:r>
            <a:endParaRPr lang="en-US" sz="1600" dirty="0">
              <a:latin typeface="Cooper Black" panose="0208090404030B020404" pitchFamily="18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F2C3F5-7E4D-4A44-818C-B3448548E596}"/>
              </a:ext>
            </a:extLst>
          </p:cNvPr>
          <p:cNvSpPr txBox="1"/>
          <p:nvPr/>
        </p:nvSpPr>
        <p:spPr>
          <a:xfrm>
            <a:off x="2701357" y="6721787"/>
            <a:ext cx="2529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Koj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+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Asmeskas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(US) = Kev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tiav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NtawmTub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ntxhais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A82FC982-5111-3A45-9D4F-20ACC5CB0214}"/>
              </a:ext>
            </a:extLst>
          </p:cNvPr>
          <p:cNvSpPr txBox="1"/>
          <p:nvPr/>
        </p:nvSpPr>
        <p:spPr>
          <a:xfrm>
            <a:off x="312037" y="7925318"/>
            <a:ext cx="7439024" cy="19925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Txuas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Nrog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Koos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Haum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Pawg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Kev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Saib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2701 Del Paso Rd Suite 130 – 99  Sacramento, CA 95835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Email: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hlapfo@gmail.com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    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Tus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Vev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Xaib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(Website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hlapfo.org</a:t>
            </a:r>
          </a:p>
          <a:p>
            <a:pPr>
              <a:lnSpc>
                <a:spcPct val="120000"/>
              </a:lnSpc>
            </a:pP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ntaub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ntawv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lwm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yam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Facebook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siab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PFO (Siv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tus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phej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(page)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no los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saib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rooj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sib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tham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hauv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(Zoom)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txhua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hli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uas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muaj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nyob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txhua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hnub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(Tuesday)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thib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2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thaum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5:30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tsaus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ntuj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(Zoom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rooj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sib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tham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tus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ID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926 8933 8177   Tus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lej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nkag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:PFO2020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Tus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phej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(page)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Facebook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koos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haum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yam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siab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39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219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Turley</dc:creator>
  <cp:lastModifiedBy>Acer</cp:lastModifiedBy>
  <cp:revision>74</cp:revision>
  <dcterms:created xsi:type="dcterms:W3CDTF">2021-03-12T04:53:55Z</dcterms:created>
  <dcterms:modified xsi:type="dcterms:W3CDTF">2021-03-19T15:44:56Z</dcterms:modified>
</cp:coreProperties>
</file>