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5"/>
  </p:sldMasterIdLst>
  <p:notesMasterIdLst>
    <p:notesMasterId r:id="rId9"/>
  </p:notesMasterIdLst>
  <p:handoutMasterIdLst>
    <p:handoutMasterId r:id="rId10"/>
  </p:handoutMasterIdLst>
  <p:sldIdLst>
    <p:sldId id="376" r:id="rId6"/>
    <p:sldId id="378" r:id="rId7"/>
    <p:sldId id="377" r:id="rId8"/>
  </p:sldIdLst>
  <p:sldSz cx="7772400" cy="10058400"/>
  <p:notesSz cx="7010400" cy="9296400"/>
  <p:defaultTex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73">
          <p15:clr>
            <a:srgbClr val="A4A3A4"/>
          </p15:clr>
        </p15:guide>
        <p15:guide id="2" orient="horz" pos="158">
          <p15:clr>
            <a:srgbClr val="A4A3A4"/>
          </p15:clr>
        </p15:guide>
        <p15:guide id="3" orient="horz" pos="221">
          <p15:clr>
            <a:srgbClr val="A4A3A4"/>
          </p15:clr>
        </p15:guide>
        <p15:guide id="4" pos="159">
          <p15:clr>
            <a:srgbClr val="A4A3A4"/>
          </p15:clr>
        </p15:guide>
        <p15:guide id="5" pos="4737">
          <p15:clr>
            <a:srgbClr val="A4A3A4"/>
          </p15:clr>
        </p15:guide>
        <p15:guide id="6" pos="2469">
          <p15:clr>
            <a:srgbClr val="A4A3A4"/>
          </p15:clr>
        </p15:guide>
        <p15:guide id="7" pos="240">
          <p15:clr>
            <a:srgbClr val="A4A3A4"/>
          </p15:clr>
        </p15:guide>
        <p15:guide id="8" pos="4656">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urie Sanft" initials="LS" lastIdx="3" clrIdx="0">
    <p:extLst>
      <p:ext uri="{19B8F6BF-5375-455C-9EA6-DF929625EA0E}">
        <p15:presenceInfo xmlns:p15="http://schemas.microsoft.com/office/powerpoint/2012/main" userId="S-1-5-21-698646121-1254382694-1581587538-4827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6F"/>
    <a:srgbClr val="E7E7E7"/>
    <a:srgbClr val="EE8000"/>
    <a:srgbClr val="FFA81E"/>
    <a:srgbClr val="FFC100"/>
    <a:srgbClr val="F2F2F2"/>
    <a:srgbClr val="E7F5FF"/>
    <a:srgbClr val="E5F4FF"/>
    <a:srgbClr val="FF00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70" autoAdjust="0"/>
    <p:restoredTop sz="99247" autoAdjust="0"/>
  </p:normalViewPr>
  <p:slideViewPr>
    <p:cSldViewPr snapToGrid="0">
      <p:cViewPr varScale="1">
        <p:scale>
          <a:sx n="56" d="100"/>
          <a:sy n="56" d="100"/>
        </p:scale>
        <p:origin x="2890" y="67"/>
      </p:cViewPr>
      <p:guideLst>
        <p:guide orient="horz" pos="6173"/>
        <p:guide orient="horz" pos="158"/>
        <p:guide orient="horz" pos="221"/>
        <p:guide pos="159"/>
        <p:guide pos="4737"/>
        <p:guide pos="2469"/>
        <p:guide pos="240"/>
        <p:guide pos="4656"/>
      </p:guideLst>
    </p:cSldViewPr>
  </p:slideViewPr>
  <p:notesTextViewPr>
    <p:cViewPr>
      <p:scale>
        <a:sx n="100" d="100"/>
        <a:sy n="100" d="100"/>
      </p:scale>
      <p:origin x="0" y="0"/>
    </p:cViewPr>
  </p:notesTextViewPr>
  <p:sorterViewPr>
    <p:cViewPr>
      <p:scale>
        <a:sx n="110" d="100"/>
        <a:sy n="110" d="100"/>
      </p:scale>
      <p:origin x="0" y="0"/>
    </p:cViewPr>
  </p:sorterViewPr>
  <p:notesViewPr>
    <p:cSldViewPr snapToGrid="0" showGuides="1">
      <p:cViewPr varScale="1">
        <p:scale>
          <a:sx n="86" d="100"/>
          <a:sy n="86" d="100"/>
        </p:scale>
        <p:origin x="3822"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notesMaster" Target="notesMasters/notesMaster1.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1-23T12:58:22.681" idx="2">
    <p:pos x="10" y="10"/>
    <p:text>Thov ntxiv cov lus qhia rau cov ncuav qab zib thiab Starches. Ua kom luv cov rog / qab zib kom muab chaw ntxiv.</p:text>
    <p:extLst>
      <p:ext uri="{C676402C-5697-4E1C-873F-D02D1690AC5C}">
        <p15:threadingInfo xmlns:p15="http://schemas.microsoft.com/office/powerpoint/2012/main" timeZoneBias="480"/>
      </p:ext>
    </p:extLst>
  </p:cm>
  <p:cm authorId="1" dt="2023-01-23T12:59:25.318" idx="3">
    <p:pos x="10" y="106"/>
    <p:text>Tshem tawm "Qhov no tsis yog ib daim ntawv teev npe" hauv txhua lub thawv thiab inlcude ib zaug hauv qab kom gie ntau qhov chaw</p:text>
    <p:extLst>
      <p:ext uri="{C676402C-5697-4E1C-873F-D02D1690AC5C}">
        <p15:threadingInfo xmlns:p15="http://schemas.microsoft.com/office/powerpoint/2012/main" timeZoneBias="480">
          <p15:parentCm authorId="1" idx="2"/>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440B5E91-7A02-434F-A474-C71FFBD9DAF1}" type="datetimeFigureOut">
              <a:rPr lang="en-US" smtClean="0"/>
              <a:pPr/>
              <a:t>7/13/2023</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AFE6178E-5781-45B7-80C0-BFF01EC04899}" type="slidenum">
              <a:rPr lang="en-US" smtClean="0"/>
              <a:pPr/>
              <a:t>‹#›</a:t>
            </a:fld>
            <a:endParaRPr lang="en-US" dirty="0"/>
          </a:p>
        </p:txBody>
      </p:sp>
    </p:spTree>
    <p:extLst>
      <p:ext uri="{BB962C8B-B14F-4D97-AF65-F5344CB8AC3E}">
        <p14:creationId xmlns:p14="http://schemas.microsoft.com/office/powerpoint/2010/main" val="19951757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2FFE0173-D3C1-4725-9516-BFFF1C910554}" type="datetimeFigureOut">
              <a:rPr lang="en-US" smtClean="0"/>
              <a:pPr/>
              <a:t>7/13/2023</a:t>
            </a:fld>
            <a:endParaRPr lang="en-US" dirty="0"/>
          </a:p>
        </p:txBody>
      </p:sp>
      <p:sp>
        <p:nvSpPr>
          <p:cNvPr id="4" name="Slide Image Placeholder 3"/>
          <p:cNvSpPr>
            <a:spLocks noGrp="1" noRot="1" noChangeAspect="1"/>
          </p:cNvSpPr>
          <p:nvPr>
            <p:ph type="sldImg" idx="2"/>
          </p:nvPr>
        </p:nvSpPr>
        <p:spPr>
          <a:xfrm>
            <a:off x="2159000" y="696913"/>
            <a:ext cx="26924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A05EB1DE-DEDF-45DE-8900-1A14E27B72E0}" type="slidenum">
              <a:rPr lang="en-US" smtClean="0"/>
              <a:pPr/>
              <a:t>‹#›</a:t>
            </a:fld>
            <a:endParaRPr lang="en-US" dirty="0"/>
          </a:p>
        </p:txBody>
      </p:sp>
    </p:spTree>
    <p:extLst>
      <p:ext uri="{BB962C8B-B14F-4D97-AF65-F5344CB8AC3E}">
        <p14:creationId xmlns:p14="http://schemas.microsoft.com/office/powerpoint/2010/main" val="2544852518"/>
      </p:ext>
    </p:extLst>
  </p:cSld>
  <p:clrMap bg1="lt1" tx1="dk1" bg2="lt2" tx2="dk2" accent1="accent1" accent2="accent2" accent3="accent3" accent4="accent4" accent5="accent5" accent6="accent6" hlink="hlink" folHlink="folHlink"/>
  <p:notesStyle>
    <a:lvl1pPr marL="0" algn="l" defTabSz="1018824" rtl="0" eaLnBrk="1" latinLnBrk="0" hangingPunct="1">
      <a:defRPr sz="1300" kern="1200">
        <a:solidFill>
          <a:schemeClr val="tx1"/>
        </a:solidFill>
        <a:latin typeface="+mn-lt"/>
        <a:ea typeface="+mn-ea"/>
        <a:cs typeface="+mn-cs"/>
      </a:defRPr>
    </a:lvl1pPr>
    <a:lvl2pPr marL="509412" algn="l" defTabSz="1018824" rtl="0" eaLnBrk="1" latinLnBrk="0" hangingPunct="1">
      <a:defRPr sz="1300" kern="1200">
        <a:solidFill>
          <a:schemeClr val="tx1"/>
        </a:solidFill>
        <a:latin typeface="+mn-lt"/>
        <a:ea typeface="+mn-ea"/>
        <a:cs typeface="+mn-cs"/>
      </a:defRPr>
    </a:lvl2pPr>
    <a:lvl3pPr marL="1018824" algn="l" defTabSz="1018824" rtl="0" eaLnBrk="1" latinLnBrk="0" hangingPunct="1">
      <a:defRPr sz="1300" kern="1200">
        <a:solidFill>
          <a:schemeClr val="tx1"/>
        </a:solidFill>
        <a:latin typeface="+mn-lt"/>
        <a:ea typeface="+mn-ea"/>
        <a:cs typeface="+mn-cs"/>
      </a:defRPr>
    </a:lvl3pPr>
    <a:lvl4pPr marL="1528237" algn="l" defTabSz="1018824" rtl="0" eaLnBrk="1" latinLnBrk="0" hangingPunct="1">
      <a:defRPr sz="1300" kern="1200">
        <a:solidFill>
          <a:schemeClr val="tx1"/>
        </a:solidFill>
        <a:latin typeface="+mn-lt"/>
        <a:ea typeface="+mn-ea"/>
        <a:cs typeface="+mn-cs"/>
      </a:defRPr>
    </a:lvl4pPr>
    <a:lvl5pPr marL="2037649" algn="l" defTabSz="1018824" rtl="0" eaLnBrk="1" latinLnBrk="0" hangingPunct="1">
      <a:defRPr sz="1300" kern="1200">
        <a:solidFill>
          <a:schemeClr val="tx1"/>
        </a:solidFill>
        <a:latin typeface="+mn-lt"/>
        <a:ea typeface="+mn-ea"/>
        <a:cs typeface="+mn-cs"/>
      </a:defRPr>
    </a:lvl5pPr>
    <a:lvl6pPr marL="2547061" algn="l" defTabSz="1018824" rtl="0" eaLnBrk="1" latinLnBrk="0" hangingPunct="1">
      <a:defRPr sz="1300" kern="1200">
        <a:solidFill>
          <a:schemeClr val="tx1"/>
        </a:solidFill>
        <a:latin typeface="+mn-lt"/>
        <a:ea typeface="+mn-ea"/>
        <a:cs typeface="+mn-cs"/>
      </a:defRPr>
    </a:lvl6pPr>
    <a:lvl7pPr marL="3056473" algn="l" defTabSz="1018824" rtl="0" eaLnBrk="1" latinLnBrk="0" hangingPunct="1">
      <a:defRPr sz="1300" kern="1200">
        <a:solidFill>
          <a:schemeClr val="tx1"/>
        </a:solidFill>
        <a:latin typeface="+mn-lt"/>
        <a:ea typeface="+mn-ea"/>
        <a:cs typeface="+mn-cs"/>
      </a:defRPr>
    </a:lvl7pPr>
    <a:lvl8pPr marL="3565886" algn="l" defTabSz="1018824" rtl="0" eaLnBrk="1" latinLnBrk="0" hangingPunct="1">
      <a:defRPr sz="1300" kern="1200">
        <a:solidFill>
          <a:schemeClr val="tx1"/>
        </a:solidFill>
        <a:latin typeface="+mn-lt"/>
        <a:ea typeface="+mn-ea"/>
        <a:cs typeface="+mn-cs"/>
      </a:defRPr>
    </a:lvl8pPr>
    <a:lvl9pPr marL="4075298" algn="l" defTabSz="1018824"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A05EB1DE-DEDF-45DE-8900-1A14E27B72E0}" type="slidenum">
              <a:rPr lang="en-US" smtClean="0"/>
              <a:pPr algn="l" rtl="0"/>
              <a:t>1</a:t>
            </a:fld>
            <a:endParaRPr lang="en-US" dirty="0"/>
          </a:p>
        </p:txBody>
      </p:sp>
    </p:spTree>
    <p:extLst>
      <p:ext uri="{BB962C8B-B14F-4D97-AF65-F5344CB8AC3E}">
        <p14:creationId xmlns:p14="http://schemas.microsoft.com/office/powerpoint/2010/main" val="2415660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dditonal pag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dditonal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450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irst pag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cid:image003.png@01D2CFCA.9D41BC00" TargetMode="Externa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 name="Picture 1" descr="cid:image003.png@01D2CFCA.9D41BC00"/>
          <p:cNvPicPr>
            <a:picLocks noChangeAspect="1" noChangeArrowheads="1"/>
          </p:cNvPicPr>
          <p:nvPr userDrawn="1"/>
        </p:nvPicPr>
        <p:blipFill>
          <a:blip r:embed="rId5" r:link="rId6">
            <a:extLst>
              <a:ext uri="{28A0092B-C50C-407E-A947-70E740481C1C}">
                <a14:useLocalDpi xmlns:a14="http://schemas.microsoft.com/office/drawing/2010/main" val="0"/>
              </a:ext>
            </a:extLst>
          </a:blip>
          <a:srcRect/>
          <a:stretch>
            <a:fillRect/>
          </a:stretch>
        </p:blipFill>
        <p:spPr bwMode="auto">
          <a:xfrm>
            <a:off x="6817869" y="9542501"/>
            <a:ext cx="742950" cy="32385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userDrawn="1"/>
        </p:nvSpPr>
        <p:spPr>
          <a:xfrm>
            <a:off x="216568" y="9620130"/>
            <a:ext cx="1273105" cy="246221"/>
          </a:xfrm>
          <a:prstGeom prst="rect">
            <a:avLst/>
          </a:prstGeom>
          <a:noFill/>
        </p:spPr>
        <p:txBody>
          <a:bodyPr wrap="none" rtlCol="0">
            <a:spAutoFit/>
          </a:bodyPr>
          <a:lstStyle/>
          <a:p>
            <a:r>
              <a:rPr lang="en-US" sz="1000" dirty="0">
                <a:solidFill>
                  <a:schemeClr val="bg1">
                    <a:lumMod val="65000"/>
                  </a:schemeClr>
                </a:solidFill>
              </a:rPr>
              <a:t>© 2010 DaVita Inc.</a:t>
            </a:r>
          </a:p>
        </p:txBody>
      </p:sp>
      <p:sp>
        <p:nvSpPr>
          <p:cNvPr id="18" name="TextBox 17"/>
          <p:cNvSpPr txBox="1"/>
          <p:nvPr userDrawn="1"/>
        </p:nvSpPr>
        <p:spPr>
          <a:xfrm>
            <a:off x="3695151" y="9621589"/>
            <a:ext cx="885179" cy="246221"/>
          </a:xfrm>
          <a:prstGeom prst="rect">
            <a:avLst/>
          </a:prstGeom>
          <a:noFill/>
        </p:spPr>
        <p:txBody>
          <a:bodyPr wrap="none" rtlCol="0">
            <a:spAutoFit/>
          </a:bodyPr>
          <a:lstStyle/>
          <a:p>
            <a:r>
              <a:rPr lang="en-US" sz="1000" dirty="0">
                <a:solidFill>
                  <a:schemeClr val="bg1">
                    <a:lumMod val="65000"/>
                  </a:schemeClr>
                </a:solidFill>
              </a:rPr>
              <a:t>REV 1/2023</a:t>
            </a:r>
          </a:p>
        </p:txBody>
      </p:sp>
      <p:sp>
        <p:nvSpPr>
          <p:cNvPr id="19" name="Rectangle 18"/>
          <p:cNvSpPr/>
          <p:nvPr userDrawn="1"/>
        </p:nvSpPr>
        <p:spPr>
          <a:xfrm>
            <a:off x="216568" y="9158465"/>
            <a:ext cx="7344251" cy="461665"/>
          </a:xfrm>
          <a:prstGeom prst="rect">
            <a:avLst/>
          </a:prstGeom>
        </p:spPr>
        <p:txBody>
          <a:bodyPr wrap="square">
            <a:spAutoFit/>
          </a:bodyPr>
          <a:lstStyle/>
          <a:p>
            <a:pPr lvl="0" algn="ctr" eaLnBrk="0" fontAlgn="base" hangingPunct="0">
              <a:spcBef>
                <a:spcPct val="0"/>
              </a:spcBef>
              <a:spcAft>
                <a:spcPct val="0"/>
              </a:spcAft>
            </a:pPr>
            <a:r>
              <a:rPr lang="en-US" sz="1200" i="1" dirty="0">
                <a:solidFill>
                  <a:schemeClr val="bg1">
                    <a:lumMod val="65000"/>
                  </a:schemeClr>
                </a:solidFill>
              </a:rPr>
              <a:t>“This document is for informational purposes only and is not a substitute for medical advice or treatment. Consult your physician regarding your specific diagnosis, treatment, diet and health questions.”  </a:t>
            </a:r>
            <a:endParaRPr lang="en-US" altLang="en-US" sz="1200" i="1" dirty="0">
              <a:solidFill>
                <a:schemeClr val="bg1">
                  <a:lumMod val="65000"/>
                </a:schemeClr>
              </a:solidFill>
              <a:ea typeface="Calibri" panose="020F050202020403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1" r:id="rId3"/>
  </p:sldLayoutIdLst>
  <p:txStyles>
    <p:titleStyle>
      <a:lvl1pPr algn="ctr" defTabSz="1018824" rtl="0" eaLnBrk="1" latinLnBrk="0" hangingPunct="1">
        <a:spcBef>
          <a:spcPct val="0"/>
        </a:spcBef>
        <a:buNone/>
        <a:defRPr sz="4900" kern="1200">
          <a:solidFill>
            <a:schemeClr val="tx1"/>
          </a:solidFill>
          <a:latin typeface="+mj-lt"/>
          <a:ea typeface="+mj-ea"/>
          <a:cs typeface="+mj-cs"/>
        </a:defRPr>
      </a:lvl1pPr>
    </p:titleStyle>
    <p:bodyStyle>
      <a:lvl1pPr marL="742950" indent="-742950" algn="l" defTabSz="1018824" rtl="0" eaLnBrk="1" latinLnBrk="0" hangingPunct="1">
        <a:spcBef>
          <a:spcPts val="3000"/>
        </a:spcBef>
        <a:buFont typeface="Arial" pitchFamily="34" charset="0"/>
        <a:buChar char="•"/>
        <a:defRPr kumimoji="0" lang="en-US" sz="1200" b="0" i="0" u="none" strike="noStrike" kern="1200" cap="none" spc="0" normalizeH="0" baseline="0" noProof="0" dirty="0" smtClean="0">
          <a:ln>
            <a:noFill/>
          </a:ln>
          <a:solidFill>
            <a:srgbClr val="000000"/>
          </a:solidFill>
          <a:effectLst/>
          <a:uLnTx/>
          <a:uFillTx/>
          <a:latin typeface="Times New Roman" pitchFamily="18" charset="0"/>
          <a:ea typeface="+mn-ea"/>
          <a:cs typeface="Times New Roman" pitchFamily="18" charset="0"/>
        </a:defRPr>
      </a:lvl1pPr>
      <a:lvl2pPr marL="463550" indent="-173038" algn="l" defTabSz="1018824" rtl="0" eaLnBrk="1" latinLnBrk="0" hangingPunct="1">
        <a:spcBef>
          <a:spcPts val="600"/>
        </a:spcBef>
        <a:buFont typeface="Arial" pitchFamily="34" charset="0"/>
        <a:buChar char="•"/>
        <a:defRPr sz="1200" kern="1200">
          <a:solidFill>
            <a:schemeClr val="tx1"/>
          </a:solidFill>
          <a:latin typeface="Times New Roman" pitchFamily="18" charset="0"/>
          <a:ea typeface="+mn-ea"/>
          <a:cs typeface="Times New Roman" pitchFamily="18" charset="0"/>
        </a:defRPr>
      </a:lvl2pPr>
      <a:lvl3pPr marL="1273531" indent="-254706" algn="l" defTabSz="1018824"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782943"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92355"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munsonhealthcare.org/services/dialysis/3-day-emergency-diet" TargetMode="External"/><Relationship Id="rId2" Type="http://schemas.openxmlformats.org/officeDocument/2006/relationships/hyperlink" Target="https://www.kidney.org/atoz/content/emergencymeal" TargetMode="External"/><Relationship Id="rId1" Type="http://schemas.openxmlformats.org/officeDocument/2006/relationships/slideLayout" Target="../slideLayouts/slideLayout1.xml"/><Relationship Id="rId5" Type="http://schemas.openxmlformats.org/officeDocument/2006/relationships/hyperlink" Target="https://www.urmc.rochester.edu/MediaLibraries/URMCMedia/ctsi/resources/crc/documents/VisualizeYourPortionSize12-01-09.pdf" TargetMode="External"/><Relationship Id="rId4" Type="http://schemas.openxmlformats.org/officeDocument/2006/relationships/hyperlink" Target="https://www.kidneyfund.org/assets/pdf/infographics/3-day-emergency-diet.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95E8EB-57DE-45C4-BB34-2170F368FBD1}"/>
              </a:ext>
            </a:extLst>
          </p:cNvPr>
          <p:cNvSpPr/>
          <p:nvPr/>
        </p:nvSpPr>
        <p:spPr>
          <a:xfrm>
            <a:off x="236220" y="234828"/>
            <a:ext cx="6847332" cy="904158"/>
          </a:xfrm>
          <a:prstGeom prst="rect">
            <a:avLst/>
          </a:prstGeom>
        </p:spPr>
        <p:txBody>
          <a:bodyPr wrap="square">
            <a:spAutoFit/>
          </a:bodyPr>
          <a:lstStyle/>
          <a:p>
            <a:pPr algn="l" rtl="0">
              <a:lnSpc>
                <a:spcPct val="115000"/>
              </a:lnSpc>
            </a:pPr>
            <a:r>
              <a:rPr lang="en-US" sz="1600" dirty="0">
                <a:solidFill>
                  <a:schemeClr val="accent3"/>
                </a:solidFill>
                <a:latin typeface="Lato" panose="020F0502020204030203" pitchFamily="34" charset="0"/>
                <a:ea typeface="Lato Medium"/>
                <a:cs typeface="Arial" panose="020B0604020202020204" pitchFamily="34" charset="0"/>
              </a:rPr>
              <a:t>CEV KHAUB CHAW KAWM UA ZAUB MOV:</a:t>
            </a:r>
          </a:p>
          <a:p>
            <a:pPr algn="l" rtl="0">
              <a:lnSpc>
                <a:spcPct val="115000"/>
              </a:lnSpc>
            </a:pPr>
            <a:r>
              <a:rPr lang="en-US" sz="3200" b="1" dirty="0">
                <a:solidFill>
                  <a:schemeClr val="accent4"/>
                </a:solidFill>
                <a:latin typeface="Bree Davita" panose="02000806000000020004" pitchFamily="50" charset="0"/>
                <a:ea typeface="Lato Medium"/>
                <a:cs typeface="Arial" panose="020B0604020202020204" pitchFamily="34" charset="0"/>
              </a:rPr>
              <a:t>Kev Noj </a:t>
            </a:r>
            <a:r>
              <a:rPr lang="en-US" sz="3200" b="1" dirty="0" err="1">
                <a:solidFill>
                  <a:schemeClr val="accent4"/>
                </a:solidFill>
                <a:latin typeface="Bree Davita" panose="02000806000000020004" pitchFamily="50" charset="0"/>
                <a:ea typeface="Lato Medium"/>
                <a:cs typeface="Arial" panose="020B0604020202020204" pitchFamily="34" charset="0"/>
              </a:rPr>
              <a:t>Qab</a:t>
            </a:r>
            <a:r>
              <a:rPr lang="en-US" sz="3200" b="1" dirty="0">
                <a:solidFill>
                  <a:schemeClr val="accent4"/>
                </a:solidFill>
                <a:latin typeface="Bree Davita" panose="02000806000000020004" pitchFamily="50" charset="0"/>
                <a:ea typeface="Lato Medium"/>
                <a:cs typeface="Arial" panose="020B0604020202020204" pitchFamily="34" charset="0"/>
              </a:rPr>
              <a:t> Nyob Zoo</a:t>
            </a:r>
            <a:endParaRPr lang="en-US" sz="3200" dirty="0">
              <a:solidFill>
                <a:schemeClr val="accent4"/>
              </a:solidFill>
              <a:ea typeface="Lato Medium"/>
              <a:cs typeface="Times New Roman" panose="02020603050405020304" pitchFamily="18" charset="0"/>
            </a:endParaRPr>
          </a:p>
        </p:txBody>
      </p:sp>
      <p:sp>
        <p:nvSpPr>
          <p:cNvPr id="3" name="TextBox 2"/>
          <p:cNvSpPr txBox="1"/>
          <p:nvPr/>
        </p:nvSpPr>
        <p:spPr>
          <a:xfrm>
            <a:off x="236220" y="1446358"/>
            <a:ext cx="7358380" cy="1169551"/>
          </a:xfrm>
          <a:prstGeom prst="rect">
            <a:avLst/>
          </a:prstGeom>
          <a:noFill/>
        </p:spPr>
        <p:txBody>
          <a:bodyPr wrap="square" rtlCol="0">
            <a:spAutoFit/>
          </a:bodyPr>
          <a:lstStyle/>
          <a:p>
            <a:pPr algn="l" rtl="0"/>
            <a:r>
              <a:rPr lang="en-US" sz="1400" dirty="0">
                <a:latin typeface="Lato" panose="020F0502020204030203" pitchFamily="34" charset="0"/>
                <a:ea typeface="Lato" panose="020F0502020204030203" pitchFamily="34" charset="0"/>
                <a:cs typeface="Lato" panose="020F0502020204030203" pitchFamily="34" charset="0"/>
              </a:rPr>
              <a:t>Yog tias cov kev kho mob lim ntshav </a:t>
            </a:r>
            <a:r>
              <a:rPr lang="en-US" sz="1400" dirty="0" err="1">
                <a:latin typeface="Lato" panose="020F0502020204030203" pitchFamily="34" charset="0"/>
                <a:ea typeface="Lato" panose="020F0502020204030203" pitchFamily="34" charset="0"/>
                <a:cs typeface="Lato" panose="020F0502020204030203" pitchFamily="34" charset="0"/>
              </a:rPr>
              <a:t>yuav</a:t>
            </a:r>
            <a:r>
              <a:rPr lang="en-US" sz="1400" dirty="0">
                <a:latin typeface="Lato" panose="020F0502020204030203" pitchFamily="34" charset="0"/>
                <a:ea typeface="Lato" panose="020F0502020204030203" pitchFamily="34" charset="0"/>
                <a:cs typeface="Lato" panose="020F0502020204030203" pitchFamily="34" charset="0"/>
              </a:rPr>
              <a:t> tuaj </a:t>
            </a:r>
            <a:r>
              <a:rPr lang="en-US" sz="1400" dirty="0" err="1">
                <a:latin typeface="Lato" panose="020F0502020204030203" pitchFamily="34" charset="0"/>
                <a:ea typeface="Lato" panose="020F0502020204030203" pitchFamily="34" charset="0"/>
                <a:cs typeface="Lato" panose="020F0502020204030203" pitchFamily="34" charset="0"/>
              </a:rPr>
              <a:t>tsis</a:t>
            </a:r>
            <a:r>
              <a:rPr lang="en-US" sz="1400" dirty="0">
                <a:latin typeface="Lato" panose="020F0502020204030203" pitchFamily="34" charset="0"/>
                <a:ea typeface="Lato" panose="020F0502020204030203" pitchFamily="34" charset="0"/>
                <a:cs typeface="Lato" panose="020F0502020204030203" pitchFamily="34" charset="0"/>
              </a:rPr>
              <a:t> tau vim huab cua hnyav, muaj teeb meem nkag los yog lwm yam xwm txheej ceev, nws yog qhov zoo tshaj rau kev ua raws li kev noj zaub mov kub ceev. Txawm li cas los xij, kev noj zaub mov no tsis yog </a:t>
            </a:r>
            <a:r>
              <a:rPr lang="en-US" sz="1400" dirty="0" err="1">
                <a:latin typeface="Lato" panose="020F0502020204030203" pitchFamily="34" charset="0"/>
                <a:ea typeface="Lato" panose="020F0502020204030203" pitchFamily="34" charset="0"/>
                <a:cs typeface="Lato" panose="020F0502020204030203" pitchFamily="34" charset="0"/>
              </a:rPr>
              <a:t>siv</a:t>
            </a:r>
            <a:r>
              <a:rPr lang="en-US" sz="1400" dirty="0">
                <a:latin typeface="Lato" panose="020F0502020204030203" pitchFamily="34" charset="0"/>
                <a:ea typeface="Lato" panose="020F0502020204030203" pitchFamily="34" charset="0"/>
                <a:cs typeface="Lato" panose="020F0502020204030203" pitchFamily="34" charset="0"/>
              </a:rPr>
              <a:t> </a:t>
            </a:r>
            <a:r>
              <a:rPr lang="en-US" sz="1400" dirty="0" err="1">
                <a:latin typeface="Lato" panose="020F0502020204030203" pitchFamily="34" charset="0"/>
                <a:ea typeface="Lato" panose="020F0502020204030203" pitchFamily="34" charset="0"/>
                <a:cs typeface="Lato" panose="020F0502020204030203" pitchFamily="34" charset="0"/>
              </a:rPr>
              <a:t>sij</a:t>
            </a:r>
            <a:r>
              <a:rPr lang="en-US" sz="1400" dirty="0">
                <a:latin typeface="Lato" panose="020F0502020204030203" pitchFamily="34" charset="0"/>
                <a:ea typeface="Lato" panose="020F0502020204030203" pitchFamily="34" charset="0"/>
                <a:cs typeface="Lato" panose="020F0502020204030203" pitchFamily="34" charset="0"/>
              </a:rPr>
              <a:t> </a:t>
            </a:r>
            <a:r>
              <a:rPr lang="en-US" sz="1400" dirty="0" err="1">
                <a:latin typeface="Lato" panose="020F0502020204030203" pitchFamily="34" charset="0"/>
                <a:ea typeface="Lato" panose="020F0502020204030203" pitchFamily="34" charset="0"/>
                <a:cs typeface="Lato" panose="020F0502020204030203" pitchFamily="34" charset="0"/>
              </a:rPr>
              <a:t>hawm</a:t>
            </a:r>
            <a:r>
              <a:rPr lang="en-US" sz="1400" dirty="0">
                <a:latin typeface="Lato" panose="020F0502020204030203" pitchFamily="34" charset="0"/>
                <a:ea typeface="Lato" panose="020F0502020204030203" pitchFamily="34" charset="0"/>
                <a:cs typeface="Lato" panose="020F0502020204030203" pitchFamily="34" charset="0"/>
              </a:rPr>
              <a:t> ntev. Rov qab mus rau kev noj zaub mov tsis tu ncua thaum muaj xwm txheej ceev thiab kev kho mob tuaj yeem rov pib dua.</a:t>
            </a:r>
          </a:p>
        </p:txBody>
      </p:sp>
      <p:sp>
        <p:nvSpPr>
          <p:cNvPr id="5" name="Round Diagonal Corner Rectangle 4"/>
          <p:cNvSpPr/>
          <p:nvPr/>
        </p:nvSpPr>
        <p:spPr>
          <a:xfrm>
            <a:off x="543906" y="2744273"/>
            <a:ext cx="6743008" cy="6332223"/>
          </a:xfrm>
          <a:prstGeom prst="round2Diag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800" b="1" dirty="0">
              <a:solidFill>
                <a:schemeClr val="tx2"/>
              </a:solidFill>
            </a:endParaRPr>
          </a:p>
        </p:txBody>
      </p:sp>
      <p:sp>
        <p:nvSpPr>
          <p:cNvPr id="6" name="TextBox 5"/>
          <p:cNvSpPr txBox="1"/>
          <p:nvPr/>
        </p:nvSpPr>
        <p:spPr>
          <a:xfrm>
            <a:off x="1676937" y="2523576"/>
            <a:ext cx="1346679" cy="369332"/>
          </a:xfrm>
          <a:prstGeom prst="rect">
            <a:avLst/>
          </a:prstGeom>
          <a:solidFill>
            <a:schemeClr val="bg1"/>
          </a:solidFill>
        </p:spPr>
        <p:txBody>
          <a:bodyPr wrap="square" rtlCol="0">
            <a:spAutoFit/>
          </a:bodyPr>
          <a:lstStyle/>
          <a:p>
            <a:pPr algn="l" rtl="0"/>
            <a:r>
              <a:rPr lang="en-US" sz="1800" dirty="0" err="1">
                <a:solidFill>
                  <a:schemeClr val="accent4"/>
                </a:solidFill>
                <a:effectLst>
                  <a:outerShdw blurRad="38100" dist="38100" dir="2700000" algn="tl">
                    <a:srgbClr val="000000">
                      <a:alpha val="43137"/>
                    </a:srgbClr>
                  </a:outerShdw>
                </a:effectLst>
                <a:latin typeface="+mj-lt"/>
              </a:rPr>
              <a:t>Cov</a:t>
            </a:r>
            <a:r>
              <a:rPr lang="en-US" sz="1800" dirty="0">
                <a:solidFill>
                  <a:schemeClr val="accent4"/>
                </a:solidFill>
                <a:effectLst>
                  <a:outerShdw blurRad="38100" dist="38100" dir="2700000" algn="tl">
                    <a:srgbClr val="000000">
                      <a:alpha val="43137"/>
                    </a:srgbClr>
                  </a:outerShdw>
                </a:effectLst>
                <a:latin typeface="+mj-lt"/>
              </a:rPr>
              <a:t> Protein</a:t>
            </a:r>
          </a:p>
        </p:txBody>
      </p:sp>
      <p:sp>
        <p:nvSpPr>
          <p:cNvPr id="7" name="TextBox 6"/>
          <p:cNvSpPr txBox="1"/>
          <p:nvPr/>
        </p:nvSpPr>
        <p:spPr>
          <a:xfrm>
            <a:off x="1144498" y="4410129"/>
            <a:ext cx="1437022" cy="338554"/>
          </a:xfrm>
          <a:prstGeom prst="rect">
            <a:avLst/>
          </a:prstGeom>
          <a:noFill/>
        </p:spPr>
        <p:txBody>
          <a:bodyPr wrap="square" rtlCol="0">
            <a:spAutoFit/>
          </a:bodyPr>
          <a:lstStyle/>
          <a:p>
            <a:pPr algn="l" rtl="0"/>
            <a:r>
              <a:rPr lang="en-US" sz="1600" dirty="0">
                <a:latin typeface="+mj-lt"/>
                <a:ea typeface="Lato" panose="020F0502020204030203" pitchFamily="34" charset="0"/>
                <a:cs typeface="Lato" panose="020F0502020204030203" pitchFamily="34" charset="0"/>
              </a:rPr>
              <a:t>Ntses/Nqaij</a:t>
            </a:r>
            <a:r>
              <a:rPr lang="en-US" sz="1400" i="1" dirty="0">
                <a:latin typeface="Lato" panose="020F0502020204030203" pitchFamily="34" charset="0"/>
                <a:ea typeface="Lato" panose="020F0502020204030203" pitchFamily="34" charset="0"/>
                <a:cs typeface="Lato" panose="020F0502020204030203" pitchFamily="34" charset="0"/>
              </a:rPr>
              <a:t>*:</a:t>
            </a:r>
            <a:endParaRPr lang="en-US" sz="1400" dirty="0">
              <a:latin typeface="Lato" panose="020F0502020204030203" pitchFamily="34" charset="0"/>
              <a:ea typeface="Lato" panose="020F0502020204030203" pitchFamily="34" charset="0"/>
              <a:cs typeface="Lato" panose="020F0502020204030203" pitchFamily="34" charset="0"/>
            </a:endParaRPr>
          </a:p>
        </p:txBody>
      </p:sp>
      <p:sp>
        <p:nvSpPr>
          <p:cNvPr id="12" name="TextBox 11"/>
          <p:cNvSpPr txBox="1"/>
          <p:nvPr/>
        </p:nvSpPr>
        <p:spPr>
          <a:xfrm>
            <a:off x="1095474" y="4776938"/>
            <a:ext cx="2138321" cy="769441"/>
          </a:xfrm>
          <a:prstGeom prst="rect">
            <a:avLst/>
          </a:prstGeom>
          <a:noFill/>
        </p:spPr>
        <p:txBody>
          <a:bodyPr wrap="square" numCol="1" rtlCol="0">
            <a:spAutoFit/>
          </a:bodyPr>
          <a:lstStyle/>
          <a:p>
            <a:pPr marL="342900" indent="-342900" algn="l" rtl="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Nqaij nyuj</a:t>
            </a:r>
          </a:p>
          <a:p>
            <a:pPr marL="342900" indent="-342900" algn="l" rtl="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Qaib</a:t>
            </a:r>
          </a:p>
          <a:p>
            <a:pPr marL="342900" indent="-342900" algn="l" rtl="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Qe</a:t>
            </a:r>
          </a:p>
          <a:p>
            <a:pPr marL="342900" indent="-342900" algn="l" rtl="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Ntses</a:t>
            </a:r>
          </a:p>
        </p:txBody>
      </p:sp>
      <p:sp>
        <p:nvSpPr>
          <p:cNvPr id="13" name="Rectangle 12"/>
          <p:cNvSpPr/>
          <p:nvPr/>
        </p:nvSpPr>
        <p:spPr>
          <a:xfrm>
            <a:off x="2600142" y="4776938"/>
            <a:ext cx="1267306" cy="738664"/>
          </a:xfrm>
          <a:prstGeom prst="rect">
            <a:avLst/>
          </a:prstGeom>
        </p:spPr>
        <p:txBody>
          <a:bodyPr wrap="square">
            <a:spAutoFit/>
          </a:bodyPr>
          <a:lstStyle/>
          <a:p>
            <a:pPr marL="342900" lvl="0" indent="-342900" algn="l" rtl="0">
              <a:buFont typeface="Arial" panose="020B0604020202020204" pitchFamily="34" charset="0"/>
              <a:buChar char="•"/>
            </a:pPr>
            <a:r>
              <a:rPr lang="en-US" sz="1050" dirty="0">
                <a:solidFill>
                  <a:srgbClr val="000000"/>
                </a:solidFill>
                <a:latin typeface="Lato" panose="020F0502020204030203" pitchFamily="34" charset="0"/>
                <a:ea typeface="Lato" panose="020F0502020204030203" pitchFamily="34" charset="0"/>
                <a:cs typeface="Lato" panose="020F0502020204030203" pitchFamily="34" charset="0"/>
              </a:rPr>
              <a:t>Yaj</a:t>
            </a:r>
          </a:p>
          <a:p>
            <a:pPr marL="342900" lvl="0" indent="-342900" algn="l" rtl="0">
              <a:buFont typeface="Arial" panose="020B0604020202020204" pitchFamily="34" charset="0"/>
              <a:buChar char="•"/>
            </a:pPr>
            <a:r>
              <a:rPr lang="en-US" sz="1050" dirty="0">
                <a:solidFill>
                  <a:srgbClr val="000000"/>
                </a:solidFill>
                <a:latin typeface="Lato" panose="020F0502020204030203" pitchFamily="34" charset="0"/>
                <a:ea typeface="Lato" panose="020F0502020204030203" pitchFamily="34" charset="0"/>
                <a:cs typeface="Lato" panose="020F0502020204030203" pitchFamily="34" charset="0"/>
              </a:rPr>
              <a:t>Nqaij npuas</a:t>
            </a:r>
          </a:p>
          <a:p>
            <a:pPr marL="342900" lvl="0" indent="-342900" algn="l" rtl="0">
              <a:buFont typeface="Arial" panose="020B0604020202020204" pitchFamily="34" charset="0"/>
              <a:buChar char="•"/>
            </a:pPr>
            <a:r>
              <a:rPr lang="en-US" sz="1050" dirty="0">
                <a:solidFill>
                  <a:srgbClr val="000000"/>
                </a:solidFill>
                <a:latin typeface="Lato" panose="020F0502020204030203" pitchFamily="34" charset="0"/>
                <a:ea typeface="Lato" panose="020F0502020204030203" pitchFamily="34" charset="0"/>
                <a:cs typeface="Lato" panose="020F0502020204030203" pitchFamily="34" charset="0"/>
              </a:rPr>
              <a:t>Qaib ntxhw</a:t>
            </a:r>
          </a:p>
          <a:p>
            <a:pPr marL="342900" lvl="0" indent="-342900" algn="l" rtl="0">
              <a:buFont typeface="Arial" panose="020B0604020202020204" pitchFamily="34" charset="0"/>
              <a:buChar char="•"/>
            </a:pPr>
            <a:r>
              <a:rPr lang="en-US" sz="1050" dirty="0">
                <a:solidFill>
                  <a:srgbClr val="000000"/>
                </a:solidFill>
                <a:latin typeface="Lato" panose="020F0502020204030203" pitchFamily="34" charset="0"/>
                <a:ea typeface="Lato" panose="020F0502020204030203" pitchFamily="34" charset="0"/>
                <a:cs typeface="Lato" panose="020F0502020204030203" pitchFamily="34" charset="0"/>
              </a:rPr>
              <a:t>Nqaij</a:t>
            </a:r>
          </a:p>
        </p:txBody>
      </p:sp>
      <p:sp>
        <p:nvSpPr>
          <p:cNvPr id="29" name="TextBox 28"/>
          <p:cNvSpPr txBox="1"/>
          <p:nvPr/>
        </p:nvSpPr>
        <p:spPr>
          <a:xfrm>
            <a:off x="4974234" y="4473899"/>
            <a:ext cx="1582093" cy="338554"/>
          </a:xfrm>
          <a:prstGeom prst="rect">
            <a:avLst/>
          </a:prstGeom>
          <a:noFill/>
        </p:spPr>
        <p:txBody>
          <a:bodyPr wrap="square" rtlCol="0">
            <a:spAutoFit/>
          </a:bodyPr>
          <a:lstStyle/>
          <a:p>
            <a:pPr algn="l" rtl="0"/>
            <a:r>
              <a:rPr lang="en-US" sz="1600" dirty="0" err="1">
                <a:latin typeface="+mj-lt"/>
                <a:ea typeface="Lato" panose="020F0502020204030203" pitchFamily="34" charset="0"/>
                <a:cs typeface="Lato" panose="020F0502020204030203" pitchFamily="34" charset="0"/>
              </a:rPr>
              <a:t>Raws</a:t>
            </a:r>
            <a:r>
              <a:rPr lang="en-US" sz="1600" dirty="0">
                <a:latin typeface="+mj-lt"/>
                <a:ea typeface="Lato" panose="020F0502020204030203" pitchFamily="34" charset="0"/>
                <a:cs typeface="Lato" panose="020F0502020204030203" pitchFamily="34" charset="0"/>
              </a:rPr>
              <a:t> li </a:t>
            </a:r>
            <a:r>
              <a:rPr lang="en-US" sz="1600" dirty="0" err="1">
                <a:latin typeface="+mj-lt"/>
                <a:ea typeface="Lato" panose="020F0502020204030203" pitchFamily="34" charset="0"/>
                <a:cs typeface="Lato" panose="020F0502020204030203" pitchFamily="34" charset="0"/>
              </a:rPr>
              <a:t>zaub</a:t>
            </a:r>
            <a:r>
              <a:rPr lang="en-US" sz="1600" dirty="0">
                <a:latin typeface="+mj-lt"/>
                <a:ea typeface="Lato" panose="020F0502020204030203" pitchFamily="34" charset="0"/>
                <a:cs typeface="Lato" panose="020F0502020204030203" pitchFamily="34" charset="0"/>
              </a:rPr>
              <a:t>:</a:t>
            </a:r>
          </a:p>
        </p:txBody>
      </p:sp>
      <p:sp>
        <p:nvSpPr>
          <p:cNvPr id="20" name="TextBox 19"/>
          <p:cNvSpPr txBox="1"/>
          <p:nvPr/>
        </p:nvSpPr>
        <p:spPr>
          <a:xfrm>
            <a:off x="1275378" y="3477251"/>
            <a:ext cx="4822131" cy="73866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l" rtl="0"/>
            <a:r>
              <a:rPr lang="en-US" sz="1400" dirty="0">
                <a:latin typeface="Lato" panose="020F0502020204030203" pitchFamily="34" charset="0"/>
                <a:ea typeface="Lato" panose="020F0502020204030203" pitchFamily="34" charset="0"/>
                <a:cs typeface="Lato" panose="020F0502020204030203" pitchFamily="34" charset="0"/>
              </a:rPr>
              <a:t>1 oz. = 1 lub qe</a:t>
            </a:r>
          </a:p>
          <a:p>
            <a:pPr algn="l" rtl="0"/>
            <a:r>
              <a:rPr lang="en-US" sz="1400" dirty="0">
                <a:latin typeface="Lato" panose="020F0502020204030203" pitchFamily="34" charset="0"/>
                <a:ea typeface="Lato" panose="020F0502020204030203" pitchFamily="34" charset="0"/>
                <a:cs typeface="Lato" panose="020F0502020204030203" pitchFamily="34" charset="0"/>
              </a:rPr>
              <a:t>2 tbsp. txiv laum huab xeeb</a:t>
            </a:r>
          </a:p>
          <a:p>
            <a:pPr algn="l" rtl="0"/>
            <a:r>
              <a:rPr lang="en-US" sz="1400" dirty="0">
                <a:latin typeface="Lato" panose="020F0502020204030203" pitchFamily="34" charset="0"/>
                <a:ea typeface="Lato" panose="020F0502020204030203" pitchFamily="34" charset="0"/>
                <a:cs typeface="Lato" panose="020F0502020204030203" pitchFamily="34" charset="0"/>
              </a:rPr>
              <a:t> </a:t>
            </a:r>
            <a:r>
              <a:rPr lang="en-US" sz="1400" dirty="0" err="1">
                <a:latin typeface="Lato" panose="020F0502020204030203" pitchFamily="34" charset="0"/>
                <a:ea typeface="Lato" panose="020F0502020204030203" pitchFamily="34" charset="0"/>
                <a:cs typeface="Lato" panose="020F0502020204030203" pitchFamily="34" charset="0"/>
              </a:rPr>
              <a:t>ib</a:t>
            </a:r>
            <a:r>
              <a:rPr lang="en-US" sz="1400" dirty="0">
                <a:latin typeface="Lato" panose="020F0502020204030203" pitchFamily="34" charset="0"/>
                <a:ea typeface="Lato" panose="020F0502020204030203" pitchFamily="34" charset="0"/>
                <a:cs typeface="Lato" panose="020F0502020204030203" pitchFamily="34" charset="0"/>
              </a:rPr>
              <a:t> daim nqaij txog qhov loj ntawm peb lub tsuav</a:t>
            </a:r>
          </a:p>
        </p:txBody>
      </p:sp>
      <p:sp>
        <p:nvSpPr>
          <p:cNvPr id="31" name="TextBox 30"/>
          <p:cNvSpPr txBox="1"/>
          <p:nvPr/>
        </p:nvSpPr>
        <p:spPr>
          <a:xfrm>
            <a:off x="1247632" y="7117990"/>
            <a:ext cx="2667778" cy="338554"/>
          </a:xfrm>
          <a:prstGeom prst="rect">
            <a:avLst/>
          </a:prstGeom>
          <a:noFill/>
        </p:spPr>
        <p:txBody>
          <a:bodyPr wrap="square" rtlCol="0">
            <a:spAutoFit/>
          </a:bodyPr>
          <a:lstStyle/>
          <a:p>
            <a:pPr algn="l" rtl="0"/>
            <a:r>
              <a:rPr lang="en-US" sz="1600" dirty="0">
                <a:latin typeface="+mj-lt"/>
                <a:ea typeface="Lato" panose="020F0502020204030203" pitchFamily="34" charset="0"/>
                <a:cs typeface="Lato" panose="020F0502020204030203" pitchFamily="34" charset="0"/>
              </a:rPr>
              <a:t>Mis thiab Mis </a:t>
            </a:r>
            <a:r>
              <a:rPr lang="en-US" sz="1600" dirty="0" err="1">
                <a:latin typeface="+mj-lt"/>
                <a:ea typeface="Lato" panose="020F0502020204030203" pitchFamily="34" charset="0"/>
                <a:cs typeface="Lato" panose="020F0502020204030203" pitchFamily="34" charset="0"/>
              </a:rPr>
              <a:t>Thov</a:t>
            </a:r>
            <a:r>
              <a:rPr lang="en-US" sz="1600" dirty="0">
                <a:latin typeface="+mj-lt"/>
                <a:ea typeface="Lato" panose="020F0502020204030203" pitchFamily="34" charset="0"/>
                <a:cs typeface="Lato" panose="020F0502020204030203" pitchFamily="34" charset="0"/>
              </a:rPr>
              <a:t>:</a:t>
            </a:r>
          </a:p>
        </p:txBody>
      </p:sp>
      <p:sp>
        <p:nvSpPr>
          <p:cNvPr id="32" name="Rectangle 31"/>
          <p:cNvSpPr/>
          <p:nvPr/>
        </p:nvSpPr>
        <p:spPr>
          <a:xfrm>
            <a:off x="836459" y="3016232"/>
            <a:ext cx="6436223" cy="261610"/>
          </a:xfrm>
          <a:prstGeom prst="rect">
            <a:avLst/>
          </a:prstGeom>
        </p:spPr>
        <p:txBody>
          <a:bodyPr wrap="square">
            <a:spAutoFit/>
          </a:bodyPr>
          <a:lstStyle/>
          <a:p>
            <a:pPr marL="285750" indent="-285750" algn="l" rtl="0">
              <a:buFont typeface="Wingdings" panose="05000000000000000000" pitchFamily="2" charset="2"/>
              <a:buChar char="v"/>
            </a:pPr>
            <a:r>
              <a:rPr lang="en-US" sz="1100" dirty="0">
                <a:latin typeface="+mj-lt"/>
                <a:ea typeface="Lato" panose="020F0502020204030203" pitchFamily="34" charset="0"/>
                <a:cs typeface="Lato" panose="020F0502020204030203" pitchFamily="34" charset="0"/>
              </a:rPr>
              <a:t>Txwv cov ntses, nqaij, thiab cov nroj tsuag raws li cov protein </a:t>
            </a:r>
            <a:r>
              <a:rPr lang="en-US" sz="1100" dirty="0" err="1">
                <a:latin typeface="+mj-lt"/>
                <a:ea typeface="Lato" panose="020F0502020204030203" pitchFamily="34" charset="0"/>
                <a:cs typeface="Lato" panose="020F0502020204030203" pitchFamily="34" charset="0"/>
              </a:rPr>
              <a:t>kom</a:t>
            </a:r>
            <a:r>
              <a:rPr lang="en-US" sz="1100" dirty="0">
                <a:latin typeface="+mj-lt"/>
                <a:ea typeface="Lato" panose="020F0502020204030203" pitchFamily="34" charset="0"/>
                <a:cs typeface="Lato" panose="020F0502020204030203" pitchFamily="34" charset="0"/>
              </a:rPr>
              <a:t> </a:t>
            </a:r>
            <a:r>
              <a:rPr lang="en-US" sz="1100" dirty="0" err="1">
                <a:latin typeface="+mj-lt"/>
                <a:ea typeface="Lato" panose="020F0502020204030203" pitchFamily="34" charset="0"/>
                <a:cs typeface="Lato" panose="020F0502020204030203" pitchFamily="34" charset="0"/>
              </a:rPr>
              <a:t>tsawg</a:t>
            </a:r>
            <a:r>
              <a:rPr lang="en-US" sz="1100" dirty="0">
                <a:latin typeface="+mj-lt"/>
                <a:ea typeface="Lato" panose="020F0502020204030203" pitchFamily="34" charset="0"/>
                <a:cs typeface="Lato" panose="020F0502020204030203" pitchFamily="34" charset="0"/>
              </a:rPr>
              <a:t> li </a:t>
            </a:r>
            <a:r>
              <a:rPr lang="en-US" sz="1100" dirty="0">
                <a:solidFill>
                  <a:schemeClr val="accent3"/>
                </a:solidFill>
                <a:latin typeface="+mj-lt"/>
                <a:ea typeface="Lato" panose="020F0502020204030203" pitchFamily="34" charset="0"/>
                <a:cs typeface="Lato" panose="020F0502020204030203" pitchFamily="34" charset="0"/>
              </a:rPr>
              <a:t>3 ounces ntawm </a:t>
            </a:r>
            <a:r>
              <a:rPr lang="en-US" sz="1100" dirty="0" err="1">
                <a:solidFill>
                  <a:schemeClr val="accent3"/>
                </a:solidFill>
                <a:latin typeface="+mj-lt"/>
                <a:ea typeface="Lato" panose="020F0502020204030203" pitchFamily="34" charset="0"/>
                <a:cs typeface="Lato" panose="020F0502020204030203" pitchFamily="34" charset="0"/>
              </a:rPr>
              <a:t>ib</a:t>
            </a:r>
            <a:r>
              <a:rPr lang="en-US" sz="1100" dirty="0">
                <a:solidFill>
                  <a:schemeClr val="accent3"/>
                </a:solidFill>
                <a:latin typeface="+mj-lt"/>
                <a:ea typeface="Lato" panose="020F0502020204030203" pitchFamily="34" charset="0"/>
                <a:cs typeface="Lato" panose="020F0502020204030203" pitchFamily="34" charset="0"/>
              </a:rPr>
              <a:t> </a:t>
            </a:r>
            <a:r>
              <a:rPr lang="en-US" sz="1100" dirty="0" err="1">
                <a:solidFill>
                  <a:schemeClr val="accent3"/>
                </a:solidFill>
                <a:latin typeface="+mj-lt"/>
                <a:ea typeface="Lato" panose="020F0502020204030203" pitchFamily="34" charset="0"/>
                <a:cs typeface="Lato" panose="020F0502020204030203" pitchFamily="34" charset="0"/>
              </a:rPr>
              <a:t>hnub</a:t>
            </a:r>
            <a:r>
              <a:rPr lang="en-US" sz="1100" dirty="0">
                <a:latin typeface="+mj-lt"/>
                <a:ea typeface="Lato" panose="020F0502020204030203" pitchFamily="34" charset="0"/>
                <a:cs typeface="Lato" panose="020F0502020204030203" pitchFamily="34" charset="0"/>
              </a:rPr>
              <a:t>.</a:t>
            </a:r>
          </a:p>
        </p:txBody>
      </p:sp>
      <p:sp>
        <p:nvSpPr>
          <p:cNvPr id="33" name="Rectangle 32"/>
          <p:cNvSpPr/>
          <p:nvPr/>
        </p:nvSpPr>
        <p:spPr>
          <a:xfrm>
            <a:off x="978120" y="6730469"/>
            <a:ext cx="5448095" cy="338554"/>
          </a:xfrm>
          <a:prstGeom prst="rect">
            <a:avLst/>
          </a:prstGeom>
        </p:spPr>
        <p:txBody>
          <a:bodyPr wrap="none">
            <a:spAutoFit/>
          </a:bodyPr>
          <a:lstStyle/>
          <a:p>
            <a:pPr marL="285750" indent="-285750" algn="l" rtl="0">
              <a:buFont typeface="Wingdings" panose="05000000000000000000" pitchFamily="2" charset="2"/>
              <a:buChar char="v"/>
            </a:pPr>
            <a:r>
              <a:rPr lang="en-US" sz="1600" dirty="0">
                <a:latin typeface="+mj-lt"/>
                <a:ea typeface="Lato" panose="020F0502020204030203" pitchFamily="34" charset="0"/>
                <a:cs typeface="Lato" panose="020F0502020204030203" pitchFamily="34" charset="0"/>
              </a:rPr>
              <a:t>Txwv cov mis nyuj thiab mis nyuj rau</a:t>
            </a:r>
            <a:r>
              <a:rPr lang="en-US" sz="1600" dirty="0">
                <a:solidFill>
                  <a:schemeClr val="accent3"/>
                </a:solidFill>
                <a:latin typeface="+mj-lt"/>
                <a:ea typeface="Lato" panose="020F0502020204030203" pitchFamily="34" charset="0"/>
                <a:cs typeface="Lato" panose="020F0502020204030203" pitchFamily="34" charset="0"/>
              </a:rPr>
              <a:t>½ </a:t>
            </a:r>
            <a:r>
              <a:rPr lang="en-US" sz="1600" dirty="0" err="1">
                <a:solidFill>
                  <a:schemeClr val="accent3"/>
                </a:solidFill>
                <a:latin typeface="+mj-lt"/>
                <a:ea typeface="Lato" panose="020F0502020204030203" pitchFamily="34" charset="0"/>
                <a:cs typeface="Lato" panose="020F0502020204030203" pitchFamily="34" charset="0"/>
              </a:rPr>
              <a:t>khob</a:t>
            </a:r>
            <a:r>
              <a:rPr lang="en-US" sz="1600" dirty="0">
                <a:solidFill>
                  <a:schemeClr val="accent3"/>
                </a:solidFill>
                <a:latin typeface="+mj-lt"/>
                <a:ea typeface="Lato" panose="020F0502020204030203" pitchFamily="34" charset="0"/>
                <a:cs typeface="Lato" panose="020F0502020204030203" pitchFamily="34" charset="0"/>
              </a:rPr>
              <a:t> ntawm </a:t>
            </a:r>
            <a:r>
              <a:rPr lang="en-US" sz="1600" dirty="0" err="1">
                <a:solidFill>
                  <a:schemeClr val="accent3"/>
                </a:solidFill>
                <a:latin typeface="+mj-lt"/>
                <a:ea typeface="Lato" panose="020F0502020204030203" pitchFamily="34" charset="0"/>
                <a:cs typeface="Lato" panose="020F0502020204030203" pitchFamily="34" charset="0"/>
              </a:rPr>
              <a:t>ib</a:t>
            </a:r>
            <a:r>
              <a:rPr lang="en-US" sz="1600" dirty="0">
                <a:solidFill>
                  <a:schemeClr val="accent3"/>
                </a:solidFill>
                <a:latin typeface="+mj-lt"/>
                <a:ea typeface="Lato" panose="020F0502020204030203" pitchFamily="34" charset="0"/>
                <a:cs typeface="Lato" panose="020F0502020204030203" pitchFamily="34" charset="0"/>
              </a:rPr>
              <a:t> </a:t>
            </a:r>
            <a:r>
              <a:rPr lang="en-US" sz="1600" dirty="0" err="1">
                <a:solidFill>
                  <a:schemeClr val="accent3"/>
                </a:solidFill>
                <a:latin typeface="+mj-lt"/>
                <a:ea typeface="Lato" panose="020F0502020204030203" pitchFamily="34" charset="0"/>
                <a:cs typeface="Lato" panose="020F0502020204030203" pitchFamily="34" charset="0"/>
              </a:rPr>
              <a:t>hnub</a:t>
            </a:r>
            <a:r>
              <a:rPr lang="en-US" sz="1600" dirty="0">
                <a:latin typeface="+mj-lt"/>
                <a:ea typeface="Lato" panose="020F0502020204030203" pitchFamily="34" charset="0"/>
                <a:cs typeface="Lato" panose="020F0502020204030203" pitchFamily="34" charset="0"/>
              </a:rPr>
              <a:t>.</a:t>
            </a:r>
          </a:p>
        </p:txBody>
      </p:sp>
      <p:sp>
        <p:nvSpPr>
          <p:cNvPr id="34" name="TextBox 33"/>
          <p:cNvSpPr txBox="1"/>
          <p:nvPr/>
        </p:nvSpPr>
        <p:spPr>
          <a:xfrm>
            <a:off x="1163120" y="7478615"/>
            <a:ext cx="3272817" cy="954107"/>
          </a:xfrm>
          <a:prstGeom prst="rect">
            <a:avLst/>
          </a:prstGeom>
          <a:noFill/>
        </p:spPr>
        <p:txBody>
          <a:bodyPr wrap="square" numCol="1" rtlCol="0">
            <a:spAutoFit/>
          </a:bodyPr>
          <a:lstStyle/>
          <a:p>
            <a:pPr marL="342900" indent="-342900" algn="l" rtl="0">
              <a:buFont typeface="Arial" panose="020B0604020202020204" pitchFamily="34" charset="0"/>
              <a:buChar char="•"/>
            </a:pPr>
            <a:r>
              <a:rPr lang="en-US" sz="1400" dirty="0">
                <a:latin typeface="Lato" panose="020F0502020204030203" pitchFamily="34" charset="0"/>
                <a:ea typeface="Lato" panose="020F0502020204030203" pitchFamily="34" charset="0"/>
                <a:cs typeface="Lato" panose="020F0502020204030203" pitchFamily="34" charset="0"/>
              </a:rPr>
              <a:t>Mis nyuj</a:t>
            </a:r>
          </a:p>
          <a:p>
            <a:pPr marL="342900" indent="-342900" algn="l" rtl="0">
              <a:buFont typeface="Arial" panose="020B0604020202020204" pitchFamily="34" charset="0"/>
              <a:buChar char="•"/>
            </a:pPr>
            <a:r>
              <a:rPr lang="en-US" sz="1400" dirty="0">
                <a:latin typeface="Lato" panose="020F0502020204030203" pitchFamily="34" charset="0"/>
                <a:ea typeface="Lato" panose="020F0502020204030203" pitchFamily="34" charset="0"/>
                <a:cs typeface="Lato" panose="020F0502020204030203" pitchFamily="34" charset="0"/>
              </a:rPr>
              <a:t>Qhuav los yog evaporatedmis nyuj</a:t>
            </a:r>
          </a:p>
          <a:p>
            <a:pPr marL="342900" indent="-342900" algn="l" rtl="0">
              <a:buFont typeface="Arial" panose="020B0604020202020204" pitchFamily="34" charset="0"/>
              <a:buChar char="•"/>
            </a:pPr>
            <a:r>
              <a:rPr lang="en-US" sz="1400" dirty="0">
                <a:latin typeface="Lato" panose="020F0502020204030203" pitchFamily="34" charset="0"/>
                <a:ea typeface="Lato" panose="020F0502020204030203" pitchFamily="34" charset="0"/>
                <a:cs typeface="Lato" panose="020F0502020204030203" pitchFamily="34" charset="0"/>
              </a:rPr>
              <a:t>Mis </a:t>
            </a:r>
            <a:r>
              <a:rPr lang="en-US" sz="1400" dirty="0" err="1">
                <a:latin typeface="Lato" panose="020F0502020204030203" pitchFamily="34" charset="0"/>
                <a:ea typeface="Lato" panose="020F0502020204030203" pitchFamily="34" charset="0"/>
                <a:cs typeface="Lato" panose="020F0502020204030203" pitchFamily="34" charset="0"/>
              </a:rPr>
              <a:t>Greekyogurt</a:t>
            </a:r>
            <a:endParaRPr lang="en-US" sz="1400" dirty="0">
              <a:latin typeface="Lato" panose="020F0502020204030203" pitchFamily="34" charset="0"/>
              <a:ea typeface="Lato" panose="020F0502020204030203" pitchFamily="34" charset="0"/>
              <a:cs typeface="Lato" panose="020F0502020204030203" pitchFamily="34" charset="0"/>
            </a:endParaRPr>
          </a:p>
          <a:p>
            <a:pPr marL="342900" indent="-342900" algn="l" rtl="0">
              <a:buFont typeface="Arial" panose="020B0604020202020204" pitchFamily="34" charset="0"/>
              <a:buChar char="•"/>
            </a:pPr>
            <a:r>
              <a:rPr lang="en-US" sz="1400" dirty="0">
                <a:latin typeface="Lato" panose="020F0502020204030203" pitchFamily="34" charset="0"/>
                <a:ea typeface="Lato" panose="020F0502020204030203" pitchFamily="34" charset="0"/>
                <a:cs typeface="Lato" panose="020F0502020204030203" pitchFamily="34" charset="0"/>
              </a:rPr>
              <a:t>Mis mov (unenriched)</a:t>
            </a:r>
          </a:p>
        </p:txBody>
      </p:sp>
      <p:sp>
        <p:nvSpPr>
          <p:cNvPr id="35" name="TextBox 34"/>
          <p:cNvSpPr txBox="1"/>
          <p:nvPr/>
        </p:nvSpPr>
        <p:spPr>
          <a:xfrm>
            <a:off x="4738463" y="4790476"/>
            <a:ext cx="2343420" cy="769441"/>
          </a:xfrm>
          <a:prstGeom prst="rect">
            <a:avLst/>
          </a:prstGeom>
          <a:noFill/>
        </p:spPr>
        <p:txBody>
          <a:bodyPr wrap="square" numCol="1" rtlCol="0">
            <a:spAutoFit/>
          </a:bodyPr>
          <a:lstStyle/>
          <a:p>
            <a:pPr marL="342900" indent="-342900" algn="l" rtl="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Taum</a:t>
            </a:r>
          </a:p>
          <a:p>
            <a:pPr marL="342900" indent="-342900" algn="l" rtl="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Hmoob</a:t>
            </a:r>
          </a:p>
          <a:p>
            <a:pPr marL="342900" indent="-342900" algn="l" rtl="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Txiv ntseej &amp; </a:t>
            </a:r>
            <a:r>
              <a:rPr lang="en-US" sz="1100" dirty="0" err="1">
                <a:latin typeface="Lato" panose="020F0502020204030203" pitchFamily="34" charset="0"/>
                <a:ea typeface="Lato" panose="020F0502020204030203" pitchFamily="34" charset="0"/>
                <a:cs typeface="Lato" panose="020F0502020204030203" pitchFamily="34" charset="0"/>
              </a:rPr>
              <a:t>txiv</a:t>
            </a:r>
            <a:r>
              <a:rPr lang="en-US" sz="1100" dirty="0">
                <a:latin typeface="Lato" panose="020F0502020204030203" pitchFamily="34" charset="0"/>
                <a:ea typeface="Lato" panose="020F0502020204030203" pitchFamily="34" charset="0"/>
                <a:cs typeface="Lato" panose="020F0502020204030203" pitchFamily="34" charset="0"/>
              </a:rPr>
              <a:t> </a:t>
            </a:r>
            <a:r>
              <a:rPr lang="en-US" sz="1100" dirty="0" err="1">
                <a:latin typeface="Lato" panose="020F0502020204030203" pitchFamily="34" charset="0"/>
                <a:ea typeface="Lato" panose="020F0502020204030203" pitchFamily="34" charset="0"/>
                <a:cs typeface="Lato" panose="020F0502020204030203" pitchFamily="34" charset="0"/>
              </a:rPr>
              <a:t>ntseej</a:t>
            </a:r>
            <a:endParaRPr lang="en-US" sz="1100" dirty="0">
              <a:latin typeface="Lato" panose="020F0502020204030203" pitchFamily="34" charset="0"/>
              <a:ea typeface="Lato" panose="020F0502020204030203" pitchFamily="34" charset="0"/>
              <a:cs typeface="Lato" panose="020F0502020204030203" pitchFamily="34" charset="0"/>
            </a:endParaRPr>
          </a:p>
          <a:p>
            <a:pPr marL="342900" indent="-342900" algn="l" rtl="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Tofu</a:t>
            </a:r>
          </a:p>
        </p:txBody>
      </p:sp>
      <p:sp>
        <p:nvSpPr>
          <p:cNvPr id="38" name="Rectangle 37"/>
          <p:cNvSpPr/>
          <p:nvPr/>
        </p:nvSpPr>
        <p:spPr>
          <a:xfrm>
            <a:off x="978119" y="5910385"/>
            <a:ext cx="3996115" cy="738664"/>
          </a:xfrm>
          <a:prstGeom prst="rect">
            <a:avLst/>
          </a:prstGeom>
        </p:spPr>
        <p:txBody>
          <a:bodyPr wrap="square">
            <a:spAutoFit/>
          </a:bodyPr>
          <a:lstStyle/>
          <a:p>
            <a:pPr lvl="0" algn="l" rtl="0"/>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 Yog tias muaj tub yees, xaiv cov kev xaiv tshiab / tsis ntsev; txwv tsis pub, nrhiav cov khoom noj uas tsis muaj sodium </a:t>
            </a:r>
            <a:r>
              <a:rPr lang="en-US" sz="1400" dirty="0" err="1">
                <a:solidFill>
                  <a:srgbClr val="000000"/>
                </a:solidFill>
                <a:latin typeface="Lato" panose="020F0502020204030203" pitchFamily="34" charset="0"/>
                <a:ea typeface="Lato" panose="020F0502020204030203" pitchFamily="34" charset="0"/>
                <a:cs typeface="Lato" panose="020F0502020204030203" pitchFamily="34" charset="0"/>
              </a:rPr>
              <a:t>xws</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 li </a:t>
            </a:r>
            <a:r>
              <a:rPr lang="en-US" sz="1400" dirty="0" err="1">
                <a:solidFill>
                  <a:srgbClr val="000000"/>
                </a:solidFill>
                <a:latin typeface="Lato" panose="020F0502020204030203" pitchFamily="34" charset="0"/>
                <a:ea typeface="Lato" panose="020F0502020204030203" pitchFamily="34" charset="0"/>
                <a:cs typeface="Lato" panose="020F0502020204030203" pitchFamily="34" charset="0"/>
              </a:rPr>
              <a:t>cov</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 kaus poom.</a:t>
            </a:r>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4506" y="5824575"/>
            <a:ext cx="759388" cy="856927"/>
          </a:xfrm>
          <a:prstGeom prst="rect">
            <a:avLst/>
          </a:prstGeom>
        </p:spPr>
      </p:pic>
      <p:pic>
        <p:nvPicPr>
          <p:cNvPr id="41" name="Picture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80920" y="7280609"/>
            <a:ext cx="933280" cy="1198486"/>
          </a:xfrm>
          <a:prstGeom prst="rect">
            <a:avLst/>
          </a:prstGeom>
        </p:spPr>
      </p:pic>
      <p:sp>
        <p:nvSpPr>
          <p:cNvPr id="4" name="TextBox 3">
            <a:extLst>
              <a:ext uri="{FF2B5EF4-FFF2-40B4-BE49-F238E27FC236}">
                <a16:creationId xmlns:a16="http://schemas.microsoft.com/office/drawing/2014/main" id="{5CC45BBE-8410-2F5D-067C-F6F3BCCA53EA}"/>
              </a:ext>
            </a:extLst>
          </p:cNvPr>
          <p:cNvSpPr txBox="1"/>
          <p:nvPr/>
        </p:nvSpPr>
        <p:spPr>
          <a:xfrm>
            <a:off x="382137" y="9075236"/>
            <a:ext cx="6846357" cy="577081"/>
          </a:xfrm>
          <a:prstGeom prst="rect">
            <a:avLst/>
          </a:prstGeom>
          <a:solidFill>
            <a:schemeClr val="bg1"/>
          </a:solidFill>
        </p:spPr>
        <p:txBody>
          <a:bodyPr wrap="square" rtlCol="0">
            <a:spAutoFit/>
          </a:bodyPr>
          <a:lstStyle/>
          <a:p>
            <a:pPr algn="ctr"/>
            <a:r>
              <a:rPr lang="en-US" sz="1050" dirty="0">
                <a:solidFill>
                  <a:schemeClr val="bg1">
                    <a:lumMod val="65000"/>
                  </a:schemeClr>
                </a:solidFill>
                <a:latin typeface="Times New Roman" panose="02020603050405020304" pitchFamily="18" charset="0"/>
                <a:cs typeface="Times New Roman" panose="02020603050405020304" pitchFamily="18" charset="0"/>
              </a:rPr>
              <a:t>“</a:t>
            </a:r>
            <a:r>
              <a:rPr lang="en-US" sz="1050" dirty="0" err="1">
                <a:solidFill>
                  <a:schemeClr val="bg1">
                    <a:lumMod val="65000"/>
                  </a:schemeClr>
                </a:solidFill>
                <a:latin typeface="Times New Roman" panose="02020603050405020304" pitchFamily="18" charset="0"/>
                <a:cs typeface="Times New Roman" panose="02020603050405020304" pitchFamily="18" charset="0"/>
              </a:rPr>
              <a:t>Cov</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ntaub</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ntawv</a:t>
            </a:r>
            <a:r>
              <a:rPr lang="en-US" sz="1050" dirty="0">
                <a:solidFill>
                  <a:schemeClr val="bg1">
                    <a:lumMod val="65000"/>
                  </a:schemeClr>
                </a:solidFill>
                <a:latin typeface="Times New Roman" panose="02020603050405020304" pitchFamily="18" charset="0"/>
                <a:cs typeface="Times New Roman" panose="02020603050405020304" pitchFamily="18" charset="0"/>
              </a:rPr>
              <a:t> no </a:t>
            </a:r>
            <a:r>
              <a:rPr lang="en-US" sz="1050" dirty="0" err="1">
                <a:solidFill>
                  <a:schemeClr val="bg1">
                    <a:lumMod val="65000"/>
                  </a:schemeClr>
                </a:solidFill>
                <a:latin typeface="Times New Roman" panose="02020603050405020304" pitchFamily="18" charset="0"/>
                <a:cs typeface="Times New Roman" panose="02020603050405020304" pitchFamily="18" charset="0"/>
              </a:rPr>
              <a:t>tsuas</a:t>
            </a:r>
            <a:r>
              <a:rPr lang="en-US" sz="1050" dirty="0">
                <a:solidFill>
                  <a:schemeClr val="bg1">
                    <a:lumMod val="65000"/>
                  </a:schemeClr>
                </a:solidFill>
                <a:latin typeface="Times New Roman" panose="02020603050405020304" pitchFamily="18" charset="0"/>
                <a:cs typeface="Times New Roman" panose="02020603050405020304" pitchFamily="18" charset="0"/>
              </a:rPr>
              <a:t> yog </a:t>
            </a:r>
            <a:r>
              <a:rPr lang="en-US" sz="1050" dirty="0" err="1">
                <a:solidFill>
                  <a:schemeClr val="bg1">
                    <a:lumMod val="65000"/>
                  </a:schemeClr>
                </a:solidFill>
                <a:latin typeface="Times New Roman" panose="02020603050405020304" pitchFamily="18" charset="0"/>
                <a:cs typeface="Times New Roman" panose="02020603050405020304" pitchFamily="18" charset="0"/>
              </a:rPr>
              <a:t>siv</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rau</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cov</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ntaub</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ntawv</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xov</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xwm</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nkaus</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xwb</a:t>
            </a:r>
            <a:r>
              <a:rPr lang="en-US" sz="1050" dirty="0">
                <a:solidFill>
                  <a:schemeClr val="bg1">
                    <a:lumMod val="65000"/>
                  </a:schemeClr>
                </a:solidFill>
                <a:latin typeface="Times New Roman" panose="02020603050405020304" pitchFamily="18" charset="0"/>
                <a:cs typeface="Times New Roman" panose="02020603050405020304" pitchFamily="18" charset="0"/>
              </a:rPr>
              <a:t> thiab </a:t>
            </a:r>
            <a:r>
              <a:rPr lang="en-US" sz="1050" dirty="0" err="1">
                <a:solidFill>
                  <a:schemeClr val="bg1">
                    <a:lumMod val="65000"/>
                  </a:schemeClr>
                </a:solidFill>
                <a:latin typeface="Times New Roman" panose="02020603050405020304" pitchFamily="18" charset="0"/>
                <a:cs typeface="Times New Roman" panose="02020603050405020304" pitchFamily="18" charset="0"/>
              </a:rPr>
              <a:t>tsis</a:t>
            </a:r>
            <a:r>
              <a:rPr lang="en-US" sz="1050" dirty="0">
                <a:solidFill>
                  <a:schemeClr val="bg1">
                    <a:lumMod val="65000"/>
                  </a:schemeClr>
                </a:solidFill>
                <a:latin typeface="Times New Roman" panose="02020603050405020304" pitchFamily="18" charset="0"/>
                <a:cs typeface="Times New Roman" panose="02020603050405020304" pitchFamily="18" charset="0"/>
              </a:rPr>
              <a:t> yog </a:t>
            </a:r>
            <a:r>
              <a:rPr lang="en-US" sz="1050" dirty="0" err="1">
                <a:solidFill>
                  <a:schemeClr val="bg1">
                    <a:lumMod val="65000"/>
                  </a:schemeClr>
                </a:solidFill>
                <a:latin typeface="Times New Roman" panose="02020603050405020304" pitchFamily="18" charset="0"/>
                <a:cs typeface="Times New Roman" panose="02020603050405020304" pitchFamily="18" charset="0"/>
              </a:rPr>
              <a:t>hloov</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pauv</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rau</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cov</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lus</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qhia</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los</a:t>
            </a:r>
            <a:r>
              <a:rPr lang="en-US" sz="1050" dirty="0">
                <a:solidFill>
                  <a:schemeClr val="bg1">
                    <a:lumMod val="65000"/>
                  </a:schemeClr>
                </a:solidFill>
                <a:latin typeface="Times New Roman" panose="02020603050405020304" pitchFamily="18" charset="0"/>
                <a:cs typeface="Times New Roman" panose="02020603050405020304" pitchFamily="18" charset="0"/>
              </a:rPr>
              <a:t> sis </a:t>
            </a:r>
            <a:r>
              <a:rPr lang="en-US" sz="1050" dirty="0" err="1">
                <a:solidFill>
                  <a:schemeClr val="bg1">
                    <a:lumMod val="65000"/>
                  </a:schemeClr>
                </a:solidFill>
                <a:latin typeface="Times New Roman" panose="02020603050405020304" pitchFamily="18" charset="0"/>
                <a:cs typeface="Times New Roman" panose="02020603050405020304" pitchFamily="18" charset="0"/>
              </a:rPr>
              <a:t>kev</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kho</a:t>
            </a:r>
            <a:r>
              <a:rPr lang="en-US" sz="1050" dirty="0">
                <a:solidFill>
                  <a:schemeClr val="bg1">
                    <a:lumMod val="65000"/>
                  </a:schemeClr>
                </a:solidFill>
                <a:latin typeface="Times New Roman" panose="02020603050405020304" pitchFamily="18" charset="0"/>
                <a:cs typeface="Times New Roman" panose="02020603050405020304" pitchFamily="18" charset="0"/>
              </a:rPr>
              <a:t> mob. </a:t>
            </a:r>
            <a:r>
              <a:rPr lang="en-US" sz="1050" dirty="0" err="1">
                <a:solidFill>
                  <a:schemeClr val="bg1">
                    <a:lumMod val="65000"/>
                  </a:schemeClr>
                </a:solidFill>
                <a:latin typeface="Times New Roman" panose="02020603050405020304" pitchFamily="18" charset="0"/>
                <a:cs typeface="Times New Roman" panose="02020603050405020304" pitchFamily="18" charset="0"/>
              </a:rPr>
              <a:t>Nrog</a:t>
            </a:r>
            <a:r>
              <a:rPr lang="en-US" sz="1050" dirty="0">
                <a:solidFill>
                  <a:schemeClr val="bg1">
                    <a:lumMod val="65000"/>
                  </a:schemeClr>
                </a:solidFill>
                <a:latin typeface="Times New Roman" panose="02020603050405020304" pitchFamily="18" charset="0"/>
                <a:cs typeface="Times New Roman" panose="02020603050405020304" pitchFamily="18" charset="0"/>
              </a:rPr>
              <a:t> koj </a:t>
            </a:r>
            <a:r>
              <a:rPr lang="en-US" sz="1050" dirty="0" err="1">
                <a:solidFill>
                  <a:schemeClr val="bg1">
                    <a:lumMod val="65000"/>
                  </a:schemeClr>
                </a:solidFill>
                <a:latin typeface="Times New Roman" panose="02020603050405020304" pitchFamily="18" charset="0"/>
                <a:cs typeface="Times New Roman" panose="02020603050405020304" pitchFamily="18" charset="0"/>
              </a:rPr>
              <a:t>tus</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kws</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kho</a:t>
            </a:r>
            <a:r>
              <a:rPr lang="en-US" sz="1050" dirty="0">
                <a:solidFill>
                  <a:schemeClr val="bg1">
                    <a:lumMod val="65000"/>
                  </a:schemeClr>
                </a:solidFill>
                <a:latin typeface="Times New Roman" panose="02020603050405020304" pitchFamily="18" charset="0"/>
                <a:cs typeface="Times New Roman" panose="02020603050405020304" pitchFamily="18" charset="0"/>
              </a:rPr>
              <a:t> mob </a:t>
            </a:r>
            <a:r>
              <a:rPr lang="en-US" sz="1050" dirty="0" err="1">
                <a:solidFill>
                  <a:schemeClr val="bg1">
                    <a:lumMod val="65000"/>
                  </a:schemeClr>
                </a:solidFill>
                <a:latin typeface="Times New Roman" panose="02020603050405020304" pitchFamily="18" charset="0"/>
                <a:cs typeface="Times New Roman" panose="02020603050405020304" pitchFamily="18" charset="0"/>
              </a:rPr>
              <a:t>tham</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txog</a:t>
            </a:r>
            <a:r>
              <a:rPr lang="en-US" sz="1050" dirty="0">
                <a:solidFill>
                  <a:schemeClr val="bg1">
                    <a:lumMod val="65000"/>
                  </a:schemeClr>
                </a:solidFill>
                <a:latin typeface="Times New Roman" panose="02020603050405020304" pitchFamily="18" charset="0"/>
                <a:cs typeface="Times New Roman" panose="02020603050405020304" pitchFamily="18" charset="0"/>
              </a:rPr>
              <a:t> koj qhov </a:t>
            </a:r>
            <a:r>
              <a:rPr lang="en-US" sz="1050" dirty="0" err="1">
                <a:solidFill>
                  <a:schemeClr val="bg1">
                    <a:lumMod val="65000"/>
                  </a:schemeClr>
                </a:solidFill>
                <a:latin typeface="Times New Roman" panose="02020603050405020304" pitchFamily="18" charset="0"/>
                <a:cs typeface="Times New Roman" panose="02020603050405020304" pitchFamily="18" charset="0"/>
              </a:rPr>
              <a:t>kev</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kuaj</a:t>
            </a:r>
            <a:r>
              <a:rPr lang="en-US" sz="1050" dirty="0">
                <a:solidFill>
                  <a:schemeClr val="bg1">
                    <a:lumMod val="65000"/>
                  </a:schemeClr>
                </a:solidFill>
                <a:latin typeface="Times New Roman" panose="02020603050405020304" pitchFamily="18" charset="0"/>
                <a:cs typeface="Times New Roman" panose="02020603050405020304" pitchFamily="18" charset="0"/>
              </a:rPr>
              <a:t> mob </a:t>
            </a:r>
            <a:r>
              <a:rPr lang="en-US" sz="1050" dirty="0" err="1">
                <a:solidFill>
                  <a:schemeClr val="bg1">
                    <a:lumMod val="65000"/>
                  </a:schemeClr>
                </a:solidFill>
                <a:latin typeface="Times New Roman" panose="02020603050405020304" pitchFamily="18" charset="0"/>
                <a:cs typeface="Times New Roman" panose="02020603050405020304" pitchFamily="18" charset="0"/>
              </a:rPr>
              <a:t>tshwj</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xeeb</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kev</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kho</a:t>
            </a:r>
            <a:r>
              <a:rPr lang="en-US" sz="1050" dirty="0">
                <a:solidFill>
                  <a:schemeClr val="bg1">
                    <a:lumMod val="65000"/>
                  </a:schemeClr>
                </a:solidFill>
                <a:latin typeface="Times New Roman" panose="02020603050405020304" pitchFamily="18" charset="0"/>
                <a:cs typeface="Times New Roman" panose="02020603050405020304" pitchFamily="18" charset="0"/>
              </a:rPr>
              <a:t> mob, </a:t>
            </a:r>
            <a:r>
              <a:rPr lang="en-US" sz="1050" dirty="0" err="1">
                <a:solidFill>
                  <a:schemeClr val="bg1">
                    <a:lumMod val="65000"/>
                  </a:schemeClr>
                </a:solidFill>
                <a:latin typeface="Times New Roman" panose="02020603050405020304" pitchFamily="18" charset="0"/>
                <a:cs typeface="Times New Roman" panose="02020603050405020304" pitchFamily="18" charset="0"/>
              </a:rPr>
              <a:t>kev</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noj</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haus</a:t>
            </a:r>
            <a:r>
              <a:rPr lang="en-US" sz="1050" dirty="0">
                <a:solidFill>
                  <a:schemeClr val="bg1">
                    <a:lumMod val="65000"/>
                  </a:schemeClr>
                </a:solidFill>
                <a:latin typeface="Times New Roman" panose="02020603050405020304" pitchFamily="18" charset="0"/>
                <a:cs typeface="Times New Roman" panose="02020603050405020304" pitchFamily="18" charset="0"/>
              </a:rPr>
              <a:t> thiab </a:t>
            </a:r>
            <a:r>
              <a:rPr lang="en-US" sz="1050" dirty="0" err="1">
                <a:solidFill>
                  <a:schemeClr val="bg1">
                    <a:lumMod val="65000"/>
                  </a:schemeClr>
                </a:solidFill>
                <a:latin typeface="Times New Roman" panose="02020603050405020304" pitchFamily="18" charset="0"/>
                <a:cs typeface="Times New Roman" panose="02020603050405020304" pitchFamily="18" charset="0"/>
              </a:rPr>
              <a:t>cov</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lus</a:t>
            </a:r>
            <a:r>
              <a:rPr lang="en-US" sz="1050" dirty="0">
                <a:solidFill>
                  <a:schemeClr val="bg1">
                    <a:lumMod val="65000"/>
                  </a:schemeClr>
                </a:solidFill>
                <a:latin typeface="Times New Roman" panose="02020603050405020304" pitchFamily="18" charset="0"/>
                <a:cs typeface="Times New Roman" panose="02020603050405020304" pitchFamily="18" charset="0"/>
              </a:rPr>
              <a:t> nug </a:t>
            </a:r>
            <a:r>
              <a:rPr lang="en-US" sz="1050" dirty="0" err="1">
                <a:solidFill>
                  <a:schemeClr val="bg1">
                    <a:lumMod val="65000"/>
                  </a:schemeClr>
                </a:solidFill>
                <a:latin typeface="Times New Roman" panose="02020603050405020304" pitchFamily="18" charset="0"/>
                <a:cs typeface="Times New Roman" panose="02020603050405020304" pitchFamily="18" charset="0"/>
              </a:rPr>
              <a:t>txog</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kev</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noj</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qab</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haus</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huv</a:t>
            </a:r>
            <a:r>
              <a:rPr lang="en-US" sz="1050" dirty="0">
                <a:solidFill>
                  <a:schemeClr val="bg1">
                    <a:lumMod val="65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09471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 Diagonal Corner Rectangle 4"/>
          <p:cNvSpPr/>
          <p:nvPr/>
        </p:nvSpPr>
        <p:spPr>
          <a:xfrm>
            <a:off x="492760" y="580642"/>
            <a:ext cx="6663944" cy="3509625"/>
          </a:xfrm>
          <a:prstGeom prst="round2Diag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800" b="1" dirty="0">
              <a:solidFill>
                <a:schemeClr val="tx2"/>
              </a:solidFill>
            </a:endParaRPr>
          </a:p>
        </p:txBody>
      </p:sp>
      <p:sp>
        <p:nvSpPr>
          <p:cNvPr id="7" name="TextBox 6"/>
          <p:cNvSpPr txBox="1"/>
          <p:nvPr/>
        </p:nvSpPr>
        <p:spPr>
          <a:xfrm>
            <a:off x="746252" y="337617"/>
            <a:ext cx="6313932" cy="369332"/>
          </a:xfrm>
          <a:prstGeom prst="rect">
            <a:avLst/>
          </a:prstGeom>
          <a:solidFill>
            <a:schemeClr val="bg1"/>
          </a:solidFill>
        </p:spPr>
        <p:txBody>
          <a:bodyPr wrap="square" rtlCol="0">
            <a:spAutoFit/>
          </a:bodyPr>
          <a:lstStyle/>
          <a:p>
            <a:pPr lvl="0" algn="l" rtl="0"/>
            <a:r>
              <a:rPr lang="en-US" sz="1800" dirty="0">
                <a:solidFill>
                  <a:schemeClr val="accent4"/>
                </a:solidFill>
                <a:effectLst>
                  <a:outerShdw blurRad="38100" dist="38100" dir="2700000" algn="tl">
                    <a:srgbClr val="000000">
                      <a:alpha val="43137"/>
                    </a:srgbClr>
                  </a:outerShdw>
                </a:effectLst>
                <a:latin typeface="+mj-lt"/>
              </a:rPr>
              <a:t>Txiv Hmab Txiv Ntoo &amp; Zaub:</a:t>
            </a:r>
            <a:r>
              <a:rPr lang="en-US" sz="1800" dirty="0">
                <a:latin typeface="+mj-lt"/>
              </a:rPr>
              <a:t> </a:t>
            </a:r>
            <a:r>
              <a:rPr lang="en-US" sz="1200" dirty="0" err="1">
                <a:latin typeface="+mj-lt"/>
              </a:rPr>
              <a:t>txwv</a:t>
            </a:r>
            <a:r>
              <a:rPr lang="en-US" sz="1800" dirty="0">
                <a:latin typeface="+mj-lt"/>
              </a:rPr>
              <a:t> </a:t>
            </a:r>
            <a:r>
              <a:rPr lang="en-US" sz="1200" dirty="0" err="1">
                <a:solidFill>
                  <a:srgbClr val="000000"/>
                </a:solidFill>
                <a:latin typeface="Bree Davita"/>
                <a:ea typeface="Lato" panose="020F0502020204030203" pitchFamily="34" charset="0"/>
                <a:cs typeface="Lato" panose="020F0502020204030203" pitchFamily="34" charset="0"/>
              </a:rPr>
              <a:t>rau</a:t>
            </a:r>
            <a:r>
              <a:rPr lang="en-US" sz="1200" dirty="0">
                <a:solidFill>
                  <a:srgbClr val="000000"/>
                </a:solidFill>
                <a:latin typeface="Bree Davita"/>
                <a:ea typeface="Lato" panose="020F0502020204030203" pitchFamily="34" charset="0"/>
                <a:cs typeface="Lato" panose="020F0502020204030203" pitchFamily="34" charset="0"/>
              </a:rPr>
              <a:t> </a:t>
            </a:r>
            <a:r>
              <a:rPr lang="en-US" sz="1200" dirty="0" err="1">
                <a:solidFill>
                  <a:schemeClr val="accent3"/>
                </a:solidFill>
                <a:latin typeface="Bree Davita"/>
                <a:ea typeface="Lato" panose="020F0502020204030203" pitchFamily="34" charset="0"/>
                <a:cs typeface="Lato" panose="020F0502020204030203" pitchFamily="34" charset="0"/>
              </a:rPr>
              <a:t>peb</a:t>
            </a:r>
            <a:r>
              <a:rPr lang="en-US" sz="1200" dirty="0">
                <a:solidFill>
                  <a:schemeClr val="accent3"/>
                </a:solidFill>
                <a:latin typeface="Bree Davita"/>
                <a:ea typeface="Lato" panose="020F0502020204030203" pitchFamily="34" charset="0"/>
                <a:cs typeface="Lato" panose="020F0502020204030203" pitchFamily="34" charset="0"/>
              </a:rPr>
              <a:t> ½ khob servings ntawm </a:t>
            </a:r>
            <a:r>
              <a:rPr lang="en-US" sz="1200" dirty="0" err="1">
                <a:solidFill>
                  <a:schemeClr val="accent3"/>
                </a:solidFill>
                <a:latin typeface="Bree Davita"/>
                <a:ea typeface="Lato" panose="020F0502020204030203" pitchFamily="34" charset="0"/>
                <a:cs typeface="Lato" panose="020F0502020204030203" pitchFamily="34" charset="0"/>
              </a:rPr>
              <a:t>ib</a:t>
            </a:r>
            <a:r>
              <a:rPr lang="en-US" sz="1200" dirty="0">
                <a:solidFill>
                  <a:schemeClr val="accent3"/>
                </a:solidFill>
                <a:latin typeface="Bree Davita"/>
                <a:ea typeface="Lato" panose="020F0502020204030203" pitchFamily="34" charset="0"/>
                <a:cs typeface="Lato" panose="020F0502020204030203" pitchFamily="34" charset="0"/>
              </a:rPr>
              <a:t> </a:t>
            </a:r>
            <a:r>
              <a:rPr lang="en-US" sz="1200" dirty="0" err="1">
                <a:solidFill>
                  <a:schemeClr val="accent3"/>
                </a:solidFill>
                <a:latin typeface="Bree Davita"/>
                <a:ea typeface="Lato" panose="020F0502020204030203" pitchFamily="34" charset="0"/>
                <a:cs typeface="Lato" panose="020F0502020204030203" pitchFamily="34" charset="0"/>
              </a:rPr>
              <a:t>hnub</a:t>
            </a:r>
            <a:r>
              <a:rPr lang="en-US" sz="1200" dirty="0">
                <a:solidFill>
                  <a:srgbClr val="000000"/>
                </a:solidFill>
                <a:latin typeface="Bree Davita"/>
                <a:ea typeface="Lato" panose="020F0502020204030203" pitchFamily="34" charset="0"/>
                <a:cs typeface="Lato" panose="020F0502020204030203" pitchFamily="34" charset="0"/>
              </a:rPr>
              <a:t>.</a:t>
            </a:r>
          </a:p>
        </p:txBody>
      </p:sp>
      <p:sp>
        <p:nvSpPr>
          <p:cNvPr id="8" name="Round Diagonal Corner Rectangle 7"/>
          <p:cNvSpPr/>
          <p:nvPr/>
        </p:nvSpPr>
        <p:spPr>
          <a:xfrm>
            <a:off x="425704" y="6642621"/>
            <a:ext cx="6663944" cy="1013567"/>
          </a:xfrm>
          <a:prstGeom prst="round2Diag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800" b="1" dirty="0">
              <a:solidFill>
                <a:schemeClr val="tx2"/>
              </a:solidFill>
            </a:endParaRPr>
          </a:p>
        </p:txBody>
      </p:sp>
      <p:sp>
        <p:nvSpPr>
          <p:cNvPr id="9" name="TextBox 8"/>
          <p:cNvSpPr txBox="1"/>
          <p:nvPr/>
        </p:nvSpPr>
        <p:spPr>
          <a:xfrm>
            <a:off x="708660" y="6411788"/>
            <a:ext cx="2816352" cy="461665"/>
          </a:xfrm>
          <a:prstGeom prst="rect">
            <a:avLst/>
          </a:prstGeom>
          <a:solidFill>
            <a:schemeClr val="bg1"/>
          </a:solidFill>
        </p:spPr>
        <p:txBody>
          <a:bodyPr wrap="square" rtlCol="0">
            <a:spAutoFit/>
          </a:bodyPr>
          <a:lstStyle/>
          <a:p>
            <a:pPr algn="l" rtl="0"/>
            <a:r>
              <a:rPr lang="en-US" sz="2400" dirty="0">
                <a:solidFill>
                  <a:schemeClr val="accent4"/>
                </a:solidFill>
                <a:effectLst>
                  <a:outerShdw blurRad="38100" dist="38100" dir="2700000" algn="tl">
                    <a:srgbClr val="000000">
                      <a:alpha val="43137"/>
                    </a:srgbClr>
                  </a:outerShdw>
                </a:effectLst>
                <a:latin typeface="+mj-lt"/>
              </a:rPr>
              <a:t>Nqaij &amp; Mov</a:t>
            </a:r>
          </a:p>
        </p:txBody>
      </p:sp>
      <p:sp>
        <p:nvSpPr>
          <p:cNvPr id="10" name="Round Diagonal Corner Rectangle 9"/>
          <p:cNvSpPr/>
          <p:nvPr/>
        </p:nvSpPr>
        <p:spPr>
          <a:xfrm>
            <a:off x="425704" y="4438217"/>
            <a:ext cx="6731000" cy="1912794"/>
          </a:xfrm>
          <a:prstGeom prst="round2Diag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800" b="1" dirty="0">
              <a:solidFill>
                <a:schemeClr val="tx2"/>
              </a:solidFill>
            </a:endParaRPr>
          </a:p>
        </p:txBody>
      </p:sp>
      <p:sp>
        <p:nvSpPr>
          <p:cNvPr id="11" name="TextBox 10"/>
          <p:cNvSpPr txBox="1"/>
          <p:nvPr/>
        </p:nvSpPr>
        <p:spPr>
          <a:xfrm>
            <a:off x="679196" y="4207384"/>
            <a:ext cx="6380988" cy="369332"/>
          </a:xfrm>
          <a:prstGeom prst="rect">
            <a:avLst/>
          </a:prstGeom>
          <a:solidFill>
            <a:schemeClr val="bg1"/>
          </a:solidFill>
        </p:spPr>
        <p:txBody>
          <a:bodyPr wrap="square" rtlCol="0">
            <a:spAutoFit/>
          </a:bodyPr>
          <a:lstStyle/>
          <a:p>
            <a:pPr lvl="0" algn="l" rtl="0"/>
            <a:r>
              <a:rPr lang="en-US" sz="1800" dirty="0">
                <a:solidFill>
                  <a:schemeClr val="accent4"/>
                </a:solidFill>
                <a:effectLst>
                  <a:outerShdw blurRad="38100" dist="38100" dir="2700000" algn="tl">
                    <a:srgbClr val="000000">
                      <a:alpha val="43137"/>
                    </a:srgbClr>
                  </a:outerShdw>
                </a:effectLst>
                <a:latin typeface="+mj-lt"/>
              </a:rPr>
              <a:t>Cov kua dej:</a:t>
            </a:r>
            <a:r>
              <a:rPr lang="en-US" sz="1000" dirty="0">
                <a:solidFill>
                  <a:srgbClr val="000000"/>
                </a:solidFill>
                <a:latin typeface="Bree Davita"/>
              </a:rPr>
              <a:t>txwv</a:t>
            </a:r>
            <a:r>
              <a:rPr lang="en-US" sz="1200" dirty="0">
                <a:solidFill>
                  <a:srgbClr val="000000"/>
                </a:solidFill>
                <a:latin typeface="Bree Davita"/>
              </a:rPr>
              <a:t> </a:t>
            </a:r>
            <a:r>
              <a:rPr lang="en-US" sz="1000" dirty="0">
                <a:solidFill>
                  <a:srgbClr val="000000"/>
                </a:solidFill>
                <a:latin typeface="Bree Davita"/>
                <a:ea typeface="Lato" panose="020F0502020204030203" pitchFamily="34" charset="0"/>
                <a:cs typeface="Lato" panose="020F0502020204030203" pitchFamily="34" charset="0"/>
              </a:rPr>
              <a:t>mus rau ib nrab ntawm koj cov nyiaj pab ib txwm, </a:t>
            </a:r>
            <a:r>
              <a:rPr lang="en-US" sz="1000" dirty="0" err="1">
                <a:solidFill>
                  <a:srgbClr val="000000"/>
                </a:solidFill>
                <a:latin typeface="Bree Davita"/>
                <a:ea typeface="Lato" panose="020F0502020204030203" pitchFamily="34" charset="0"/>
                <a:cs typeface="Lato" panose="020F0502020204030203" pitchFamily="34" charset="0"/>
              </a:rPr>
              <a:t>los</a:t>
            </a:r>
            <a:r>
              <a:rPr lang="en-US" sz="1000" dirty="0">
                <a:solidFill>
                  <a:srgbClr val="000000"/>
                </a:solidFill>
                <a:latin typeface="Bree Davita"/>
                <a:ea typeface="Lato" panose="020F0502020204030203" pitchFamily="34" charset="0"/>
                <a:cs typeface="Lato" panose="020F0502020204030203" pitchFamily="34" charset="0"/>
              </a:rPr>
              <a:t> </a:t>
            </a:r>
            <a:r>
              <a:rPr lang="en-US" sz="1000" dirty="0" err="1">
                <a:solidFill>
                  <a:srgbClr val="000000"/>
                </a:solidFill>
                <a:latin typeface="Bree Davita"/>
                <a:ea typeface="Lato" panose="020F0502020204030203" pitchFamily="34" charset="0"/>
                <a:cs typeface="Lato" panose="020F0502020204030203" pitchFamily="34" charset="0"/>
              </a:rPr>
              <a:t>yo</a:t>
            </a:r>
            <a:r>
              <a:rPr lang="en-US" sz="1000" dirty="0">
                <a:solidFill>
                  <a:srgbClr val="000000"/>
                </a:solidFill>
                <a:latin typeface="Bree Davita"/>
                <a:ea typeface="Lato" panose="020F0502020204030203" pitchFamily="34" charset="0"/>
                <a:cs typeface="Lato" panose="020F0502020204030203" pitchFamily="34" charset="0"/>
              </a:rPr>
              <a:t> g</a:t>
            </a:r>
            <a:r>
              <a:rPr lang="en-US" sz="1000" dirty="0">
                <a:solidFill>
                  <a:schemeClr val="accent3"/>
                </a:solidFill>
                <a:latin typeface="Bree Davita"/>
                <a:ea typeface="Lato" panose="020F0502020204030203" pitchFamily="34" charset="0"/>
                <a:cs typeface="Lato" panose="020F0502020204030203" pitchFamily="34" charset="0"/>
              </a:rPr>
              <a:t>2 khob (16 oz) ntawm </a:t>
            </a:r>
            <a:r>
              <a:rPr lang="en-US" sz="1000" dirty="0" err="1">
                <a:solidFill>
                  <a:schemeClr val="accent3"/>
                </a:solidFill>
                <a:latin typeface="Bree Davita"/>
                <a:ea typeface="Lato" panose="020F0502020204030203" pitchFamily="34" charset="0"/>
                <a:cs typeface="Lato" panose="020F0502020204030203" pitchFamily="34" charset="0"/>
              </a:rPr>
              <a:t>ib</a:t>
            </a:r>
            <a:r>
              <a:rPr lang="en-US" sz="1000" dirty="0">
                <a:solidFill>
                  <a:schemeClr val="accent3"/>
                </a:solidFill>
                <a:latin typeface="Bree Davita"/>
                <a:ea typeface="Lato" panose="020F0502020204030203" pitchFamily="34" charset="0"/>
                <a:cs typeface="Lato" panose="020F0502020204030203" pitchFamily="34" charset="0"/>
              </a:rPr>
              <a:t> </a:t>
            </a:r>
            <a:r>
              <a:rPr lang="en-US" sz="1000" dirty="0" err="1">
                <a:solidFill>
                  <a:schemeClr val="accent3"/>
                </a:solidFill>
                <a:latin typeface="Bree Davita"/>
                <a:ea typeface="Lato" panose="020F0502020204030203" pitchFamily="34" charset="0"/>
                <a:cs typeface="Lato" panose="020F0502020204030203" pitchFamily="34" charset="0"/>
              </a:rPr>
              <a:t>hnub</a:t>
            </a:r>
            <a:r>
              <a:rPr lang="en-US" sz="1000" dirty="0">
                <a:solidFill>
                  <a:srgbClr val="000000"/>
                </a:solidFill>
                <a:latin typeface="Bree Davita"/>
                <a:ea typeface="Lato" panose="020F0502020204030203" pitchFamily="34" charset="0"/>
                <a:cs typeface="Lato" panose="020F0502020204030203" pitchFamily="34" charset="0"/>
              </a:rPr>
              <a:t>.</a:t>
            </a:r>
            <a:endParaRPr lang="en-US" sz="1200" dirty="0">
              <a:solidFill>
                <a:srgbClr val="000000"/>
              </a:solidFill>
              <a:latin typeface="Bree Davita"/>
              <a:ea typeface="Lato" panose="020F0502020204030203" pitchFamily="34" charset="0"/>
              <a:cs typeface="Lato" panose="020F0502020204030203" pitchFamily="34" charset="0"/>
            </a:endParaRPr>
          </a:p>
        </p:txBody>
      </p:sp>
      <p:sp>
        <p:nvSpPr>
          <p:cNvPr id="2" name="TextBox 1"/>
          <p:cNvSpPr txBox="1"/>
          <p:nvPr/>
        </p:nvSpPr>
        <p:spPr>
          <a:xfrm>
            <a:off x="679196" y="823668"/>
            <a:ext cx="6156960" cy="646331"/>
          </a:xfrm>
          <a:prstGeom prst="rect">
            <a:avLst/>
          </a:prstGeom>
          <a:noFill/>
        </p:spPr>
        <p:txBody>
          <a:bodyPr wrap="square" rtlCol="0">
            <a:spAutoFit/>
          </a:bodyPr>
          <a:lstStyle/>
          <a:p>
            <a:pPr algn="l" rtl="0"/>
            <a:r>
              <a:rPr lang="en-US" sz="1200" dirty="0">
                <a:latin typeface="Lato" panose="020F0502020204030203" pitchFamily="34" charset="0"/>
                <a:ea typeface="Lato" panose="020F0502020204030203" pitchFamily="34" charset="0"/>
                <a:cs typeface="Lato" panose="020F0502020204030203" pitchFamily="34" charset="0"/>
              </a:rPr>
              <a:t>Nws yog qhov zoo tshaj plaws los xaiv cov txiv hmab txiv ntoo thiab zaub qis dua.</a:t>
            </a:r>
            <a:r>
              <a:rPr lang="en-US" sz="1200" dirty="0">
                <a:solidFill>
                  <a:srgbClr val="000000"/>
                </a:solidFill>
                <a:latin typeface="Lato" panose="020F0502020204030203" pitchFamily="34" charset="0"/>
                <a:ea typeface="Lato" panose="020F0502020204030203" pitchFamily="34" charset="0"/>
                <a:cs typeface="Lato" panose="020F0502020204030203" pitchFamily="34" charset="0"/>
              </a:rPr>
              <a:t>Yog tias muaj tub yees, xaiv cov tshiab los yog khov; txwv tsis pub, nrhiav cov kev xaiv qis-sodium kaus poom.</a:t>
            </a:r>
            <a:r>
              <a:rPr lang="en-US" sz="1200" dirty="0">
                <a:latin typeface="Lato" panose="020F0502020204030203" pitchFamily="34" charset="0"/>
                <a:ea typeface="Lato" panose="020F0502020204030203" pitchFamily="34" charset="0"/>
                <a:cs typeface="Lato" panose="020F0502020204030203" pitchFamily="34" charset="0"/>
              </a:rPr>
              <a:t> </a:t>
            </a:r>
          </a:p>
        </p:txBody>
      </p:sp>
      <p:sp>
        <p:nvSpPr>
          <p:cNvPr id="14" name="TextBox 13"/>
          <p:cNvSpPr txBox="1"/>
          <p:nvPr/>
        </p:nvSpPr>
        <p:spPr>
          <a:xfrm>
            <a:off x="819404" y="1552698"/>
            <a:ext cx="2201672" cy="2123658"/>
          </a:xfrm>
          <a:prstGeom prst="rect">
            <a:avLst/>
          </a:prstGeom>
          <a:noFill/>
        </p:spPr>
        <p:txBody>
          <a:bodyPr wrap="square" numCol="1" rtlCol="0">
            <a:spAutoFit/>
          </a:bodyPr>
          <a:lstStyle/>
          <a:p>
            <a:pPr marL="342900" indent="-342900" algn="l" rtl="0">
              <a:buFont typeface="Arial" panose="020B0604020202020204" pitchFamily="34" charset="0"/>
              <a:buChar char="•"/>
            </a:pPr>
            <a:r>
              <a:rPr lang="en-US" sz="1200" dirty="0">
                <a:latin typeface="Lato" panose="020F0502020204030203" pitchFamily="34" charset="0"/>
                <a:ea typeface="Lato" panose="020F0502020204030203" pitchFamily="34" charset="0"/>
                <a:cs typeface="Lato" panose="020F0502020204030203" pitchFamily="34" charset="0"/>
              </a:rPr>
              <a:t>Kua txiv / txiv apples</a:t>
            </a:r>
          </a:p>
          <a:p>
            <a:pPr marL="342900" indent="-342900" algn="l" rtl="0">
              <a:buFont typeface="Arial" panose="020B0604020202020204" pitchFamily="34" charset="0"/>
              <a:buChar char="•"/>
            </a:pPr>
            <a:r>
              <a:rPr lang="en-US" sz="1200" dirty="0">
                <a:latin typeface="Lato" panose="020F0502020204030203" pitchFamily="34" charset="0"/>
                <a:ea typeface="Lato" panose="020F0502020204030203" pitchFamily="34" charset="0"/>
                <a:cs typeface="Lato" panose="020F0502020204030203" pitchFamily="34" charset="0"/>
              </a:rPr>
              <a:t>Blackberries</a:t>
            </a:r>
          </a:p>
          <a:p>
            <a:pPr marL="342900" indent="-342900" algn="l" rtl="0">
              <a:buFont typeface="Arial" panose="020B0604020202020204" pitchFamily="34" charset="0"/>
              <a:buChar char="•"/>
            </a:pPr>
            <a:r>
              <a:rPr lang="en-US" sz="1200" dirty="0">
                <a:latin typeface="Lato" panose="020F0502020204030203" pitchFamily="34" charset="0"/>
                <a:ea typeface="Lato" panose="020F0502020204030203" pitchFamily="34" charset="0"/>
                <a:cs typeface="Lato" panose="020F0502020204030203" pitchFamily="34" charset="0"/>
              </a:rPr>
              <a:t>Blueberries</a:t>
            </a:r>
          </a:p>
          <a:p>
            <a:pPr marL="342900" indent="-342900" algn="l" rtl="0">
              <a:buFont typeface="Arial" panose="020B0604020202020204" pitchFamily="34" charset="0"/>
              <a:buChar char="•"/>
            </a:pPr>
            <a:r>
              <a:rPr lang="en-US" sz="1200" dirty="0">
                <a:latin typeface="Lato" panose="020F0502020204030203" pitchFamily="34" charset="0"/>
                <a:ea typeface="Lato" panose="020F0502020204030203" pitchFamily="34" charset="0"/>
                <a:cs typeface="Lato" panose="020F0502020204030203" pitchFamily="34" charset="0"/>
              </a:rPr>
              <a:t>Broccoli</a:t>
            </a:r>
          </a:p>
          <a:p>
            <a:pPr marL="342900" indent="-342900" algn="l" rtl="0">
              <a:buFont typeface="Arial" panose="020B0604020202020204" pitchFamily="34" charset="0"/>
              <a:buChar char="•"/>
            </a:pPr>
            <a:r>
              <a:rPr lang="en-US" sz="1200" dirty="0">
                <a:latin typeface="Lato" panose="020F0502020204030203" pitchFamily="34" charset="0"/>
                <a:ea typeface="Lato" panose="020F0502020204030203" pitchFamily="34" charset="0"/>
                <a:cs typeface="Lato" panose="020F0502020204030203" pitchFamily="34" charset="0"/>
              </a:rPr>
              <a:t>Zaub qhwv</a:t>
            </a:r>
          </a:p>
          <a:p>
            <a:pPr marL="342900" indent="-342900" algn="l" rtl="0">
              <a:buFont typeface="Arial" panose="020B0604020202020204" pitchFamily="34" charset="0"/>
              <a:buChar char="•"/>
            </a:pPr>
            <a:r>
              <a:rPr lang="en-US" sz="1200" dirty="0">
                <a:latin typeface="Lato" panose="020F0502020204030203" pitchFamily="34" charset="0"/>
                <a:ea typeface="Lato" panose="020F0502020204030203" pitchFamily="34" charset="0"/>
                <a:cs typeface="Lato" panose="020F0502020204030203" pitchFamily="34" charset="0"/>
              </a:rPr>
              <a:t>Carrots</a:t>
            </a:r>
          </a:p>
          <a:p>
            <a:pPr marL="342900" indent="-342900" algn="l" rtl="0">
              <a:buFont typeface="Arial" panose="020B0604020202020204" pitchFamily="34" charset="0"/>
              <a:buChar char="•"/>
            </a:pPr>
            <a:r>
              <a:rPr lang="en-US" sz="1200" dirty="0">
                <a:latin typeface="Lato" panose="020F0502020204030203" pitchFamily="34" charset="0"/>
                <a:ea typeface="Lato" panose="020F0502020204030203" pitchFamily="34" charset="0"/>
                <a:cs typeface="Lato" panose="020F0502020204030203" pitchFamily="34" charset="0"/>
              </a:rPr>
              <a:t>Cherries</a:t>
            </a:r>
          </a:p>
          <a:p>
            <a:pPr marL="342900" indent="-342900" algn="l" rtl="0">
              <a:buFont typeface="Arial" panose="020B0604020202020204" pitchFamily="34" charset="0"/>
              <a:buChar char="•"/>
            </a:pPr>
            <a:r>
              <a:rPr lang="en-US" sz="1200" dirty="0">
                <a:latin typeface="Lato" panose="020F0502020204030203" pitchFamily="34" charset="0"/>
                <a:ea typeface="Lato" panose="020F0502020204030203" pitchFamily="34" charset="0"/>
                <a:cs typeface="Lato" panose="020F0502020204030203" pitchFamily="34" charset="0"/>
              </a:rPr>
              <a:t>Txiv hmab txiv ntoo cocktail</a:t>
            </a:r>
          </a:p>
          <a:p>
            <a:pPr marL="342900" lvl="0" indent="-342900" algn="l" rtl="0">
              <a:buFont typeface="Arial" panose="020B0604020202020204" pitchFamily="34" charset="0"/>
              <a:buChar char="•"/>
            </a:pPr>
            <a:r>
              <a:rPr lang="en-US" sz="1200" dirty="0">
                <a:solidFill>
                  <a:srgbClr val="000000"/>
                </a:solidFill>
                <a:latin typeface="Lato" panose="020F0502020204030203" pitchFamily="34" charset="0"/>
                <a:ea typeface="Lato" panose="020F0502020204030203" pitchFamily="34" charset="0"/>
                <a:cs typeface="Lato" panose="020F0502020204030203" pitchFamily="34" charset="0"/>
              </a:rPr>
              <a:t>Txiv maj phaub</a:t>
            </a:r>
          </a:p>
          <a:p>
            <a:pPr marL="342900" lvl="0" indent="-342900" algn="l" rtl="0">
              <a:buFont typeface="Arial" panose="020B0604020202020204" pitchFamily="34" charset="0"/>
              <a:buChar char="•"/>
            </a:pPr>
            <a:r>
              <a:rPr lang="en-US" sz="1200" dirty="0">
                <a:solidFill>
                  <a:srgbClr val="000000"/>
                </a:solidFill>
                <a:latin typeface="Lato" panose="020F0502020204030203" pitchFamily="34" charset="0"/>
                <a:ea typeface="Lato" panose="020F0502020204030203" pitchFamily="34" charset="0"/>
                <a:cs typeface="Lato" panose="020F0502020204030203" pitchFamily="34" charset="0"/>
              </a:rPr>
              <a:t>Ntsuab taum</a:t>
            </a:r>
          </a:p>
        </p:txBody>
      </p:sp>
      <p:sp>
        <p:nvSpPr>
          <p:cNvPr id="17" name="Rectangle 16"/>
          <p:cNvSpPr/>
          <p:nvPr/>
        </p:nvSpPr>
        <p:spPr>
          <a:xfrm>
            <a:off x="3384733" y="1562332"/>
            <a:ext cx="3384804" cy="2123658"/>
          </a:xfrm>
          <a:prstGeom prst="rect">
            <a:avLst/>
          </a:prstGeom>
        </p:spPr>
        <p:txBody>
          <a:bodyPr wrap="square">
            <a:spAutoFit/>
          </a:bodyPr>
          <a:lstStyle/>
          <a:p>
            <a:pPr marL="342900" lvl="0" indent="-342900" algn="l" rtl="0">
              <a:buFont typeface="Arial" panose="020B0604020202020204" pitchFamily="34" charset="0"/>
              <a:buChar char="•"/>
            </a:pPr>
            <a:r>
              <a:rPr lang="en-US" sz="1200" dirty="0" err="1">
                <a:solidFill>
                  <a:srgbClr val="000000"/>
                </a:solidFill>
                <a:latin typeface="Lato" panose="020F0502020204030203" pitchFamily="34" charset="0"/>
                <a:ea typeface="Lato" panose="020F0502020204030203" pitchFamily="34" charset="0"/>
                <a:cs typeface="Lato" panose="020F0502020204030203" pitchFamily="34" charset="0"/>
              </a:rPr>
              <a:t>Txiv</a:t>
            </a:r>
            <a:r>
              <a:rPr lang="en-US" sz="1200" dirty="0">
                <a:solidFill>
                  <a:srgbClr val="000000"/>
                </a:solidFill>
                <a:latin typeface="Lato" panose="020F0502020204030203" pitchFamily="34" charset="0"/>
                <a:ea typeface="Lato" panose="020F0502020204030203" pitchFamily="34" charset="0"/>
                <a:cs typeface="Lato" panose="020F0502020204030203" pitchFamily="34" charset="0"/>
              </a:rPr>
              <a:t> </a:t>
            </a:r>
            <a:r>
              <a:rPr lang="en-US" sz="1200" dirty="0" err="1">
                <a:solidFill>
                  <a:srgbClr val="000000"/>
                </a:solidFill>
                <a:latin typeface="Lato" panose="020F0502020204030203" pitchFamily="34" charset="0"/>
                <a:ea typeface="Lato" panose="020F0502020204030203" pitchFamily="34" charset="0"/>
                <a:cs typeface="Lato" panose="020F0502020204030203" pitchFamily="34" charset="0"/>
              </a:rPr>
              <a:t>kab</a:t>
            </a:r>
            <a:r>
              <a:rPr lang="en-US" sz="1200" dirty="0">
                <a:solidFill>
                  <a:srgbClr val="000000"/>
                </a:solidFill>
                <a:latin typeface="Lato" panose="020F0502020204030203" pitchFamily="34" charset="0"/>
                <a:ea typeface="Lato" panose="020F0502020204030203" pitchFamily="34" charset="0"/>
                <a:cs typeface="Lato" panose="020F0502020204030203" pitchFamily="34" charset="0"/>
              </a:rPr>
              <a:t> </a:t>
            </a:r>
            <a:r>
              <a:rPr lang="en-US" sz="1200" dirty="0" err="1">
                <a:solidFill>
                  <a:srgbClr val="000000"/>
                </a:solidFill>
                <a:latin typeface="Lato" panose="020F0502020204030203" pitchFamily="34" charset="0"/>
                <a:ea typeface="Lato" panose="020F0502020204030203" pitchFamily="34" charset="0"/>
                <a:cs typeface="Lato" panose="020F0502020204030203" pitchFamily="34" charset="0"/>
              </a:rPr>
              <a:t>ntxwv</a:t>
            </a:r>
            <a:r>
              <a:rPr lang="en-US" sz="1200" dirty="0">
                <a:solidFill>
                  <a:srgbClr val="000000"/>
                </a:solidFill>
                <a:latin typeface="Lato" panose="020F0502020204030203" pitchFamily="34" charset="0"/>
                <a:ea typeface="Lato" panose="020F0502020204030203" pitchFamily="34" charset="0"/>
                <a:cs typeface="Lato" panose="020F0502020204030203" pitchFamily="34" charset="0"/>
              </a:rPr>
              <a:t> Mandarin</a:t>
            </a:r>
          </a:p>
          <a:p>
            <a:pPr marL="342900" lvl="0" indent="-342900" algn="l" rtl="0">
              <a:buFont typeface="Arial" panose="020B0604020202020204" pitchFamily="34" charset="0"/>
              <a:buChar char="•"/>
            </a:pPr>
            <a:r>
              <a:rPr lang="en-US" sz="1200" dirty="0">
                <a:solidFill>
                  <a:srgbClr val="000000"/>
                </a:solidFill>
                <a:latin typeface="Lato" panose="020F0502020204030203" pitchFamily="34" charset="0"/>
                <a:ea typeface="Lato" panose="020F0502020204030203" pitchFamily="34" charset="0"/>
                <a:cs typeface="Lato" panose="020F0502020204030203" pitchFamily="34" charset="0"/>
              </a:rPr>
              <a:t>Txiv duaj</a:t>
            </a:r>
          </a:p>
          <a:p>
            <a:pPr marL="342900" lvl="0" indent="-342900" algn="l" rtl="0">
              <a:buFont typeface="Arial" panose="020B0604020202020204" pitchFamily="34" charset="0"/>
              <a:buChar char="•"/>
            </a:pPr>
            <a:r>
              <a:rPr lang="en-US" sz="1200" dirty="0">
                <a:solidFill>
                  <a:srgbClr val="000000"/>
                </a:solidFill>
                <a:latin typeface="Lato" panose="020F0502020204030203" pitchFamily="34" charset="0"/>
                <a:ea typeface="Lato" panose="020F0502020204030203" pitchFamily="34" charset="0"/>
                <a:cs typeface="Lato" panose="020F0502020204030203" pitchFamily="34" charset="0"/>
              </a:rPr>
              <a:t>Pears</a:t>
            </a:r>
          </a:p>
          <a:p>
            <a:pPr marL="342900" lvl="0" indent="-342900" algn="l" rtl="0">
              <a:buFont typeface="Arial" panose="020B0604020202020204" pitchFamily="34" charset="0"/>
              <a:buChar char="•"/>
            </a:pPr>
            <a:r>
              <a:rPr lang="en-US" sz="1200" dirty="0">
                <a:solidFill>
                  <a:srgbClr val="000000"/>
                </a:solidFill>
                <a:latin typeface="Lato" panose="020F0502020204030203" pitchFamily="34" charset="0"/>
                <a:ea typeface="Lato" panose="020F0502020204030203" pitchFamily="34" charset="0"/>
                <a:cs typeface="Lato" panose="020F0502020204030203" pitchFamily="34" charset="0"/>
              </a:rPr>
              <a:t>Kua txob</a:t>
            </a:r>
          </a:p>
          <a:p>
            <a:pPr marL="342900" lvl="0" indent="-342900" algn="l" rtl="0">
              <a:buFont typeface="Arial" panose="020B0604020202020204" pitchFamily="34" charset="0"/>
              <a:buChar char="•"/>
            </a:pPr>
            <a:r>
              <a:rPr lang="en-US" sz="1200" dirty="0">
                <a:solidFill>
                  <a:srgbClr val="000000"/>
                </a:solidFill>
                <a:latin typeface="Lato" panose="020F0502020204030203" pitchFamily="34" charset="0"/>
                <a:ea typeface="Lato" panose="020F0502020204030203" pitchFamily="34" charset="0"/>
                <a:cs typeface="Lato" panose="020F0502020204030203" pitchFamily="34" charset="0"/>
              </a:rPr>
              <a:t>Pineapple</a:t>
            </a:r>
          </a:p>
          <a:p>
            <a:pPr marL="342900" lvl="0" indent="-342900" algn="l" rtl="0">
              <a:buFont typeface="Arial" panose="020B0604020202020204" pitchFamily="34" charset="0"/>
              <a:buChar char="•"/>
            </a:pPr>
            <a:r>
              <a:rPr lang="en-US" sz="1200" dirty="0">
                <a:solidFill>
                  <a:srgbClr val="000000"/>
                </a:solidFill>
                <a:latin typeface="Lato" panose="020F0502020204030203" pitchFamily="34" charset="0"/>
                <a:ea typeface="Lato" panose="020F0502020204030203" pitchFamily="34" charset="0"/>
                <a:cs typeface="Lato" panose="020F0502020204030203" pitchFamily="34" charset="0"/>
              </a:rPr>
              <a:t>Plums</a:t>
            </a:r>
          </a:p>
          <a:p>
            <a:pPr marL="342900" lvl="0" indent="-342900" algn="l" rtl="0">
              <a:buFont typeface="Arial" panose="020B0604020202020204" pitchFamily="34" charset="0"/>
              <a:buChar char="•"/>
            </a:pPr>
            <a:r>
              <a:rPr lang="en-US" sz="1200" dirty="0">
                <a:solidFill>
                  <a:srgbClr val="000000"/>
                </a:solidFill>
                <a:latin typeface="Lato" panose="020F0502020204030203" pitchFamily="34" charset="0"/>
                <a:ea typeface="Lato" panose="020F0502020204030203" pitchFamily="34" charset="0"/>
                <a:cs typeface="Lato" panose="020F0502020204030203" pitchFamily="34" charset="0"/>
              </a:rPr>
              <a:t>Raspberries</a:t>
            </a:r>
          </a:p>
          <a:p>
            <a:pPr marL="342900" lvl="0" indent="-342900" algn="l" rtl="0">
              <a:buFont typeface="Arial" panose="020B0604020202020204" pitchFamily="34" charset="0"/>
              <a:buChar char="•"/>
            </a:pPr>
            <a:r>
              <a:rPr lang="en-US" sz="1200" dirty="0">
                <a:solidFill>
                  <a:srgbClr val="000000"/>
                </a:solidFill>
                <a:latin typeface="Lato" panose="020F0502020204030203" pitchFamily="34" charset="0"/>
                <a:ea typeface="Lato" panose="020F0502020204030203" pitchFamily="34" charset="0"/>
                <a:cs typeface="Lato" panose="020F0502020204030203" pitchFamily="34" charset="0"/>
              </a:rPr>
              <a:t>Spinach (raws)</a:t>
            </a:r>
          </a:p>
          <a:p>
            <a:pPr marL="342900" lvl="0" indent="-342900" algn="l" rtl="0">
              <a:buFont typeface="Arial" panose="020B0604020202020204" pitchFamily="34" charset="0"/>
              <a:buChar char="•"/>
            </a:pPr>
            <a:r>
              <a:rPr lang="en-US" sz="1200" dirty="0">
                <a:solidFill>
                  <a:srgbClr val="000000"/>
                </a:solidFill>
                <a:latin typeface="Lato" panose="020F0502020204030203" pitchFamily="34" charset="0"/>
                <a:ea typeface="Lato" panose="020F0502020204030203" pitchFamily="34" charset="0"/>
                <a:cs typeface="Lato" panose="020F0502020204030203" pitchFamily="34" charset="0"/>
              </a:rPr>
              <a:t>Strawberries</a:t>
            </a:r>
          </a:p>
          <a:p>
            <a:pPr marL="342900" lvl="0" indent="-342900" algn="l" rtl="0">
              <a:buFont typeface="Arial" panose="020B0604020202020204" pitchFamily="34" charset="0"/>
              <a:buChar char="•"/>
            </a:pPr>
            <a:r>
              <a:rPr lang="en-US" sz="1200" dirty="0">
                <a:solidFill>
                  <a:srgbClr val="000000"/>
                </a:solidFill>
                <a:latin typeface="Lato" panose="020F0502020204030203" pitchFamily="34" charset="0"/>
                <a:ea typeface="Lato" panose="020F0502020204030203" pitchFamily="34" charset="0"/>
                <a:cs typeface="Lato" panose="020F0502020204030203" pitchFamily="34" charset="0"/>
              </a:rPr>
              <a:t>Lub caij ntuj sov squash (daj los yog zucchini)</a:t>
            </a:r>
          </a:p>
        </p:txBody>
      </p:sp>
      <p:sp>
        <p:nvSpPr>
          <p:cNvPr id="18" name="TextBox 17"/>
          <p:cNvSpPr txBox="1"/>
          <p:nvPr/>
        </p:nvSpPr>
        <p:spPr>
          <a:xfrm>
            <a:off x="679195" y="3782491"/>
            <a:ext cx="3633497" cy="307777"/>
          </a:xfrm>
          <a:prstGeom prst="rect">
            <a:avLst/>
          </a:prstGeom>
          <a:noFill/>
        </p:spPr>
        <p:txBody>
          <a:bodyPr wrap="square" rtlCol="0">
            <a:spAutoFit/>
          </a:bodyPr>
          <a:lstStyle/>
          <a:p>
            <a:pPr algn="l" rtl="0"/>
            <a:r>
              <a:rPr lang="en-US" sz="1400" dirty="0">
                <a:latin typeface="Lato" panose="020F0502020204030203" pitchFamily="34" charset="0"/>
                <a:ea typeface="Lato" panose="020F0502020204030203" pitchFamily="34" charset="0"/>
                <a:cs typeface="Lato" panose="020F0502020204030203" pitchFamily="34" charset="0"/>
              </a:rPr>
              <a:t>* Qhov no tsis yog ib daim ntawv teev npe.</a:t>
            </a:r>
          </a:p>
        </p:txBody>
      </p:sp>
      <p:sp>
        <p:nvSpPr>
          <p:cNvPr id="19" name="TextBox 18"/>
          <p:cNvSpPr txBox="1"/>
          <p:nvPr/>
        </p:nvSpPr>
        <p:spPr>
          <a:xfrm>
            <a:off x="557276" y="4669049"/>
            <a:ext cx="6361684" cy="646331"/>
          </a:xfrm>
          <a:prstGeom prst="rect">
            <a:avLst/>
          </a:prstGeom>
          <a:noFill/>
        </p:spPr>
        <p:txBody>
          <a:bodyPr wrap="square" rtlCol="0">
            <a:spAutoFit/>
          </a:bodyPr>
          <a:lstStyle/>
          <a:p>
            <a:pPr algn="l" rtl="0"/>
            <a:r>
              <a:rPr lang="en-US" sz="1200" dirty="0">
                <a:latin typeface="Lato" panose="020F0502020204030203" pitchFamily="34" charset="0"/>
                <a:ea typeface="Lato" panose="020F0502020204030203" pitchFamily="34" charset="0"/>
                <a:cs typeface="Lato" panose="020F0502020204030203" pitchFamily="34" charset="0"/>
              </a:rPr>
              <a:t>Nco ntsoov tias koj qhov nyiaj pub dawb suav nrog cov uas xav tau los noj tshuaj. Xav txog kev txheeb xyuas cov ntawv kom tsis txhob muaj cov npe nrog "phos" hauv cov khoom xyaw.</a:t>
            </a:r>
          </a:p>
        </p:txBody>
      </p:sp>
      <p:sp>
        <p:nvSpPr>
          <p:cNvPr id="20" name="TextBox 19"/>
          <p:cNvSpPr txBox="1"/>
          <p:nvPr/>
        </p:nvSpPr>
        <p:spPr>
          <a:xfrm>
            <a:off x="480568" y="5329920"/>
            <a:ext cx="3390392" cy="600164"/>
          </a:xfrm>
          <a:prstGeom prst="rect">
            <a:avLst/>
          </a:prstGeom>
          <a:noFill/>
        </p:spPr>
        <p:txBody>
          <a:bodyPr wrap="square" rtlCol="0">
            <a:spAutoFit/>
          </a:bodyPr>
          <a:lstStyle/>
          <a:p>
            <a:pPr marL="342900" indent="-342900" algn="l" rtl="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Clear sodas (ginger ale, </a:t>
            </a:r>
            <a:r>
              <a:rPr lang="en-US" sz="1100" dirty="0" err="1">
                <a:latin typeface="Lato" panose="020F0502020204030203" pitchFamily="34" charset="0"/>
                <a:ea typeface="Lato" panose="020F0502020204030203" pitchFamily="34" charset="0"/>
                <a:cs typeface="Lato" panose="020F0502020204030203" pitchFamily="34" charset="0"/>
              </a:rPr>
              <a:t>txiv</a:t>
            </a:r>
            <a:r>
              <a:rPr lang="en-US" sz="1100" dirty="0">
                <a:latin typeface="Lato" panose="020F0502020204030203" pitchFamily="34" charset="0"/>
                <a:ea typeface="Lato" panose="020F0502020204030203" pitchFamily="34" charset="0"/>
                <a:cs typeface="Lato" panose="020F0502020204030203" pitchFamily="34" charset="0"/>
              </a:rPr>
              <a:t> </a:t>
            </a:r>
            <a:r>
              <a:rPr lang="en-US" sz="1100" dirty="0" err="1">
                <a:latin typeface="Lato" panose="020F0502020204030203" pitchFamily="34" charset="0"/>
                <a:ea typeface="Lato" panose="020F0502020204030203" pitchFamily="34" charset="0"/>
                <a:cs typeface="Lato" panose="020F0502020204030203" pitchFamily="34" charset="0"/>
              </a:rPr>
              <a:t>qaub</a:t>
            </a:r>
            <a:r>
              <a:rPr lang="en-US" sz="1100" dirty="0">
                <a:latin typeface="Lato" panose="020F0502020204030203" pitchFamily="34" charset="0"/>
                <a:ea typeface="Lato" panose="020F0502020204030203" pitchFamily="34" charset="0"/>
                <a:cs typeface="Lato" panose="020F0502020204030203" pitchFamily="34" charset="0"/>
              </a:rPr>
              <a:t>)</a:t>
            </a:r>
          </a:p>
          <a:p>
            <a:pPr marL="342900" indent="-342900" algn="l" rtl="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Kas fes</a:t>
            </a:r>
          </a:p>
          <a:p>
            <a:pPr marL="342900" indent="-342900" algn="l" rtl="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Kua txiv (apple, cranberry)</a:t>
            </a:r>
          </a:p>
        </p:txBody>
      </p:sp>
      <p:sp>
        <p:nvSpPr>
          <p:cNvPr id="22" name="Rectangle 21"/>
          <p:cNvSpPr/>
          <p:nvPr/>
        </p:nvSpPr>
        <p:spPr>
          <a:xfrm>
            <a:off x="3901442" y="5314955"/>
            <a:ext cx="2311908" cy="646331"/>
          </a:xfrm>
          <a:prstGeom prst="rect">
            <a:avLst/>
          </a:prstGeom>
        </p:spPr>
        <p:txBody>
          <a:bodyPr wrap="square">
            <a:spAutoFit/>
          </a:bodyPr>
          <a:lstStyle/>
          <a:p>
            <a:pPr marL="342900" lvl="0" indent="-342900" algn="l" rtl="0">
              <a:buFont typeface="Arial" panose="020B0604020202020204" pitchFamily="34" charset="0"/>
              <a:buChar char="•"/>
            </a:pPr>
            <a:r>
              <a:rPr lang="en-US" sz="1200" dirty="0">
                <a:solidFill>
                  <a:srgbClr val="000000"/>
                </a:solidFill>
                <a:latin typeface="Lato" panose="020F0502020204030203" pitchFamily="34" charset="0"/>
                <a:ea typeface="Lato" panose="020F0502020204030203" pitchFamily="34" charset="0"/>
                <a:cs typeface="Lato" panose="020F0502020204030203" pitchFamily="34" charset="0"/>
              </a:rPr>
              <a:t>Lemonade</a:t>
            </a:r>
          </a:p>
          <a:p>
            <a:pPr marL="342900" lvl="0" indent="-342900" algn="l" rtl="0">
              <a:buFont typeface="Arial" panose="020B0604020202020204" pitchFamily="34" charset="0"/>
              <a:buChar char="•"/>
            </a:pPr>
            <a:r>
              <a:rPr lang="en-US" sz="1200" dirty="0">
                <a:solidFill>
                  <a:srgbClr val="000000"/>
                </a:solidFill>
                <a:latin typeface="Lato" panose="020F0502020204030203" pitchFamily="34" charset="0"/>
                <a:ea typeface="Lato" panose="020F0502020204030203" pitchFamily="34" charset="0"/>
                <a:cs typeface="Lato" panose="020F0502020204030203" pitchFamily="34" charset="0"/>
              </a:rPr>
              <a:t>Tshuaj yej</a:t>
            </a:r>
          </a:p>
          <a:p>
            <a:pPr marL="342900" lvl="0" indent="-342900" algn="l" rtl="0">
              <a:buFont typeface="Arial" panose="020B0604020202020204" pitchFamily="34" charset="0"/>
              <a:buChar char="•"/>
            </a:pPr>
            <a:r>
              <a:rPr lang="en-US" sz="1200" dirty="0">
                <a:solidFill>
                  <a:srgbClr val="000000"/>
                </a:solidFill>
                <a:latin typeface="Lato" panose="020F0502020204030203" pitchFamily="34" charset="0"/>
                <a:ea typeface="Lato" panose="020F0502020204030203" pitchFamily="34" charset="0"/>
                <a:cs typeface="Lato" panose="020F0502020204030203" pitchFamily="34" charset="0"/>
              </a:rPr>
              <a:t>Dej</a:t>
            </a:r>
          </a:p>
        </p:txBody>
      </p:sp>
      <p:sp>
        <p:nvSpPr>
          <p:cNvPr id="23" name="TextBox 22"/>
          <p:cNvSpPr txBox="1"/>
          <p:nvPr/>
        </p:nvSpPr>
        <p:spPr>
          <a:xfrm>
            <a:off x="541528" y="6824686"/>
            <a:ext cx="6361684" cy="461665"/>
          </a:xfrm>
          <a:prstGeom prst="rect">
            <a:avLst/>
          </a:prstGeom>
          <a:noFill/>
        </p:spPr>
        <p:txBody>
          <a:bodyPr wrap="square" rtlCol="0">
            <a:spAutoFit/>
          </a:bodyPr>
          <a:lstStyle/>
          <a:p>
            <a:pPr algn="l" rtl="0"/>
            <a:r>
              <a:rPr lang="en-US" sz="1200" dirty="0">
                <a:latin typeface="Lato" panose="020F0502020204030203" pitchFamily="34" charset="0"/>
                <a:ea typeface="Lato" panose="020F0502020204030203" pitchFamily="34" charset="0"/>
                <a:cs typeface="Lato" panose="020F0502020204030203" pitchFamily="34" charset="0"/>
              </a:rPr>
              <a:t>Cov khoom no tuaj yeem noj tau hauv cov nyiaj li niaj zaus. Tshawb xyuas </a:t>
            </a:r>
            <a:r>
              <a:rPr lang="en-US" sz="1200" dirty="0" err="1">
                <a:latin typeface="Lato" panose="020F0502020204030203" pitchFamily="34" charset="0"/>
                <a:ea typeface="Lato" panose="020F0502020204030203" pitchFamily="34" charset="0"/>
                <a:cs typeface="Lato" panose="020F0502020204030203" pitchFamily="34" charset="0"/>
              </a:rPr>
              <a:t>nrog</a:t>
            </a:r>
            <a:r>
              <a:rPr lang="en-US" sz="1200" dirty="0">
                <a:latin typeface="Lato" panose="020F0502020204030203" pitchFamily="34" charset="0"/>
                <a:ea typeface="Lato" panose="020F0502020204030203" pitchFamily="34" charset="0"/>
                <a:cs typeface="Lato" panose="020F0502020204030203" pitchFamily="34" charset="0"/>
              </a:rPr>
              <a:t> koj li </a:t>
            </a:r>
            <a:r>
              <a:rPr lang="en-US" sz="1200" dirty="0" err="1">
                <a:latin typeface="Lato" panose="020F0502020204030203" pitchFamily="34" charset="0"/>
                <a:ea typeface="Lato" panose="020F0502020204030203" pitchFamily="34" charset="0"/>
                <a:cs typeface="Lato" panose="020F0502020204030203" pitchFamily="34" charset="0"/>
              </a:rPr>
              <a:t>kev</a:t>
            </a:r>
            <a:r>
              <a:rPr lang="en-US" sz="1200" dirty="0">
                <a:latin typeface="Lato" panose="020F0502020204030203" pitchFamily="34" charset="0"/>
                <a:ea typeface="Lato" panose="020F0502020204030203" pitchFamily="34" charset="0"/>
                <a:cs typeface="Lato" panose="020F0502020204030203" pitchFamily="34" charset="0"/>
              </a:rPr>
              <a:t> </a:t>
            </a:r>
            <a:r>
              <a:rPr lang="en-US" sz="1200" dirty="0" err="1">
                <a:latin typeface="Lato" panose="020F0502020204030203" pitchFamily="34" charset="0"/>
                <a:ea typeface="Lato" panose="020F0502020204030203" pitchFamily="34" charset="0"/>
                <a:cs typeface="Lato" panose="020F0502020204030203" pitchFamily="34" charset="0"/>
              </a:rPr>
              <a:t>noj</a:t>
            </a:r>
            <a:r>
              <a:rPr lang="en-US" sz="1200" dirty="0">
                <a:latin typeface="Lato" panose="020F0502020204030203" pitchFamily="34" charset="0"/>
                <a:ea typeface="Lato" panose="020F0502020204030203" pitchFamily="34" charset="0"/>
                <a:cs typeface="Lato" panose="020F0502020204030203" pitchFamily="34" charset="0"/>
              </a:rPr>
              <a:t> </a:t>
            </a:r>
            <a:r>
              <a:rPr lang="en-US" sz="1200" dirty="0" err="1">
                <a:latin typeface="Lato" panose="020F0502020204030203" pitchFamily="34" charset="0"/>
                <a:ea typeface="Lato" panose="020F0502020204030203" pitchFamily="34" charset="0"/>
                <a:cs typeface="Lato" panose="020F0502020204030203" pitchFamily="34" charset="0"/>
              </a:rPr>
              <a:t>zaub</a:t>
            </a:r>
            <a:r>
              <a:rPr lang="en-US" sz="1200" dirty="0">
                <a:latin typeface="Lato" panose="020F0502020204030203" pitchFamily="34" charset="0"/>
                <a:ea typeface="Lato" panose="020F0502020204030203" pitchFamily="34" charset="0"/>
                <a:cs typeface="Lato" panose="020F0502020204030203" pitchFamily="34" charset="0"/>
              </a:rPr>
              <a:t> mov </a:t>
            </a:r>
            <a:r>
              <a:rPr lang="en-US" sz="1200" dirty="0" err="1">
                <a:latin typeface="Lato" panose="020F0502020204030203" pitchFamily="34" charset="0"/>
                <a:ea typeface="Lato" panose="020F0502020204030203" pitchFamily="34" charset="0"/>
                <a:cs typeface="Lato" panose="020F0502020204030203" pitchFamily="34" charset="0"/>
              </a:rPr>
              <a:t>rau</a:t>
            </a:r>
            <a:r>
              <a:rPr lang="en-US" sz="1200" dirty="0">
                <a:latin typeface="Lato" panose="020F0502020204030203" pitchFamily="34" charset="0"/>
                <a:ea typeface="Lato" panose="020F0502020204030203" pitchFamily="34" charset="0"/>
                <a:cs typeface="Lato" panose="020F0502020204030203" pitchFamily="34" charset="0"/>
              </a:rPr>
              <a:t> qhov tsim </a:t>
            </a:r>
            <a:r>
              <a:rPr lang="en-US" sz="1200" dirty="0" err="1">
                <a:latin typeface="Lato" panose="020F0502020204030203" pitchFamily="34" charset="0"/>
                <a:ea typeface="Lato" panose="020F0502020204030203" pitchFamily="34" charset="0"/>
                <a:cs typeface="Lato" panose="020F0502020204030203" pitchFamily="34" charset="0"/>
              </a:rPr>
              <a:t>nyog</a:t>
            </a:r>
            <a:r>
              <a:rPr lang="en-US" sz="1200" dirty="0">
                <a:latin typeface="Lato" panose="020F0502020204030203" pitchFamily="34" charset="0"/>
                <a:ea typeface="Lato" panose="020F0502020204030203" pitchFamily="34" charset="0"/>
                <a:cs typeface="Lato" panose="020F0502020204030203" pitchFamily="34" charset="0"/>
              </a:rPr>
              <a:t> ntawm </a:t>
            </a:r>
            <a:r>
              <a:rPr lang="en-US" sz="1200" dirty="0" err="1">
                <a:latin typeface="Lato" panose="020F0502020204030203" pitchFamily="34" charset="0"/>
                <a:ea typeface="Lato" panose="020F0502020204030203" pitchFamily="34" charset="0"/>
                <a:cs typeface="Lato" panose="020F0502020204030203" pitchFamily="34" charset="0"/>
              </a:rPr>
              <a:t>cov</a:t>
            </a:r>
            <a:r>
              <a:rPr lang="en-US" sz="1200" dirty="0">
                <a:latin typeface="Lato" panose="020F0502020204030203" pitchFamily="34" charset="0"/>
                <a:ea typeface="Lato" panose="020F0502020204030203" pitchFamily="34" charset="0"/>
                <a:cs typeface="Lato" panose="020F0502020204030203" pitchFamily="34" charset="0"/>
              </a:rPr>
              <a:t> lus qhia qis-phosphorus thiab qis-potassium.</a:t>
            </a:r>
          </a:p>
        </p:txBody>
      </p:sp>
      <p:sp>
        <p:nvSpPr>
          <p:cNvPr id="24" name="Round Diagonal Corner Rectangle 23"/>
          <p:cNvSpPr/>
          <p:nvPr/>
        </p:nvSpPr>
        <p:spPr>
          <a:xfrm>
            <a:off x="425704" y="7998918"/>
            <a:ext cx="6663944" cy="1013568"/>
          </a:xfrm>
          <a:prstGeom prst="round2Diag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800" b="1" dirty="0">
              <a:solidFill>
                <a:schemeClr val="tx2"/>
              </a:solidFill>
            </a:endParaRPr>
          </a:p>
        </p:txBody>
      </p:sp>
      <p:sp>
        <p:nvSpPr>
          <p:cNvPr id="25" name="TextBox 24"/>
          <p:cNvSpPr txBox="1"/>
          <p:nvPr/>
        </p:nvSpPr>
        <p:spPr>
          <a:xfrm>
            <a:off x="579120" y="8181332"/>
            <a:ext cx="6361684" cy="646331"/>
          </a:xfrm>
          <a:prstGeom prst="rect">
            <a:avLst/>
          </a:prstGeom>
          <a:noFill/>
        </p:spPr>
        <p:txBody>
          <a:bodyPr wrap="square" rtlCol="0">
            <a:spAutoFit/>
          </a:bodyPr>
          <a:lstStyle/>
          <a:p>
            <a:pPr algn="l" rtl="0"/>
            <a:r>
              <a:rPr lang="en-US" sz="1200" dirty="0">
                <a:latin typeface="Lato" panose="020F0502020204030203" pitchFamily="34" charset="0"/>
                <a:ea typeface="Lato" panose="020F0502020204030203" pitchFamily="34" charset="0"/>
                <a:cs typeface="Lato" panose="020F0502020204030203" pitchFamily="34" charset="0"/>
              </a:rPr>
              <a:t>Cov khoom no tuaj yeem </a:t>
            </a:r>
            <a:r>
              <a:rPr lang="en-US" sz="1200" dirty="0" err="1">
                <a:latin typeface="Lato" panose="020F0502020204030203" pitchFamily="34" charset="0"/>
                <a:ea typeface="Lato" panose="020F0502020204030203" pitchFamily="34" charset="0"/>
                <a:cs typeface="Lato" panose="020F0502020204030203" pitchFamily="34" charset="0"/>
              </a:rPr>
              <a:t>siv</a:t>
            </a:r>
            <a:r>
              <a:rPr lang="en-US" sz="1200" dirty="0">
                <a:latin typeface="Lato" panose="020F0502020204030203" pitchFamily="34" charset="0"/>
                <a:ea typeface="Lato" panose="020F0502020204030203" pitchFamily="34" charset="0"/>
                <a:cs typeface="Lato" panose="020F0502020204030203" pitchFamily="34" charset="0"/>
              </a:rPr>
              <a:t> tau </a:t>
            </a:r>
            <a:r>
              <a:rPr lang="en-US" sz="1200" dirty="0" err="1">
                <a:latin typeface="Lato" panose="020F0502020204030203" pitchFamily="34" charset="0"/>
                <a:ea typeface="Lato" panose="020F0502020204030203" pitchFamily="34" charset="0"/>
                <a:cs typeface="Lato" panose="020F0502020204030203" pitchFamily="34" charset="0"/>
              </a:rPr>
              <a:t>txhawm</a:t>
            </a:r>
            <a:r>
              <a:rPr lang="en-US" sz="1200" dirty="0">
                <a:latin typeface="Lato" panose="020F0502020204030203" pitchFamily="34" charset="0"/>
                <a:ea typeface="Lato" panose="020F0502020204030203" pitchFamily="34" charset="0"/>
                <a:cs typeface="Lato" panose="020F0502020204030203" pitchFamily="34" charset="0"/>
              </a:rPr>
              <a:t> rau txhawb calories.Tshawb xyuas </a:t>
            </a:r>
            <a:r>
              <a:rPr lang="en-US" sz="1200" dirty="0" err="1">
                <a:latin typeface="Lato" panose="020F0502020204030203" pitchFamily="34" charset="0"/>
                <a:ea typeface="Lato" panose="020F0502020204030203" pitchFamily="34" charset="0"/>
                <a:cs typeface="Lato" panose="020F0502020204030203" pitchFamily="34" charset="0"/>
              </a:rPr>
              <a:t>nrog</a:t>
            </a:r>
            <a:r>
              <a:rPr lang="en-US" sz="1200" dirty="0">
                <a:latin typeface="Lato" panose="020F0502020204030203" pitchFamily="34" charset="0"/>
                <a:ea typeface="Lato" panose="020F0502020204030203" pitchFamily="34" charset="0"/>
                <a:cs typeface="Lato" panose="020F0502020204030203" pitchFamily="34" charset="0"/>
              </a:rPr>
              <a:t> koj li </a:t>
            </a:r>
            <a:r>
              <a:rPr lang="en-US" sz="1200" dirty="0" err="1">
                <a:latin typeface="Lato" panose="020F0502020204030203" pitchFamily="34" charset="0"/>
                <a:ea typeface="Lato" panose="020F0502020204030203" pitchFamily="34" charset="0"/>
                <a:cs typeface="Lato" panose="020F0502020204030203" pitchFamily="34" charset="0"/>
              </a:rPr>
              <a:t>kev</a:t>
            </a:r>
            <a:r>
              <a:rPr lang="en-US" sz="1200" dirty="0">
                <a:latin typeface="Lato" panose="020F0502020204030203" pitchFamily="34" charset="0"/>
                <a:ea typeface="Lato" panose="020F0502020204030203" pitchFamily="34" charset="0"/>
                <a:cs typeface="Lato" panose="020F0502020204030203" pitchFamily="34" charset="0"/>
              </a:rPr>
              <a:t> noj </a:t>
            </a:r>
            <a:r>
              <a:rPr lang="en-US" sz="1200" dirty="0" err="1">
                <a:latin typeface="Lato" panose="020F0502020204030203" pitchFamily="34" charset="0"/>
                <a:ea typeface="Lato" panose="020F0502020204030203" pitchFamily="34" charset="0"/>
                <a:cs typeface="Lato" panose="020F0502020204030203" pitchFamily="34" charset="0"/>
              </a:rPr>
              <a:t>zaub</a:t>
            </a:r>
            <a:r>
              <a:rPr lang="en-US" sz="1200" dirty="0">
                <a:latin typeface="Lato" panose="020F0502020204030203" pitchFamily="34" charset="0"/>
                <a:ea typeface="Lato" panose="020F0502020204030203" pitchFamily="34" charset="0"/>
                <a:cs typeface="Lato" panose="020F0502020204030203" pitchFamily="34" charset="0"/>
              </a:rPr>
              <a:t> mov </a:t>
            </a:r>
            <a:r>
              <a:rPr lang="en-US" sz="1200" dirty="0" err="1">
                <a:latin typeface="Lato" panose="020F0502020204030203" pitchFamily="34" charset="0"/>
                <a:ea typeface="Lato" panose="020F0502020204030203" pitchFamily="34" charset="0"/>
                <a:cs typeface="Lato" panose="020F0502020204030203" pitchFamily="34" charset="0"/>
              </a:rPr>
              <a:t>rau</a:t>
            </a:r>
            <a:r>
              <a:rPr lang="en-US" sz="1200" dirty="0">
                <a:latin typeface="Lato" panose="020F0502020204030203" pitchFamily="34" charset="0"/>
                <a:ea typeface="Lato" panose="020F0502020204030203" pitchFamily="34" charset="0"/>
                <a:cs typeface="Lato" panose="020F0502020204030203" pitchFamily="34" charset="0"/>
              </a:rPr>
              <a:t> qhov tsim nyog cov lus qhia qis-phosphorus thiab qis-potassium. Yog tias koj muaj ntshav qab zib, nrhiav kev xaiv uas tsis muaj qhov </a:t>
            </a:r>
            <a:r>
              <a:rPr lang="en-US" sz="1200" dirty="0" err="1">
                <a:latin typeface="Lato" panose="020F0502020204030203" pitchFamily="34" charset="0"/>
                <a:ea typeface="Lato" panose="020F0502020204030203" pitchFamily="34" charset="0"/>
                <a:cs typeface="Lato" panose="020F0502020204030203" pitchFamily="34" charset="0"/>
              </a:rPr>
              <a:t>qab</a:t>
            </a:r>
            <a:r>
              <a:rPr lang="en-US" sz="1200" dirty="0">
                <a:latin typeface="Lato" panose="020F0502020204030203" pitchFamily="34" charset="0"/>
                <a:ea typeface="Lato" panose="020F0502020204030203" pitchFamily="34" charset="0"/>
                <a:cs typeface="Lato" panose="020F0502020204030203" pitchFamily="34" charset="0"/>
              </a:rPr>
              <a:t> </a:t>
            </a:r>
            <a:r>
              <a:rPr lang="en-US" sz="1200" dirty="0" err="1">
                <a:latin typeface="Lato" panose="020F0502020204030203" pitchFamily="34" charset="0"/>
                <a:ea typeface="Lato" panose="020F0502020204030203" pitchFamily="34" charset="0"/>
                <a:cs typeface="Lato" panose="020F0502020204030203" pitchFamily="34" charset="0"/>
              </a:rPr>
              <a:t>zib</a:t>
            </a:r>
            <a:r>
              <a:rPr lang="en-US" sz="1200" dirty="0">
                <a:latin typeface="Lato" panose="020F0502020204030203" pitchFamily="34" charset="0"/>
                <a:ea typeface="Lato" panose="020F0502020204030203" pitchFamily="34" charset="0"/>
                <a:cs typeface="Lato" panose="020F0502020204030203" pitchFamily="34" charset="0"/>
              </a:rPr>
              <a:t>.</a:t>
            </a:r>
          </a:p>
        </p:txBody>
      </p:sp>
      <p:sp>
        <p:nvSpPr>
          <p:cNvPr id="26" name="TextBox 25"/>
          <p:cNvSpPr txBox="1"/>
          <p:nvPr/>
        </p:nvSpPr>
        <p:spPr>
          <a:xfrm>
            <a:off x="721077" y="7757212"/>
            <a:ext cx="2320036" cy="369332"/>
          </a:xfrm>
          <a:prstGeom prst="rect">
            <a:avLst/>
          </a:prstGeom>
          <a:solidFill>
            <a:schemeClr val="bg1"/>
          </a:solidFill>
        </p:spPr>
        <p:txBody>
          <a:bodyPr wrap="square" rtlCol="0">
            <a:spAutoFit/>
          </a:bodyPr>
          <a:lstStyle/>
          <a:p>
            <a:pPr algn="l" rtl="0"/>
            <a:r>
              <a:rPr lang="en-US" sz="1800" dirty="0">
                <a:solidFill>
                  <a:schemeClr val="accent4"/>
                </a:solidFill>
                <a:effectLst>
                  <a:outerShdw blurRad="38100" dist="38100" dir="2700000" algn="tl">
                    <a:srgbClr val="000000">
                      <a:alpha val="43137"/>
                    </a:srgbClr>
                  </a:outerShdw>
                </a:effectLst>
                <a:latin typeface="+mj-lt"/>
              </a:rPr>
              <a:t>Roj &amp; </a:t>
            </a:r>
            <a:r>
              <a:rPr lang="en-US" sz="1800" dirty="0" err="1">
                <a:solidFill>
                  <a:schemeClr val="accent4"/>
                </a:solidFill>
                <a:effectLst>
                  <a:outerShdw blurRad="38100" dist="38100" dir="2700000" algn="tl">
                    <a:srgbClr val="000000">
                      <a:alpha val="43137"/>
                    </a:srgbClr>
                  </a:outerShdw>
                </a:effectLst>
                <a:latin typeface="+mj-lt"/>
              </a:rPr>
              <a:t>Khoom</a:t>
            </a:r>
            <a:r>
              <a:rPr lang="en-US" sz="1800" dirty="0">
                <a:solidFill>
                  <a:schemeClr val="accent4"/>
                </a:solidFill>
                <a:effectLst>
                  <a:outerShdw blurRad="38100" dist="38100" dir="2700000" algn="tl">
                    <a:srgbClr val="000000">
                      <a:alpha val="43137"/>
                    </a:srgbClr>
                  </a:outerShdw>
                </a:effectLst>
                <a:latin typeface="+mj-lt"/>
              </a:rPr>
              <a:t> </a:t>
            </a:r>
            <a:r>
              <a:rPr lang="en-US" sz="1800" dirty="0" err="1">
                <a:solidFill>
                  <a:schemeClr val="accent4"/>
                </a:solidFill>
                <a:effectLst>
                  <a:outerShdw blurRad="38100" dist="38100" dir="2700000" algn="tl">
                    <a:srgbClr val="000000">
                      <a:alpha val="43137"/>
                    </a:srgbClr>
                  </a:outerShdw>
                </a:effectLst>
                <a:latin typeface="+mj-lt"/>
              </a:rPr>
              <a:t>Qab</a:t>
            </a:r>
            <a:r>
              <a:rPr lang="en-US" sz="1800" dirty="0">
                <a:solidFill>
                  <a:schemeClr val="accent4"/>
                </a:solidFill>
                <a:effectLst>
                  <a:outerShdw blurRad="38100" dist="38100" dir="2700000" algn="tl">
                    <a:srgbClr val="000000">
                      <a:alpha val="43137"/>
                    </a:srgbClr>
                  </a:outerShdw>
                </a:effectLst>
                <a:latin typeface="+mj-lt"/>
              </a:rPr>
              <a:t> </a:t>
            </a:r>
            <a:r>
              <a:rPr lang="en-US" sz="1800" dirty="0" err="1">
                <a:solidFill>
                  <a:schemeClr val="accent4"/>
                </a:solidFill>
                <a:effectLst>
                  <a:outerShdw blurRad="38100" dist="38100" dir="2700000" algn="tl">
                    <a:srgbClr val="000000">
                      <a:alpha val="43137"/>
                    </a:srgbClr>
                  </a:outerShdw>
                </a:effectLst>
                <a:latin typeface="+mj-lt"/>
              </a:rPr>
              <a:t>Zib</a:t>
            </a:r>
            <a:endParaRPr lang="en-US" sz="1800" dirty="0">
              <a:solidFill>
                <a:schemeClr val="accent4"/>
              </a:solidFill>
              <a:latin typeface="+mj-lt"/>
            </a:endParaRPr>
          </a:p>
        </p:txBody>
      </p:sp>
      <p:pic>
        <p:nvPicPr>
          <p:cNvPr id="4" name="Picture 3">
            <a:extLst>
              <a:ext uri="{FF2B5EF4-FFF2-40B4-BE49-F238E27FC236}">
                <a16:creationId xmlns:a16="http://schemas.microsoft.com/office/drawing/2014/main" id="{DD28EE9C-6742-4E09-9D18-95D593C237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2870" y="1991163"/>
            <a:ext cx="1269018" cy="1204880"/>
          </a:xfrm>
          <a:prstGeom prst="rect">
            <a:avLst/>
          </a:prstGeom>
        </p:spPr>
      </p:pic>
      <p:sp>
        <p:nvSpPr>
          <p:cNvPr id="21" name="TextBox 20">
            <a:extLst>
              <a:ext uri="{FF2B5EF4-FFF2-40B4-BE49-F238E27FC236}">
                <a16:creationId xmlns:a16="http://schemas.microsoft.com/office/drawing/2014/main" id="{735B9297-9063-49B6-BB12-5DCBA37B1DE3}"/>
              </a:ext>
            </a:extLst>
          </p:cNvPr>
          <p:cNvSpPr txBox="1"/>
          <p:nvPr/>
        </p:nvSpPr>
        <p:spPr>
          <a:xfrm>
            <a:off x="615696" y="5961286"/>
            <a:ext cx="3696996" cy="307777"/>
          </a:xfrm>
          <a:prstGeom prst="rect">
            <a:avLst/>
          </a:prstGeom>
          <a:noFill/>
        </p:spPr>
        <p:txBody>
          <a:bodyPr wrap="square" rtlCol="0">
            <a:spAutoFit/>
          </a:bodyPr>
          <a:lstStyle/>
          <a:p>
            <a:pPr algn="l" rtl="0"/>
            <a:r>
              <a:rPr lang="en-US" sz="1400" dirty="0">
                <a:latin typeface="Lato" panose="020F0502020204030203" pitchFamily="34" charset="0"/>
                <a:ea typeface="Lato" panose="020F0502020204030203" pitchFamily="34" charset="0"/>
                <a:cs typeface="Lato" panose="020F0502020204030203" pitchFamily="34" charset="0"/>
              </a:rPr>
              <a:t>* Qhov no tsis yog ib daim ntawv teev npe.</a:t>
            </a:r>
          </a:p>
        </p:txBody>
      </p:sp>
      <p:sp>
        <p:nvSpPr>
          <p:cNvPr id="3" name="TextBox 2">
            <a:extLst>
              <a:ext uri="{FF2B5EF4-FFF2-40B4-BE49-F238E27FC236}">
                <a16:creationId xmlns:a16="http://schemas.microsoft.com/office/drawing/2014/main" id="{D54B2F60-23DF-51E8-2C78-67C1C6205C04}"/>
              </a:ext>
            </a:extLst>
          </p:cNvPr>
          <p:cNvSpPr txBox="1"/>
          <p:nvPr/>
        </p:nvSpPr>
        <p:spPr>
          <a:xfrm>
            <a:off x="382137" y="9075236"/>
            <a:ext cx="6846357" cy="577081"/>
          </a:xfrm>
          <a:prstGeom prst="rect">
            <a:avLst/>
          </a:prstGeom>
          <a:solidFill>
            <a:schemeClr val="bg1"/>
          </a:solidFill>
        </p:spPr>
        <p:txBody>
          <a:bodyPr wrap="square" rtlCol="0">
            <a:spAutoFit/>
          </a:bodyPr>
          <a:lstStyle/>
          <a:p>
            <a:pPr algn="ctr"/>
            <a:r>
              <a:rPr lang="en-US" sz="1050" dirty="0">
                <a:solidFill>
                  <a:schemeClr val="bg1">
                    <a:lumMod val="65000"/>
                  </a:schemeClr>
                </a:solidFill>
                <a:latin typeface="Times New Roman" panose="02020603050405020304" pitchFamily="18" charset="0"/>
                <a:cs typeface="Times New Roman" panose="02020603050405020304" pitchFamily="18" charset="0"/>
              </a:rPr>
              <a:t>“</a:t>
            </a:r>
            <a:r>
              <a:rPr lang="en-US" sz="1050" dirty="0" err="1">
                <a:solidFill>
                  <a:schemeClr val="bg1">
                    <a:lumMod val="65000"/>
                  </a:schemeClr>
                </a:solidFill>
                <a:latin typeface="Times New Roman" panose="02020603050405020304" pitchFamily="18" charset="0"/>
                <a:cs typeface="Times New Roman" panose="02020603050405020304" pitchFamily="18" charset="0"/>
              </a:rPr>
              <a:t>Cov</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ntaub</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ntawv</a:t>
            </a:r>
            <a:r>
              <a:rPr lang="en-US" sz="1050" dirty="0">
                <a:solidFill>
                  <a:schemeClr val="bg1">
                    <a:lumMod val="65000"/>
                  </a:schemeClr>
                </a:solidFill>
                <a:latin typeface="Times New Roman" panose="02020603050405020304" pitchFamily="18" charset="0"/>
                <a:cs typeface="Times New Roman" panose="02020603050405020304" pitchFamily="18" charset="0"/>
              </a:rPr>
              <a:t> no </a:t>
            </a:r>
            <a:r>
              <a:rPr lang="en-US" sz="1050" dirty="0" err="1">
                <a:solidFill>
                  <a:schemeClr val="bg1">
                    <a:lumMod val="65000"/>
                  </a:schemeClr>
                </a:solidFill>
                <a:latin typeface="Times New Roman" panose="02020603050405020304" pitchFamily="18" charset="0"/>
                <a:cs typeface="Times New Roman" panose="02020603050405020304" pitchFamily="18" charset="0"/>
              </a:rPr>
              <a:t>tsuas</a:t>
            </a:r>
            <a:r>
              <a:rPr lang="en-US" sz="1050" dirty="0">
                <a:solidFill>
                  <a:schemeClr val="bg1">
                    <a:lumMod val="65000"/>
                  </a:schemeClr>
                </a:solidFill>
                <a:latin typeface="Times New Roman" panose="02020603050405020304" pitchFamily="18" charset="0"/>
                <a:cs typeface="Times New Roman" panose="02020603050405020304" pitchFamily="18" charset="0"/>
              </a:rPr>
              <a:t> yog </a:t>
            </a:r>
            <a:r>
              <a:rPr lang="en-US" sz="1050" dirty="0" err="1">
                <a:solidFill>
                  <a:schemeClr val="bg1">
                    <a:lumMod val="65000"/>
                  </a:schemeClr>
                </a:solidFill>
                <a:latin typeface="Times New Roman" panose="02020603050405020304" pitchFamily="18" charset="0"/>
                <a:cs typeface="Times New Roman" panose="02020603050405020304" pitchFamily="18" charset="0"/>
              </a:rPr>
              <a:t>siv</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rau</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cov</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ntaub</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ntawv</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xov</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xwm</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nkaus</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xwb</a:t>
            </a:r>
            <a:r>
              <a:rPr lang="en-US" sz="1050" dirty="0">
                <a:solidFill>
                  <a:schemeClr val="bg1">
                    <a:lumMod val="65000"/>
                  </a:schemeClr>
                </a:solidFill>
                <a:latin typeface="Times New Roman" panose="02020603050405020304" pitchFamily="18" charset="0"/>
                <a:cs typeface="Times New Roman" panose="02020603050405020304" pitchFamily="18" charset="0"/>
              </a:rPr>
              <a:t> thiab </a:t>
            </a:r>
            <a:r>
              <a:rPr lang="en-US" sz="1050" dirty="0" err="1">
                <a:solidFill>
                  <a:schemeClr val="bg1">
                    <a:lumMod val="65000"/>
                  </a:schemeClr>
                </a:solidFill>
                <a:latin typeface="Times New Roman" panose="02020603050405020304" pitchFamily="18" charset="0"/>
                <a:cs typeface="Times New Roman" panose="02020603050405020304" pitchFamily="18" charset="0"/>
              </a:rPr>
              <a:t>tsis</a:t>
            </a:r>
            <a:r>
              <a:rPr lang="en-US" sz="1050" dirty="0">
                <a:solidFill>
                  <a:schemeClr val="bg1">
                    <a:lumMod val="65000"/>
                  </a:schemeClr>
                </a:solidFill>
                <a:latin typeface="Times New Roman" panose="02020603050405020304" pitchFamily="18" charset="0"/>
                <a:cs typeface="Times New Roman" panose="02020603050405020304" pitchFamily="18" charset="0"/>
              </a:rPr>
              <a:t> yog </a:t>
            </a:r>
            <a:r>
              <a:rPr lang="en-US" sz="1050" dirty="0" err="1">
                <a:solidFill>
                  <a:schemeClr val="bg1">
                    <a:lumMod val="65000"/>
                  </a:schemeClr>
                </a:solidFill>
                <a:latin typeface="Times New Roman" panose="02020603050405020304" pitchFamily="18" charset="0"/>
                <a:cs typeface="Times New Roman" panose="02020603050405020304" pitchFamily="18" charset="0"/>
              </a:rPr>
              <a:t>hloov</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pauv</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rau</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cov</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lus</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qhia</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los</a:t>
            </a:r>
            <a:r>
              <a:rPr lang="en-US" sz="1050" dirty="0">
                <a:solidFill>
                  <a:schemeClr val="bg1">
                    <a:lumMod val="65000"/>
                  </a:schemeClr>
                </a:solidFill>
                <a:latin typeface="Times New Roman" panose="02020603050405020304" pitchFamily="18" charset="0"/>
                <a:cs typeface="Times New Roman" panose="02020603050405020304" pitchFamily="18" charset="0"/>
              </a:rPr>
              <a:t> sis </a:t>
            </a:r>
            <a:r>
              <a:rPr lang="en-US" sz="1050" dirty="0" err="1">
                <a:solidFill>
                  <a:schemeClr val="bg1">
                    <a:lumMod val="65000"/>
                  </a:schemeClr>
                </a:solidFill>
                <a:latin typeface="Times New Roman" panose="02020603050405020304" pitchFamily="18" charset="0"/>
                <a:cs typeface="Times New Roman" panose="02020603050405020304" pitchFamily="18" charset="0"/>
              </a:rPr>
              <a:t>kev</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kho</a:t>
            </a:r>
            <a:r>
              <a:rPr lang="en-US" sz="1050" dirty="0">
                <a:solidFill>
                  <a:schemeClr val="bg1">
                    <a:lumMod val="65000"/>
                  </a:schemeClr>
                </a:solidFill>
                <a:latin typeface="Times New Roman" panose="02020603050405020304" pitchFamily="18" charset="0"/>
                <a:cs typeface="Times New Roman" panose="02020603050405020304" pitchFamily="18" charset="0"/>
              </a:rPr>
              <a:t> mob. </a:t>
            </a:r>
            <a:r>
              <a:rPr lang="en-US" sz="1050" dirty="0" err="1">
                <a:solidFill>
                  <a:schemeClr val="bg1">
                    <a:lumMod val="65000"/>
                  </a:schemeClr>
                </a:solidFill>
                <a:latin typeface="Times New Roman" panose="02020603050405020304" pitchFamily="18" charset="0"/>
                <a:cs typeface="Times New Roman" panose="02020603050405020304" pitchFamily="18" charset="0"/>
              </a:rPr>
              <a:t>Nrog</a:t>
            </a:r>
            <a:r>
              <a:rPr lang="en-US" sz="1050" dirty="0">
                <a:solidFill>
                  <a:schemeClr val="bg1">
                    <a:lumMod val="65000"/>
                  </a:schemeClr>
                </a:solidFill>
                <a:latin typeface="Times New Roman" panose="02020603050405020304" pitchFamily="18" charset="0"/>
                <a:cs typeface="Times New Roman" panose="02020603050405020304" pitchFamily="18" charset="0"/>
              </a:rPr>
              <a:t> koj </a:t>
            </a:r>
            <a:r>
              <a:rPr lang="en-US" sz="1050" dirty="0" err="1">
                <a:solidFill>
                  <a:schemeClr val="bg1">
                    <a:lumMod val="65000"/>
                  </a:schemeClr>
                </a:solidFill>
                <a:latin typeface="Times New Roman" panose="02020603050405020304" pitchFamily="18" charset="0"/>
                <a:cs typeface="Times New Roman" panose="02020603050405020304" pitchFamily="18" charset="0"/>
              </a:rPr>
              <a:t>tus</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kws</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kho</a:t>
            </a:r>
            <a:r>
              <a:rPr lang="en-US" sz="1050" dirty="0">
                <a:solidFill>
                  <a:schemeClr val="bg1">
                    <a:lumMod val="65000"/>
                  </a:schemeClr>
                </a:solidFill>
                <a:latin typeface="Times New Roman" panose="02020603050405020304" pitchFamily="18" charset="0"/>
                <a:cs typeface="Times New Roman" panose="02020603050405020304" pitchFamily="18" charset="0"/>
              </a:rPr>
              <a:t> mob </a:t>
            </a:r>
            <a:r>
              <a:rPr lang="en-US" sz="1050" dirty="0" err="1">
                <a:solidFill>
                  <a:schemeClr val="bg1">
                    <a:lumMod val="65000"/>
                  </a:schemeClr>
                </a:solidFill>
                <a:latin typeface="Times New Roman" panose="02020603050405020304" pitchFamily="18" charset="0"/>
                <a:cs typeface="Times New Roman" panose="02020603050405020304" pitchFamily="18" charset="0"/>
              </a:rPr>
              <a:t>tham</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txog</a:t>
            </a:r>
            <a:r>
              <a:rPr lang="en-US" sz="1050" dirty="0">
                <a:solidFill>
                  <a:schemeClr val="bg1">
                    <a:lumMod val="65000"/>
                  </a:schemeClr>
                </a:solidFill>
                <a:latin typeface="Times New Roman" panose="02020603050405020304" pitchFamily="18" charset="0"/>
                <a:cs typeface="Times New Roman" panose="02020603050405020304" pitchFamily="18" charset="0"/>
              </a:rPr>
              <a:t> koj qhov </a:t>
            </a:r>
            <a:r>
              <a:rPr lang="en-US" sz="1050" dirty="0" err="1">
                <a:solidFill>
                  <a:schemeClr val="bg1">
                    <a:lumMod val="65000"/>
                  </a:schemeClr>
                </a:solidFill>
                <a:latin typeface="Times New Roman" panose="02020603050405020304" pitchFamily="18" charset="0"/>
                <a:cs typeface="Times New Roman" panose="02020603050405020304" pitchFamily="18" charset="0"/>
              </a:rPr>
              <a:t>kev</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kuaj</a:t>
            </a:r>
            <a:r>
              <a:rPr lang="en-US" sz="1050" dirty="0">
                <a:solidFill>
                  <a:schemeClr val="bg1">
                    <a:lumMod val="65000"/>
                  </a:schemeClr>
                </a:solidFill>
                <a:latin typeface="Times New Roman" panose="02020603050405020304" pitchFamily="18" charset="0"/>
                <a:cs typeface="Times New Roman" panose="02020603050405020304" pitchFamily="18" charset="0"/>
              </a:rPr>
              <a:t> mob </a:t>
            </a:r>
            <a:r>
              <a:rPr lang="en-US" sz="1050" dirty="0" err="1">
                <a:solidFill>
                  <a:schemeClr val="bg1">
                    <a:lumMod val="65000"/>
                  </a:schemeClr>
                </a:solidFill>
                <a:latin typeface="Times New Roman" panose="02020603050405020304" pitchFamily="18" charset="0"/>
                <a:cs typeface="Times New Roman" panose="02020603050405020304" pitchFamily="18" charset="0"/>
              </a:rPr>
              <a:t>tshwj</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xeeb</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kev</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kho</a:t>
            </a:r>
            <a:r>
              <a:rPr lang="en-US" sz="1050" dirty="0">
                <a:solidFill>
                  <a:schemeClr val="bg1">
                    <a:lumMod val="65000"/>
                  </a:schemeClr>
                </a:solidFill>
                <a:latin typeface="Times New Roman" panose="02020603050405020304" pitchFamily="18" charset="0"/>
                <a:cs typeface="Times New Roman" panose="02020603050405020304" pitchFamily="18" charset="0"/>
              </a:rPr>
              <a:t> mob, </a:t>
            </a:r>
            <a:r>
              <a:rPr lang="en-US" sz="1050" dirty="0" err="1">
                <a:solidFill>
                  <a:schemeClr val="bg1">
                    <a:lumMod val="65000"/>
                  </a:schemeClr>
                </a:solidFill>
                <a:latin typeface="Times New Roman" panose="02020603050405020304" pitchFamily="18" charset="0"/>
                <a:cs typeface="Times New Roman" panose="02020603050405020304" pitchFamily="18" charset="0"/>
              </a:rPr>
              <a:t>kev</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noj</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haus</a:t>
            </a:r>
            <a:r>
              <a:rPr lang="en-US" sz="1050" dirty="0">
                <a:solidFill>
                  <a:schemeClr val="bg1">
                    <a:lumMod val="65000"/>
                  </a:schemeClr>
                </a:solidFill>
                <a:latin typeface="Times New Roman" panose="02020603050405020304" pitchFamily="18" charset="0"/>
                <a:cs typeface="Times New Roman" panose="02020603050405020304" pitchFamily="18" charset="0"/>
              </a:rPr>
              <a:t> thiab </a:t>
            </a:r>
            <a:r>
              <a:rPr lang="en-US" sz="1050" dirty="0" err="1">
                <a:solidFill>
                  <a:schemeClr val="bg1">
                    <a:lumMod val="65000"/>
                  </a:schemeClr>
                </a:solidFill>
                <a:latin typeface="Times New Roman" panose="02020603050405020304" pitchFamily="18" charset="0"/>
                <a:cs typeface="Times New Roman" panose="02020603050405020304" pitchFamily="18" charset="0"/>
              </a:rPr>
              <a:t>cov</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lus</a:t>
            </a:r>
            <a:r>
              <a:rPr lang="en-US" sz="1050" dirty="0">
                <a:solidFill>
                  <a:schemeClr val="bg1">
                    <a:lumMod val="65000"/>
                  </a:schemeClr>
                </a:solidFill>
                <a:latin typeface="Times New Roman" panose="02020603050405020304" pitchFamily="18" charset="0"/>
                <a:cs typeface="Times New Roman" panose="02020603050405020304" pitchFamily="18" charset="0"/>
              </a:rPr>
              <a:t> nug </a:t>
            </a:r>
            <a:r>
              <a:rPr lang="en-US" sz="1050" dirty="0" err="1">
                <a:solidFill>
                  <a:schemeClr val="bg1">
                    <a:lumMod val="65000"/>
                  </a:schemeClr>
                </a:solidFill>
                <a:latin typeface="Times New Roman" panose="02020603050405020304" pitchFamily="18" charset="0"/>
                <a:cs typeface="Times New Roman" panose="02020603050405020304" pitchFamily="18" charset="0"/>
              </a:rPr>
              <a:t>txog</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kev</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noj</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qab</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haus</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huv</a:t>
            </a:r>
            <a:r>
              <a:rPr lang="en-US" sz="1050" dirty="0">
                <a:solidFill>
                  <a:schemeClr val="bg1">
                    <a:lumMod val="65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97379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625D72-B3C0-44A2-86B3-88FADA9AC03A}"/>
              </a:ext>
            </a:extLst>
          </p:cNvPr>
          <p:cNvSpPr/>
          <p:nvPr/>
        </p:nvSpPr>
        <p:spPr>
          <a:xfrm>
            <a:off x="133617" y="207775"/>
            <a:ext cx="1975599" cy="389658"/>
          </a:xfrm>
          <a:prstGeom prst="rect">
            <a:avLst/>
          </a:prstGeom>
        </p:spPr>
        <p:txBody>
          <a:bodyPr wrap="square">
            <a:spAutoFit/>
          </a:bodyPr>
          <a:lstStyle/>
          <a:p>
            <a:pPr algn="l" rtl="0">
              <a:lnSpc>
                <a:spcPct val="115000"/>
              </a:lnSpc>
            </a:pPr>
            <a:r>
              <a:rPr lang="en-US" sz="1800" b="1" dirty="0" err="1">
                <a:solidFill>
                  <a:schemeClr val="accent4"/>
                </a:solidFill>
                <a:latin typeface="Bree Davita" panose="02000806000000020004" pitchFamily="50" charset="0"/>
                <a:ea typeface="Lato Medium"/>
                <a:cs typeface="Arial" panose="020B0604020202020204" pitchFamily="34" charset="0"/>
              </a:rPr>
              <a:t>Cov</a:t>
            </a:r>
            <a:r>
              <a:rPr lang="en-US" sz="1800" b="1" dirty="0">
                <a:solidFill>
                  <a:schemeClr val="accent4"/>
                </a:solidFill>
                <a:latin typeface="Bree Davita" panose="02000806000000020004" pitchFamily="50" charset="0"/>
                <a:ea typeface="Lato Medium"/>
                <a:cs typeface="Arial" panose="020B0604020202020204" pitchFamily="34" charset="0"/>
              </a:rPr>
              <a:t> </a:t>
            </a:r>
            <a:r>
              <a:rPr lang="en-US" sz="1800" b="1" dirty="0" err="1">
                <a:solidFill>
                  <a:schemeClr val="accent4"/>
                </a:solidFill>
                <a:latin typeface="Bree Davita" panose="02000806000000020004" pitchFamily="50" charset="0"/>
                <a:ea typeface="Lato Medium"/>
                <a:cs typeface="Arial" panose="020B0604020202020204" pitchFamily="34" charset="0"/>
              </a:rPr>
              <a:t>Ntaub</a:t>
            </a:r>
            <a:r>
              <a:rPr lang="en-US" sz="1800" b="1" dirty="0">
                <a:solidFill>
                  <a:schemeClr val="accent4"/>
                </a:solidFill>
                <a:latin typeface="Bree Davita" panose="02000806000000020004" pitchFamily="50" charset="0"/>
                <a:ea typeface="Lato Medium"/>
                <a:cs typeface="Arial" panose="020B0604020202020204" pitchFamily="34" charset="0"/>
              </a:rPr>
              <a:t> </a:t>
            </a:r>
            <a:r>
              <a:rPr lang="en-US" sz="1800" b="1" dirty="0" err="1">
                <a:solidFill>
                  <a:schemeClr val="accent4"/>
                </a:solidFill>
                <a:latin typeface="Bree Davita" panose="02000806000000020004" pitchFamily="50" charset="0"/>
                <a:ea typeface="Lato Medium"/>
                <a:cs typeface="Arial" panose="020B0604020202020204" pitchFamily="34" charset="0"/>
              </a:rPr>
              <a:t>Ntawv</a:t>
            </a:r>
            <a:r>
              <a:rPr lang="en-US" sz="1800" b="1" dirty="0">
                <a:solidFill>
                  <a:schemeClr val="accent4"/>
                </a:solidFill>
                <a:latin typeface="Bree Davita" panose="02000806000000020004" pitchFamily="50" charset="0"/>
                <a:ea typeface="Lato Medium"/>
                <a:cs typeface="Arial" panose="020B0604020202020204" pitchFamily="34" charset="0"/>
              </a:rPr>
              <a:t>:</a:t>
            </a:r>
            <a:endParaRPr lang="en-US" sz="1800" dirty="0">
              <a:solidFill>
                <a:schemeClr val="accent4"/>
              </a:solidFill>
              <a:ea typeface="Lato Medium"/>
              <a:cs typeface="Times New Roman" panose="02020603050405020304" pitchFamily="18" charset="0"/>
            </a:endParaRPr>
          </a:p>
        </p:txBody>
      </p:sp>
      <p:sp>
        <p:nvSpPr>
          <p:cNvPr id="3" name="TextBox 2"/>
          <p:cNvSpPr txBox="1"/>
          <p:nvPr/>
        </p:nvSpPr>
        <p:spPr>
          <a:xfrm>
            <a:off x="279400" y="927100"/>
            <a:ext cx="6794500" cy="2862322"/>
          </a:xfrm>
          <a:prstGeom prst="rect">
            <a:avLst/>
          </a:prstGeom>
          <a:noFill/>
        </p:spPr>
        <p:txBody>
          <a:bodyPr wrap="square" rtlCol="0">
            <a:spAutoFit/>
          </a:bodyPr>
          <a:lstStyle/>
          <a:p>
            <a:pPr marL="342900" indent="-342900" algn="l" rtl="0">
              <a:buFont typeface="Arial" panose="020B0604020202020204" pitchFamily="34" charset="0"/>
              <a:buChar char="•"/>
            </a:pPr>
            <a:r>
              <a:rPr lang="en-US" dirty="0">
                <a:solidFill>
                  <a:schemeClr val="accent3"/>
                </a:solidFill>
                <a:hlinkClick r:id="rId2">
                  <a:extLst>
                    <a:ext uri="{A12FA001-AC4F-418D-AE19-62706E023703}">
                      <ahyp:hlinkClr xmlns:ahyp="http://schemas.microsoft.com/office/drawing/2018/hyperlinkcolor" val="tx"/>
                    </a:ext>
                  </a:extLst>
                </a:hlinkClick>
              </a:rPr>
              <a:t>https://www.kidney.org/atoz/content/emergencymeal</a:t>
            </a:r>
            <a:endParaRPr lang="en-US" dirty="0">
              <a:solidFill>
                <a:schemeClr val="accent3"/>
              </a:solidFill>
            </a:endParaRPr>
          </a:p>
          <a:p>
            <a:pPr marL="342900" indent="-342900" algn="l" rtl="0">
              <a:buFont typeface="Arial" panose="020B0604020202020204" pitchFamily="34" charset="0"/>
              <a:buChar char="•"/>
            </a:pPr>
            <a:r>
              <a:rPr lang="en-US" dirty="0">
                <a:solidFill>
                  <a:schemeClr val="accent3"/>
                </a:solidFill>
                <a:hlinkClick r:id="rId3">
                  <a:extLst>
                    <a:ext uri="{A12FA001-AC4F-418D-AE19-62706E023703}">
                      <ahyp:hlinkClr xmlns:ahyp="http://schemas.microsoft.com/office/drawing/2018/hyperlinkcolor" val="tx"/>
                    </a:ext>
                  </a:extLst>
                </a:hlinkClick>
              </a:rPr>
              <a:t>https://www.munsonhealthcare.org/services/dialysis/3-day-emergency-diet</a:t>
            </a:r>
            <a:endParaRPr lang="en-US" dirty="0">
              <a:solidFill>
                <a:schemeClr val="accent3"/>
              </a:solidFill>
            </a:endParaRPr>
          </a:p>
          <a:p>
            <a:pPr marL="342900" indent="-342900" algn="l" rtl="0">
              <a:buFont typeface="Arial" panose="020B0604020202020204" pitchFamily="34" charset="0"/>
              <a:buChar char="•"/>
            </a:pPr>
            <a:r>
              <a:rPr lang="en-US" dirty="0">
                <a:solidFill>
                  <a:schemeClr val="accent3"/>
                </a:solidFill>
                <a:hlinkClick r:id="rId4">
                  <a:extLst>
                    <a:ext uri="{A12FA001-AC4F-418D-AE19-62706E023703}">
                      <ahyp:hlinkClr xmlns:ahyp="http://schemas.microsoft.com/office/drawing/2018/hyperlinkcolor" val="tx"/>
                    </a:ext>
                  </a:extLst>
                </a:hlinkClick>
              </a:rPr>
              <a:t>https://www.kidneyfund.org/assets/pdf/infographics/3-day-emergency-diet.pdf</a:t>
            </a:r>
            <a:endParaRPr lang="en-US" dirty="0">
              <a:solidFill>
                <a:schemeClr val="accent3"/>
              </a:solidFill>
            </a:endParaRPr>
          </a:p>
          <a:p>
            <a:pPr marL="342900" indent="-342900" algn="l" rtl="0">
              <a:buFont typeface="Arial" panose="020B0604020202020204" pitchFamily="34" charset="0"/>
              <a:buChar char="•"/>
            </a:pPr>
            <a:r>
              <a:rPr lang="en-US" dirty="0">
                <a:solidFill>
                  <a:schemeClr val="accent3"/>
                </a:solidFill>
                <a:hlinkClick r:id="rId5">
                  <a:extLst>
                    <a:ext uri="{A12FA001-AC4F-418D-AE19-62706E023703}">
                      <ahyp:hlinkClr xmlns:ahyp="http://schemas.microsoft.com/office/drawing/2018/hyperlinkcolor" val="tx"/>
                    </a:ext>
                  </a:extLst>
                </a:hlinkClick>
              </a:rPr>
              <a:t>https://www.urmc.rochester.edu/MediaLibraries/URMCMedia/ctsi/resources/crc/documents/VisualizeYourPortionSize12-01-09.pdf</a:t>
            </a:r>
            <a:r>
              <a:rPr lang="en-US" dirty="0">
                <a:solidFill>
                  <a:schemeClr val="accent3"/>
                </a:solidFill>
              </a:rPr>
              <a:t> </a:t>
            </a:r>
          </a:p>
          <a:p>
            <a:pPr algn="l" rtl="0"/>
            <a:endParaRPr lang="en-US" dirty="0"/>
          </a:p>
        </p:txBody>
      </p:sp>
      <p:sp>
        <p:nvSpPr>
          <p:cNvPr id="4" name="TextBox 3">
            <a:extLst>
              <a:ext uri="{FF2B5EF4-FFF2-40B4-BE49-F238E27FC236}">
                <a16:creationId xmlns:a16="http://schemas.microsoft.com/office/drawing/2014/main" id="{6023793F-C91F-E578-9468-5F32E62727D1}"/>
              </a:ext>
            </a:extLst>
          </p:cNvPr>
          <p:cNvSpPr txBox="1"/>
          <p:nvPr/>
        </p:nvSpPr>
        <p:spPr>
          <a:xfrm>
            <a:off x="382137" y="9075236"/>
            <a:ext cx="6846357" cy="577081"/>
          </a:xfrm>
          <a:prstGeom prst="rect">
            <a:avLst/>
          </a:prstGeom>
          <a:solidFill>
            <a:schemeClr val="bg1"/>
          </a:solidFill>
        </p:spPr>
        <p:txBody>
          <a:bodyPr wrap="square" rtlCol="0">
            <a:spAutoFit/>
          </a:bodyPr>
          <a:lstStyle/>
          <a:p>
            <a:pPr algn="ctr"/>
            <a:r>
              <a:rPr lang="en-US" sz="1050" dirty="0">
                <a:solidFill>
                  <a:schemeClr val="bg1">
                    <a:lumMod val="65000"/>
                  </a:schemeClr>
                </a:solidFill>
                <a:latin typeface="Times New Roman" panose="02020603050405020304" pitchFamily="18" charset="0"/>
                <a:cs typeface="Times New Roman" panose="02020603050405020304" pitchFamily="18" charset="0"/>
              </a:rPr>
              <a:t>“</a:t>
            </a:r>
            <a:r>
              <a:rPr lang="en-US" sz="1050" dirty="0" err="1">
                <a:solidFill>
                  <a:schemeClr val="bg1">
                    <a:lumMod val="65000"/>
                  </a:schemeClr>
                </a:solidFill>
                <a:latin typeface="Times New Roman" panose="02020603050405020304" pitchFamily="18" charset="0"/>
                <a:cs typeface="Times New Roman" panose="02020603050405020304" pitchFamily="18" charset="0"/>
              </a:rPr>
              <a:t>Cov</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ntaub</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ntawv</a:t>
            </a:r>
            <a:r>
              <a:rPr lang="en-US" sz="1050" dirty="0">
                <a:solidFill>
                  <a:schemeClr val="bg1">
                    <a:lumMod val="65000"/>
                  </a:schemeClr>
                </a:solidFill>
                <a:latin typeface="Times New Roman" panose="02020603050405020304" pitchFamily="18" charset="0"/>
                <a:cs typeface="Times New Roman" panose="02020603050405020304" pitchFamily="18" charset="0"/>
              </a:rPr>
              <a:t> no </a:t>
            </a:r>
            <a:r>
              <a:rPr lang="en-US" sz="1050" dirty="0" err="1">
                <a:solidFill>
                  <a:schemeClr val="bg1">
                    <a:lumMod val="65000"/>
                  </a:schemeClr>
                </a:solidFill>
                <a:latin typeface="Times New Roman" panose="02020603050405020304" pitchFamily="18" charset="0"/>
                <a:cs typeface="Times New Roman" panose="02020603050405020304" pitchFamily="18" charset="0"/>
              </a:rPr>
              <a:t>tsuas</a:t>
            </a:r>
            <a:r>
              <a:rPr lang="en-US" sz="1050" dirty="0">
                <a:solidFill>
                  <a:schemeClr val="bg1">
                    <a:lumMod val="65000"/>
                  </a:schemeClr>
                </a:solidFill>
                <a:latin typeface="Times New Roman" panose="02020603050405020304" pitchFamily="18" charset="0"/>
                <a:cs typeface="Times New Roman" panose="02020603050405020304" pitchFamily="18" charset="0"/>
              </a:rPr>
              <a:t> yog </a:t>
            </a:r>
            <a:r>
              <a:rPr lang="en-US" sz="1050" dirty="0" err="1">
                <a:solidFill>
                  <a:schemeClr val="bg1">
                    <a:lumMod val="65000"/>
                  </a:schemeClr>
                </a:solidFill>
                <a:latin typeface="Times New Roman" panose="02020603050405020304" pitchFamily="18" charset="0"/>
                <a:cs typeface="Times New Roman" panose="02020603050405020304" pitchFamily="18" charset="0"/>
              </a:rPr>
              <a:t>siv</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rau</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cov</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ntaub</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ntawv</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xov</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xwm</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nkaus</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xwb</a:t>
            </a:r>
            <a:r>
              <a:rPr lang="en-US" sz="1050" dirty="0">
                <a:solidFill>
                  <a:schemeClr val="bg1">
                    <a:lumMod val="65000"/>
                  </a:schemeClr>
                </a:solidFill>
                <a:latin typeface="Times New Roman" panose="02020603050405020304" pitchFamily="18" charset="0"/>
                <a:cs typeface="Times New Roman" panose="02020603050405020304" pitchFamily="18" charset="0"/>
              </a:rPr>
              <a:t> thiab </a:t>
            </a:r>
            <a:r>
              <a:rPr lang="en-US" sz="1050" dirty="0" err="1">
                <a:solidFill>
                  <a:schemeClr val="bg1">
                    <a:lumMod val="65000"/>
                  </a:schemeClr>
                </a:solidFill>
                <a:latin typeface="Times New Roman" panose="02020603050405020304" pitchFamily="18" charset="0"/>
                <a:cs typeface="Times New Roman" panose="02020603050405020304" pitchFamily="18" charset="0"/>
              </a:rPr>
              <a:t>tsis</a:t>
            </a:r>
            <a:r>
              <a:rPr lang="en-US" sz="1050" dirty="0">
                <a:solidFill>
                  <a:schemeClr val="bg1">
                    <a:lumMod val="65000"/>
                  </a:schemeClr>
                </a:solidFill>
                <a:latin typeface="Times New Roman" panose="02020603050405020304" pitchFamily="18" charset="0"/>
                <a:cs typeface="Times New Roman" panose="02020603050405020304" pitchFamily="18" charset="0"/>
              </a:rPr>
              <a:t> yog </a:t>
            </a:r>
            <a:r>
              <a:rPr lang="en-US" sz="1050" dirty="0" err="1">
                <a:solidFill>
                  <a:schemeClr val="bg1">
                    <a:lumMod val="65000"/>
                  </a:schemeClr>
                </a:solidFill>
                <a:latin typeface="Times New Roman" panose="02020603050405020304" pitchFamily="18" charset="0"/>
                <a:cs typeface="Times New Roman" panose="02020603050405020304" pitchFamily="18" charset="0"/>
              </a:rPr>
              <a:t>hloov</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pauv</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rau</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cov</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lus</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qhia</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los</a:t>
            </a:r>
            <a:r>
              <a:rPr lang="en-US" sz="1050" dirty="0">
                <a:solidFill>
                  <a:schemeClr val="bg1">
                    <a:lumMod val="65000"/>
                  </a:schemeClr>
                </a:solidFill>
                <a:latin typeface="Times New Roman" panose="02020603050405020304" pitchFamily="18" charset="0"/>
                <a:cs typeface="Times New Roman" panose="02020603050405020304" pitchFamily="18" charset="0"/>
              </a:rPr>
              <a:t> sis </a:t>
            </a:r>
            <a:r>
              <a:rPr lang="en-US" sz="1050" dirty="0" err="1">
                <a:solidFill>
                  <a:schemeClr val="bg1">
                    <a:lumMod val="65000"/>
                  </a:schemeClr>
                </a:solidFill>
                <a:latin typeface="Times New Roman" panose="02020603050405020304" pitchFamily="18" charset="0"/>
                <a:cs typeface="Times New Roman" panose="02020603050405020304" pitchFamily="18" charset="0"/>
              </a:rPr>
              <a:t>kev</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kho</a:t>
            </a:r>
            <a:r>
              <a:rPr lang="en-US" sz="1050" dirty="0">
                <a:solidFill>
                  <a:schemeClr val="bg1">
                    <a:lumMod val="65000"/>
                  </a:schemeClr>
                </a:solidFill>
                <a:latin typeface="Times New Roman" panose="02020603050405020304" pitchFamily="18" charset="0"/>
                <a:cs typeface="Times New Roman" panose="02020603050405020304" pitchFamily="18" charset="0"/>
              </a:rPr>
              <a:t> mob. </a:t>
            </a:r>
            <a:r>
              <a:rPr lang="en-US" sz="1050" dirty="0" err="1">
                <a:solidFill>
                  <a:schemeClr val="bg1">
                    <a:lumMod val="65000"/>
                  </a:schemeClr>
                </a:solidFill>
                <a:latin typeface="Times New Roman" panose="02020603050405020304" pitchFamily="18" charset="0"/>
                <a:cs typeface="Times New Roman" panose="02020603050405020304" pitchFamily="18" charset="0"/>
              </a:rPr>
              <a:t>Nrog</a:t>
            </a:r>
            <a:r>
              <a:rPr lang="en-US" sz="1050" dirty="0">
                <a:solidFill>
                  <a:schemeClr val="bg1">
                    <a:lumMod val="65000"/>
                  </a:schemeClr>
                </a:solidFill>
                <a:latin typeface="Times New Roman" panose="02020603050405020304" pitchFamily="18" charset="0"/>
                <a:cs typeface="Times New Roman" panose="02020603050405020304" pitchFamily="18" charset="0"/>
              </a:rPr>
              <a:t> koj </a:t>
            </a:r>
            <a:r>
              <a:rPr lang="en-US" sz="1050" dirty="0" err="1">
                <a:solidFill>
                  <a:schemeClr val="bg1">
                    <a:lumMod val="65000"/>
                  </a:schemeClr>
                </a:solidFill>
                <a:latin typeface="Times New Roman" panose="02020603050405020304" pitchFamily="18" charset="0"/>
                <a:cs typeface="Times New Roman" panose="02020603050405020304" pitchFamily="18" charset="0"/>
              </a:rPr>
              <a:t>tus</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kws</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kho</a:t>
            </a:r>
            <a:r>
              <a:rPr lang="en-US" sz="1050" dirty="0">
                <a:solidFill>
                  <a:schemeClr val="bg1">
                    <a:lumMod val="65000"/>
                  </a:schemeClr>
                </a:solidFill>
                <a:latin typeface="Times New Roman" panose="02020603050405020304" pitchFamily="18" charset="0"/>
                <a:cs typeface="Times New Roman" panose="02020603050405020304" pitchFamily="18" charset="0"/>
              </a:rPr>
              <a:t> mob </a:t>
            </a:r>
            <a:r>
              <a:rPr lang="en-US" sz="1050" dirty="0" err="1">
                <a:solidFill>
                  <a:schemeClr val="bg1">
                    <a:lumMod val="65000"/>
                  </a:schemeClr>
                </a:solidFill>
                <a:latin typeface="Times New Roman" panose="02020603050405020304" pitchFamily="18" charset="0"/>
                <a:cs typeface="Times New Roman" panose="02020603050405020304" pitchFamily="18" charset="0"/>
              </a:rPr>
              <a:t>tham</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txog</a:t>
            </a:r>
            <a:r>
              <a:rPr lang="en-US" sz="1050" dirty="0">
                <a:solidFill>
                  <a:schemeClr val="bg1">
                    <a:lumMod val="65000"/>
                  </a:schemeClr>
                </a:solidFill>
                <a:latin typeface="Times New Roman" panose="02020603050405020304" pitchFamily="18" charset="0"/>
                <a:cs typeface="Times New Roman" panose="02020603050405020304" pitchFamily="18" charset="0"/>
              </a:rPr>
              <a:t> koj qhov </a:t>
            </a:r>
            <a:r>
              <a:rPr lang="en-US" sz="1050" dirty="0" err="1">
                <a:solidFill>
                  <a:schemeClr val="bg1">
                    <a:lumMod val="65000"/>
                  </a:schemeClr>
                </a:solidFill>
                <a:latin typeface="Times New Roman" panose="02020603050405020304" pitchFamily="18" charset="0"/>
                <a:cs typeface="Times New Roman" panose="02020603050405020304" pitchFamily="18" charset="0"/>
              </a:rPr>
              <a:t>kev</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kuaj</a:t>
            </a:r>
            <a:r>
              <a:rPr lang="en-US" sz="1050" dirty="0">
                <a:solidFill>
                  <a:schemeClr val="bg1">
                    <a:lumMod val="65000"/>
                  </a:schemeClr>
                </a:solidFill>
                <a:latin typeface="Times New Roman" panose="02020603050405020304" pitchFamily="18" charset="0"/>
                <a:cs typeface="Times New Roman" panose="02020603050405020304" pitchFamily="18" charset="0"/>
              </a:rPr>
              <a:t> mob </a:t>
            </a:r>
            <a:r>
              <a:rPr lang="en-US" sz="1050" dirty="0" err="1">
                <a:solidFill>
                  <a:schemeClr val="bg1">
                    <a:lumMod val="65000"/>
                  </a:schemeClr>
                </a:solidFill>
                <a:latin typeface="Times New Roman" panose="02020603050405020304" pitchFamily="18" charset="0"/>
                <a:cs typeface="Times New Roman" panose="02020603050405020304" pitchFamily="18" charset="0"/>
              </a:rPr>
              <a:t>tshwj</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xeeb</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kev</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kho</a:t>
            </a:r>
            <a:r>
              <a:rPr lang="en-US" sz="1050" dirty="0">
                <a:solidFill>
                  <a:schemeClr val="bg1">
                    <a:lumMod val="65000"/>
                  </a:schemeClr>
                </a:solidFill>
                <a:latin typeface="Times New Roman" panose="02020603050405020304" pitchFamily="18" charset="0"/>
                <a:cs typeface="Times New Roman" panose="02020603050405020304" pitchFamily="18" charset="0"/>
              </a:rPr>
              <a:t> mob, </a:t>
            </a:r>
            <a:r>
              <a:rPr lang="en-US" sz="1050" dirty="0" err="1">
                <a:solidFill>
                  <a:schemeClr val="bg1">
                    <a:lumMod val="65000"/>
                  </a:schemeClr>
                </a:solidFill>
                <a:latin typeface="Times New Roman" panose="02020603050405020304" pitchFamily="18" charset="0"/>
                <a:cs typeface="Times New Roman" panose="02020603050405020304" pitchFamily="18" charset="0"/>
              </a:rPr>
              <a:t>kev</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noj</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haus</a:t>
            </a:r>
            <a:r>
              <a:rPr lang="en-US" sz="1050" dirty="0">
                <a:solidFill>
                  <a:schemeClr val="bg1">
                    <a:lumMod val="65000"/>
                  </a:schemeClr>
                </a:solidFill>
                <a:latin typeface="Times New Roman" panose="02020603050405020304" pitchFamily="18" charset="0"/>
                <a:cs typeface="Times New Roman" panose="02020603050405020304" pitchFamily="18" charset="0"/>
              </a:rPr>
              <a:t> thiab </a:t>
            </a:r>
            <a:r>
              <a:rPr lang="en-US" sz="1050" dirty="0" err="1">
                <a:solidFill>
                  <a:schemeClr val="bg1">
                    <a:lumMod val="65000"/>
                  </a:schemeClr>
                </a:solidFill>
                <a:latin typeface="Times New Roman" panose="02020603050405020304" pitchFamily="18" charset="0"/>
                <a:cs typeface="Times New Roman" panose="02020603050405020304" pitchFamily="18" charset="0"/>
              </a:rPr>
              <a:t>cov</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lus</a:t>
            </a:r>
            <a:r>
              <a:rPr lang="en-US" sz="1050" dirty="0">
                <a:solidFill>
                  <a:schemeClr val="bg1">
                    <a:lumMod val="65000"/>
                  </a:schemeClr>
                </a:solidFill>
                <a:latin typeface="Times New Roman" panose="02020603050405020304" pitchFamily="18" charset="0"/>
                <a:cs typeface="Times New Roman" panose="02020603050405020304" pitchFamily="18" charset="0"/>
              </a:rPr>
              <a:t> nug </a:t>
            </a:r>
            <a:r>
              <a:rPr lang="en-US" sz="1050" dirty="0" err="1">
                <a:solidFill>
                  <a:schemeClr val="bg1">
                    <a:lumMod val="65000"/>
                  </a:schemeClr>
                </a:solidFill>
                <a:latin typeface="Times New Roman" panose="02020603050405020304" pitchFamily="18" charset="0"/>
                <a:cs typeface="Times New Roman" panose="02020603050405020304" pitchFamily="18" charset="0"/>
              </a:rPr>
              <a:t>txog</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kev</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noj</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qab</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haus</a:t>
            </a:r>
            <a:r>
              <a:rPr lang="en-US" sz="1050" dirty="0">
                <a:solidFill>
                  <a:schemeClr val="bg1">
                    <a:lumMod val="65000"/>
                  </a:schemeClr>
                </a:solidFill>
                <a:latin typeface="Times New Roman" panose="02020603050405020304" pitchFamily="18" charset="0"/>
                <a:cs typeface="Times New Roman" panose="02020603050405020304" pitchFamily="18" charset="0"/>
              </a:rPr>
              <a:t> </a:t>
            </a:r>
            <a:r>
              <a:rPr lang="en-US" sz="1050" dirty="0" err="1">
                <a:solidFill>
                  <a:schemeClr val="bg1">
                    <a:lumMod val="65000"/>
                  </a:schemeClr>
                </a:solidFill>
                <a:latin typeface="Times New Roman" panose="02020603050405020304" pitchFamily="18" charset="0"/>
                <a:cs typeface="Times New Roman" panose="02020603050405020304" pitchFamily="18" charset="0"/>
              </a:rPr>
              <a:t>huv</a:t>
            </a:r>
            <a:r>
              <a:rPr lang="en-US" sz="1050" dirty="0">
                <a:solidFill>
                  <a:schemeClr val="bg1">
                    <a:lumMod val="65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67344171"/>
      </p:ext>
    </p:extLst>
  </p:cSld>
  <p:clrMapOvr>
    <a:masterClrMapping/>
  </p:clrMapOvr>
</p:sld>
</file>

<file path=ppt/theme/theme1.xml><?xml version="1.0" encoding="utf-8"?>
<a:theme xmlns:a="http://schemas.openxmlformats.org/drawingml/2006/main" name="CE_2016_JobAids_v1">
  <a:themeElements>
    <a:clrScheme name="DaVita 2017 Official">
      <a:dk1>
        <a:srgbClr val="000000"/>
      </a:dk1>
      <a:lt1>
        <a:srgbClr val="FFFFFF"/>
      </a:lt1>
      <a:dk2>
        <a:srgbClr val="0069B1"/>
      </a:dk2>
      <a:lt2>
        <a:srgbClr val="FFA81E"/>
      </a:lt2>
      <a:accent1>
        <a:srgbClr val="128093"/>
      </a:accent1>
      <a:accent2>
        <a:srgbClr val="85B20A"/>
      </a:accent2>
      <a:accent3>
        <a:srgbClr val="D20F55"/>
      </a:accent3>
      <a:accent4>
        <a:srgbClr val="9F27AA"/>
      </a:accent4>
      <a:accent5>
        <a:srgbClr val="283764"/>
      </a:accent5>
      <a:accent6>
        <a:srgbClr val="00A8E3"/>
      </a:accent6>
      <a:hlink>
        <a:srgbClr val="D20F55"/>
      </a:hlink>
      <a:folHlink>
        <a:srgbClr val="FFA81E"/>
      </a:folHlink>
    </a:clrScheme>
    <a:fontScheme name="DaVita 2017">
      <a:majorFont>
        <a:latin typeface="Bree Davita"/>
        <a:ea typeface=""/>
        <a:cs typeface=""/>
      </a:majorFont>
      <a:minorFont>
        <a:latin typeface="Lato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50000"/>
          </a:schemeClr>
        </a:solidFill>
        <a:ln>
          <a:noFill/>
        </a:ln>
      </a:spPr>
      <a:bodyPr rtlCol="0" anchor="ctr"/>
      <a:lstStyle>
        <a:defPPr algn="ctr">
          <a:defRPr sz="2800" b="1" dirty="0"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8026B"/>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DVA_2019_Portrait_JobAidTemplate" id="{017F2343-81CE-40F4-BDD6-4C9A0F043BA4}" vid="{9A52B31C-A393-4AD3-91D3-27B9B38386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3f57af43-c6c5-4cde-95b0-8e68d12fd188">VWVVZ44HN2TW-1645478438-7</_dlc_DocId>
    <_dlc_DocIdUrl xmlns="3f57af43-c6c5-4cde-95b0-8e68d12fd188">
      <Url>https://share.davita.com/sites/NS_PatientEducation/_layouts/15/DocIdRedir.aspx?ID=VWVVZ44HN2TW-1645478438-7</Url>
      <Description>VWVVZ44HN2TW-1645478438-7</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E607A0EE4908604691DE5F5956567D86" ma:contentTypeVersion="0" ma:contentTypeDescription="Create a new document." ma:contentTypeScope="" ma:versionID="5772cc96347b98f4ab747b374c18be1e">
  <xsd:schema xmlns:xsd="http://www.w3.org/2001/XMLSchema" xmlns:xs="http://www.w3.org/2001/XMLSchema" xmlns:p="http://schemas.microsoft.com/office/2006/metadata/properties" xmlns:ns2="3f57af43-c6c5-4cde-95b0-8e68d12fd188" targetNamespace="http://schemas.microsoft.com/office/2006/metadata/properties" ma:root="true" ma:fieldsID="e1e3e81b844715927266a054e4cd4b93" ns2:_="">
    <xsd:import namespace="3f57af43-c6c5-4cde-95b0-8e68d12fd188"/>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57af43-c6c5-4cde-95b0-8e68d12fd188"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9DD2CA-F2BF-4F53-B96E-77C1161C245D}">
  <ds:schemaRefs>
    <ds:schemaRef ds:uri="http://schemas.microsoft.com/office/2006/metadata/properties"/>
    <ds:schemaRef ds:uri="http://schemas.microsoft.com/office/infopath/2007/PartnerControls"/>
    <ds:schemaRef ds:uri="3f57af43-c6c5-4cde-95b0-8e68d12fd188"/>
  </ds:schemaRefs>
</ds:datastoreItem>
</file>

<file path=customXml/itemProps2.xml><?xml version="1.0" encoding="utf-8"?>
<ds:datastoreItem xmlns:ds="http://schemas.openxmlformats.org/officeDocument/2006/customXml" ds:itemID="{EE9EA848-04A0-42E4-9EFF-719DC9E46A28}">
  <ds:schemaRefs>
    <ds:schemaRef ds:uri="http://schemas.microsoft.com/sharepoint/v3/contenttype/forms"/>
  </ds:schemaRefs>
</ds:datastoreItem>
</file>

<file path=customXml/itemProps3.xml><?xml version="1.0" encoding="utf-8"?>
<ds:datastoreItem xmlns:ds="http://schemas.openxmlformats.org/officeDocument/2006/customXml" ds:itemID="{CFE5EDFF-F1B7-4862-BC09-54A779BFD894}">
  <ds:schemaRefs>
    <ds:schemaRef ds:uri="http://schemas.microsoft.com/sharepoint/events"/>
  </ds:schemaRefs>
</ds:datastoreItem>
</file>

<file path=customXml/itemProps4.xml><?xml version="1.0" encoding="utf-8"?>
<ds:datastoreItem xmlns:ds="http://schemas.openxmlformats.org/officeDocument/2006/customXml" ds:itemID="{C8554E6B-AB0A-42BE-BAC9-07A036C22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57af43-c6c5-4cde-95b0-8e68d12fd1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DVA_2019_Portrait_JobAidTemplate</Template>
  <TotalTime>8112</TotalTime>
  <Words>831</Words>
  <Application>Microsoft Office PowerPoint</Application>
  <PresentationFormat>Custom</PresentationFormat>
  <Paragraphs>74</Paragraphs>
  <Slides>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Arial</vt:lpstr>
      <vt:lpstr>Bree Davita</vt:lpstr>
      <vt:lpstr>Calibri</vt:lpstr>
      <vt:lpstr>Lato</vt:lpstr>
      <vt:lpstr>Lato Medium</vt:lpstr>
      <vt:lpstr>Times New Roman</vt:lpstr>
      <vt:lpstr>Wingdings</vt:lpstr>
      <vt:lpstr>CE_2016_JobAids_v1</vt:lpstr>
      <vt:lpstr>PowerPoint Presentation</vt:lpstr>
      <vt:lpstr>PowerPoint Presentation</vt:lpstr>
      <vt:lpstr>PowerPoint Presentation</vt:lpstr>
    </vt:vector>
  </TitlesOfParts>
  <Company>DaVita,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Maryam Ashtiani</dc:creator>
  <cp:lastModifiedBy>nousua sainther</cp:lastModifiedBy>
  <cp:revision>388</cp:revision>
  <cp:lastPrinted>2020-03-19T14:34:29Z</cp:lastPrinted>
  <dcterms:created xsi:type="dcterms:W3CDTF">2020-01-10T21:16:46Z</dcterms:created>
  <dcterms:modified xsi:type="dcterms:W3CDTF">2023-07-13T07:06:32Z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0x010100E607A0EE4908604691DE5F5956567D86</vt:lpwstr>
  </property>
  <property fmtid="{D5CDD505-2E9C-101B-9397-08002B2CF9AE}" pid="3" name="_dlc_DocIdItemGuid">
    <vt:lpwstr>e4837d02-788b-4c47-8f3f-84675f052d39</vt:lpwstr>
  </property>
</Properties>
</file>