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sldIdLst>
    <p:sldId id="256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13" y="-6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8E2"/>
                </a:solidFill>
                <a:latin typeface="Bree Davita"/>
                <a:cs typeface="Bree Davi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8E2"/>
                </a:solidFill>
                <a:latin typeface="Bree Davita"/>
                <a:cs typeface="Bree Davi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8E2"/>
                </a:solidFill>
                <a:latin typeface="Bree Davita"/>
                <a:cs typeface="Bree Davi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17360" y="9540240"/>
            <a:ext cx="741679" cy="305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640" y="873417"/>
            <a:ext cx="7229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8E2"/>
                </a:solidFill>
                <a:latin typeface="Bree Davita"/>
                <a:cs typeface="Bree Davit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805" y="9637531"/>
            <a:ext cx="1594658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A6A6A6"/>
                </a:solidFill>
                <a:latin typeface="Lato"/>
                <a:cs typeface="Lato"/>
              </a:rPr>
              <a:t>REV</a:t>
            </a:r>
            <a:r>
              <a:rPr sz="1050" spc="-12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050" spc="-5" dirty="0" err="1">
                <a:solidFill>
                  <a:srgbClr val="A6A6A6"/>
                </a:solidFill>
                <a:latin typeface="Lato"/>
                <a:cs typeface="Lato"/>
              </a:rPr>
              <a:t>lub</a:t>
            </a:r>
            <a:r>
              <a:rPr lang="en-US" sz="1050" spc="-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050" spc="-5" dirty="0" err="1">
                <a:solidFill>
                  <a:srgbClr val="A6A6A6"/>
                </a:solidFill>
                <a:latin typeface="Lato"/>
                <a:cs typeface="Lato"/>
              </a:rPr>
              <a:t>yim</a:t>
            </a:r>
            <a:r>
              <a:rPr lang="en-US" sz="1050" spc="-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050" spc="-5" dirty="0" err="1">
                <a:solidFill>
                  <a:srgbClr val="A6A6A6"/>
                </a:solidFill>
                <a:latin typeface="Lato"/>
                <a:cs typeface="Lato"/>
              </a:rPr>
              <a:t>hli</a:t>
            </a:r>
            <a:r>
              <a:rPr lang="en-US" sz="1050" spc="-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050" spc="-5" dirty="0" err="1">
                <a:solidFill>
                  <a:srgbClr val="A6A6A6"/>
                </a:solidFill>
                <a:latin typeface="Lato"/>
                <a:cs typeface="Lato"/>
              </a:rPr>
              <a:t>xyoo</a:t>
            </a:r>
            <a:r>
              <a:rPr sz="1050" spc="-114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sz="1050" spc="25" dirty="0">
                <a:solidFill>
                  <a:srgbClr val="A6A6A6"/>
                </a:solidFill>
                <a:latin typeface="Lato"/>
                <a:cs typeface="Lato"/>
              </a:rPr>
              <a:t>2021</a:t>
            </a:r>
            <a:endParaRPr sz="1050" dirty="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578" y="9183241"/>
            <a:ext cx="665099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1470"/>
              </a:lnSpc>
              <a:spcBef>
                <a:spcPts val="115"/>
              </a:spcBef>
            </a:pPr>
            <a:r>
              <a:rPr sz="1250" i="1" spc="-15" dirty="0">
                <a:solidFill>
                  <a:srgbClr val="A6A6A6"/>
                </a:solidFill>
                <a:latin typeface="Lato"/>
                <a:cs typeface="Lato"/>
              </a:rPr>
              <a:t>“</a:t>
            </a:r>
            <a:r>
              <a:rPr lang="en-US" sz="1250" i="1" spc="-15" dirty="0">
                <a:solidFill>
                  <a:srgbClr val="A6A6A6"/>
                </a:solidFill>
                <a:latin typeface="Lato"/>
                <a:cs typeface="Lato"/>
              </a:rPr>
              <a:t>This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5" dirty="0">
                <a:solidFill>
                  <a:srgbClr val="A6A6A6"/>
                </a:solidFill>
                <a:latin typeface="Lato"/>
                <a:cs typeface="Lato"/>
              </a:rPr>
              <a:t>document</a:t>
            </a:r>
            <a:r>
              <a:rPr lang="en-US" sz="1250" i="1" spc="-8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25" dirty="0">
                <a:solidFill>
                  <a:srgbClr val="A6A6A6"/>
                </a:solidFill>
                <a:latin typeface="Lato"/>
                <a:cs typeface="Lato"/>
              </a:rPr>
              <a:t>is</a:t>
            </a:r>
            <a:r>
              <a:rPr lang="en-US" sz="1250" i="1" spc="-9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for</a:t>
            </a:r>
            <a:r>
              <a:rPr lang="en-US" sz="1250" i="1" spc="-9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informational</a:t>
            </a:r>
            <a:r>
              <a:rPr lang="en-US" sz="1250" i="1" spc="-17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0" dirty="0">
                <a:solidFill>
                  <a:srgbClr val="A6A6A6"/>
                </a:solidFill>
                <a:latin typeface="Lato"/>
                <a:cs typeface="Lato"/>
              </a:rPr>
              <a:t>purposes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15" dirty="0">
                <a:solidFill>
                  <a:srgbClr val="A6A6A6"/>
                </a:solidFill>
                <a:latin typeface="Lato"/>
                <a:cs typeface="Lato"/>
              </a:rPr>
              <a:t>only</a:t>
            </a:r>
            <a:r>
              <a:rPr lang="en-US" sz="1250" i="1" spc="-11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and </a:t>
            </a:r>
            <a:r>
              <a:rPr lang="en-US" sz="1250" i="1" spc="20" dirty="0" err="1">
                <a:solidFill>
                  <a:srgbClr val="A6A6A6"/>
                </a:solidFill>
                <a:latin typeface="Lato"/>
                <a:cs typeface="Lato"/>
              </a:rPr>
              <a:t>isnot</a:t>
            </a:r>
            <a:r>
              <a:rPr lang="en-US" sz="1250" i="1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40" dirty="0">
                <a:solidFill>
                  <a:srgbClr val="A6A6A6"/>
                </a:solidFill>
                <a:latin typeface="Lato"/>
                <a:cs typeface="Lato"/>
              </a:rPr>
              <a:t>a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0" dirty="0">
                <a:solidFill>
                  <a:srgbClr val="A6A6A6"/>
                </a:solidFill>
                <a:latin typeface="Lato"/>
                <a:cs typeface="Lato"/>
              </a:rPr>
              <a:t>substitute</a:t>
            </a:r>
            <a:r>
              <a:rPr lang="en-US" sz="1250" i="1" spc="-4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for</a:t>
            </a:r>
            <a:r>
              <a:rPr lang="en-US" sz="1250" i="1" spc="-9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medical</a:t>
            </a:r>
            <a:r>
              <a:rPr lang="en-US" sz="1250" i="1" spc="-9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advice</a:t>
            </a:r>
            <a:r>
              <a:rPr lang="en-US" sz="1250" i="1" spc="-12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dirty="0">
                <a:solidFill>
                  <a:srgbClr val="A6A6A6"/>
                </a:solidFill>
                <a:latin typeface="Lato"/>
                <a:cs typeface="Lato"/>
              </a:rPr>
              <a:t>or</a:t>
            </a:r>
            <a:r>
              <a:rPr lang="en-US" sz="1250" i="1" spc="-9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35" dirty="0">
                <a:solidFill>
                  <a:srgbClr val="A6A6A6"/>
                </a:solidFill>
                <a:latin typeface="Lato"/>
                <a:cs typeface="Lato"/>
              </a:rPr>
              <a:t>treatment.</a:t>
            </a:r>
            <a:endParaRPr lang="en-US" sz="1250" dirty="0">
              <a:latin typeface="Lato"/>
              <a:cs typeface="Lato"/>
            </a:endParaRPr>
          </a:p>
          <a:p>
            <a:pPr marR="48260" algn="ctr">
              <a:lnSpc>
                <a:spcPts val="1470"/>
              </a:lnSpc>
            </a:pPr>
            <a:r>
              <a:rPr lang="en-US" sz="1250" i="1" spc="-30" dirty="0">
                <a:solidFill>
                  <a:srgbClr val="A6A6A6"/>
                </a:solidFill>
                <a:latin typeface="Lato"/>
                <a:cs typeface="Lato"/>
              </a:rPr>
              <a:t>Consult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0" dirty="0">
                <a:solidFill>
                  <a:srgbClr val="A6A6A6"/>
                </a:solidFill>
                <a:latin typeface="Lato"/>
                <a:cs typeface="Lato"/>
              </a:rPr>
              <a:t>your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 physician</a:t>
            </a:r>
            <a:r>
              <a:rPr lang="en-US" sz="1250" i="1" spc="-16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0" dirty="0">
                <a:solidFill>
                  <a:srgbClr val="A6A6A6"/>
                </a:solidFill>
                <a:latin typeface="Lato"/>
                <a:cs typeface="Lato"/>
              </a:rPr>
              <a:t>regarding</a:t>
            </a:r>
            <a:r>
              <a:rPr lang="en-US" sz="1250" i="1" spc="-3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0" dirty="0">
                <a:solidFill>
                  <a:srgbClr val="A6A6A6"/>
                </a:solidFill>
                <a:latin typeface="Lato"/>
                <a:cs typeface="Lato"/>
              </a:rPr>
              <a:t>your</a:t>
            </a:r>
            <a:r>
              <a:rPr lang="en-US" sz="1250" i="1" spc="-9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specific</a:t>
            </a:r>
            <a:r>
              <a:rPr lang="en-US" sz="1250" i="1" spc="-14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10" dirty="0">
                <a:solidFill>
                  <a:srgbClr val="A6A6A6"/>
                </a:solidFill>
                <a:latin typeface="Lato"/>
                <a:cs typeface="Lato"/>
              </a:rPr>
              <a:t>diagnosis,</a:t>
            </a:r>
            <a:r>
              <a:rPr lang="en-US" sz="1250" i="1" spc="-8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35" dirty="0">
                <a:solidFill>
                  <a:srgbClr val="A6A6A6"/>
                </a:solidFill>
                <a:latin typeface="Lato"/>
                <a:cs typeface="Lato"/>
              </a:rPr>
              <a:t>treatment,</a:t>
            </a:r>
            <a:r>
              <a:rPr lang="en-US" sz="1250" i="1" spc="80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15" dirty="0">
                <a:solidFill>
                  <a:srgbClr val="A6A6A6"/>
                </a:solidFill>
                <a:latin typeface="Lato"/>
                <a:cs typeface="Lato"/>
              </a:rPr>
              <a:t>diet</a:t>
            </a:r>
            <a:r>
              <a:rPr lang="en-US" sz="1250" i="1" spc="-8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5" dirty="0">
                <a:solidFill>
                  <a:srgbClr val="A6A6A6"/>
                </a:solidFill>
                <a:latin typeface="Lato"/>
                <a:cs typeface="Lato"/>
              </a:rPr>
              <a:t>and</a:t>
            </a:r>
            <a:r>
              <a:rPr lang="en-US" sz="1250" i="1" spc="-8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lang="en-US" sz="1250" i="1" spc="-25" dirty="0" err="1">
                <a:solidFill>
                  <a:srgbClr val="A6A6A6"/>
                </a:solidFill>
                <a:latin typeface="Lato"/>
                <a:cs typeface="Lato"/>
              </a:rPr>
              <a:t>he</a:t>
            </a:r>
            <a:r>
              <a:rPr lang="en-US" sz="1250" i="1" spc="-15" dirty="0" err="1">
                <a:solidFill>
                  <a:srgbClr val="A6A6A6"/>
                </a:solidFill>
                <a:latin typeface="Lato"/>
                <a:cs typeface="Lato"/>
              </a:rPr>
              <a:t>s</a:t>
            </a:r>
            <a:r>
              <a:rPr lang="en-US" sz="1250" i="1" spc="-15" dirty="0">
                <a:solidFill>
                  <a:srgbClr val="A6A6A6"/>
                </a:solidFill>
                <a:latin typeface="Lato"/>
                <a:cs typeface="Lato"/>
              </a:rPr>
              <a:t>.”</a:t>
            </a:r>
            <a:endParaRPr lang="en-US" sz="1250" dirty="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11" y="9658371"/>
            <a:ext cx="96646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solidFill>
                  <a:srgbClr val="A6A6A6"/>
                </a:solidFill>
                <a:latin typeface="Lato"/>
                <a:cs typeface="Lato"/>
              </a:rPr>
              <a:t>©2017 </a:t>
            </a:r>
            <a:r>
              <a:rPr sz="850" spc="30" dirty="0">
                <a:solidFill>
                  <a:srgbClr val="A6A6A6"/>
                </a:solidFill>
                <a:latin typeface="Lato"/>
                <a:cs typeface="Lato"/>
              </a:rPr>
              <a:t>DaVita</a:t>
            </a:r>
            <a:r>
              <a:rPr sz="850" spc="-55" dirty="0">
                <a:solidFill>
                  <a:srgbClr val="A6A6A6"/>
                </a:solidFill>
                <a:latin typeface="Lato"/>
                <a:cs typeface="Lato"/>
              </a:rPr>
              <a:t> </a:t>
            </a:r>
            <a:r>
              <a:rPr sz="850" dirty="0">
                <a:solidFill>
                  <a:srgbClr val="A6A6A6"/>
                </a:solidFill>
                <a:latin typeface="Lato"/>
                <a:cs typeface="Lato"/>
              </a:rPr>
              <a:t>Inc.</a:t>
            </a:r>
            <a:endParaRPr sz="85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318" y="588936"/>
            <a:ext cx="627620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rgbClr val="D20F54"/>
                </a:solidFill>
                <a:latin typeface="Lato"/>
                <a:cs typeface="Lato"/>
              </a:rPr>
              <a:t>KEV KAWM PAUB TXOG KHOOM NOJ KHOOM HAU</a:t>
            </a:r>
            <a:r>
              <a:rPr sz="1600" spc="35" dirty="0">
                <a:solidFill>
                  <a:srgbClr val="D20F54"/>
                </a:solidFill>
                <a:latin typeface="Lato"/>
                <a:cs typeface="Lato"/>
              </a:rPr>
              <a:t>S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640" y="873417"/>
            <a:ext cx="72291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400" spc="-15" dirty="0" err="1"/>
              <a:t>Cov</a:t>
            </a:r>
            <a:r>
              <a:rPr lang="en-US" sz="2400" spc="-15" dirty="0"/>
              <a:t> </a:t>
            </a:r>
            <a:r>
              <a:rPr lang="en-US" sz="2400" spc="-15" dirty="0" err="1"/>
              <a:t>Teeb</a:t>
            </a:r>
            <a:r>
              <a:rPr lang="en-US" sz="2400" spc="-15" dirty="0"/>
              <a:t> </a:t>
            </a:r>
            <a:r>
              <a:rPr lang="en-US" sz="2400" spc="-15" dirty="0" err="1"/>
              <a:t>Meem</a:t>
            </a:r>
            <a:r>
              <a:rPr lang="en-US" sz="2400" spc="-15" dirty="0"/>
              <a:t> </a:t>
            </a:r>
            <a:r>
              <a:rPr lang="en-US" sz="2400" spc="-15" dirty="0" err="1"/>
              <a:t>Txog</a:t>
            </a:r>
            <a:r>
              <a:rPr lang="en-US" sz="2400" spc="-15" dirty="0"/>
              <a:t> </a:t>
            </a:r>
            <a:r>
              <a:rPr lang="en-US" sz="2400" spc="-15" dirty="0" err="1"/>
              <a:t>Ntawm</a:t>
            </a:r>
            <a:r>
              <a:rPr lang="en-US" sz="2400" spc="-15" dirty="0"/>
              <a:t> </a:t>
            </a:r>
            <a:r>
              <a:rPr sz="2400" spc="-15" dirty="0"/>
              <a:t>GI</a:t>
            </a:r>
            <a:r>
              <a:rPr sz="2400" spc="-25" dirty="0"/>
              <a:t>: </a:t>
            </a:r>
            <a:r>
              <a:rPr lang="en-US" sz="2400" spc="-25" dirty="0" err="1"/>
              <a:t>Xeev</a:t>
            </a:r>
            <a:r>
              <a:rPr lang="en-US" sz="2400" spc="-25" dirty="0"/>
              <a:t> </a:t>
            </a:r>
            <a:r>
              <a:rPr lang="en-US" sz="2400" spc="-25" dirty="0" err="1"/>
              <a:t>Siab</a:t>
            </a:r>
            <a:r>
              <a:rPr sz="2400" spc="-25" dirty="0"/>
              <a:t> </a:t>
            </a:r>
            <a:r>
              <a:rPr sz="2400" dirty="0"/>
              <a:t>&amp;</a:t>
            </a:r>
            <a:r>
              <a:rPr sz="2400" spc="-160" dirty="0"/>
              <a:t> </a:t>
            </a:r>
            <a:r>
              <a:rPr lang="en-US" sz="2400" spc="-30" dirty="0" err="1"/>
              <a:t>Ntuav</a:t>
            </a:r>
            <a:endParaRPr sz="2400"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89559" y="1844039"/>
            <a:ext cx="7172959" cy="1497846"/>
          </a:xfrm>
          <a:prstGeom prst="rect">
            <a:avLst/>
          </a:prstGeom>
          <a:ln w="30480">
            <a:solidFill>
              <a:srgbClr val="00A8E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82550" marR="1082040">
              <a:lnSpc>
                <a:spcPct val="100000"/>
              </a:lnSpc>
              <a:spcBef>
                <a:spcPts val="80"/>
              </a:spcBef>
            </a:pP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Kev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xeev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siab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thiab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ntuav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tuaj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yeem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tshwm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sim sib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cais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los sis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ua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ke</a:t>
            </a:r>
            <a:r>
              <a:rPr sz="2000" b="1" spc="-5" dirty="0">
                <a:solidFill>
                  <a:srgbClr val="00A8E2"/>
                </a:solidFill>
                <a:latin typeface="Bree Davita"/>
                <a:cs typeface="Bree Davita"/>
              </a:rPr>
              <a:t>. </a:t>
            </a:r>
            <a:r>
              <a:rPr lang="en-US" sz="2000" b="1" spc="-5" dirty="0" err="1">
                <a:solidFill>
                  <a:srgbClr val="00A8E2"/>
                </a:solidFill>
                <a:latin typeface="Bree Davita"/>
                <a:cs typeface="Bree Davita"/>
              </a:rPr>
              <a:t>Qee</a:t>
            </a:r>
            <a:r>
              <a:rPr lang="en-US" sz="2000" b="1" spc="-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5" dirty="0" err="1">
                <a:solidFill>
                  <a:srgbClr val="00A8E2"/>
                </a:solidFill>
                <a:latin typeface="Bree Davita"/>
                <a:cs typeface="Bree Davita"/>
              </a:rPr>
              <a:t>qhov</a:t>
            </a:r>
            <a:r>
              <a:rPr lang="en-US" sz="2000" b="1" spc="-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5" dirty="0" err="1">
                <a:solidFill>
                  <a:srgbClr val="00A8E2"/>
                </a:solidFill>
                <a:latin typeface="Bree Davita"/>
                <a:cs typeface="Bree Davita"/>
              </a:rPr>
              <a:t>muaj</a:t>
            </a:r>
            <a:r>
              <a:rPr lang="en-US" sz="2000" b="1" spc="-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5" dirty="0" err="1">
                <a:solidFill>
                  <a:srgbClr val="00A8E2"/>
                </a:solidFill>
                <a:latin typeface="Bree Davita"/>
                <a:cs typeface="Bree Davita"/>
              </a:rPr>
              <a:t>xws</a:t>
            </a:r>
            <a:r>
              <a:rPr lang="en-US" sz="2000" b="1" spc="-5" dirty="0">
                <a:solidFill>
                  <a:srgbClr val="00A8E2"/>
                </a:solidFill>
                <a:latin typeface="Bree Davita"/>
                <a:cs typeface="Bree Davita"/>
              </a:rPr>
              <a:t> li</a:t>
            </a:r>
            <a:r>
              <a:rPr sz="2000" b="1" spc="-20" dirty="0">
                <a:solidFill>
                  <a:srgbClr val="00A8E2"/>
                </a:solidFill>
                <a:latin typeface="Bree Davita"/>
                <a:cs typeface="Bree Davita"/>
              </a:rPr>
              <a:t>:</a:t>
            </a:r>
            <a:endParaRPr sz="2000" dirty="0">
              <a:latin typeface="Bree Davita"/>
              <a:cs typeface="Bree Davita"/>
            </a:endParaRPr>
          </a:p>
          <a:p>
            <a:pPr marL="82550">
              <a:lnSpc>
                <a:spcPts val="2190"/>
              </a:lnSpc>
              <a:spcBef>
                <a:spcPts val="150"/>
              </a:spcBef>
              <a:tabLst>
                <a:tab pos="4552950" algn="l"/>
              </a:tabLst>
            </a:pPr>
            <a:r>
              <a:rPr lang="en-US" sz="1850" spc="-5" dirty="0" err="1">
                <a:latin typeface="Lato"/>
                <a:cs typeface="Lato"/>
              </a:rPr>
              <a:t>Cov</a:t>
            </a:r>
            <a:r>
              <a:rPr lang="en-US" sz="1850" spc="-5" dirty="0">
                <a:latin typeface="Lato"/>
                <a:cs typeface="Lato"/>
              </a:rPr>
              <a:t> mob los </a:t>
            </a:r>
            <a:r>
              <a:rPr lang="en-US" sz="1850" spc="-5" dirty="0" err="1">
                <a:latin typeface="Lato"/>
                <a:cs typeface="Lato"/>
              </a:rPr>
              <a:t>ntawm</a:t>
            </a:r>
            <a:r>
              <a:rPr lang="en-US" sz="1850" spc="-5" dirty="0">
                <a:latin typeface="Lato"/>
                <a:cs typeface="Lato"/>
              </a:rPr>
              <a:t> </a:t>
            </a:r>
            <a:r>
              <a:rPr lang="en-US" sz="1850" spc="-5" dirty="0" err="1">
                <a:latin typeface="Lato"/>
                <a:cs typeface="Lato"/>
              </a:rPr>
              <a:t>zaub</a:t>
            </a:r>
            <a:r>
              <a:rPr lang="en-US" sz="1850" spc="-5" dirty="0">
                <a:latin typeface="Lato"/>
                <a:cs typeface="Lato"/>
              </a:rPr>
              <a:t> mov</a:t>
            </a:r>
            <a:r>
              <a:rPr sz="1850" spc="15" dirty="0">
                <a:latin typeface="Lato"/>
                <a:cs typeface="Lato"/>
              </a:rPr>
              <a:t>	</a:t>
            </a:r>
            <a:r>
              <a:rPr lang="en-US" sz="1850" spc="-10" dirty="0">
                <a:latin typeface="Lato"/>
                <a:cs typeface="Lato"/>
              </a:rPr>
              <a:t>Kev </a:t>
            </a:r>
            <a:r>
              <a:rPr lang="en-US" sz="1850" spc="-10" dirty="0" err="1">
                <a:latin typeface="Lato"/>
                <a:cs typeface="Lato"/>
              </a:rPr>
              <a:t>lim</a:t>
            </a:r>
            <a:r>
              <a:rPr lang="en-US" sz="1850" spc="-10" dirty="0">
                <a:latin typeface="Lato"/>
                <a:cs typeface="Lato"/>
              </a:rPr>
              <a:t> </a:t>
            </a:r>
            <a:r>
              <a:rPr lang="en-US" sz="1850" spc="-10" dirty="0" err="1">
                <a:latin typeface="Lato"/>
                <a:cs typeface="Lato"/>
              </a:rPr>
              <a:t>ntshav</a:t>
            </a:r>
            <a:r>
              <a:rPr lang="en-US" sz="1850" spc="-10" dirty="0">
                <a:latin typeface="Lato"/>
                <a:cs typeface="Lato"/>
              </a:rPr>
              <a:t> </a:t>
            </a:r>
            <a:r>
              <a:rPr lang="en-US" sz="1850" spc="-10" dirty="0" err="1">
                <a:latin typeface="Lato"/>
                <a:cs typeface="Lato"/>
              </a:rPr>
              <a:t>tsi</a:t>
            </a:r>
            <a:r>
              <a:rPr lang="en-US" sz="1850" spc="-10" dirty="0">
                <a:latin typeface="Lato"/>
                <a:cs typeface="Lato"/>
              </a:rPr>
              <a:t> </a:t>
            </a:r>
            <a:r>
              <a:rPr lang="en-US" sz="1850" spc="-10" dirty="0" err="1">
                <a:latin typeface="Lato"/>
                <a:cs typeface="Lato"/>
              </a:rPr>
              <a:t>txaus</a:t>
            </a:r>
            <a:endParaRPr sz="1850" dirty="0">
              <a:latin typeface="Lato"/>
              <a:cs typeface="Lato"/>
            </a:endParaRPr>
          </a:p>
          <a:p>
            <a:pPr marL="82550">
              <a:lnSpc>
                <a:spcPts val="2160"/>
              </a:lnSpc>
              <a:tabLst>
                <a:tab pos="4552950" algn="l"/>
              </a:tabLst>
            </a:pPr>
            <a:r>
              <a:rPr lang="en-US" sz="1850" spc="10" dirty="0" err="1">
                <a:latin typeface="Lato"/>
                <a:cs typeface="Lato"/>
              </a:rPr>
              <a:t>Ntshav</a:t>
            </a:r>
            <a:r>
              <a:rPr lang="en-US" sz="1850" spc="10" dirty="0">
                <a:latin typeface="Lato"/>
                <a:cs typeface="Lato"/>
              </a:rPr>
              <a:t> </a:t>
            </a:r>
            <a:r>
              <a:rPr lang="en-US" sz="1850" spc="10" dirty="0" err="1">
                <a:latin typeface="Lato"/>
                <a:cs typeface="Lato"/>
              </a:rPr>
              <a:t>qab</a:t>
            </a:r>
            <a:r>
              <a:rPr lang="en-US" sz="1850" spc="10" dirty="0">
                <a:latin typeface="Lato"/>
                <a:cs typeface="Lato"/>
              </a:rPr>
              <a:t> </a:t>
            </a:r>
            <a:r>
              <a:rPr lang="en-US" sz="1850" spc="10" dirty="0" err="1">
                <a:latin typeface="Lato"/>
                <a:cs typeface="Lato"/>
              </a:rPr>
              <a:t>zib</a:t>
            </a:r>
            <a:r>
              <a:rPr lang="en-US" sz="1850" spc="10" dirty="0">
                <a:latin typeface="Lato"/>
                <a:cs typeface="Lato"/>
              </a:rPr>
              <a:t> </a:t>
            </a:r>
            <a:r>
              <a:rPr lang="en-US" sz="1850" spc="10" dirty="0" err="1">
                <a:latin typeface="Lato"/>
                <a:cs typeface="Lato"/>
              </a:rPr>
              <a:t>siab</a:t>
            </a:r>
            <a:r>
              <a:rPr lang="en-US" sz="1850" spc="10" dirty="0">
                <a:latin typeface="Lato"/>
                <a:cs typeface="Lato"/>
              </a:rPr>
              <a:t>/</a:t>
            </a:r>
            <a:r>
              <a:rPr lang="en-US" sz="1850" spc="10" dirty="0" err="1">
                <a:latin typeface="Lato"/>
                <a:cs typeface="Lato"/>
              </a:rPr>
              <a:t>qis</a:t>
            </a:r>
            <a:r>
              <a:rPr sz="1850" spc="-15" dirty="0">
                <a:latin typeface="Lato"/>
                <a:cs typeface="Lato"/>
              </a:rPr>
              <a:t>	</a:t>
            </a:r>
            <a:r>
              <a:rPr lang="en-US" sz="1850" spc="-15" dirty="0">
                <a:latin typeface="Lato"/>
                <a:cs typeface="Lato"/>
              </a:rPr>
              <a:t>Kev </a:t>
            </a:r>
            <a:r>
              <a:rPr lang="en-US" sz="1850" spc="-15" dirty="0" err="1">
                <a:latin typeface="Lato"/>
                <a:cs typeface="Lato"/>
              </a:rPr>
              <a:t>kis</a:t>
            </a:r>
            <a:r>
              <a:rPr lang="en-US" sz="1850" spc="-15" dirty="0">
                <a:latin typeface="Lato"/>
                <a:cs typeface="Lato"/>
              </a:rPr>
              <a:t> mob</a:t>
            </a:r>
            <a:endParaRPr sz="1850" dirty="0">
              <a:latin typeface="Lato"/>
              <a:cs typeface="Lato"/>
            </a:endParaRPr>
          </a:p>
          <a:p>
            <a:pPr marL="82550">
              <a:lnSpc>
                <a:spcPts val="2190"/>
              </a:lnSpc>
              <a:tabLst>
                <a:tab pos="4552950" algn="l"/>
              </a:tabLst>
            </a:pPr>
            <a:r>
              <a:rPr lang="en-US" sz="1850" spc="-15" dirty="0">
                <a:latin typeface="Lato"/>
                <a:cs typeface="Lato"/>
              </a:rPr>
              <a:t>Kev mob </a:t>
            </a:r>
            <a:r>
              <a:rPr lang="en-US" sz="1850" spc="-15" dirty="0" err="1">
                <a:latin typeface="Lato"/>
                <a:cs typeface="Lato"/>
              </a:rPr>
              <a:t>plab</a:t>
            </a:r>
            <a:r>
              <a:rPr lang="en-US" sz="1850" spc="-15" dirty="0">
                <a:latin typeface="Lato"/>
                <a:cs typeface="Lato"/>
              </a:rPr>
              <a:t>(</a:t>
            </a:r>
            <a:r>
              <a:rPr lang="en-US" sz="1850" spc="-15" dirty="0" err="1">
                <a:latin typeface="Lato"/>
                <a:cs typeface="Lato"/>
              </a:rPr>
              <a:t>plaub</a:t>
            </a:r>
            <a:r>
              <a:rPr lang="en-US" sz="1850" spc="-15" dirty="0">
                <a:latin typeface="Lato"/>
                <a:cs typeface="Lato"/>
              </a:rPr>
              <a:t> </a:t>
            </a:r>
            <a:r>
              <a:rPr lang="en-US" sz="1850" spc="-15" dirty="0" err="1">
                <a:latin typeface="Lato"/>
                <a:cs typeface="Lato"/>
              </a:rPr>
              <a:t>tsi</a:t>
            </a:r>
            <a:r>
              <a:rPr lang="en-US" sz="1850" spc="-15" dirty="0">
                <a:latin typeface="Lato"/>
                <a:cs typeface="Lato"/>
              </a:rPr>
              <a:t> zoo)</a:t>
            </a:r>
            <a:r>
              <a:rPr sz="1850" dirty="0">
                <a:latin typeface="Lato"/>
                <a:cs typeface="Lato"/>
              </a:rPr>
              <a:t>	</a:t>
            </a:r>
            <a:r>
              <a:rPr lang="en-US" sz="1850" spc="-10" dirty="0" err="1">
                <a:latin typeface="Lato"/>
                <a:cs typeface="Lato"/>
              </a:rPr>
              <a:t>Cov</a:t>
            </a:r>
            <a:r>
              <a:rPr lang="en-US" sz="1850" spc="-10" dirty="0">
                <a:latin typeface="Lato"/>
                <a:cs typeface="Lato"/>
              </a:rPr>
              <a:t> </a:t>
            </a:r>
            <a:r>
              <a:rPr lang="en-US" sz="1850" spc="-10" dirty="0" err="1">
                <a:latin typeface="Lato"/>
                <a:cs typeface="Lato"/>
              </a:rPr>
              <a:t>tshuaj</a:t>
            </a:r>
            <a:endParaRPr sz="1850" dirty="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59" y="3591559"/>
            <a:ext cx="4307840" cy="5547360"/>
          </a:xfrm>
          <a:custGeom>
            <a:avLst/>
            <a:gdLst/>
            <a:ahLst/>
            <a:cxnLst/>
            <a:rect l="l" t="t" r="r" b="b"/>
            <a:pathLst>
              <a:path w="4307840" h="5547359">
                <a:moveTo>
                  <a:pt x="0" y="0"/>
                </a:moveTo>
                <a:lnTo>
                  <a:pt x="4307840" y="0"/>
                </a:lnTo>
                <a:lnTo>
                  <a:pt x="4307840" y="5547360"/>
                </a:lnTo>
                <a:lnTo>
                  <a:pt x="0" y="5547360"/>
                </a:lnTo>
                <a:lnTo>
                  <a:pt x="0" y="0"/>
                </a:lnTo>
                <a:close/>
              </a:path>
            </a:pathLst>
          </a:custGeom>
          <a:ln w="30480">
            <a:solidFill>
              <a:srgbClr val="00A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666" y="3584145"/>
            <a:ext cx="40599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Cov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Lus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Qhia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Muaj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Txiaj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Ntsig</a:t>
            </a:r>
            <a:r>
              <a:rPr sz="2000" b="1" spc="-10" dirty="0">
                <a:solidFill>
                  <a:srgbClr val="00A8E2"/>
                </a:solidFill>
                <a:latin typeface="Bree Davita"/>
                <a:cs typeface="Bree Davita"/>
              </a:rPr>
              <a:t>:</a:t>
            </a:r>
            <a:endParaRPr sz="2000" dirty="0">
              <a:latin typeface="Bree Davita"/>
              <a:cs typeface="Bree Davit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67" y="4132785"/>
            <a:ext cx="3244850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25" dirty="0" err="1">
                <a:latin typeface="Lato"/>
                <a:cs typeface="Lato"/>
              </a:rPr>
              <a:t>Noj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zaub</a:t>
            </a:r>
            <a:r>
              <a:rPr lang="en-US" sz="1600" spc="-25" dirty="0">
                <a:latin typeface="Lato"/>
                <a:cs typeface="Lato"/>
              </a:rPr>
              <a:t> mov me </a:t>
            </a:r>
            <a:r>
              <a:rPr lang="en-US" sz="1600" spc="-25" dirty="0" err="1">
                <a:latin typeface="Lato"/>
                <a:cs typeface="Lato"/>
              </a:rPr>
              <a:t>me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tas</a:t>
            </a:r>
            <a:r>
              <a:rPr lang="en-US" sz="1600" spc="-25" dirty="0">
                <a:latin typeface="Lato"/>
                <a:cs typeface="Lato"/>
              </a:rPr>
              <a:t> li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25" dirty="0">
                <a:latin typeface="Lato"/>
                <a:cs typeface="Lato"/>
              </a:rPr>
              <a:t>Maj mam </a:t>
            </a:r>
            <a:r>
              <a:rPr lang="en-US" sz="1600" spc="-25" dirty="0" err="1">
                <a:latin typeface="Lato"/>
                <a:cs typeface="Lato"/>
              </a:rPr>
              <a:t>noj</a:t>
            </a:r>
            <a:r>
              <a:rPr lang="en-US" sz="1600" spc="-25" dirty="0">
                <a:latin typeface="Lato"/>
                <a:cs typeface="Lato"/>
              </a:rPr>
              <a:t> thiab </a:t>
            </a:r>
            <a:r>
              <a:rPr lang="en-US" sz="1600" spc="-25" dirty="0" err="1">
                <a:latin typeface="Lato"/>
                <a:cs typeface="Lato"/>
              </a:rPr>
              <a:t>zom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kom</a:t>
            </a:r>
            <a:r>
              <a:rPr lang="en-US" sz="1600" spc="-25" dirty="0">
                <a:latin typeface="Lato"/>
                <a:cs typeface="Lato"/>
              </a:rPr>
              <a:t> zoo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25" dirty="0">
                <a:latin typeface="Lato"/>
                <a:cs typeface="Lato"/>
              </a:rPr>
              <a:t>Haus </a:t>
            </a:r>
            <a:r>
              <a:rPr lang="en-US" sz="1600" spc="-25" dirty="0" err="1">
                <a:latin typeface="Lato"/>
                <a:cs typeface="Lato"/>
              </a:rPr>
              <a:t>dej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thaum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noj</a:t>
            </a:r>
            <a:r>
              <a:rPr lang="en-US" sz="1600" spc="-25" dirty="0">
                <a:latin typeface="Lato"/>
                <a:cs typeface="Lato"/>
              </a:rPr>
              <a:t> </a:t>
            </a:r>
            <a:r>
              <a:rPr lang="en-US" sz="1600" spc="-25" dirty="0" err="1">
                <a:latin typeface="Lato"/>
                <a:cs typeface="Lato"/>
              </a:rPr>
              <a:t>zaub</a:t>
            </a:r>
            <a:r>
              <a:rPr lang="en-US" sz="1600" spc="-25" dirty="0">
                <a:latin typeface="Lato"/>
                <a:cs typeface="Lato"/>
              </a:rPr>
              <a:t> mov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667" y="5351985"/>
            <a:ext cx="389509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5" dirty="0" err="1">
                <a:latin typeface="Lato"/>
                <a:cs typeface="Lato"/>
              </a:rPr>
              <a:t>Tsis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txhob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noj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zaub</a:t>
            </a:r>
            <a:r>
              <a:rPr lang="en-US" sz="1600" spc="-5" dirty="0">
                <a:latin typeface="Lato"/>
                <a:cs typeface="Lato"/>
              </a:rPr>
              <a:t> mov </a:t>
            </a:r>
            <a:r>
              <a:rPr lang="en-US" sz="1600" spc="-5" dirty="0" err="1">
                <a:latin typeface="Lato"/>
                <a:cs typeface="Lato"/>
              </a:rPr>
              <a:t>kib</a:t>
            </a:r>
            <a:r>
              <a:rPr lang="en-US" sz="1600" spc="-5" dirty="0">
                <a:latin typeface="Lato"/>
                <a:cs typeface="Lato"/>
              </a:rPr>
              <a:t>, rog, los sis </a:t>
            </a:r>
            <a:r>
              <a:rPr lang="en-US" sz="1600" spc="-5" dirty="0" err="1">
                <a:latin typeface="Lato"/>
                <a:cs typeface="Lato"/>
              </a:rPr>
              <a:t>ntsim</a:t>
            </a:r>
            <a:r>
              <a:rPr lang="en-US" sz="1600" spc="-5" dirty="0">
                <a:latin typeface="Lato"/>
                <a:cs typeface="Lato"/>
              </a:rPr>
              <a:t>.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5" dirty="0" err="1">
                <a:latin typeface="Lato"/>
                <a:cs typeface="Lato"/>
              </a:rPr>
              <a:t>Noj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hmo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yuav</a:t>
            </a:r>
            <a:r>
              <a:rPr lang="en-US" sz="1600" spc="-5" dirty="0">
                <a:latin typeface="Lato"/>
                <a:cs typeface="Lato"/>
              </a:rPr>
              <a:t> zoo </a:t>
            </a:r>
            <a:r>
              <a:rPr lang="en-US" sz="1600" spc="-5" dirty="0" err="1">
                <a:latin typeface="Lato"/>
                <a:cs typeface="Lato"/>
              </a:rPr>
              <a:t>dua</a:t>
            </a:r>
            <a:r>
              <a:rPr lang="en-US" sz="1600" spc="-5" dirty="0">
                <a:latin typeface="Lato"/>
                <a:cs typeface="Lato"/>
              </a:rPr>
              <a:t>.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z="1600" spc="-5" dirty="0" err="1">
                <a:latin typeface="Lato"/>
                <a:cs typeface="Lato"/>
              </a:rPr>
              <a:t>Noj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cov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zaub</a:t>
            </a:r>
            <a:r>
              <a:rPr lang="en-US" sz="1600" spc="-5" dirty="0">
                <a:latin typeface="Lato"/>
                <a:cs typeface="Lato"/>
              </a:rPr>
              <a:t> mov </a:t>
            </a:r>
            <a:r>
              <a:rPr lang="en-US" sz="1600" spc="-5" dirty="0" err="1">
                <a:latin typeface="Lato"/>
                <a:cs typeface="Lato"/>
              </a:rPr>
              <a:t>uas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tsis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muaj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ntsev</a:t>
            </a:r>
            <a:r>
              <a:rPr lang="en-US" sz="1600" spc="-5" dirty="0">
                <a:latin typeface="Lato"/>
                <a:cs typeface="Lato"/>
              </a:rPr>
              <a:t>: </a:t>
            </a:r>
            <a:r>
              <a:rPr lang="en-US" sz="1600" spc="-5" dirty="0" err="1">
                <a:latin typeface="Lato"/>
                <a:cs typeface="Lato"/>
              </a:rPr>
              <a:t>tsis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qab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ntsev</a:t>
            </a:r>
            <a:r>
              <a:rPr lang="en-US" sz="1600" spc="-5" dirty="0">
                <a:latin typeface="Lato"/>
                <a:cs typeface="Lato"/>
              </a:rPr>
              <a:t>, </a:t>
            </a:r>
            <a:r>
              <a:rPr lang="en-US" sz="1600" spc="-5" dirty="0" err="1">
                <a:latin typeface="Lato"/>
                <a:cs typeface="Lato"/>
              </a:rPr>
              <a:t>fwm</a:t>
            </a:r>
            <a:r>
              <a:rPr lang="en-US" sz="1600" spc="-5" dirty="0">
                <a:latin typeface="Lato"/>
                <a:cs typeface="Lato"/>
              </a:rPr>
              <a:t>, </a:t>
            </a:r>
            <a:r>
              <a:rPr lang="en-US" sz="1600" spc="-5" dirty="0" err="1">
                <a:latin typeface="Lato"/>
                <a:cs typeface="Lato"/>
              </a:rPr>
              <a:t>kuas</a:t>
            </a:r>
            <a:r>
              <a:rPr lang="en-US" sz="1600" spc="-5" dirty="0">
                <a:latin typeface="Lato"/>
                <a:cs typeface="Lato"/>
              </a:rPr>
              <a:t> </a:t>
            </a:r>
            <a:r>
              <a:rPr lang="en-US" sz="1600" spc="-5" dirty="0" err="1">
                <a:latin typeface="Lato"/>
                <a:cs typeface="Lato"/>
              </a:rPr>
              <a:t>qaub</a:t>
            </a:r>
            <a:r>
              <a:rPr lang="en-US" sz="1600" spc="-5" dirty="0">
                <a:latin typeface="Lato"/>
                <a:cs typeface="Lato"/>
              </a:rPr>
              <a:t>.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667" y="7180785"/>
            <a:ext cx="361251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pc="-15" dirty="0" err="1">
                <a:latin typeface="Lato"/>
                <a:cs typeface="Lato"/>
              </a:rPr>
              <a:t>Txais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huab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cua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ntshiab</a:t>
            </a:r>
            <a:endParaRPr lang="en-US" spc="-15" dirty="0">
              <a:latin typeface="Lato"/>
              <a:cs typeface="Lato"/>
            </a:endParaRP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pc="-15" dirty="0" err="1">
                <a:latin typeface="Lato"/>
                <a:cs typeface="Lato"/>
              </a:rPr>
              <a:t>Tsis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txhob</a:t>
            </a:r>
            <a:r>
              <a:rPr lang="en-US" spc="-15" dirty="0">
                <a:latin typeface="Lato"/>
                <a:cs typeface="Lato"/>
              </a:rPr>
              <a:t> pw tom </a:t>
            </a:r>
            <a:r>
              <a:rPr lang="en-US" spc="-15" dirty="0" err="1">
                <a:latin typeface="Lato"/>
                <a:cs typeface="Lato"/>
              </a:rPr>
              <a:t>qab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noj</a:t>
            </a:r>
            <a:r>
              <a:rPr lang="en-US" spc="-15" dirty="0">
                <a:latin typeface="Lato"/>
                <a:cs typeface="Lato"/>
              </a:rPr>
              <a:t> mov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pc="-15" dirty="0" err="1">
                <a:latin typeface="Lato"/>
                <a:cs typeface="Lato"/>
              </a:rPr>
              <a:t>Noj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tshuaj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rau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kev</a:t>
            </a:r>
            <a:r>
              <a:rPr lang="en-US" spc="-15" dirty="0">
                <a:latin typeface="Lato"/>
                <a:cs typeface="Lato"/>
              </a:rPr>
              <a:t> mob </a:t>
            </a:r>
            <a:r>
              <a:rPr lang="en-US" spc="-15" dirty="0" err="1">
                <a:latin typeface="Lato"/>
                <a:cs typeface="Lato"/>
              </a:rPr>
              <a:t>plab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raws</a:t>
            </a:r>
            <a:r>
              <a:rPr lang="en-US" spc="-15" dirty="0">
                <a:latin typeface="Lato"/>
                <a:cs typeface="Lato"/>
              </a:rPr>
              <a:t> li </a:t>
            </a:r>
            <a:r>
              <a:rPr lang="en-US" spc="-15" dirty="0" err="1">
                <a:latin typeface="Lato"/>
                <a:cs typeface="Lato"/>
              </a:rPr>
              <a:t>qhia</a:t>
            </a:r>
            <a:r>
              <a:rPr lang="en-US" spc="-15" dirty="0">
                <a:latin typeface="Lato"/>
                <a:cs typeface="Lato"/>
              </a:rPr>
              <a:t>.</a:t>
            </a:r>
          </a:p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lang="en-US" spc="-15" dirty="0" err="1">
                <a:latin typeface="Lato"/>
                <a:cs typeface="Lato"/>
              </a:rPr>
              <a:t>Hnav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khaub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ncaws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kom</a:t>
            </a:r>
            <a:r>
              <a:rPr lang="en-US" spc="-15" dirty="0">
                <a:latin typeface="Lato"/>
                <a:cs typeface="Lato"/>
              </a:rPr>
              <a:t> </a:t>
            </a:r>
            <a:r>
              <a:rPr lang="en-US" spc="-15" dirty="0" err="1">
                <a:latin typeface="Lato"/>
                <a:cs typeface="Lato"/>
              </a:rPr>
              <a:t>xoob</a:t>
            </a:r>
            <a:endParaRPr dirty="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5040" y="3586479"/>
            <a:ext cx="2682240" cy="5114221"/>
          </a:xfrm>
          <a:prstGeom prst="rect">
            <a:avLst/>
          </a:prstGeom>
          <a:ln w="20319">
            <a:solidFill>
              <a:srgbClr val="00A8E2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86995" marR="172085">
              <a:lnSpc>
                <a:spcPct val="100000"/>
              </a:lnSpc>
              <a:spcBef>
                <a:spcPts val="80"/>
              </a:spcBef>
            </a:pP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Tej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Zaum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Yuav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Tau Kev Kho Mob,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Nrog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Tus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Kws</a:t>
            </a:r>
            <a:r>
              <a:rPr lang="en-US"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 Kho Mob </a:t>
            </a:r>
            <a:r>
              <a:rPr lang="en-US" sz="2000" b="1" spc="-15" dirty="0" err="1">
                <a:solidFill>
                  <a:srgbClr val="00A8E2"/>
                </a:solidFill>
                <a:latin typeface="Bree Davita"/>
                <a:cs typeface="Bree Davita"/>
              </a:rPr>
              <a:t>Tham</a:t>
            </a:r>
            <a:r>
              <a:rPr sz="2000" b="1" spc="-15" dirty="0">
                <a:solidFill>
                  <a:srgbClr val="00A8E2"/>
                </a:solidFill>
                <a:latin typeface="Bree Davita"/>
                <a:cs typeface="Bree Davita"/>
              </a:rPr>
              <a:t>:</a:t>
            </a:r>
            <a:endParaRPr sz="2000" dirty="0">
              <a:latin typeface="Bree Davita"/>
              <a:cs typeface="Bree Davita"/>
            </a:endParaRPr>
          </a:p>
          <a:p>
            <a:pPr marL="86995" marR="704215">
              <a:lnSpc>
                <a:spcPct val="100000"/>
              </a:lnSpc>
              <a:spcBef>
                <a:spcPts val="1440"/>
              </a:spcBef>
            </a:pPr>
            <a:r>
              <a:rPr lang="en-US" sz="2000" dirty="0" err="1">
                <a:latin typeface="Lato"/>
                <a:cs typeface="Lato"/>
              </a:rPr>
              <a:t>Yog</a:t>
            </a:r>
            <a:r>
              <a:rPr lang="en-US" sz="2000" dirty="0">
                <a:latin typeface="Lato"/>
                <a:cs typeface="Lato"/>
              </a:rPr>
              <a:t> </a:t>
            </a:r>
            <a:r>
              <a:rPr lang="en-US" sz="2000" dirty="0" err="1">
                <a:latin typeface="Lato"/>
                <a:cs typeface="Lato"/>
              </a:rPr>
              <a:t>muaj</a:t>
            </a:r>
            <a:r>
              <a:rPr lang="en-US" sz="2000" dirty="0">
                <a:latin typeface="Lato"/>
                <a:cs typeface="Lato"/>
              </a:rPr>
              <a:t> </a:t>
            </a:r>
            <a:r>
              <a:rPr lang="en-US" sz="2000" dirty="0" err="1">
                <a:latin typeface="Lato"/>
                <a:cs typeface="Lato"/>
              </a:rPr>
              <a:t>kev</a:t>
            </a:r>
            <a:r>
              <a:rPr lang="en-US" sz="2000" dirty="0">
                <a:latin typeface="Lato"/>
                <a:cs typeface="Lato"/>
              </a:rPr>
              <a:t> </a:t>
            </a:r>
            <a:r>
              <a:rPr lang="en-US" sz="2000" dirty="0" err="1">
                <a:latin typeface="Lato"/>
                <a:cs typeface="Lato"/>
              </a:rPr>
              <a:t>xeev</a:t>
            </a:r>
            <a:r>
              <a:rPr lang="en-US" sz="2000" dirty="0">
                <a:latin typeface="Lato"/>
                <a:cs typeface="Lato"/>
              </a:rPr>
              <a:t> </a:t>
            </a:r>
            <a:r>
              <a:rPr lang="en-US" sz="2000" dirty="0" err="1">
                <a:latin typeface="Lato"/>
                <a:cs typeface="Lato"/>
              </a:rPr>
              <a:t>siab</a:t>
            </a:r>
            <a:r>
              <a:rPr lang="en-US" sz="2000" dirty="0">
                <a:latin typeface="Lato"/>
                <a:cs typeface="Lato"/>
              </a:rPr>
              <a:t> thiab </a:t>
            </a:r>
            <a:r>
              <a:rPr lang="en-US" sz="2000" dirty="0" err="1">
                <a:latin typeface="Lato"/>
                <a:cs typeface="Lato"/>
              </a:rPr>
              <a:t>ntuav</a:t>
            </a:r>
            <a:r>
              <a:rPr lang="en-US" sz="2000" dirty="0">
                <a:latin typeface="Lato"/>
                <a:cs typeface="Lato"/>
              </a:rPr>
              <a:t> </a:t>
            </a:r>
            <a:r>
              <a:rPr lang="en-US" sz="2000" dirty="0" err="1">
                <a:latin typeface="Lato"/>
                <a:cs typeface="Lato"/>
              </a:rPr>
              <a:t>nrog</a:t>
            </a:r>
            <a:r>
              <a:rPr lang="en-US" sz="2000" dirty="0">
                <a:latin typeface="Lato"/>
                <a:cs typeface="Lato"/>
              </a:rPr>
              <a:t>:</a:t>
            </a:r>
            <a:endParaRPr sz="2000" dirty="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00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 err="1">
                <a:latin typeface="Lato"/>
                <a:cs typeface="Lato"/>
              </a:rPr>
              <a:t>Qhov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muag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tsis</a:t>
            </a:r>
            <a:r>
              <a:rPr lang="en-US" spc="-10" dirty="0">
                <a:latin typeface="Lato"/>
                <a:cs typeface="Lato"/>
              </a:rPr>
              <a:t> pom </a:t>
            </a:r>
            <a:r>
              <a:rPr lang="en-US" spc="-10" dirty="0" err="1">
                <a:latin typeface="Lato"/>
                <a:cs typeface="Lato"/>
              </a:rPr>
              <a:t>kev</a:t>
            </a:r>
            <a:r>
              <a:rPr lang="en-US" spc="-10" dirty="0">
                <a:latin typeface="Lato"/>
                <a:cs typeface="Lato"/>
              </a:rPr>
              <a:t> zoo</a:t>
            </a: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>
                <a:latin typeface="Lato"/>
                <a:cs typeface="Lato"/>
              </a:rPr>
              <a:t>Mob </a:t>
            </a:r>
            <a:r>
              <a:rPr lang="en-US" spc="-10" dirty="0" err="1">
                <a:latin typeface="Lato"/>
                <a:cs typeface="Lato"/>
              </a:rPr>
              <a:t>hauv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siab</a:t>
            </a:r>
            <a:endParaRPr lang="en-US" spc="-1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 err="1">
                <a:latin typeface="Lato"/>
                <a:cs typeface="Lato"/>
              </a:rPr>
              <a:t>Tsis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meej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pem</a:t>
            </a:r>
            <a:endParaRPr lang="en-US" spc="-1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 err="1">
                <a:latin typeface="Lato"/>
                <a:cs typeface="Lato"/>
              </a:rPr>
              <a:t>Ua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npaws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siab</a:t>
            </a:r>
            <a:endParaRPr lang="en-US" spc="-1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 err="1">
                <a:latin typeface="Lato"/>
                <a:cs typeface="Lato"/>
              </a:rPr>
              <a:t>Qhov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quav</a:t>
            </a:r>
            <a:r>
              <a:rPr lang="en-US" spc="-10" dirty="0">
                <a:latin typeface="Lato"/>
                <a:cs typeface="Lato"/>
              </a:rPr>
              <a:t> los </a:t>
            </a:r>
            <a:r>
              <a:rPr lang="en-US" spc="-10" dirty="0" err="1">
                <a:latin typeface="Lato"/>
                <a:cs typeface="Lato"/>
              </a:rPr>
              <a:t>ntshav</a:t>
            </a:r>
            <a:endParaRPr lang="en-US" spc="-1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>
                <a:latin typeface="Lato"/>
                <a:cs typeface="Lato"/>
              </a:rPr>
              <a:t>Mob </a:t>
            </a:r>
            <a:r>
              <a:rPr lang="en-US" spc="-10" dirty="0" err="1">
                <a:latin typeface="Lato"/>
                <a:cs typeface="Lato"/>
              </a:rPr>
              <a:t>plab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heev</a:t>
            </a:r>
            <a:r>
              <a:rPr lang="en-US" spc="-10" dirty="0">
                <a:latin typeface="Lato"/>
                <a:cs typeface="Lato"/>
              </a:rPr>
              <a:t> los sis </a:t>
            </a:r>
            <a:r>
              <a:rPr lang="en-US" spc="-10" dirty="0" err="1">
                <a:latin typeface="Lato"/>
                <a:cs typeface="Lato"/>
              </a:rPr>
              <a:t>dias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haus</a:t>
            </a:r>
            <a:endParaRPr lang="en-US" spc="-10" dirty="0">
              <a:latin typeface="Lato"/>
              <a:cs typeface="Lato"/>
            </a:endParaRPr>
          </a:p>
          <a:p>
            <a:pPr marL="432434" indent="-346075">
              <a:lnSpc>
                <a:spcPct val="100000"/>
              </a:lnSpc>
              <a:buFont typeface="Wingdings"/>
              <a:buChar char=""/>
              <a:tabLst>
                <a:tab pos="432434" algn="l"/>
                <a:tab pos="433070" algn="l"/>
              </a:tabLst>
            </a:pPr>
            <a:r>
              <a:rPr lang="en-US" spc="-10" dirty="0" err="1">
                <a:latin typeface="Lato"/>
                <a:cs typeface="Lato"/>
              </a:rPr>
              <a:t>ntuav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nrog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cov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hnoos</a:t>
            </a:r>
            <a:r>
              <a:rPr lang="en-US" spc="-10" dirty="0">
                <a:latin typeface="Lato"/>
                <a:cs typeface="Lato"/>
              </a:rPr>
              <a:t> </a:t>
            </a:r>
            <a:r>
              <a:rPr lang="en-US" spc="-10" dirty="0" err="1">
                <a:latin typeface="Lato"/>
                <a:cs typeface="Lato"/>
              </a:rPr>
              <a:t>qeev</a:t>
            </a:r>
            <a:endParaRPr dirty="0">
              <a:latin typeface="Lato"/>
              <a:cs typeface="La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40479" y="2641600"/>
            <a:ext cx="701039" cy="84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8560" y="8138159"/>
            <a:ext cx="477519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3520" y="4836160"/>
            <a:ext cx="751839" cy="680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E72C-89EE-4B89-9D4D-A526781C65D9}"/>
              </a:ext>
            </a:extLst>
          </p:cNvPr>
          <p:cNvSpPr txBox="1"/>
          <p:nvPr/>
        </p:nvSpPr>
        <p:spPr>
          <a:xfrm>
            <a:off x="53341" y="9172048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D183A9B851243932252B04B694448" ma:contentTypeVersion="0" ma:contentTypeDescription="Create a new document." ma:contentTypeScope="" ma:versionID="ba6dfc1e02357c697b3b9979acc4ace1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VWVVZ44HN2TW-908280251-29</_dlc_DocId>
    <_dlc_DocIdUrl xmlns="3f57af43-c6c5-4cde-95b0-8e68d12fd188">
      <Url>https://share.davita.com/sites/NS_PatientEducation/_layouts/15/DocIdRedir.aspx?ID=VWVVZ44HN2TW-908280251-29</Url>
      <Description>VWVVZ44HN2TW-908280251-29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807D649-1C4F-43D4-9AF4-1D821BECC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620B7-FB42-45D8-8609-E07692C900AC}">
  <ds:schemaRefs>
    <ds:schemaRef ds:uri="3f57af43-c6c5-4cde-95b0-8e68d12fd18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AF67B01-06EF-448C-AE9A-E8BE87238A4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2D56B5C-A97C-4110-8F02-A25401C84F2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323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Bree Davita</vt:lpstr>
      <vt:lpstr>Calibri</vt:lpstr>
      <vt:lpstr>Lato</vt:lpstr>
      <vt:lpstr>Wingdings</vt:lpstr>
      <vt:lpstr>Office Theme</vt:lpstr>
      <vt:lpstr>Cov Teeb Meem Txog Ntawm GI: Xeev Siab &amp; Ntuav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30</cp:revision>
  <dcterms:created xsi:type="dcterms:W3CDTF">2022-07-08T13:12:15Z</dcterms:created>
  <dcterms:modified xsi:type="dcterms:W3CDTF">2022-11-22T12:55:03Z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2022-07-08T00:00:00Z</vt:filetime>
  </property>
  <property fmtid="{D5CDD505-2E9C-101B-9397-08002B2CF9AE}" pid="5" name="ContentTypeId">
    <vt:lpwstr>0x0101009E4D183A9B851243932252B04B694448</vt:lpwstr>
  </property>
  <property fmtid="{D5CDD505-2E9C-101B-9397-08002B2CF9AE}" pid="6" name="_dlc_DocIdItemGuid">
    <vt:lpwstr>06398ac9-0fc0-4a45-a755-eedc73d1052f</vt:lpwstr>
  </property>
</Properties>
</file>