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8"/>
  </p:notesMasterIdLst>
  <p:handoutMasterIdLst>
    <p:handoutMasterId r:id="rId9"/>
  </p:handoutMasterIdLst>
  <p:sldIdLst>
    <p:sldId id="389" r:id="rId6"/>
    <p:sldId id="399" r:id="rId7"/>
  </p:sldIdLst>
  <p:sldSz cx="7772400" cy="10058400"/>
  <p:notesSz cx="68580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E8000"/>
    <a:srgbClr val="FFA81E"/>
    <a:srgbClr val="FFC100"/>
    <a:srgbClr val="F2F2F2"/>
    <a:srgbClr val="E7F5FF"/>
    <a:srgbClr val="E5F4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>
        <p:scale>
          <a:sx n="66" d="100"/>
          <a:sy n="66" d="100"/>
        </p:scale>
        <p:origin x="2021" y="-437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EC77D-2664-419B-9497-BF577CDC828D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D0590799-43C9-4303-ACF0-F31CDC0DA2FF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err="1"/>
            <a:t>Lub</a:t>
          </a:r>
          <a:r>
            <a:rPr lang="en-US" sz="1600" dirty="0"/>
            <a:t> </a:t>
          </a:r>
          <a:r>
            <a:rPr lang="en-US" sz="1600" dirty="0" err="1"/>
            <a:t>ncauj</a:t>
          </a:r>
          <a:r>
            <a:rPr lang="en-US" sz="1600" dirty="0"/>
            <a:t> </a:t>
          </a:r>
          <a:r>
            <a:rPr lang="en-US" sz="1600" dirty="0" err="1"/>
            <a:t>plab</a:t>
          </a:r>
          <a:r>
            <a:rPr lang="en-US" sz="1600" dirty="0"/>
            <a:t> </a:t>
          </a:r>
          <a:r>
            <a:rPr lang="en-US" sz="1600" dirty="0" err="1"/>
            <a:t>muaj</a:t>
          </a:r>
          <a:r>
            <a:rPr lang="en-US" sz="1600" dirty="0"/>
            <a:t> </a:t>
          </a:r>
          <a:r>
            <a:rPr lang="en-US" sz="1600" dirty="0" err="1"/>
            <a:t>kev</a:t>
          </a:r>
          <a:r>
            <a:rPr lang="en-US" sz="1600" dirty="0"/>
            <a:t> </a:t>
          </a:r>
          <a:r>
            <a:rPr lang="en-US" sz="1600" dirty="0" err="1"/>
            <a:t>qhib</a:t>
          </a:r>
          <a:r>
            <a:rPr lang="en-US" sz="1600" dirty="0"/>
            <a:t> thiab </a:t>
          </a:r>
          <a:r>
            <a:rPr lang="en-US" sz="1600" dirty="0" err="1"/>
            <a:t>kaw</a:t>
          </a:r>
          <a:r>
            <a:rPr lang="en-US" sz="1600" dirty="0"/>
            <a:t> </a:t>
          </a:r>
          <a:r>
            <a:rPr lang="en-US" sz="1600" dirty="0" err="1"/>
            <a:t>thaum</a:t>
          </a:r>
          <a:r>
            <a:rPr lang="en-US" sz="1600" dirty="0"/>
            <a:t> </a:t>
          </a:r>
          <a:r>
            <a:rPr lang="en-US" sz="1600" dirty="0" err="1"/>
            <a:t>noj</a:t>
          </a:r>
          <a:r>
            <a:rPr lang="en-US" sz="1600" dirty="0"/>
            <a:t> mov </a:t>
          </a:r>
          <a:r>
            <a:rPr lang="en-US" sz="1600" dirty="0" err="1"/>
            <a:t>nqos</a:t>
          </a:r>
          <a:r>
            <a:rPr lang="en-US" sz="1600" dirty="0"/>
            <a:t>.</a:t>
          </a:r>
        </a:p>
      </dgm:t>
    </dgm:pt>
    <dgm:pt modelId="{50FE66D9-0D09-4620-BDBE-BD89DCDC14D2}" type="parTrans" cxnId="{B937B9C6-E54D-4352-8679-1EADC12D9DB6}">
      <dgm:prSet/>
      <dgm:spPr/>
      <dgm:t>
        <a:bodyPr/>
        <a:lstStyle/>
        <a:p>
          <a:endParaRPr lang="en-US"/>
        </a:p>
      </dgm:t>
    </dgm:pt>
    <dgm:pt modelId="{88E26E34-DCBA-4E7C-8DD6-1B550E531284}" type="sibTrans" cxnId="{B937B9C6-E54D-4352-8679-1EADC12D9DB6}">
      <dgm:prSet/>
      <dgm:spPr/>
      <dgm:t>
        <a:bodyPr/>
        <a:lstStyle/>
        <a:p>
          <a:endParaRPr lang="en-US"/>
        </a:p>
      </dgm:t>
    </dgm:pt>
    <dgm:pt modelId="{5B916441-DE7A-4B66-8542-EA6CFEB3FCA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err="1"/>
            <a:t>Qhov</a:t>
          </a:r>
          <a:r>
            <a:rPr lang="en-US" sz="1600" dirty="0"/>
            <a:t> no </a:t>
          </a:r>
          <a:r>
            <a:rPr lang="en-US" sz="1600" dirty="0" err="1"/>
            <a:t>yuav</a:t>
          </a:r>
          <a:r>
            <a:rPr lang="en-US" sz="1600" dirty="0"/>
            <a:t> </a:t>
          </a:r>
          <a:r>
            <a:rPr lang="en-US" sz="1600" dirty="0" err="1"/>
            <a:t>tsis</a:t>
          </a:r>
          <a:r>
            <a:rPr lang="en-US" sz="1600" dirty="0"/>
            <a:t> </a:t>
          </a:r>
          <a:r>
            <a:rPr lang="en-US" sz="1600" dirty="0" err="1"/>
            <a:t>muaj</a:t>
          </a:r>
          <a:r>
            <a:rPr lang="en-US" sz="1600" dirty="0"/>
            <a:t> </a:t>
          </a:r>
          <a:r>
            <a:rPr lang="en-US" sz="1600" dirty="0" err="1"/>
            <a:t>zog</a:t>
          </a:r>
          <a:r>
            <a:rPr lang="en-US" sz="1600" dirty="0"/>
            <a:t>, </a:t>
          </a:r>
          <a:r>
            <a:rPr lang="en-US" sz="1600" dirty="0" err="1"/>
            <a:t>Qhov</a:t>
          </a:r>
          <a:r>
            <a:rPr lang="en-US" sz="1600" dirty="0"/>
            <a:t> no </a:t>
          </a:r>
          <a:r>
            <a:rPr lang="en-US" sz="1600" dirty="0" err="1"/>
            <a:t>tuaj</a:t>
          </a:r>
          <a:r>
            <a:rPr lang="en-US" sz="1600" dirty="0"/>
            <a:t> </a:t>
          </a:r>
          <a:r>
            <a:rPr lang="en-US" sz="1600" dirty="0" err="1"/>
            <a:t>yeem</a:t>
          </a:r>
          <a:r>
            <a:rPr lang="en-US" sz="1600" dirty="0"/>
            <a:t> </a:t>
          </a:r>
          <a:r>
            <a:rPr lang="en-US" sz="1600" dirty="0" err="1"/>
            <a:t>ua</a:t>
          </a:r>
          <a:r>
            <a:rPr lang="en-US" sz="1600" dirty="0"/>
            <a:t> </a:t>
          </a:r>
          <a:r>
            <a:rPr lang="en-US" sz="1600" dirty="0" err="1"/>
            <a:t>rau</a:t>
          </a:r>
          <a:r>
            <a:rPr lang="en-US" sz="1600" dirty="0"/>
            <a:t> mob </a:t>
          </a:r>
          <a:r>
            <a:rPr lang="en-US" sz="1600" dirty="0" err="1"/>
            <a:t>lub</a:t>
          </a:r>
          <a:r>
            <a:rPr lang="en-US" sz="1600" dirty="0"/>
            <a:t> </a:t>
          </a:r>
          <a:r>
            <a:rPr lang="en-US" sz="1600" dirty="0" err="1"/>
            <a:t>ncauj</a:t>
          </a:r>
          <a:r>
            <a:rPr lang="en-US" sz="1600" dirty="0"/>
            <a:t> </a:t>
          </a:r>
          <a:r>
            <a:rPr lang="en-US" sz="1600" dirty="0" err="1"/>
            <a:t>plab</a:t>
          </a:r>
          <a:r>
            <a:rPr lang="en-US" sz="1600" dirty="0"/>
            <a:t> </a:t>
          </a:r>
          <a:r>
            <a:rPr lang="en-US" sz="1600" dirty="0" err="1"/>
            <a:t>hauv</a:t>
          </a:r>
          <a:r>
            <a:rPr lang="en-US" sz="1600" dirty="0"/>
            <a:t> </a:t>
          </a:r>
          <a:r>
            <a:rPr lang="en-US" sz="1600" dirty="0" err="1"/>
            <a:t>txoj</a:t>
          </a:r>
          <a:r>
            <a:rPr lang="en-US" sz="1600" dirty="0"/>
            <a:t> </a:t>
          </a:r>
          <a:r>
            <a:rPr lang="en-US" sz="1600" dirty="0" err="1"/>
            <a:t>hlab</a:t>
          </a:r>
          <a:r>
            <a:rPr lang="en-US" sz="1600" dirty="0"/>
            <a:t> pas. </a:t>
          </a:r>
          <a:r>
            <a:rPr lang="en-US" sz="1600" dirty="0" err="1"/>
            <a:t>Qhov</a:t>
          </a:r>
          <a:r>
            <a:rPr lang="en-US" sz="1600" dirty="0"/>
            <a:t> no hu </a:t>
          </a:r>
          <a:r>
            <a:rPr lang="en-US" sz="1600" dirty="0" err="1"/>
            <a:t>ua</a:t>
          </a:r>
          <a:r>
            <a:rPr lang="en-US" sz="1600" dirty="0"/>
            <a:t> GERD.  </a:t>
          </a:r>
        </a:p>
      </dgm:t>
    </dgm:pt>
    <dgm:pt modelId="{CE1894FB-78E2-4E9B-A1F5-5645C363C36F}" type="parTrans" cxnId="{19665F49-E917-4B0A-AD25-FDFC88603AEC}">
      <dgm:prSet/>
      <dgm:spPr/>
      <dgm:t>
        <a:bodyPr/>
        <a:lstStyle/>
        <a:p>
          <a:endParaRPr lang="en-US"/>
        </a:p>
      </dgm:t>
    </dgm:pt>
    <dgm:pt modelId="{178D953E-2499-4F18-A63D-E1E6C8DBA10C}" type="sibTrans" cxnId="{19665F49-E917-4B0A-AD25-FDFC88603AEC}">
      <dgm:prSet/>
      <dgm:spPr/>
      <dgm:t>
        <a:bodyPr/>
        <a:lstStyle/>
        <a:p>
          <a:endParaRPr lang="en-US"/>
        </a:p>
      </dgm:t>
    </dgm:pt>
    <dgm:pt modelId="{94DFB5B2-D0CF-47A4-A782-3ACC153FF03E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err="1"/>
            <a:t>Yog</a:t>
          </a:r>
          <a:r>
            <a:rPr lang="en-US" sz="1600" dirty="0"/>
            <a:t> </a:t>
          </a:r>
          <a:r>
            <a:rPr lang="en-US" sz="1600" dirty="0" err="1"/>
            <a:t>tsis</a:t>
          </a:r>
          <a:r>
            <a:rPr lang="en-US" sz="1600" dirty="0"/>
            <a:t> </a:t>
          </a:r>
          <a:r>
            <a:rPr lang="en-US" sz="1600" dirty="0" err="1"/>
            <a:t>kho</a:t>
          </a:r>
          <a:r>
            <a:rPr lang="en-US" sz="1600" dirty="0"/>
            <a:t>, </a:t>
          </a:r>
          <a:r>
            <a:rPr lang="en-US" sz="1600" dirty="0" err="1"/>
            <a:t>Qhov</a:t>
          </a:r>
          <a:r>
            <a:rPr lang="en-US" sz="1600" dirty="0"/>
            <a:t> no </a:t>
          </a:r>
          <a:r>
            <a:rPr lang="en-US" sz="1600" dirty="0" err="1"/>
            <a:t>tuaj</a:t>
          </a:r>
          <a:r>
            <a:rPr lang="en-US" sz="1600" dirty="0"/>
            <a:t> </a:t>
          </a:r>
          <a:r>
            <a:rPr lang="en-US" sz="1600" dirty="0" err="1"/>
            <a:t>yeem</a:t>
          </a:r>
          <a:r>
            <a:rPr lang="en-US" sz="1600" dirty="0"/>
            <a:t> </a:t>
          </a:r>
          <a:r>
            <a:rPr lang="en-US" sz="1600" dirty="0" err="1"/>
            <a:t>ua</a:t>
          </a:r>
          <a:r>
            <a:rPr lang="en-US" sz="1600" dirty="0"/>
            <a:t> </a:t>
          </a:r>
          <a:r>
            <a:rPr lang="en-US" sz="1600" dirty="0" err="1"/>
            <a:t>rau</a:t>
          </a:r>
          <a:r>
            <a:rPr lang="en-US" sz="1600" dirty="0"/>
            <a:t> mob, mob </a:t>
          </a:r>
          <a:r>
            <a:rPr lang="en-US" sz="1600" dirty="0" err="1"/>
            <a:t>ncauj</a:t>
          </a:r>
          <a:r>
            <a:rPr lang="en-US" sz="1600" dirty="0"/>
            <a:t> </a:t>
          </a:r>
          <a:r>
            <a:rPr lang="en-US" sz="1600" dirty="0" err="1"/>
            <a:t>plab</a:t>
          </a:r>
          <a:r>
            <a:rPr lang="en-US" sz="1600" dirty="0"/>
            <a:t>, </a:t>
          </a:r>
          <a:r>
            <a:rPr lang="en-US" sz="1600" dirty="0" err="1"/>
            <a:t>plawv</a:t>
          </a:r>
          <a:r>
            <a:rPr lang="en-US" sz="1600" dirty="0"/>
            <a:t> thiab </a:t>
          </a:r>
          <a:r>
            <a:rPr lang="en-US" sz="1600" dirty="0" err="1"/>
            <a:t>muaj</a:t>
          </a:r>
          <a:r>
            <a:rPr lang="en-US" sz="1600" dirty="0"/>
            <a:t> </a:t>
          </a:r>
          <a:r>
            <a:rPr lang="en-US" sz="1600" dirty="0" err="1"/>
            <a:t>teeb</a:t>
          </a:r>
          <a:r>
            <a:rPr lang="en-US" sz="1600" dirty="0"/>
            <a:t> </a:t>
          </a:r>
          <a:r>
            <a:rPr lang="en-US" sz="1600" dirty="0" err="1"/>
            <a:t>meem</a:t>
          </a:r>
          <a:r>
            <a:rPr lang="en-US" sz="1600" dirty="0"/>
            <a:t> </a:t>
          </a:r>
          <a:r>
            <a:rPr lang="en-US" sz="1600" dirty="0" err="1"/>
            <a:t>xws</a:t>
          </a:r>
          <a:r>
            <a:rPr lang="en-US" sz="1600" dirty="0"/>
            <a:t> li los </a:t>
          </a:r>
          <a:r>
            <a:rPr lang="en-US" sz="1600" dirty="0" err="1"/>
            <a:t>ntshav</a:t>
          </a:r>
          <a:r>
            <a:rPr lang="en-US" sz="1600" dirty="0"/>
            <a:t> thiab </a:t>
          </a:r>
          <a:r>
            <a:rPr lang="en-US" sz="1600" dirty="0" err="1"/>
            <a:t>lwm</a:t>
          </a:r>
          <a:r>
            <a:rPr lang="en-US" sz="1600" dirty="0"/>
            <a:t> yam mob </a:t>
          </a:r>
          <a:r>
            <a:rPr lang="en-US" sz="1600" dirty="0" err="1"/>
            <a:t>hnyav</a:t>
          </a:r>
          <a:r>
            <a:rPr lang="en-US" sz="1600" dirty="0"/>
            <a:t>. </a:t>
          </a:r>
        </a:p>
      </dgm:t>
    </dgm:pt>
    <dgm:pt modelId="{C0953EA6-092E-4167-A0BB-03931ED33503}" type="parTrans" cxnId="{B1F717D8-1B04-4365-9AD1-A6CD768EEB66}">
      <dgm:prSet/>
      <dgm:spPr/>
      <dgm:t>
        <a:bodyPr/>
        <a:lstStyle/>
        <a:p>
          <a:endParaRPr lang="en-US"/>
        </a:p>
      </dgm:t>
    </dgm:pt>
    <dgm:pt modelId="{B9D77233-4444-4EE0-9C7F-A16C9BD30018}" type="sibTrans" cxnId="{B1F717D8-1B04-4365-9AD1-A6CD768EEB66}">
      <dgm:prSet/>
      <dgm:spPr/>
      <dgm:t>
        <a:bodyPr/>
        <a:lstStyle/>
        <a:p>
          <a:endParaRPr lang="en-US"/>
        </a:p>
      </dgm:t>
    </dgm:pt>
    <dgm:pt modelId="{53A45741-B541-422C-A964-1F54755991A4}" type="pres">
      <dgm:prSet presAssocID="{5B0EC77D-2664-419B-9497-BF577CDC828D}" presName="compositeShape" presStyleCnt="0">
        <dgm:presLayoutVars>
          <dgm:dir/>
          <dgm:resizeHandles/>
        </dgm:presLayoutVars>
      </dgm:prSet>
      <dgm:spPr/>
    </dgm:pt>
    <dgm:pt modelId="{3259E7A7-E891-46FF-973D-77D558A51363}" type="pres">
      <dgm:prSet presAssocID="{5B0EC77D-2664-419B-9497-BF577CDC828D}" presName="pyramid" presStyleLbl="node1" presStyleIdx="0" presStyleCnt="1"/>
      <dgm:spPr>
        <a:solidFill>
          <a:schemeClr val="accent3"/>
        </a:solidFill>
      </dgm:spPr>
    </dgm:pt>
    <dgm:pt modelId="{470DCC81-299B-42D4-B7AA-138029E640B5}" type="pres">
      <dgm:prSet presAssocID="{5B0EC77D-2664-419B-9497-BF577CDC828D}" presName="theList" presStyleCnt="0"/>
      <dgm:spPr/>
    </dgm:pt>
    <dgm:pt modelId="{D45A58C1-9FD3-41A1-B66C-8D70BA2FD173}" type="pres">
      <dgm:prSet presAssocID="{D0590799-43C9-4303-ACF0-F31CDC0DA2FF}" presName="aNode" presStyleLbl="fgAcc1" presStyleIdx="0" presStyleCnt="3" custScaleX="226715" custLinFactNeighborX="63493" custLinFactNeighborY="37403">
        <dgm:presLayoutVars>
          <dgm:bulletEnabled val="1"/>
        </dgm:presLayoutVars>
      </dgm:prSet>
      <dgm:spPr/>
    </dgm:pt>
    <dgm:pt modelId="{B27FB65C-311E-4196-A171-21CB3431899F}" type="pres">
      <dgm:prSet presAssocID="{D0590799-43C9-4303-ACF0-F31CDC0DA2FF}" presName="aSpace" presStyleCnt="0"/>
      <dgm:spPr/>
    </dgm:pt>
    <dgm:pt modelId="{27EEB3A2-0628-44EE-9274-5ED8AD38EEAD}" type="pres">
      <dgm:prSet presAssocID="{5B916441-DE7A-4B66-8542-EA6CFEB3FCAD}" presName="aNode" presStyleLbl="fgAcc1" presStyleIdx="1" presStyleCnt="3" custScaleX="231187" custLinFactY="8568" custLinFactNeighborX="63151" custLinFactNeighborY="100000">
        <dgm:presLayoutVars>
          <dgm:bulletEnabled val="1"/>
        </dgm:presLayoutVars>
      </dgm:prSet>
      <dgm:spPr/>
    </dgm:pt>
    <dgm:pt modelId="{C33F766F-5757-46C4-9FB5-F475958C5050}" type="pres">
      <dgm:prSet presAssocID="{5B916441-DE7A-4B66-8542-EA6CFEB3FCAD}" presName="aSpace" presStyleCnt="0"/>
      <dgm:spPr/>
    </dgm:pt>
    <dgm:pt modelId="{913CB303-266B-4C12-ACBB-4CB33778EDFB}" type="pres">
      <dgm:prSet presAssocID="{94DFB5B2-D0CF-47A4-A782-3ACC153FF03E}" presName="aNode" presStyleLbl="fgAcc1" presStyleIdx="2" presStyleCnt="3" custScaleX="231435" custLinFactY="22166" custLinFactNeighborX="63151" custLinFactNeighborY="100000">
        <dgm:presLayoutVars>
          <dgm:bulletEnabled val="1"/>
        </dgm:presLayoutVars>
      </dgm:prSet>
      <dgm:spPr/>
    </dgm:pt>
    <dgm:pt modelId="{3CBB6C91-EAA1-47CD-9C92-3B3647D0E332}" type="pres">
      <dgm:prSet presAssocID="{94DFB5B2-D0CF-47A4-A782-3ACC153FF03E}" presName="aSpace" presStyleCnt="0"/>
      <dgm:spPr/>
    </dgm:pt>
  </dgm:ptLst>
  <dgm:cxnLst>
    <dgm:cxn modelId="{23DECA17-C1D3-42A2-B543-0913A6FE849B}" type="presOf" srcId="{D0590799-43C9-4303-ACF0-F31CDC0DA2FF}" destId="{D45A58C1-9FD3-41A1-B66C-8D70BA2FD173}" srcOrd="0" destOrd="0" presId="urn:microsoft.com/office/officeart/2005/8/layout/pyramid2"/>
    <dgm:cxn modelId="{A0012120-D339-424E-9D78-8FABD3EE0B44}" type="presOf" srcId="{5B916441-DE7A-4B66-8542-EA6CFEB3FCAD}" destId="{27EEB3A2-0628-44EE-9274-5ED8AD38EEAD}" srcOrd="0" destOrd="0" presId="urn:microsoft.com/office/officeart/2005/8/layout/pyramid2"/>
    <dgm:cxn modelId="{19665F49-E917-4B0A-AD25-FDFC88603AEC}" srcId="{5B0EC77D-2664-419B-9497-BF577CDC828D}" destId="{5B916441-DE7A-4B66-8542-EA6CFEB3FCAD}" srcOrd="1" destOrd="0" parTransId="{CE1894FB-78E2-4E9B-A1F5-5645C363C36F}" sibTransId="{178D953E-2499-4F18-A63D-E1E6C8DBA10C}"/>
    <dgm:cxn modelId="{AE8AA69A-D0C8-4F9F-948E-E9F4DCA1EB97}" type="presOf" srcId="{94DFB5B2-D0CF-47A4-A782-3ACC153FF03E}" destId="{913CB303-266B-4C12-ACBB-4CB33778EDFB}" srcOrd="0" destOrd="0" presId="urn:microsoft.com/office/officeart/2005/8/layout/pyramid2"/>
    <dgm:cxn modelId="{B937B9C6-E54D-4352-8679-1EADC12D9DB6}" srcId="{5B0EC77D-2664-419B-9497-BF577CDC828D}" destId="{D0590799-43C9-4303-ACF0-F31CDC0DA2FF}" srcOrd="0" destOrd="0" parTransId="{50FE66D9-0D09-4620-BDBE-BD89DCDC14D2}" sibTransId="{88E26E34-DCBA-4E7C-8DD6-1B550E531284}"/>
    <dgm:cxn modelId="{B1F717D8-1B04-4365-9AD1-A6CD768EEB66}" srcId="{5B0EC77D-2664-419B-9497-BF577CDC828D}" destId="{94DFB5B2-D0CF-47A4-A782-3ACC153FF03E}" srcOrd="2" destOrd="0" parTransId="{C0953EA6-092E-4167-A0BB-03931ED33503}" sibTransId="{B9D77233-4444-4EE0-9C7F-A16C9BD30018}"/>
    <dgm:cxn modelId="{6CF371FA-2A7E-4201-BAFE-0179978D4559}" type="presOf" srcId="{5B0EC77D-2664-419B-9497-BF577CDC828D}" destId="{53A45741-B541-422C-A964-1F54755991A4}" srcOrd="0" destOrd="0" presId="urn:microsoft.com/office/officeart/2005/8/layout/pyramid2"/>
    <dgm:cxn modelId="{FB148412-0103-4E89-82F2-09EBDB80F695}" type="presParOf" srcId="{53A45741-B541-422C-A964-1F54755991A4}" destId="{3259E7A7-E891-46FF-973D-77D558A51363}" srcOrd="0" destOrd="0" presId="urn:microsoft.com/office/officeart/2005/8/layout/pyramid2"/>
    <dgm:cxn modelId="{F5CFA6A0-06FD-4D10-8768-4CD2F94411F3}" type="presParOf" srcId="{53A45741-B541-422C-A964-1F54755991A4}" destId="{470DCC81-299B-42D4-B7AA-138029E640B5}" srcOrd="1" destOrd="0" presId="urn:microsoft.com/office/officeart/2005/8/layout/pyramid2"/>
    <dgm:cxn modelId="{D8A0DA58-8E79-4D1B-84F7-F70755D6322F}" type="presParOf" srcId="{470DCC81-299B-42D4-B7AA-138029E640B5}" destId="{D45A58C1-9FD3-41A1-B66C-8D70BA2FD173}" srcOrd="0" destOrd="0" presId="urn:microsoft.com/office/officeart/2005/8/layout/pyramid2"/>
    <dgm:cxn modelId="{BC29141D-4190-47A0-9E96-959C3104DEE3}" type="presParOf" srcId="{470DCC81-299B-42D4-B7AA-138029E640B5}" destId="{B27FB65C-311E-4196-A171-21CB3431899F}" srcOrd="1" destOrd="0" presId="urn:microsoft.com/office/officeart/2005/8/layout/pyramid2"/>
    <dgm:cxn modelId="{66ED7A7E-29C0-447E-ADE2-24AA1D7CB210}" type="presParOf" srcId="{470DCC81-299B-42D4-B7AA-138029E640B5}" destId="{27EEB3A2-0628-44EE-9274-5ED8AD38EEAD}" srcOrd="2" destOrd="0" presId="urn:microsoft.com/office/officeart/2005/8/layout/pyramid2"/>
    <dgm:cxn modelId="{65B5F0FA-CDC2-4FCB-A6C5-5F28C8B3B5AF}" type="presParOf" srcId="{470DCC81-299B-42D4-B7AA-138029E640B5}" destId="{C33F766F-5757-46C4-9FB5-F475958C5050}" srcOrd="3" destOrd="0" presId="urn:microsoft.com/office/officeart/2005/8/layout/pyramid2"/>
    <dgm:cxn modelId="{E4FF156D-6BF9-4E35-8FE5-B761B1EF9B50}" type="presParOf" srcId="{470DCC81-299B-42D4-B7AA-138029E640B5}" destId="{913CB303-266B-4C12-ACBB-4CB33778EDFB}" srcOrd="4" destOrd="0" presId="urn:microsoft.com/office/officeart/2005/8/layout/pyramid2"/>
    <dgm:cxn modelId="{3BD96398-32A7-47DD-AD24-0A4901177164}" type="presParOf" srcId="{470DCC81-299B-42D4-B7AA-138029E640B5}" destId="{3CBB6C91-EAA1-47CD-9C92-3B3647D0E33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9E7A7-E891-46FF-973D-77D558A51363}">
      <dsp:nvSpPr>
        <dsp:cNvPr id="0" name=""/>
        <dsp:cNvSpPr/>
      </dsp:nvSpPr>
      <dsp:spPr>
        <a:xfrm>
          <a:off x="1595320" y="0"/>
          <a:ext cx="3454400" cy="3454400"/>
        </a:xfrm>
        <a:prstGeom prst="triangl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A58C1-9FD3-41A1-B66C-8D70BA2FD173}">
      <dsp:nvSpPr>
        <dsp:cNvPr id="0" name=""/>
        <dsp:cNvSpPr/>
      </dsp:nvSpPr>
      <dsp:spPr>
        <a:xfrm>
          <a:off x="3325562" y="385526"/>
          <a:ext cx="5090567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Lub</a:t>
          </a:r>
          <a:r>
            <a:rPr lang="en-US" sz="1600" kern="1200" dirty="0"/>
            <a:t> </a:t>
          </a:r>
          <a:r>
            <a:rPr lang="en-US" sz="1600" kern="1200" dirty="0" err="1"/>
            <a:t>ncauj</a:t>
          </a:r>
          <a:r>
            <a:rPr lang="en-US" sz="1600" kern="1200" dirty="0"/>
            <a:t> </a:t>
          </a:r>
          <a:r>
            <a:rPr lang="en-US" sz="1600" kern="1200" dirty="0" err="1"/>
            <a:t>plab</a:t>
          </a:r>
          <a:r>
            <a:rPr lang="en-US" sz="1600" kern="1200" dirty="0"/>
            <a:t> </a:t>
          </a:r>
          <a:r>
            <a:rPr lang="en-US" sz="1600" kern="1200" dirty="0" err="1"/>
            <a:t>muaj</a:t>
          </a:r>
          <a:r>
            <a:rPr lang="en-US" sz="1600" kern="1200" dirty="0"/>
            <a:t> </a:t>
          </a:r>
          <a:r>
            <a:rPr lang="en-US" sz="1600" kern="1200" dirty="0" err="1"/>
            <a:t>kev</a:t>
          </a:r>
          <a:r>
            <a:rPr lang="en-US" sz="1600" kern="1200" dirty="0"/>
            <a:t> </a:t>
          </a:r>
          <a:r>
            <a:rPr lang="en-US" sz="1600" kern="1200" dirty="0" err="1"/>
            <a:t>qhib</a:t>
          </a:r>
          <a:r>
            <a:rPr lang="en-US" sz="1600" kern="1200" dirty="0"/>
            <a:t> thiab </a:t>
          </a:r>
          <a:r>
            <a:rPr lang="en-US" sz="1600" kern="1200" dirty="0" err="1"/>
            <a:t>kaw</a:t>
          </a:r>
          <a:r>
            <a:rPr lang="en-US" sz="1600" kern="1200" dirty="0"/>
            <a:t> </a:t>
          </a:r>
          <a:r>
            <a:rPr lang="en-US" sz="1600" kern="1200" dirty="0" err="1"/>
            <a:t>thaum</a:t>
          </a:r>
          <a:r>
            <a:rPr lang="en-US" sz="1600" kern="1200" dirty="0"/>
            <a:t> </a:t>
          </a:r>
          <a:r>
            <a:rPr lang="en-US" sz="1600" kern="1200" dirty="0" err="1"/>
            <a:t>noj</a:t>
          </a:r>
          <a:r>
            <a:rPr lang="en-US" sz="1600" kern="1200" dirty="0"/>
            <a:t> mov </a:t>
          </a:r>
          <a:r>
            <a:rPr lang="en-US" sz="1600" kern="1200" dirty="0" err="1"/>
            <a:t>nqos</a:t>
          </a:r>
          <a:r>
            <a:rPr lang="en-US" sz="1600" kern="1200" dirty="0"/>
            <a:t>.</a:t>
          </a:r>
        </a:p>
      </dsp:txBody>
      <dsp:txXfrm>
        <a:off x="3365480" y="425444"/>
        <a:ext cx="5010731" cy="737885"/>
      </dsp:txXfrm>
    </dsp:sp>
    <dsp:sp modelId="{27EEB3A2-0628-44EE-9274-5ED8AD38EEAD}">
      <dsp:nvSpPr>
        <dsp:cNvPr id="0" name=""/>
        <dsp:cNvSpPr/>
      </dsp:nvSpPr>
      <dsp:spPr>
        <a:xfrm>
          <a:off x="3267677" y="1439509"/>
          <a:ext cx="5190980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Qhov</a:t>
          </a:r>
          <a:r>
            <a:rPr lang="en-US" sz="1600" kern="1200" dirty="0"/>
            <a:t> no </a:t>
          </a:r>
          <a:r>
            <a:rPr lang="en-US" sz="1600" kern="1200" dirty="0" err="1"/>
            <a:t>yuav</a:t>
          </a:r>
          <a:r>
            <a:rPr lang="en-US" sz="1600" kern="1200" dirty="0"/>
            <a:t> </a:t>
          </a:r>
          <a:r>
            <a:rPr lang="en-US" sz="1600" kern="1200" dirty="0" err="1"/>
            <a:t>tsis</a:t>
          </a:r>
          <a:r>
            <a:rPr lang="en-US" sz="1600" kern="1200" dirty="0"/>
            <a:t> </a:t>
          </a:r>
          <a:r>
            <a:rPr lang="en-US" sz="1600" kern="1200" dirty="0" err="1"/>
            <a:t>muaj</a:t>
          </a:r>
          <a:r>
            <a:rPr lang="en-US" sz="1600" kern="1200" dirty="0"/>
            <a:t> </a:t>
          </a:r>
          <a:r>
            <a:rPr lang="en-US" sz="1600" kern="1200" dirty="0" err="1"/>
            <a:t>zog</a:t>
          </a:r>
          <a:r>
            <a:rPr lang="en-US" sz="1600" kern="1200" dirty="0"/>
            <a:t>, </a:t>
          </a:r>
          <a:r>
            <a:rPr lang="en-US" sz="1600" kern="1200" dirty="0" err="1"/>
            <a:t>Qhov</a:t>
          </a:r>
          <a:r>
            <a:rPr lang="en-US" sz="1600" kern="1200" dirty="0"/>
            <a:t> no </a:t>
          </a:r>
          <a:r>
            <a:rPr lang="en-US" sz="1600" kern="1200" dirty="0" err="1"/>
            <a:t>tuaj</a:t>
          </a:r>
          <a:r>
            <a:rPr lang="en-US" sz="1600" kern="1200" dirty="0"/>
            <a:t> </a:t>
          </a:r>
          <a:r>
            <a:rPr lang="en-US" sz="1600" kern="1200" dirty="0" err="1"/>
            <a:t>yeem</a:t>
          </a:r>
          <a:r>
            <a:rPr lang="en-US" sz="1600" kern="1200" dirty="0"/>
            <a:t> </a:t>
          </a:r>
          <a:r>
            <a:rPr lang="en-US" sz="1600" kern="1200" dirty="0" err="1"/>
            <a:t>ua</a:t>
          </a:r>
          <a:r>
            <a:rPr lang="en-US" sz="1600" kern="1200" dirty="0"/>
            <a:t> </a:t>
          </a:r>
          <a:r>
            <a:rPr lang="en-US" sz="1600" kern="1200" dirty="0" err="1"/>
            <a:t>rau</a:t>
          </a:r>
          <a:r>
            <a:rPr lang="en-US" sz="1600" kern="1200" dirty="0"/>
            <a:t> mob </a:t>
          </a:r>
          <a:r>
            <a:rPr lang="en-US" sz="1600" kern="1200" dirty="0" err="1"/>
            <a:t>lub</a:t>
          </a:r>
          <a:r>
            <a:rPr lang="en-US" sz="1600" kern="1200" dirty="0"/>
            <a:t> </a:t>
          </a:r>
          <a:r>
            <a:rPr lang="en-US" sz="1600" kern="1200" dirty="0" err="1"/>
            <a:t>ncauj</a:t>
          </a:r>
          <a:r>
            <a:rPr lang="en-US" sz="1600" kern="1200" dirty="0"/>
            <a:t> </a:t>
          </a:r>
          <a:r>
            <a:rPr lang="en-US" sz="1600" kern="1200" dirty="0" err="1"/>
            <a:t>plab</a:t>
          </a:r>
          <a:r>
            <a:rPr lang="en-US" sz="1600" kern="1200" dirty="0"/>
            <a:t> </a:t>
          </a:r>
          <a:r>
            <a:rPr lang="en-US" sz="1600" kern="1200" dirty="0" err="1"/>
            <a:t>hauv</a:t>
          </a:r>
          <a:r>
            <a:rPr lang="en-US" sz="1600" kern="1200" dirty="0"/>
            <a:t> </a:t>
          </a:r>
          <a:r>
            <a:rPr lang="en-US" sz="1600" kern="1200" dirty="0" err="1"/>
            <a:t>txoj</a:t>
          </a:r>
          <a:r>
            <a:rPr lang="en-US" sz="1600" kern="1200" dirty="0"/>
            <a:t> </a:t>
          </a:r>
          <a:r>
            <a:rPr lang="en-US" sz="1600" kern="1200" dirty="0" err="1"/>
            <a:t>hlab</a:t>
          </a:r>
          <a:r>
            <a:rPr lang="en-US" sz="1600" kern="1200" dirty="0"/>
            <a:t> pas. </a:t>
          </a:r>
          <a:r>
            <a:rPr lang="en-US" sz="1600" kern="1200" dirty="0" err="1"/>
            <a:t>Qhov</a:t>
          </a:r>
          <a:r>
            <a:rPr lang="en-US" sz="1600" kern="1200" dirty="0"/>
            <a:t> no hu </a:t>
          </a:r>
          <a:r>
            <a:rPr lang="en-US" sz="1600" kern="1200" dirty="0" err="1"/>
            <a:t>ua</a:t>
          </a:r>
          <a:r>
            <a:rPr lang="en-US" sz="1600" kern="1200" dirty="0"/>
            <a:t> GERD.  </a:t>
          </a:r>
        </a:p>
      </dsp:txBody>
      <dsp:txXfrm>
        <a:off x="3307595" y="1479427"/>
        <a:ext cx="5111144" cy="737885"/>
      </dsp:txXfrm>
    </dsp:sp>
    <dsp:sp modelId="{913CB303-266B-4C12-ACBB-4CB33778EDFB}">
      <dsp:nvSpPr>
        <dsp:cNvPr id="0" name=""/>
        <dsp:cNvSpPr/>
      </dsp:nvSpPr>
      <dsp:spPr>
        <a:xfrm>
          <a:off x="3264893" y="2470639"/>
          <a:ext cx="5196548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Yog</a:t>
          </a:r>
          <a:r>
            <a:rPr lang="en-US" sz="1600" kern="1200" dirty="0"/>
            <a:t> </a:t>
          </a:r>
          <a:r>
            <a:rPr lang="en-US" sz="1600" kern="1200" dirty="0" err="1"/>
            <a:t>tsis</a:t>
          </a:r>
          <a:r>
            <a:rPr lang="en-US" sz="1600" kern="1200" dirty="0"/>
            <a:t> </a:t>
          </a:r>
          <a:r>
            <a:rPr lang="en-US" sz="1600" kern="1200" dirty="0" err="1"/>
            <a:t>kho</a:t>
          </a:r>
          <a:r>
            <a:rPr lang="en-US" sz="1600" kern="1200" dirty="0"/>
            <a:t>, </a:t>
          </a:r>
          <a:r>
            <a:rPr lang="en-US" sz="1600" kern="1200" dirty="0" err="1"/>
            <a:t>Qhov</a:t>
          </a:r>
          <a:r>
            <a:rPr lang="en-US" sz="1600" kern="1200" dirty="0"/>
            <a:t> no </a:t>
          </a:r>
          <a:r>
            <a:rPr lang="en-US" sz="1600" kern="1200" dirty="0" err="1"/>
            <a:t>tuaj</a:t>
          </a:r>
          <a:r>
            <a:rPr lang="en-US" sz="1600" kern="1200" dirty="0"/>
            <a:t> </a:t>
          </a:r>
          <a:r>
            <a:rPr lang="en-US" sz="1600" kern="1200" dirty="0" err="1"/>
            <a:t>yeem</a:t>
          </a:r>
          <a:r>
            <a:rPr lang="en-US" sz="1600" kern="1200" dirty="0"/>
            <a:t> </a:t>
          </a:r>
          <a:r>
            <a:rPr lang="en-US" sz="1600" kern="1200" dirty="0" err="1"/>
            <a:t>ua</a:t>
          </a:r>
          <a:r>
            <a:rPr lang="en-US" sz="1600" kern="1200" dirty="0"/>
            <a:t> </a:t>
          </a:r>
          <a:r>
            <a:rPr lang="en-US" sz="1600" kern="1200" dirty="0" err="1"/>
            <a:t>rau</a:t>
          </a:r>
          <a:r>
            <a:rPr lang="en-US" sz="1600" kern="1200" dirty="0"/>
            <a:t> mob, mob </a:t>
          </a:r>
          <a:r>
            <a:rPr lang="en-US" sz="1600" kern="1200" dirty="0" err="1"/>
            <a:t>ncauj</a:t>
          </a:r>
          <a:r>
            <a:rPr lang="en-US" sz="1600" kern="1200" dirty="0"/>
            <a:t> </a:t>
          </a:r>
          <a:r>
            <a:rPr lang="en-US" sz="1600" kern="1200" dirty="0" err="1"/>
            <a:t>plab</a:t>
          </a:r>
          <a:r>
            <a:rPr lang="en-US" sz="1600" kern="1200" dirty="0"/>
            <a:t>, </a:t>
          </a:r>
          <a:r>
            <a:rPr lang="en-US" sz="1600" kern="1200" dirty="0" err="1"/>
            <a:t>plawv</a:t>
          </a:r>
          <a:r>
            <a:rPr lang="en-US" sz="1600" kern="1200" dirty="0"/>
            <a:t> thiab </a:t>
          </a:r>
          <a:r>
            <a:rPr lang="en-US" sz="1600" kern="1200" dirty="0" err="1"/>
            <a:t>muaj</a:t>
          </a:r>
          <a:r>
            <a:rPr lang="en-US" sz="1600" kern="1200" dirty="0"/>
            <a:t> </a:t>
          </a:r>
          <a:r>
            <a:rPr lang="en-US" sz="1600" kern="1200" dirty="0" err="1"/>
            <a:t>teeb</a:t>
          </a:r>
          <a:r>
            <a:rPr lang="en-US" sz="1600" kern="1200" dirty="0"/>
            <a:t> </a:t>
          </a:r>
          <a:r>
            <a:rPr lang="en-US" sz="1600" kern="1200" dirty="0" err="1"/>
            <a:t>meem</a:t>
          </a:r>
          <a:r>
            <a:rPr lang="en-US" sz="1600" kern="1200" dirty="0"/>
            <a:t> </a:t>
          </a:r>
          <a:r>
            <a:rPr lang="en-US" sz="1600" kern="1200" dirty="0" err="1"/>
            <a:t>xws</a:t>
          </a:r>
          <a:r>
            <a:rPr lang="en-US" sz="1600" kern="1200" dirty="0"/>
            <a:t> li los </a:t>
          </a:r>
          <a:r>
            <a:rPr lang="en-US" sz="1600" kern="1200" dirty="0" err="1"/>
            <a:t>ntshav</a:t>
          </a:r>
          <a:r>
            <a:rPr lang="en-US" sz="1600" kern="1200" dirty="0"/>
            <a:t> thiab </a:t>
          </a:r>
          <a:r>
            <a:rPr lang="en-US" sz="1600" kern="1200" dirty="0" err="1"/>
            <a:t>lwm</a:t>
          </a:r>
          <a:r>
            <a:rPr lang="en-US" sz="1600" kern="1200" dirty="0"/>
            <a:t> yam mob </a:t>
          </a:r>
          <a:r>
            <a:rPr lang="en-US" sz="1600" kern="1200" dirty="0" err="1"/>
            <a:t>hnyav</a:t>
          </a:r>
          <a:r>
            <a:rPr lang="en-US" sz="1600" kern="1200" dirty="0"/>
            <a:t>. </a:t>
          </a:r>
        </a:p>
      </dsp:txBody>
      <dsp:txXfrm>
        <a:off x="3304811" y="2510557"/>
        <a:ext cx="5116712" cy="73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695151" y="962158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Oct 2021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©2017 DaVita Inc. 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414033" y="385587"/>
            <a:ext cx="7471357" cy="133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</a:t>
            </a:r>
          </a:p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chemeClr val="accent3"/>
                </a:solidFill>
                <a:latin typeface="+mj-lt"/>
              </a:rPr>
              <a:t>Kev Mob </a:t>
            </a:r>
            <a:r>
              <a:rPr lang="en-US" sz="2800" b="1" dirty="0" err="1">
                <a:solidFill>
                  <a:schemeClr val="accent3"/>
                </a:solidFill>
                <a:latin typeface="+mj-lt"/>
              </a:rPr>
              <a:t>Ncauj</a:t>
            </a:r>
            <a:r>
              <a:rPr lang="en-US" sz="28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+mj-lt"/>
              </a:rPr>
              <a:t>Plab</a:t>
            </a:r>
            <a:r>
              <a:rPr lang="en-US" sz="2800" b="1" dirty="0">
                <a:solidFill>
                  <a:schemeClr val="accent3"/>
                </a:solidFill>
                <a:latin typeface="+mj-lt"/>
              </a:rPr>
              <a:t> (Gastro-Esophageal Reflux Disease GERD)</a:t>
            </a:r>
            <a:endParaRPr lang="en-US" sz="2800" dirty="0">
              <a:solidFill>
                <a:schemeClr val="accent3"/>
              </a:solidFill>
              <a:latin typeface="+mj-lt"/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0879" y="5429966"/>
            <a:ext cx="3231375" cy="3038996"/>
          </a:xfrm>
          <a:prstGeom prst="ellipse">
            <a:avLst/>
          </a:prstGeom>
          <a:ln w="57150">
            <a:solidFill>
              <a:schemeClr val="accent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>
              <a:lnSpc>
                <a:spcPct val="150000"/>
              </a:lnSpc>
            </a:pPr>
            <a:r>
              <a:rPr lang="en-US" b="1" dirty="0" err="1">
                <a:solidFill>
                  <a:schemeClr val="accent3"/>
                </a:solidFill>
                <a:latin typeface="+mj-lt"/>
              </a:rPr>
              <a:t>Cov</a:t>
            </a:r>
            <a:r>
              <a:rPr lang="en-US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Tsos</a:t>
            </a:r>
            <a:r>
              <a:rPr lang="en-US" b="1" dirty="0">
                <a:solidFill>
                  <a:schemeClr val="accent3"/>
                </a:solidFill>
                <a:latin typeface="+mj-lt"/>
              </a:rPr>
              <a:t> Mob:</a:t>
            </a:r>
          </a:p>
          <a:p>
            <a:pPr algn="ctr" fontAlgn="t">
              <a:lnSpc>
                <a:spcPct val="150000"/>
              </a:lnSpc>
            </a:pPr>
            <a:r>
              <a:rPr lang="en-US" sz="1400" dirty="0"/>
              <a:t>Mob </a:t>
            </a:r>
            <a:r>
              <a:rPr lang="en-US" sz="1400" dirty="0" err="1"/>
              <a:t>plawv</a:t>
            </a:r>
            <a:endParaRPr lang="en-US" sz="1400" dirty="0"/>
          </a:p>
          <a:p>
            <a:pPr algn="ctr" fontAlgn="t">
              <a:lnSpc>
                <a:spcPct val="150000"/>
              </a:lnSpc>
            </a:pPr>
            <a:r>
              <a:rPr lang="en-US" sz="1400" dirty="0" err="1"/>
              <a:t>Teeb</a:t>
            </a:r>
            <a:r>
              <a:rPr lang="en-US" sz="1400" dirty="0"/>
              <a:t> </a:t>
            </a:r>
            <a:r>
              <a:rPr lang="en-US" sz="1400" dirty="0" err="1"/>
              <a:t>meem</a:t>
            </a:r>
            <a:r>
              <a:rPr lang="en-US" sz="1400" dirty="0"/>
              <a:t> </a:t>
            </a:r>
            <a:r>
              <a:rPr lang="en-US" sz="1400" dirty="0" err="1"/>
              <a:t>kev</a:t>
            </a:r>
            <a:r>
              <a:rPr lang="en-US" sz="1400" dirty="0"/>
              <a:t> </a:t>
            </a:r>
            <a:r>
              <a:rPr lang="en-US" sz="1400" dirty="0" err="1"/>
              <a:t>nqos</a:t>
            </a:r>
            <a:endParaRPr lang="en-US" sz="1400" dirty="0"/>
          </a:p>
          <a:p>
            <a:pPr algn="ctr" fontAlgn="t">
              <a:lnSpc>
                <a:spcPct val="150000"/>
              </a:lnSpc>
            </a:pPr>
            <a:r>
              <a:rPr lang="en-US" sz="1300" dirty="0"/>
              <a:t>Mob </a:t>
            </a:r>
            <a:r>
              <a:rPr lang="en-US" sz="1300" dirty="0" err="1"/>
              <a:t>caj</a:t>
            </a:r>
            <a:r>
              <a:rPr lang="en-US" sz="1300" dirty="0"/>
              <a:t> pas / </a:t>
            </a:r>
            <a:r>
              <a:rPr lang="en-US" sz="1300" dirty="0" err="1"/>
              <a:t>hnoos</a:t>
            </a:r>
            <a:r>
              <a:rPr lang="en-US" sz="1300" dirty="0"/>
              <a:t> </a:t>
            </a:r>
            <a:r>
              <a:rPr lang="en-US" sz="1300" dirty="0" err="1"/>
              <a:t>qhuav</a:t>
            </a:r>
            <a:endParaRPr lang="en-US" sz="1300" dirty="0"/>
          </a:p>
          <a:p>
            <a:pPr algn="ctr" fontAlgn="t">
              <a:lnSpc>
                <a:spcPct val="150000"/>
              </a:lnSpc>
            </a:pPr>
            <a:r>
              <a:rPr lang="en-US" sz="1400" dirty="0" err="1"/>
              <a:t>hnoos</a:t>
            </a:r>
            <a:r>
              <a:rPr lang="en-US" sz="1400" dirty="0"/>
              <a:t> / </a:t>
            </a:r>
            <a:r>
              <a:rPr lang="en-US" sz="1400" dirty="0" err="1"/>
              <a:t>ntuav</a:t>
            </a:r>
            <a:endParaRPr lang="en-US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149711" y="5007595"/>
            <a:ext cx="3255759" cy="3883740"/>
          </a:xfrm>
          <a:prstGeom prst="flowChartAlternateProcess">
            <a:avLst/>
          </a:prstGeom>
          <a:ln w="57150">
            <a:solidFill>
              <a:schemeClr val="accent3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fontAlgn="t">
              <a:lnSpc>
                <a:spcPct val="150000"/>
              </a:lnSpc>
            </a:pPr>
            <a:endParaRPr lang="en-US" sz="1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9500600"/>
              </p:ext>
            </p:extLst>
          </p:nvPr>
        </p:nvGraphicFramePr>
        <p:xfrm>
          <a:off x="-1183493" y="1521078"/>
          <a:ext cx="8638795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317020" y="5202722"/>
            <a:ext cx="2921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err="1">
                <a:solidFill>
                  <a:srgbClr val="00B0F0"/>
                </a:solidFill>
                <a:latin typeface="+mj-lt"/>
              </a:rPr>
              <a:t>Cov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 Kev </a:t>
            </a:r>
            <a:r>
              <a:rPr lang="en-US" b="1" dirty="0" err="1">
                <a:solidFill>
                  <a:srgbClr val="00B0F0"/>
                </a:solidFill>
                <a:latin typeface="+mj-lt"/>
              </a:rPr>
              <a:t>Phom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+mj-lt"/>
              </a:rPr>
              <a:t>Sij</a:t>
            </a:r>
            <a:endParaRPr lang="en-US" b="1" dirty="0">
              <a:solidFill>
                <a:srgbClr val="00B0F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Mob </a:t>
            </a:r>
            <a:r>
              <a:rPr lang="en-US" sz="1400" dirty="0" err="1"/>
              <a:t>ntshav</a:t>
            </a:r>
            <a:r>
              <a:rPr lang="en-US" sz="1400" dirty="0"/>
              <a:t> </a:t>
            </a:r>
            <a:r>
              <a:rPr lang="en-US" sz="1400" dirty="0" err="1"/>
              <a:t>qab</a:t>
            </a:r>
            <a:r>
              <a:rPr lang="en-US" sz="1400" dirty="0"/>
              <a:t> </a:t>
            </a:r>
            <a:r>
              <a:rPr lang="en-US" sz="1400" dirty="0" err="1"/>
              <a:t>zib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Kev rog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Kev </a:t>
            </a:r>
            <a:r>
              <a:rPr lang="en-US" sz="1400" dirty="0" err="1"/>
              <a:t>zog</a:t>
            </a:r>
            <a:r>
              <a:rPr lang="en-US" sz="1400" dirty="0"/>
              <a:t> mov </a:t>
            </a:r>
            <a:r>
              <a:rPr lang="en-US" sz="1400" dirty="0" err="1"/>
              <a:t>qeeb</a:t>
            </a:r>
            <a:r>
              <a:rPr lang="en-US" sz="1400" dirty="0"/>
              <a:t> (</a:t>
            </a:r>
            <a:r>
              <a:rPr lang="en-US" sz="1400" dirty="0" err="1"/>
              <a:t>plab</a:t>
            </a:r>
            <a:r>
              <a:rPr lang="en-US" sz="1400" dirty="0"/>
              <a:t> </a:t>
            </a:r>
            <a:r>
              <a:rPr lang="en-US" sz="1400" dirty="0" err="1"/>
              <a:t>tsis</a:t>
            </a:r>
            <a:r>
              <a:rPr lang="en-US" sz="1400" dirty="0"/>
              <a:t> </a:t>
            </a:r>
            <a:r>
              <a:rPr lang="en-US" sz="1400" dirty="0" err="1"/>
              <a:t>qheg</a:t>
            </a:r>
            <a:r>
              <a:rPr lang="en-US" sz="1400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Kev </a:t>
            </a:r>
            <a:r>
              <a:rPr lang="en-US" sz="1400" dirty="0" err="1"/>
              <a:t>haus</a:t>
            </a:r>
            <a:r>
              <a:rPr lang="en-US" sz="1400" dirty="0"/>
              <a:t> </a:t>
            </a:r>
            <a:r>
              <a:rPr lang="en-US" sz="1400" dirty="0" err="1"/>
              <a:t>luam</a:t>
            </a:r>
            <a:r>
              <a:rPr lang="en-US" sz="1400" dirty="0"/>
              <a:t> </a:t>
            </a:r>
            <a:r>
              <a:rPr lang="en-US" sz="1400" dirty="0" err="1"/>
              <a:t>yeeb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Kev </a:t>
            </a:r>
            <a:r>
              <a:rPr lang="en-US" sz="1400" dirty="0" err="1"/>
              <a:t>xeeb</a:t>
            </a:r>
            <a:r>
              <a:rPr lang="en-US" sz="1400" dirty="0"/>
              <a:t> tub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Hiatal Hernia (</a:t>
            </a:r>
            <a:r>
              <a:rPr lang="en-US" sz="1400" dirty="0" err="1"/>
              <a:t>ib</a:t>
            </a:r>
            <a:r>
              <a:rPr lang="en-US" sz="1400" dirty="0"/>
              <a:t> yam mob </a:t>
            </a:r>
            <a:r>
              <a:rPr lang="en-US" sz="1400" dirty="0" err="1"/>
              <a:t>ntawm</a:t>
            </a:r>
            <a:r>
              <a:rPr lang="en-US" sz="1400" dirty="0"/>
              <a:t> </a:t>
            </a:r>
            <a:r>
              <a:rPr lang="en-US" sz="1400" dirty="0" err="1"/>
              <a:t>lub</a:t>
            </a:r>
            <a:r>
              <a:rPr lang="en-US" sz="1400" dirty="0"/>
              <a:t> </a:t>
            </a:r>
            <a:r>
              <a:rPr lang="en-US" sz="1400" dirty="0" err="1"/>
              <a:t>ncauj</a:t>
            </a:r>
            <a:r>
              <a:rPr lang="en-US" sz="1400" dirty="0"/>
              <a:t> </a:t>
            </a:r>
            <a:r>
              <a:rPr lang="en-US" sz="1400" dirty="0" err="1"/>
              <a:t>plab</a:t>
            </a:r>
            <a:r>
              <a:rPr lang="en-US" sz="1400" dirty="0"/>
              <a:t> los </a:t>
            </a:r>
            <a:r>
              <a:rPr lang="en-US" sz="1400" dirty="0" err="1"/>
              <a:t>ntawm</a:t>
            </a:r>
            <a:r>
              <a:rPr lang="en-US" sz="1400" dirty="0"/>
              <a:t> </a:t>
            </a:r>
            <a:r>
              <a:rPr lang="en-US" sz="1400" dirty="0" err="1"/>
              <a:t>lub</a:t>
            </a:r>
            <a:r>
              <a:rPr lang="en-US" sz="1400" dirty="0"/>
              <a:t> </a:t>
            </a:r>
            <a:r>
              <a:rPr lang="en-US" sz="1400" dirty="0" err="1"/>
              <a:t>tsev</a:t>
            </a:r>
            <a:r>
              <a:rPr lang="en-US" sz="1400" dirty="0"/>
              <a:t> </a:t>
            </a:r>
            <a:r>
              <a:rPr lang="en-US" sz="1400" dirty="0" err="1"/>
              <a:t>yug</a:t>
            </a:r>
            <a:r>
              <a:rPr lang="en-US" sz="1400" dirty="0"/>
              <a:t> me </a:t>
            </a:r>
            <a:r>
              <a:rPr lang="en-US" sz="1400" dirty="0" err="1"/>
              <a:t>nyuam</a:t>
            </a:r>
            <a:r>
              <a:rPr lang="en-US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AF6E6-ED4D-494D-AA7F-B56EF304A55B}"/>
              </a:ext>
            </a:extLst>
          </p:cNvPr>
          <p:cNvSpPr txBox="1"/>
          <p:nvPr/>
        </p:nvSpPr>
        <p:spPr>
          <a:xfrm>
            <a:off x="53341" y="9172048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1B56383-D030-4538-B982-D020954460F8}"/>
              </a:ext>
            </a:extLst>
          </p:cNvPr>
          <p:cNvSpPr txBox="1"/>
          <p:nvPr/>
        </p:nvSpPr>
        <p:spPr>
          <a:xfrm>
            <a:off x="3419351" y="9618628"/>
            <a:ext cx="17953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kaum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6256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301043" y="426500"/>
            <a:ext cx="7471357" cy="83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Tswv</a:t>
            </a:r>
            <a:r>
              <a:rPr lang="en-US" altLang="en-US" sz="32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Yim</a:t>
            </a:r>
            <a:r>
              <a:rPr lang="en-US" altLang="en-US" sz="32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Txhawm</a:t>
            </a:r>
            <a:r>
              <a:rPr lang="en-US" altLang="en-US" sz="32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Rau </a:t>
            </a:r>
            <a:r>
              <a:rPr lang="en-US" altLang="en-US" sz="3200" b="1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Pab</a:t>
            </a:r>
            <a:r>
              <a:rPr lang="en-US" altLang="en-US" sz="32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Tswj</a:t>
            </a:r>
            <a:r>
              <a:rPr lang="en-US" altLang="en-US" sz="32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GERD</a:t>
            </a:r>
            <a:endParaRPr lang="en-US" altLang="en-US" sz="320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048" y="6451315"/>
            <a:ext cx="1956120" cy="2606080"/>
            <a:chOff x="60166" y="4704968"/>
            <a:chExt cx="1967509" cy="3748533"/>
          </a:xfrm>
          <a:solidFill>
            <a:schemeClr val="accent3"/>
          </a:solidFill>
        </p:grpSpPr>
        <p:sp>
          <p:nvSpPr>
            <p:cNvPr id="21" name="Rounded Rectangle 20"/>
            <p:cNvSpPr/>
            <p:nvPr/>
          </p:nvSpPr>
          <p:spPr>
            <a:xfrm>
              <a:off x="60166" y="4704968"/>
              <a:ext cx="1967509" cy="3748533"/>
            </a:xfrm>
            <a:prstGeom prst="round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156213" y="4859367"/>
              <a:ext cx="1743383" cy="3272877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Tshuaj</a:t>
              </a:r>
              <a:endParaRPr lang="en-US" sz="2400" b="0" kern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8818" y="1526697"/>
            <a:ext cx="1910350" cy="2370221"/>
            <a:chOff x="573268" y="-131259"/>
            <a:chExt cx="1910350" cy="4107404"/>
          </a:xfrm>
          <a:solidFill>
            <a:schemeClr val="accent3"/>
          </a:solidFill>
        </p:grpSpPr>
        <p:sp>
          <p:nvSpPr>
            <p:cNvPr id="24" name="Rounded Rectangle 23"/>
            <p:cNvSpPr/>
            <p:nvPr/>
          </p:nvSpPr>
          <p:spPr>
            <a:xfrm>
              <a:off x="573268" y="-131259"/>
              <a:ext cx="1910350" cy="4107404"/>
            </a:xfrm>
            <a:prstGeom prst="round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32606" y="213020"/>
              <a:ext cx="1623674" cy="34906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Kev </a:t>
              </a:r>
              <a:r>
                <a:rPr lang="en-US" sz="2400" kern="12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Ua</a:t>
              </a:r>
              <a:r>
                <a:rPr lang="en-US" sz="2400" kern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400" kern="12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Neej</a:t>
              </a:r>
              <a:r>
                <a:rPr lang="en-US" sz="2400" kern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400" kern="12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Nyob</a:t>
              </a:r>
              <a:endParaRPr lang="en-US" sz="2400" kern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75155"/>
              </p:ext>
            </p:extLst>
          </p:nvPr>
        </p:nvGraphicFramePr>
        <p:xfrm>
          <a:off x="588156" y="4137796"/>
          <a:ext cx="6685107" cy="1889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5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Cov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Zaub</a:t>
                      </a:r>
                      <a:r>
                        <a:rPr lang="en-US" sz="1800" dirty="0"/>
                        <a:t> Mov No </a:t>
                      </a:r>
                      <a:r>
                        <a:rPr lang="en-US" sz="1800" dirty="0" err="1"/>
                        <a:t>Tuaj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Yeem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Ua</a:t>
                      </a:r>
                      <a:r>
                        <a:rPr lang="en-US" sz="1800" dirty="0"/>
                        <a:t> Rau Mob </a:t>
                      </a:r>
                      <a:r>
                        <a:rPr lang="en-US" sz="1800" dirty="0" err="1"/>
                        <a:t>Ncauj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Plab</a:t>
                      </a:r>
                      <a:r>
                        <a:rPr lang="en-US" sz="1800" dirty="0"/>
                        <a:t>: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Dej </a:t>
                      </a:r>
                      <a:r>
                        <a:rPr lang="en-US" sz="1400" dirty="0" err="1"/>
                        <a:t>cawv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Zaub</a:t>
                      </a:r>
                      <a:r>
                        <a:rPr lang="en-US" sz="1400" dirty="0"/>
                        <a:t> mov </a:t>
                      </a:r>
                      <a:r>
                        <a:rPr lang="en-US" sz="1400" dirty="0" err="1"/>
                        <a:t>kij</a:t>
                      </a:r>
                      <a:r>
                        <a:rPr lang="en-US" sz="1400" dirty="0"/>
                        <a:t> los sis </a:t>
                      </a:r>
                      <a:r>
                        <a:rPr lang="en-US" sz="1400" dirty="0" err="1"/>
                        <a:t>muaj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roj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Cov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zaub</a:t>
                      </a:r>
                      <a:r>
                        <a:rPr lang="en-US" sz="1400" dirty="0"/>
                        <a:t> mov </a:t>
                      </a:r>
                      <a:r>
                        <a:rPr lang="en-US" sz="1400" dirty="0" err="1"/>
                        <a:t>qaub</a:t>
                      </a:r>
                      <a:r>
                        <a:rPr lang="en-US" sz="1400" dirty="0"/>
                        <a:t> los sis </a:t>
                      </a:r>
                      <a:r>
                        <a:rPr lang="en-US" sz="1400" dirty="0" err="1"/>
                        <a:t>txiv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qaub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Cov</a:t>
                      </a:r>
                      <a:r>
                        <a:rPr lang="en-US" sz="1400" dirty="0"/>
                        <a:t> dos thiab </a:t>
                      </a:r>
                      <a:r>
                        <a:rPr lang="en-US" sz="1400" dirty="0" err="1"/>
                        <a:t>qej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Dej </a:t>
                      </a:r>
                      <a:r>
                        <a:rPr lang="en-US" sz="1400" baseline="0" dirty="0" err="1"/>
                        <a:t>qab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zib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Pus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400" dirty="0"/>
                        <a:t>Kas </a:t>
                      </a:r>
                      <a:r>
                        <a:rPr lang="en-US" sz="1400" dirty="0" err="1"/>
                        <a:t>fes</a:t>
                      </a:r>
                      <a:r>
                        <a:rPr lang="en-US" sz="1400" dirty="0"/>
                        <a:t> (Tas li los sis Decaf)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Cov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zaub</a:t>
                      </a:r>
                      <a:r>
                        <a:rPr lang="en-US" sz="1400" dirty="0"/>
                        <a:t> mov </a:t>
                      </a:r>
                      <a:r>
                        <a:rPr lang="en-US" sz="1400" dirty="0" err="1"/>
                        <a:t>ntsim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Qhab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noom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qab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Cov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khoom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tsim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ntawm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lws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suav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2384936" y="1526697"/>
            <a:ext cx="5161912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Txo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phaus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yog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tias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tsim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nyog</a:t>
            </a: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Zam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kev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haus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luam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yeeb</a:t>
            </a: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Noj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zaub</a:t>
            </a:r>
            <a:r>
              <a:rPr lang="en-US" sz="1400" dirty="0">
                <a:cs typeface="Arial" panose="020B0604020202020204" pitchFamily="34" charset="0"/>
              </a:rPr>
              <a:t> mov me </a:t>
            </a:r>
            <a:r>
              <a:rPr lang="en-US" sz="1400" dirty="0" err="1">
                <a:cs typeface="Arial" panose="020B0604020202020204" pitchFamily="34" charset="0"/>
              </a:rPr>
              <a:t>me</a:t>
            </a:r>
            <a:r>
              <a:rPr lang="en-US" sz="1400" dirty="0">
                <a:cs typeface="Arial" panose="020B0604020202020204" pitchFamily="34" charset="0"/>
              </a:rPr>
              <a:t> thiab </a:t>
            </a:r>
            <a:r>
              <a:rPr lang="en-US" sz="1400" dirty="0" err="1">
                <a:cs typeface="Arial" panose="020B0604020202020204" pitchFamily="34" charset="0"/>
              </a:rPr>
              <a:t>nquag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txhua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pluag</a:t>
            </a:r>
            <a:r>
              <a:rPr lang="en-US" sz="1400" dirty="0">
                <a:cs typeface="Arial" panose="020B0604020202020204" pitchFamily="34" charset="0"/>
              </a:rPr>
              <a:t>.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Tsis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txhob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noj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zaub</a:t>
            </a:r>
            <a:r>
              <a:rPr lang="en-US" sz="1400" dirty="0">
                <a:cs typeface="Arial" panose="020B0604020202020204" pitchFamily="34" charset="0"/>
              </a:rPr>
              <a:t> mov </a:t>
            </a:r>
            <a:r>
              <a:rPr lang="en-US" sz="1400" dirty="0" err="1">
                <a:cs typeface="Arial" panose="020B0604020202020204" pitchFamily="34" charset="0"/>
              </a:rPr>
              <a:t>loj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ntej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yuav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mus</a:t>
            </a:r>
            <a:r>
              <a:rPr lang="en-US" sz="1400" dirty="0">
                <a:cs typeface="Arial" panose="020B0604020202020204" pitchFamily="34" charset="0"/>
              </a:rPr>
              <a:t> pw.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Txo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khoom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noj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si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ntau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ntawm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khoom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pluas</a:t>
            </a:r>
            <a:r>
              <a:rPr lang="en-US" sz="1400" dirty="0">
                <a:cs typeface="Arial" panose="020B0604020202020204" pitchFamily="34" charset="0"/>
              </a:rPr>
              <a:t>.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Txo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kev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hnav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khaub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ncaws</a:t>
            </a: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Zaum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tsawg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kawg</a:t>
            </a:r>
            <a:r>
              <a:rPr lang="en-US" sz="1400" dirty="0">
                <a:cs typeface="Arial" panose="020B0604020202020204" pitchFamily="34" charset="0"/>
              </a:rPr>
              <a:t> 2 </a:t>
            </a:r>
            <a:r>
              <a:rPr lang="en-US" sz="1400" dirty="0" err="1">
                <a:cs typeface="Arial" panose="020B0604020202020204" pitchFamily="34" charset="0"/>
              </a:rPr>
              <a:t>teev</a:t>
            </a:r>
            <a:r>
              <a:rPr lang="en-US" sz="1400" dirty="0">
                <a:cs typeface="Arial" panose="020B0604020202020204" pitchFamily="34" charset="0"/>
              </a:rPr>
              <a:t> tom </a:t>
            </a:r>
            <a:r>
              <a:rPr lang="en-US" sz="1400" dirty="0" err="1">
                <a:cs typeface="Arial" panose="020B0604020202020204" pitchFamily="34" charset="0"/>
              </a:rPr>
              <a:t>qab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noj</a:t>
            </a:r>
            <a:r>
              <a:rPr lang="en-US" sz="1400" dirty="0">
                <a:cs typeface="Arial" panose="020B0604020202020204" pitchFamily="34" charset="0"/>
              </a:rPr>
              <a:t> mov.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cs typeface="Arial" panose="020B0604020202020204" pitchFamily="34" charset="0"/>
              </a:rPr>
              <a:t>Pw </a:t>
            </a:r>
            <a:r>
              <a:rPr lang="en-US" sz="1400" dirty="0" err="1">
                <a:cs typeface="Arial" panose="020B0604020202020204" pitchFamily="34" charset="0"/>
              </a:rPr>
              <a:t>nrog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lub</a:t>
            </a:r>
            <a:r>
              <a:rPr lang="en-US" sz="1400" dirty="0">
                <a:cs typeface="Arial" panose="020B0604020202020204" pitchFamily="34" charset="0"/>
              </a:rPr>
              <a:t> tog </a:t>
            </a:r>
            <a:r>
              <a:rPr lang="en-US" sz="1400" dirty="0" err="1">
                <a:cs typeface="Arial" panose="020B0604020202020204" pitchFamily="34" charset="0"/>
              </a:rPr>
              <a:t>hau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ncoo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siab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4659" y="6511491"/>
            <a:ext cx="507036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Qee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qaub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tuaj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yeem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muab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tshuaj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rau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ntawm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kev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siv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txhua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hnub</a:t>
            </a:r>
            <a:r>
              <a:rPr lang="en-US" sz="1400" dirty="0">
                <a:cs typeface="Arial" panose="020B0604020202020204" pitchFamily="34" charset="0"/>
              </a:rPr>
              <a:t>.</a:t>
            </a: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tshuaj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txo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qaub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hauv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khw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yuav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muaj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calcium </a:t>
            </a:r>
            <a:r>
              <a:rPr lang="en-US" sz="1400" dirty="0" err="1">
                <a:cs typeface="Arial" panose="020B0604020202020204" pitchFamily="34" charset="0"/>
              </a:rPr>
              <a:t>uas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tsis</a:t>
            </a:r>
            <a:r>
              <a:rPr lang="en-US" sz="1400" dirty="0">
                <a:cs typeface="Arial" panose="020B0604020202020204" pitchFamily="34" charset="0"/>
              </a:rPr>
              <a:t> xav tau, aluminum, magnesium, thiab phosphorus.</a:t>
            </a: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Qhia</a:t>
            </a:r>
            <a:r>
              <a:rPr lang="en-US" sz="1400" dirty="0">
                <a:cs typeface="Arial" panose="020B0604020202020204" pitchFamily="34" charset="0"/>
              </a:rPr>
              <a:t> tag </a:t>
            </a:r>
            <a:r>
              <a:rPr lang="en-US" sz="1400" dirty="0" err="1">
                <a:cs typeface="Arial" panose="020B0604020202020204" pitchFamily="34" charset="0"/>
              </a:rPr>
              <a:t>nrho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kev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hloov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tshuaj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txua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hom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rau</a:t>
            </a:r>
            <a:r>
              <a:rPr lang="en-US" sz="1400" dirty="0">
                <a:cs typeface="Arial" panose="020B0604020202020204" pitchFamily="34" charset="0"/>
              </a:rPr>
              <a:t> koj </a:t>
            </a:r>
            <a:r>
              <a:rPr lang="en-US" sz="1400" dirty="0" err="1">
                <a:cs typeface="Arial" panose="020B0604020202020204" pitchFamily="34" charset="0"/>
              </a:rPr>
              <a:t>pab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neeg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kho</a:t>
            </a:r>
            <a:r>
              <a:rPr lang="en-US" sz="1400" dirty="0">
                <a:cs typeface="Arial" panose="020B0604020202020204" pitchFamily="34" charset="0"/>
              </a:rPr>
              <a:t> mob.</a:t>
            </a: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14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cs typeface="Arial" panose="020B0604020202020204" pitchFamily="34" charset="0"/>
              </a:rPr>
              <a:t>Nug</a:t>
            </a:r>
            <a:r>
              <a:rPr lang="en-US" sz="1400" dirty="0">
                <a:cs typeface="Arial" panose="020B0604020202020204" pitchFamily="34" charset="0"/>
              </a:rPr>
              <a:t> koj </a:t>
            </a:r>
            <a:r>
              <a:rPr lang="en-US" sz="1400" dirty="0" err="1">
                <a:cs typeface="Arial" panose="020B0604020202020204" pitchFamily="34" charset="0"/>
              </a:rPr>
              <a:t>tus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kws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kho</a:t>
            </a:r>
            <a:r>
              <a:rPr lang="en-US" sz="1400" dirty="0">
                <a:cs typeface="Arial" panose="020B0604020202020204" pitchFamily="34" charset="0"/>
              </a:rPr>
              <a:t> mob </a:t>
            </a:r>
            <a:r>
              <a:rPr lang="en-US" sz="1400" dirty="0" err="1">
                <a:cs typeface="Arial" panose="020B0604020202020204" pitchFamily="34" charset="0"/>
              </a:rPr>
              <a:t>kom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muab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tswv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yim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pab</a:t>
            </a:r>
            <a:r>
              <a:rPr lang="en-US" sz="1400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86E1F-BBB1-48C8-A700-FD2F8A8B77BB}"/>
              </a:ext>
            </a:extLst>
          </p:cNvPr>
          <p:cNvSpPr txBox="1"/>
          <p:nvPr/>
        </p:nvSpPr>
        <p:spPr>
          <a:xfrm>
            <a:off x="5303522" y="278690"/>
            <a:ext cx="20659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3"/>
                </a:solidFill>
              </a:rPr>
              <a:t>Xwm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txheej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tshwj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xeeb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3FD13-3D44-4C36-A6E5-C8123230C794}"/>
              </a:ext>
            </a:extLst>
          </p:cNvPr>
          <p:cNvSpPr txBox="1"/>
          <p:nvPr/>
        </p:nvSpPr>
        <p:spPr>
          <a:xfrm>
            <a:off x="53341" y="9172048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207CB-9BF4-4FBA-AE54-1FE217FF4AFB}"/>
              </a:ext>
            </a:extLst>
          </p:cNvPr>
          <p:cNvSpPr txBox="1"/>
          <p:nvPr/>
        </p:nvSpPr>
        <p:spPr>
          <a:xfrm>
            <a:off x="5359945" y="324857"/>
            <a:ext cx="19133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srgbClr val="FF0000"/>
                </a:solidFill>
              </a:rPr>
              <a:t>Xwm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txheej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tshwj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xeeb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9CF1FF7-97DF-46B8-A0DF-273E89667A6D}"/>
              </a:ext>
            </a:extLst>
          </p:cNvPr>
          <p:cNvSpPr txBox="1"/>
          <p:nvPr/>
        </p:nvSpPr>
        <p:spPr>
          <a:xfrm>
            <a:off x="3419351" y="9618628"/>
            <a:ext cx="17953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kaum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44592482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D183A9B851243932252B04B694448" ma:contentTypeVersion="0" ma:contentTypeDescription="Create a new document." ma:contentTypeScope="" ma:versionID="ba6dfc1e02357c697b3b9979acc4ace1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VWVVZ44HN2TW-908280251-30</_dlc_DocId>
    <_dlc_DocIdUrl xmlns="3f57af43-c6c5-4cde-95b0-8e68d12fd188">
      <Url>https://share.davita.com/sites/NS_PatientEducation/_layouts/15/DocIdRedir.aspx?ID=VWVVZ44HN2TW-908280251-30</Url>
      <Description>VWVVZ44HN2TW-908280251-30</Description>
    </_dlc_DocIdUrl>
  </documentManagement>
</p:properties>
</file>

<file path=customXml/itemProps1.xml><?xml version="1.0" encoding="utf-8"?>
<ds:datastoreItem xmlns:ds="http://schemas.openxmlformats.org/officeDocument/2006/customXml" ds:itemID="{DFC5BB26-B19E-4396-92A7-619C8C49BD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B72EBE-A09D-4EAC-B011-FBDFD8DE03E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86CDD7-1522-464A-B39F-90C8315C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7DE909A-B6A6-43F4-943C-8735DC0327F5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f57af43-c6c5-4cde-95b0-8e68d12fd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2914</TotalTime>
  <Words>511</Words>
  <Application>Microsoft Office PowerPoint</Application>
  <PresentationFormat>Custom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251</cp:revision>
  <cp:lastPrinted>2021-03-02T18:38:27Z</cp:lastPrinted>
  <dcterms:created xsi:type="dcterms:W3CDTF">2020-01-10T21:16:46Z</dcterms:created>
  <dcterms:modified xsi:type="dcterms:W3CDTF">2022-11-22T12:58:42Z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0x0101009E4D183A9B851243932252B04B694448</vt:lpwstr>
  </property>
  <property fmtid="{D5CDD505-2E9C-101B-9397-08002B2CF9AE}" pid="3" name="_dlc_DocIdItemGuid">
    <vt:lpwstr>23a5d9ea-35ef-4554-ad76-0c2b32080e8b</vt:lpwstr>
  </property>
</Properties>
</file>