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5"/>
  </p:sldMasterIdLst>
  <p:notesMasterIdLst>
    <p:notesMasterId r:id="rId7"/>
  </p:notesMasterIdLst>
  <p:handoutMasterIdLst>
    <p:handoutMasterId r:id="rId8"/>
  </p:handoutMasterIdLst>
  <p:sldIdLst>
    <p:sldId id="378" r:id="rId6"/>
  </p:sldIdLst>
  <p:sldSz cx="7772400" cy="10058400"/>
  <p:notesSz cx="7010400" cy="92964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73">
          <p15:clr>
            <a:srgbClr val="A4A3A4"/>
          </p15:clr>
        </p15:guide>
        <p15:guide id="2" orient="horz" pos="158">
          <p15:clr>
            <a:srgbClr val="A4A3A4"/>
          </p15:clr>
        </p15:guide>
        <p15:guide id="3" orient="horz" pos="221">
          <p15:clr>
            <a:srgbClr val="A4A3A4"/>
          </p15:clr>
        </p15:guide>
        <p15:guide id="4" pos="159">
          <p15:clr>
            <a:srgbClr val="A4A3A4"/>
          </p15:clr>
        </p15:guide>
        <p15:guide id="5" pos="4737">
          <p15:clr>
            <a:srgbClr val="A4A3A4"/>
          </p15:clr>
        </p15:guide>
        <p15:guide id="6" pos="2469">
          <p15:clr>
            <a:srgbClr val="A4A3A4"/>
          </p15:clr>
        </p15:guide>
        <p15:guide id="7" pos="240">
          <p15:clr>
            <a:srgbClr val="A4A3A4"/>
          </p15:clr>
        </p15:guide>
        <p15:guide id="8" pos="46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000"/>
    <a:srgbClr val="FFA81E"/>
    <a:srgbClr val="FFC100"/>
    <a:srgbClr val="F2F2F2"/>
    <a:srgbClr val="E7F5FF"/>
    <a:srgbClr val="E5F4FF"/>
    <a:srgbClr val="FF00FF"/>
    <a:srgbClr val="000000"/>
    <a:srgbClr val="00366F"/>
    <a:srgbClr val="001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 autoAdjust="0"/>
    <p:restoredTop sz="99247" autoAdjust="0"/>
  </p:normalViewPr>
  <p:slideViewPr>
    <p:cSldViewPr snapToGrid="0">
      <p:cViewPr>
        <p:scale>
          <a:sx n="125" d="100"/>
          <a:sy n="125" d="100"/>
        </p:scale>
        <p:origin x="576" y="-4219"/>
      </p:cViewPr>
      <p:guideLst>
        <p:guide orient="horz" pos="6173"/>
        <p:guide orient="horz" pos="158"/>
        <p:guide orient="horz" pos="221"/>
        <p:guide pos="159"/>
        <p:guide pos="4737"/>
        <p:guide pos="2469"/>
        <p:guide pos="240"/>
        <p:guide pos="46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-3216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40B5E91-7A02-434F-A474-C71FFBD9DAF1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FE6178E-5781-45B7-80C0-BFF01EC048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75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FFE0173-D3C1-4725-9516-BFFF1C910554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0" y="696913"/>
            <a:ext cx="26924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05EB1DE-DEDF-45DE-8900-1A14E27B72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5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EB1DE-DEDF-45DE-8900-1A14E27B72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1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ito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ddito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45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cid:image003.png@01D2CFCA.9D41BC00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 descr="cid:image003.png@01D2CFCA.9D41BC00"/>
          <p:cNvPicPr>
            <a:picLocks noChangeAspect="1" noChangeArrowheads="1"/>
          </p:cNvPicPr>
          <p:nvPr userDrawn="1"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69" y="9542501"/>
            <a:ext cx="7429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3695151" y="9621589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REV Nov’2021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216568" y="9158465"/>
            <a:ext cx="7344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“This document is for informational purposes only and is not a substitute for medical advice or treatment. Consult your physician regarding your specific diagnosis, treatment, diet and health questions.”  </a:t>
            </a:r>
            <a:endParaRPr lang="en-US" altLang="en-US" sz="1200" i="1" dirty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629" y="9620130"/>
            <a:ext cx="3190555" cy="246221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defTabSz="1091568">
              <a:defRPr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itchFamily="18" charset="0"/>
              </a:rPr>
              <a:t>©2017 DaVita Inc. </a:t>
            </a:r>
            <a:endParaRPr lang="en-US" sz="900" b="1" dirty="0">
              <a:solidFill>
                <a:schemeClr val="bg1">
                  <a:lumMod val="65000"/>
                </a:schemeClr>
              </a:solidFill>
              <a:latin typeface="+mn-lt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950" indent="-742950" algn="l" defTabSz="1018824" rtl="0" eaLnBrk="1" latinLnBrk="0" hangingPunct="1">
        <a:spcBef>
          <a:spcPts val="3000"/>
        </a:spcBef>
        <a:buFont typeface="Arial" pitchFamily="34" charset="0"/>
        <a:buChar char="•"/>
        <a:defRPr kumimoji="0" lang="en-US" sz="1200" b="0" i="0" u="none" strike="noStrike" kern="120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Times New Roman" pitchFamily="18" charset="0"/>
          <a:ea typeface="+mn-ea"/>
          <a:cs typeface="Times New Roman" pitchFamily="18" charset="0"/>
        </a:defRPr>
      </a:lvl1pPr>
      <a:lvl2pPr marL="463550" indent="-173038" algn="l" defTabSz="1018824" rtl="0" eaLnBrk="1" latinLnBrk="0" hangingPunct="1">
        <a:spcBef>
          <a:spcPts val="600"/>
        </a:spcBef>
        <a:buFont typeface="Arial" pitchFamily="34" charset="0"/>
        <a:buChar char="•"/>
        <a:defRPr sz="1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6EBE27-EE95-4151-8DEC-900F4CDA6323}"/>
              </a:ext>
            </a:extLst>
          </p:cNvPr>
          <p:cNvSpPr/>
          <p:nvPr/>
        </p:nvSpPr>
        <p:spPr>
          <a:xfrm>
            <a:off x="133617" y="207775"/>
            <a:ext cx="7471357" cy="970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solidFill>
                  <a:schemeClr val="accent1"/>
                </a:solidFill>
                <a:latin typeface="Lato" panose="020F0502020204030203" pitchFamily="34" charset="0"/>
                <a:ea typeface="Lato Medium"/>
                <a:cs typeface="Arial" panose="020B0604020202020204" pitchFamily="34" charset="0"/>
              </a:rPr>
              <a:t>KEV KAWM PAUB TXOG KHOOM NOJ KHOOM HAUS</a:t>
            </a:r>
          </a:p>
          <a:p>
            <a:pPr>
              <a:lnSpc>
                <a:spcPct val="115000"/>
              </a:lnSpc>
            </a:pPr>
            <a:r>
              <a:rPr lang="en-US" sz="3600" b="1" dirty="0" err="1">
                <a:solidFill>
                  <a:schemeClr val="accent4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Cov</a:t>
            </a:r>
            <a:r>
              <a:rPr lang="en-US" sz="3600" b="1" dirty="0">
                <a:solidFill>
                  <a:schemeClr val="accent4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chemeClr val="accent4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Lus</a:t>
            </a:r>
            <a:r>
              <a:rPr lang="en-US" sz="3600" b="1" dirty="0">
                <a:solidFill>
                  <a:schemeClr val="accent4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chemeClr val="accent4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Qhia</a:t>
            </a:r>
            <a:r>
              <a:rPr lang="en-US" sz="3600" b="1" dirty="0">
                <a:solidFill>
                  <a:schemeClr val="accent4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chemeClr val="accent4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Hnub</a:t>
            </a:r>
            <a:r>
              <a:rPr lang="en-US" sz="3600" b="1" dirty="0">
                <a:solidFill>
                  <a:schemeClr val="accent4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 So</a:t>
            </a:r>
            <a:endParaRPr lang="en-US" sz="3600" dirty="0">
              <a:solidFill>
                <a:schemeClr val="accent4"/>
              </a:solidFill>
              <a:ea typeface="Lato Medium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2BE7D-9B83-4339-A8C8-29796838F8E4}"/>
              </a:ext>
            </a:extLst>
          </p:cNvPr>
          <p:cNvSpPr txBox="1"/>
          <p:nvPr/>
        </p:nvSpPr>
        <p:spPr>
          <a:xfrm>
            <a:off x="133617" y="1220360"/>
            <a:ext cx="7321685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Hnub</a:t>
            </a:r>
            <a:r>
              <a:rPr lang="en-US" sz="1600" dirty="0"/>
              <a:t> so </a:t>
            </a:r>
            <a:r>
              <a:rPr lang="en-US" sz="1600" dirty="0" err="1"/>
              <a:t>yog</a:t>
            </a:r>
            <a:r>
              <a:rPr lang="en-US" sz="1600" dirty="0"/>
              <a:t> </a:t>
            </a:r>
            <a:r>
              <a:rPr lang="en-US" sz="1600" dirty="0" err="1"/>
              <a:t>lub</a:t>
            </a:r>
            <a:r>
              <a:rPr lang="en-US" sz="1600" dirty="0"/>
              <a:t> </a:t>
            </a:r>
            <a:r>
              <a:rPr lang="en-US" sz="1600" dirty="0" err="1"/>
              <a:t>sij</a:t>
            </a:r>
            <a:r>
              <a:rPr lang="en-US" sz="1600" dirty="0"/>
              <a:t> </a:t>
            </a:r>
            <a:r>
              <a:rPr lang="en-US" sz="1600" dirty="0" err="1"/>
              <a:t>hawm</a:t>
            </a:r>
            <a:r>
              <a:rPr lang="en-US" sz="1600" dirty="0"/>
              <a:t> </a:t>
            </a:r>
            <a:r>
              <a:rPr lang="en-US" sz="1600" dirty="0" err="1"/>
              <a:t>tsis</a:t>
            </a:r>
            <a:r>
              <a:rPr lang="en-US" sz="1600" dirty="0"/>
              <a:t> </a:t>
            </a:r>
            <a:r>
              <a:rPr lang="en-US" sz="1600" dirty="0" err="1"/>
              <a:t>khoom</a:t>
            </a:r>
            <a:r>
              <a:rPr lang="en-US" sz="1600" dirty="0"/>
              <a:t>, tab sis </a:t>
            </a:r>
            <a:r>
              <a:rPr lang="en-US" sz="1600" dirty="0" err="1"/>
              <a:t>nrog</a:t>
            </a:r>
            <a:r>
              <a:rPr lang="en-US" sz="1600" dirty="0"/>
              <a:t> </a:t>
            </a:r>
            <a:r>
              <a:rPr lang="en-US" sz="1600" dirty="0" err="1"/>
              <a:t>kev</a:t>
            </a:r>
            <a:r>
              <a:rPr lang="en-US" sz="1600" dirty="0"/>
              <a:t> </a:t>
            </a:r>
            <a:r>
              <a:rPr lang="en-US" sz="1600" dirty="0" err="1"/>
              <a:t>npaj</a:t>
            </a:r>
            <a:r>
              <a:rPr lang="en-US" sz="1600" dirty="0"/>
              <a:t> </a:t>
            </a:r>
            <a:r>
              <a:rPr lang="en-US" sz="1600" dirty="0" err="1"/>
              <a:t>ceev</a:t>
            </a:r>
            <a:r>
              <a:rPr lang="en-US" sz="1600" dirty="0"/>
              <a:t> </a:t>
            </a:r>
            <a:r>
              <a:rPr lang="en-US" sz="1600" dirty="0" err="1"/>
              <a:t>faj</a:t>
            </a:r>
            <a:r>
              <a:rPr lang="en-US" sz="1600" dirty="0"/>
              <a:t>, Koj </a:t>
            </a:r>
            <a:r>
              <a:rPr lang="en-US" sz="1600" dirty="0" err="1"/>
              <a:t>tuaj</a:t>
            </a:r>
            <a:r>
              <a:rPr lang="en-US" sz="1600" dirty="0"/>
              <a:t> </a:t>
            </a:r>
            <a:r>
              <a:rPr lang="en-US" sz="1600" dirty="0" err="1"/>
              <a:t>yeem</a:t>
            </a:r>
            <a:r>
              <a:rPr lang="en-US" sz="1600" dirty="0"/>
              <a:t> </a:t>
            </a:r>
            <a:r>
              <a:rPr lang="en-US" sz="1600" dirty="0" err="1"/>
              <a:t>saib</a:t>
            </a:r>
            <a:r>
              <a:rPr lang="en-US" sz="1600" dirty="0"/>
              <a:t> </a:t>
            </a:r>
            <a:r>
              <a:rPr lang="en-US" sz="1600" dirty="0" err="1"/>
              <a:t>xyuas</a:t>
            </a:r>
            <a:r>
              <a:rPr lang="en-US" sz="1600" dirty="0"/>
              <a:t> koj </a:t>
            </a:r>
            <a:r>
              <a:rPr lang="en-US" sz="1600" dirty="0" err="1"/>
              <a:t>tus</a:t>
            </a:r>
            <a:r>
              <a:rPr lang="en-US" sz="1600" dirty="0"/>
              <a:t> </a:t>
            </a:r>
            <a:r>
              <a:rPr lang="en-US" sz="1600" dirty="0" err="1"/>
              <a:t>kheej</a:t>
            </a:r>
            <a:r>
              <a:rPr lang="en-US" sz="1600" dirty="0"/>
              <a:t> </a:t>
            </a:r>
            <a:r>
              <a:rPr lang="en-US" sz="1600" dirty="0" err="1"/>
              <a:t>thaum</a:t>
            </a:r>
            <a:r>
              <a:rPr lang="en-US" sz="1600" dirty="0"/>
              <a:t> </a:t>
            </a:r>
            <a:r>
              <a:rPr lang="en-US" sz="1600" dirty="0" err="1"/>
              <a:t>txaus</a:t>
            </a:r>
            <a:r>
              <a:rPr lang="en-US" sz="1600" dirty="0"/>
              <a:t> </a:t>
            </a:r>
            <a:r>
              <a:rPr lang="en-US" sz="1600" dirty="0" err="1"/>
              <a:t>siab</a:t>
            </a:r>
            <a:r>
              <a:rPr lang="en-US" sz="1600" dirty="0"/>
              <a:t> </a:t>
            </a:r>
            <a:r>
              <a:rPr lang="en-US" sz="1600" dirty="0" err="1"/>
              <a:t>rau</a:t>
            </a:r>
            <a:r>
              <a:rPr lang="en-US" sz="1600" dirty="0"/>
              <a:t> </a:t>
            </a:r>
            <a:r>
              <a:rPr lang="en-US" sz="1600" dirty="0" err="1"/>
              <a:t>lub</a:t>
            </a:r>
            <a:r>
              <a:rPr lang="en-US" sz="1600" dirty="0"/>
              <a:t> </a:t>
            </a:r>
            <a:r>
              <a:rPr lang="en-US" sz="1600" dirty="0" err="1"/>
              <a:t>koob</a:t>
            </a:r>
            <a:r>
              <a:rPr lang="en-US" sz="1600" dirty="0"/>
              <a:t> </a:t>
            </a:r>
            <a:r>
              <a:rPr lang="en-US" sz="1600" dirty="0" err="1"/>
              <a:t>tsheej</a:t>
            </a:r>
            <a:r>
              <a:rPr lang="en-US" sz="1600" dirty="0"/>
              <a:t>. Nov </a:t>
            </a:r>
            <a:r>
              <a:rPr lang="en-US" sz="1600" dirty="0" err="1"/>
              <a:t>yog</a:t>
            </a:r>
            <a:r>
              <a:rPr lang="en-US" sz="1600" dirty="0"/>
              <a:t> </a:t>
            </a:r>
            <a:r>
              <a:rPr lang="en-US" sz="1600" dirty="0" err="1"/>
              <a:t>qee</a:t>
            </a:r>
            <a:r>
              <a:rPr lang="en-US" sz="1600" dirty="0"/>
              <a:t> </a:t>
            </a:r>
            <a:r>
              <a:rPr lang="en-US" sz="1600" dirty="0" err="1"/>
              <a:t>cov</a:t>
            </a:r>
            <a:r>
              <a:rPr lang="en-US" sz="1600" dirty="0"/>
              <a:t> </a:t>
            </a:r>
            <a:r>
              <a:rPr lang="en-US" sz="1600" dirty="0" err="1"/>
              <a:t>lus</a:t>
            </a:r>
            <a:r>
              <a:rPr lang="en-US" sz="1600" dirty="0"/>
              <a:t> </a:t>
            </a:r>
            <a:r>
              <a:rPr lang="en-US" sz="1600" dirty="0" err="1"/>
              <a:t>qhia</a:t>
            </a:r>
            <a:r>
              <a:rPr lang="en-US" sz="1600" dirty="0"/>
              <a:t> los xav </a:t>
            </a:r>
            <a:r>
              <a:rPr lang="en-US" sz="1600" dirty="0" err="1"/>
              <a:t>txog</a:t>
            </a:r>
            <a:r>
              <a:rPr lang="en-US" sz="1600" dirty="0"/>
              <a:t> </a:t>
            </a:r>
            <a:r>
              <a:rPr lang="en-US" sz="1600" dirty="0" err="1"/>
              <a:t>kev</a:t>
            </a:r>
            <a:r>
              <a:rPr lang="en-US" sz="1600" dirty="0"/>
              <a:t> </a:t>
            </a:r>
            <a:r>
              <a:rPr lang="en-US" sz="1600" dirty="0" err="1"/>
              <a:t>nyob</a:t>
            </a:r>
            <a:r>
              <a:rPr lang="en-US" sz="1600" dirty="0"/>
              <a:t> </a:t>
            </a:r>
            <a:r>
              <a:rPr lang="en-US" sz="1600" dirty="0" err="1"/>
              <a:t>rau</a:t>
            </a:r>
            <a:r>
              <a:rPr lang="en-US" sz="1600" dirty="0"/>
              <a:t> </a:t>
            </a:r>
            <a:r>
              <a:rPr lang="en-US" sz="1600" dirty="0" err="1"/>
              <a:t>hnub</a:t>
            </a:r>
            <a:r>
              <a:rPr lang="en-US" sz="1600" dirty="0"/>
              <a:t> so: </a:t>
            </a:r>
          </a:p>
          <a:p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err="1"/>
              <a:t>Ua</a:t>
            </a:r>
            <a:r>
              <a:rPr lang="en-US" sz="1600" dirty="0"/>
              <a:t> </a:t>
            </a:r>
            <a:r>
              <a:rPr lang="en-US" sz="1600" dirty="0" err="1"/>
              <a:t>txhua</a:t>
            </a:r>
            <a:r>
              <a:rPr lang="en-US" sz="1600" dirty="0"/>
              <a:t> yam </a:t>
            </a:r>
            <a:r>
              <a:rPr lang="en-US" sz="1600" dirty="0" err="1"/>
              <a:t>kev</a:t>
            </a:r>
            <a:r>
              <a:rPr lang="en-US" sz="1600" dirty="0"/>
              <a:t> </a:t>
            </a:r>
            <a:r>
              <a:rPr lang="en-US" sz="1600" dirty="0" err="1"/>
              <a:t>kho</a:t>
            </a:r>
            <a:r>
              <a:rPr lang="en-US" sz="1600" dirty="0"/>
              <a:t> mob </a:t>
            </a:r>
            <a:r>
              <a:rPr lang="en-US" sz="1600" dirty="0" err="1"/>
              <a:t>raws</a:t>
            </a:r>
            <a:r>
              <a:rPr lang="en-US" sz="1600" dirty="0"/>
              <a:t> </a:t>
            </a:r>
            <a:r>
              <a:rPr lang="en-US" sz="1600" dirty="0" err="1"/>
              <a:t>lis</a:t>
            </a:r>
            <a:r>
              <a:rPr lang="en-US" sz="1600" dirty="0"/>
              <a:t> teem </a:t>
            </a:r>
            <a:r>
              <a:rPr lang="en-US" sz="1600" dirty="0" err="1"/>
              <a:t>tseg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err="1"/>
              <a:t>Nug</a:t>
            </a:r>
            <a:r>
              <a:rPr lang="en-US" sz="1600" dirty="0"/>
              <a:t> </a:t>
            </a:r>
            <a:r>
              <a:rPr lang="en-US" sz="1600" dirty="0" err="1"/>
              <a:t>ua</a:t>
            </a:r>
            <a:r>
              <a:rPr lang="en-US" sz="1600" dirty="0"/>
              <a:t> </a:t>
            </a:r>
            <a:r>
              <a:rPr lang="en-US" sz="1600" dirty="0" err="1"/>
              <a:t>ntej</a:t>
            </a:r>
            <a:r>
              <a:rPr lang="en-US" sz="1600" dirty="0"/>
              <a:t> </a:t>
            </a:r>
            <a:r>
              <a:rPr lang="en-US" sz="1600" dirty="0" err="1"/>
              <a:t>rau</a:t>
            </a:r>
            <a:r>
              <a:rPr lang="en-US" sz="1600" dirty="0"/>
              <a:t> </a:t>
            </a:r>
            <a:r>
              <a:rPr lang="en-US" sz="1600" dirty="0" err="1"/>
              <a:t>kev</a:t>
            </a:r>
            <a:r>
              <a:rPr lang="en-US" sz="1600" dirty="0"/>
              <a:t> </a:t>
            </a:r>
            <a:r>
              <a:rPr lang="en-US" sz="1600" dirty="0" err="1"/>
              <a:t>hloov</a:t>
            </a:r>
            <a:r>
              <a:rPr lang="en-US" sz="1600" dirty="0"/>
              <a:t> </a:t>
            </a:r>
            <a:r>
              <a:rPr lang="en-US" sz="1600" dirty="0" err="1"/>
              <a:t>pauv</a:t>
            </a:r>
            <a:r>
              <a:rPr lang="en-US" sz="1600" dirty="0"/>
              <a:t> </a:t>
            </a:r>
            <a:r>
              <a:rPr lang="en-US" sz="1600" dirty="0" err="1"/>
              <a:t>uas</a:t>
            </a:r>
            <a:r>
              <a:rPr lang="en-US" sz="1600" dirty="0"/>
              <a:t> </a:t>
            </a:r>
            <a:r>
              <a:rPr lang="en-US" sz="1600" dirty="0" err="1"/>
              <a:t>tsim</a:t>
            </a:r>
            <a:r>
              <a:rPr lang="en-US" sz="1600" dirty="0"/>
              <a:t> </a:t>
            </a:r>
            <a:r>
              <a:rPr lang="en-US" sz="1600" dirty="0" err="1"/>
              <a:t>nyog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err="1"/>
              <a:t>Ua</a:t>
            </a:r>
            <a:r>
              <a:rPr lang="en-US" sz="1600" dirty="0"/>
              <a:t> </a:t>
            </a:r>
            <a:r>
              <a:rPr lang="en-US" sz="1600" dirty="0" err="1"/>
              <a:t>tiav</a:t>
            </a:r>
            <a:r>
              <a:rPr lang="en-US" sz="1600" dirty="0"/>
              <a:t> </a:t>
            </a:r>
            <a:r>
              <a:rPr lang="en-US" sz="1600" dirty="0" err="1"/>
              <a:t>lub</a:t>
            </a:r>
            <a:r>
              <a:rPr lang="en-US" sz="1600" dirty="0"/>
              <a:t> </a:t>
            </a:r>
            <a:r>
              <a:rPr lang="en-US" sz="1600" dirty="0" err="1"/>
              <a:t>sij</a:t>
            </a:r>
            <a:r>
              <a:rPr lang="en-US" sz="1600" dirty="0"/>
              <a:t> </a:t>
            </a:r>
            <a:r>
              <a:rPr lang="en-US" sz="1600" dirty="0" err="1"/>
              <a:t>hawm</a:t>
            </a:r>
            <a:r>
              <a:rPr lang="en-US" sz="1600" dirty="0"/>
              <a:t> </a:t>
            </a:r>
            <a:r>
              <a:rPr lang="en-US" sz="1600" dirty="0" err="1"/>
              <a:t>kho</a:t>
            </a:r>
            <a:r>
              <a:rPr lang="en-US" sz="1600" dirty="0"/>
              <a:t> mob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err="1"/>
              <a:t>Paub</a:t>
            </a:r>
            <a:r>
              <a:rPr lang="en-US" sz="1600" dirty="0"/>
              <a:t> </a:t>
            </a:r>
            <a:r>
              <a:rPr lang="en-US" sz="1600" dirty="0" err="1"/>
              <a:t>meej</a:t>
            </a:r>
            <a:r>
              <a:rPr lang="en-US" sz="1600" dirty="0"/>
              <a:t> </a:t>
            </a:r>
            <a:r>
              <a:rPr lang="en-US" sz="1600" dirty="0" err="1"/>
              <a:t>kev</a:t>
            </a:r>
            <a:r>
              <a:rPr lang="en-US" sz="1600" dirty="0"/>
              <a:t> </a:t>
            </a:r>
            <a:r>
              <a:rPr lang="en-US" sz="1600" dirty="0" err="1"/>
              <a:t>thauj</a:t>
            </a:r>
            <a:r>
              <a:rPr lang="en-US" sz="1600" dirty="0"/>
              <a:t> </a:t>
            </a:r>
            <a:r>
              <a:rPr lang="en-US" sz="1600" dirty="0" err="1"/>
              <a:t>mus</a:t>
            </a:r>
            <a:r>
              <a:rPr lang="en-US" sz="1600" dirty="0"/>
              <a:t> los </a:t>
            </a:r>
            <a:r>
              <a:rPr lang="en-US" sz="1600" dirty="0" err="1"/>
              <a:t>ntawm</a:t>
            </a:r>
            <a:r>
              <a:rPr lang="en-US" sz="1600" dirty="0"/>
              <a:t> </a:t>
            </a:r>
            <a:r>
              <a:rPr lang="en-US" sz="1600" dirty="0" err="1"/>
              <a:t>kev</a:t>
            </a:r>
            <a:r>
              <a:rPr lang="en-US" sz="1600" dirty="0"/>
              <a:t> </a:t>
            </a:r>
            <a:r>
              <a:rPr lang="en-US" sz="1600" dirty="0" err="1"/>
              <a:t>kho</a:t>
            </a:r>
            <a:r>
              <a:rPr lang="en-US" sz="1600" dirty="0"/>
              <a:t> mob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err="1"/>
              <a:t>Npaj</a:t>
            </a:r>
            <a:r>
              <a:rPr lang="en-US" sz="1600" dirty="0"/>
              <a:t> </a:t>
            </a:r>
            <a:r>
              <a:rPr lang="en-US" sz="1600" dirty="0" err="1"/>
              <a:t>ua</a:t>
            </a:r>
            <a:r>
              <a:rPr lang="en-US" sz="1600" dirty="0"/>
              <a:t> </a:t>
            </a:r>
            <a:r>
              <a:rPr lang="en-US" sz="1600" dirty="0" err="1"/>
              <a:t>ntej</a:t>
            </a:r>
            <a:r>
              <a:rPr lang="en-US" sz="1600" dirty="0"/>
              <a:t> </a:t>
            </a:r>
            <a:r>
              <a:rPr lang="en-US" sz="1600" dirty="0" err="1"/>
              <a:t>mus</a:t>
            </a:r>
            <a:r>
              <a:rPr lang="en-US" sz="1600" dirty="0"/>
              <a:t> </a:t>
            </a:r>
            <a:r>
              <a:rPr lang="en-US" sz="1600" dirty="0" err="1"/>
              <a:t>koom</a:t>
            </a:r>
            <a:r>
              <a:rPr lang="en-US" sz="1600" dirty="0"/>
              <a:t> </a:t>
            </a:r>
            <a:r>
              <a:rPr lang="en-US" sz="1600" dirty="0" err="1"/>
              <a:t>lub</a:t>
            </a:r>
            <a:r>
              <a:rPr lang="en-US" sz="1600" dirty="0"/>
              <a:t> </a:t>
            </a:r>
            <a:r>
              <a:rPr lang="en-US" sz="1600" dirty="0" err="1"/>
              <a:t>koom</a:t>
            </a:r>
            <a:r>
              <a:rPr lang="en-US" sz="1600" dirty="0"/>
              <a:t> </a:t>
            </a:r>
            <a:r>
              <a:rPr lang="en-US" sz="1600" dirty="0" err="1"/>
              <a:t>txoos</a:t>
            </a:r>
            <a:r>
              <a:rPr lang="en-US" sz="1600" dirty="0"/>
              <a:t> </a:t>
            </a:r>
            <a:r>
              <a:rPr lang="en-US" sz="1600" dirty="0" err="1"/>
              <a:t>hnub</a:t>
            </a:r>
            <a:r>
              <a:rPr lang="en-US" sz="1600" dirty="0"/>
              <a:t> so:</a:t>
            </a:r>
          </a:p>
          <a:p>
            <a:pPr marL="7951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Tshawb</a:t>
            </a:r>
            <a:r>
              <a:rPr lang="en-US" sz="1600" dirty="0"/>
              <a:t> </a:t>
            </a:r>
            <a:r>
              <a:rPr lang="en-US" sz="1600" dirty="0" err="1"/>
              <a:t>xyuas</a:t>
            </a:r>
            <a:r>
              <a:rPr lang="en-US" sz="1600" dirty="0"/>
              <a:t> </a:t>
            </a:r>
            <a:r>
              <a:rPr lang="en-US" sz="1600" dirty="0" err="1"/>
              <a:t>nrog</a:t>
            </a:r>
            <a:r>
              <a:rPr lang="en-US" sz="1600" dirty="0"/>
              <a:t> </a:t>
            </a:r>
            <a:r>
              <a:rPr lang="en-US" sz="1600" dirty="0" err="1"/>
              <a:t>tus</a:t>
            </a:r>
            <a:r>
              <a:rPr lang="en-US" sz="1600" dirty="0"/>
              <a:t> </a:t>
            </a:r>
            <a:r>
              <a:rPr lang="en-US" sz="1600" dirty="0" err="1"/>
              <a:t>tswv</a:t>
            </a:r>
            <a:r>
              <a:rPr lang="en-US" sz="1600" dirty="0"/>
              <a:t> </a:t>
            </a:r>
            <a:r>
              <a:rPr lang="en-US" sz="1600" dirty="0" err="1"/>
              <a:t>tsev</a:t>
            </a:r>
            <a:r>
              <a:rPr lang="en-US" sz="1600" dirty="0"/>
              <a:t> </a:t>
            </a:r>
            <a:r>
              <a:rPr lang="en-US" sz="1600" dirty="0" err="1"/>
              <a:t>saib</a:t>
            </a:r>
            <a:r>
              <a:rPr lang="en-US" sz="1600" dirty="0"/>
              <a:t> </a:t>
            </a:r>
            <a:r>
              <a:rPr lang="en-US" sz="1600" dirty="0" err="1"/>
              <a:t>seb</a:t>
            </a:r>
            <a:r>
              <a:rPr lang="en-US" sz="1600" dirty="0"/>
              <a:t> </a:t>
            </a:r>
            <a:r>
              <a:rPr lang="en-US" sz="1600" dirty="0" err="1"/>
              <a:t>yuav</a:t>
            </a:r>
            <a:r>
              <a:rPr lang="en-US" sz="1600" dirty="0"/>
              <a:t> </a:t>
            </a:r>
            <a:r>
              <a:rPr lang="en-US" sz="1600" dirty="0" err="1"/>
              <a:t>muab</a:t>
            </a:r>
            <a:r>
              <a:rPr lang="en-US" sz="1600" dirty="0"/>
              <a:t> dab </a:t>
            </a:r>
            <a:r>
              <a:rPr lang="en-US" sz="1600" dirty="0" err="1"/>
              <a:t>tsi</a:t>
            </a:r>
            <a:endParaRPr lang="en-US" sz="1600" dirty="0"/>
          </a:p>
          <a:p>
            <a:pPr marL="7951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Noj</a:t>
            </a:r>
            <a:r>
              <a:rPr lang="en-US" sz="1600" dirty="0"/>
              <a:t> </a:t>
            </a:r>
            <a:r>
              <a:rPr lang="en-US" sz="1600" dirty="0" err="1"/>
              <a:t>cov</a:t>
            </a:r>
            <a:r>
              <a:rPr lang="en-US" sz="1600" dirty="0"/>
              <a:t> </a:t>
            </a:r>
            <a:r>
              <a:rPr lang="en-US" sz="1600" dirty="0" err="1"/>
              <a:t>khoom</a:t>
            </a:r>
            <a:r>
              <a:rPr lang="en-US" sz="1600" dirty="0"/>
              <a:t> zoo </a:t>
            </a:r>
            <a:r>
              <a:rPr lang="en-US" sz="1600" dirty="0" err="1"/>
              <a:t>rau</a:t>
            </a:r>
            <a:r>
              <a:rPr lang="en-US" sz="1600" dirty="0"/>
              <a:t> </a:t>
            </a:r>
            <a:r>
              <a:rPr lang="en-US" sz="1600" dirty="0" err="1"/>
              <a:t>raum</a:t>
            </a:r>
            <a:endParaRPr lang="en-US" sz="1600" dirty="0"/>
          </a:p>
          <a:p>
            <a:pPr marL="7951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Xav </a:t>
            </a:r>
            <a:r>
              <a:rPr lang="en-US" sz="1600" dirty="0" err="1"/>
              <a:t>txog</a:t>
            </a:r>
            <a:r>
              <a:rPr lang="en-US" sz="1600" dirty="0"/>
              <a:t> </a:t>
            </a:r>
            <a:r>
              <a:rPr lang="en-US" sz="1600" dirty="0" err="1"/>
              <a:t>daim</a:t>
            </a:r>
            <a:r>
              <a:rPr lang="en-US" sz="1600" dirty="0"/>
              <a:t> </a:t>
            </a:r>
            <a:r>
              <a:rPr lang="en-US" sz="1600" dirty="0" err="1"/>
              <a:t>ntawv</a:t>
            </a:r>
            <a:r>
              <a:rPr lang="en-US" sz="1600" dirty="0"/>
              <a:t> </a:t>
            </a:r>
            <a:r>
              <a:rPr lang="en-US" sz="1600" dirty="0" err="1"/>
              <a:t>qhia</a:t>
            </a:r>
            <a:r>
              <a:rPr lang="en-US" sz="1600" dirty="0"/>
              <a:t> los </a:t>
            </a:r>
            <a:r>
              <a:rPr lang="en-US" sz="1600" dirty="0" err="1"/>
              <a:t>ntawm</a:t>
            </a:r>
            <a:r>
              <a:rPr lang="en-US" sz="1600" dirty="0"/>
              <a:t> davita.com.</a:t>
            </a:r>
          </a:p>
          <a:p>
            <a:pPr marL="7951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Txwv</a:t>
            </a:r>
            <a:r>
              <a:rPr lang="en-US" sz="1600" dirty="0"/>
              <a:t> </a:t>
            </a:r>
            <a:r>
              <a:rPr lang="en-US" sz="1600" dirty="0" err="1"/>
              <a:t>cov</a:t>
            </a:r>
            <a:r>
              <a:rPr lang="en-US" sz="1600" dirty="0"/>
              <a:t> </a:t>
            </a:r>
            <a:r>
              <a:rPr lang="en-US" sz="1600" dirty="0" err="1"/>
              <a:t>kua</a:t>
            </a:r>
            <a:r>
              <a:rPr lang="en-US" sz="1600" dirty="0"/>
              <a:t> </a:t>
            </a:r>
            <a:r>
              <a:rPr lang="en-US" sz="1600" dirty="0" err="1"/>
              <a:t>dej</a:t>
            </a:r>
            <a:r>
              <a:rPr lang="en-US" sz="1600" dirty="0"/>
              <a:t> </a:t>
            </a:r>
            <a:r>
              <a:rPr lang="en-US" sz="1600" dirty="0" err="1"/>
              <a:t>txhua</a:t>
            </a:r>
            <a:r>
              <a:rPr lang="en-US" sz="1600" dirty="0"/>
              <a:t> </a:t>
            </a:r>
            <a:r>
              <a:rPr lang="en-US" sz="1600" dirty="0" err="1"/>
              <a:t>hnub</a:t>
            </a:r>
            <a:r>
              <a:rPr lang="en-US" sz="1600" dirty="0"/>
              <a:t> </a:t>
            </a:r>
            <a:r>
              <a:rPr lang="en-US" sz="1600" dirty="0" err="1"/>
              <a:t>kom</a:t>
            </a:r>
            <a:r>
              <a:rPr lang="en-US" sz="1600" dirty="0"/>
              <a:t> </a:t>
            </a:r>
            <a:r>
              <a:rPr lang="en-US" sz="1600" dirty="0" err="1"/>
              <a:t>txaus</a:t>
            </a:r>
            <a:r>
              <a:rPr lang="en-US" sz="1600" dirty="0"/>
              <a:t> </a:t>
            </a:r>
            <a:r>
              <a:rPr lang="en-US" sz="1600" dirty="0" err="1"/>
              <a:t>siab</a:t>
            </a:r>
            <a:r>
              <a:rPr lang="en-US" sz="1600" dirty="0"/>
              <a:t> </a:t>
            </a:r>
            <a:r>
              <a:rPr lang="en-US" sz="1600" dirty="0" err="1"/>
              <a:t>haus</a:t>
            </a:r>
            <a:r>
              <a:rPr lang="en-US" sz="1600" dirty="0"/>
              <a:t> </a:t>
            </a:r>
            <a:r>
              <a:rPr lang="en-US" sz="1600" dirty="0" err="1"/>
              <a:t>dej</a:t>
            </a:r>
            <a:r>
              <a:rPr lang="en-US" sz="1600" dirty="0"/>
              <a:t> </a:t>
            </a:r>
            <a:r>
              <a:rPr lang="en-US" sz="1600" dirty="0" err="1"/>
              <a:t>haus</a:t>
            </a:r>
            <a:r>
              <a:rPr lang="en-US" sz="1600" dirty="0"/>
              <a:t> </a:t>
            </a:r>
            <a:r>
              <a:rPr lang="en-US" sz="1600" dirty="0" err="1"/>
              <a:t>ntxiv</a:t>
            </a:r>
            <a:r>
              <a:rPr lang="en-US" sz="1600" dirty="0"/>
              <a:t> </a:t>
            </a:r>
            <a:r>
              <a:rPr lang="en-US" sz="1600" dirty="0" err="1"/>
              <a:t>ntawm</a:t>
            </a:r>
            <a:r>
              <a:rPr lang="en-US" sz="1600" dirty="0"/>
              <a:t> </a:t>
            </a:r>
            <a:r>
              <a:rPr lang="en-US" sz="1600" dirty="0" err="1"/>
              <a:t>cov</a:t>
            </a:r>
            <a:r>
              <a:rPr lang="en-US" sz="1600" dirty="0"/>
              <a:t> tog </a:t>
            </a:r>
            <a:r>
              <a:rPr lang="en-US" sz="1600" dirty="0" err="1"/>
              <a:t>neeg</a:t>
            </a:r>
            <a:endParaRPr lang="en-US" sz="1600" dirty="0"/>
          </a:p>
          <a:p>
            <a:pPr marL="7951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Xaiv</a:t>
            </a:r>
            <a:r>
              <a:rPr lang="en-US" sz="1600" dirty="0"/>
              <a:t> </a:t>
            </a:r>
            <a:r>
              <a:rPr lang="en-US" sz="1600" dirty="0" err="1"/>
              <a:t>cov</a:t>
            </a:r>
            <a:r>
              <a:rPr lang="en-US" sz="1600" dirty="0"/>
              <a:t> </a:t>
            </a:r>
            <a:r>
              <a:rPr lang="en-US" sz="1600" dirty="0" err="1"/>
              <a:t>khoom</a:t>
            </a:r>
            <a:r>
              <a:rPr lang="en-US" sz="1600" dirty="0"/>
              <a:t> </a:t>
            </a:r>
            <a:r>
              <a:rPr lang="en-US" sz="1600" dirty="0" err="1"/>
              <a:t>noj</a:t>
            </a:r>
            <a:r>
              <a:rPr lang="en-US" sz="1600" dirty="0"/>
              <a:t> </a:t>
            </a:r>
            <a:r>
              <a:rPr lang="en-US" sz="1600" dirty="0" err="1"/>
              <a:t>txom</a:t>
            </a:r>
            <a:r>
              <a:rPr lang="en-US" sz="1600" dirty="0"/>
              <a:t> </a:t>
            </a:r>
            <a:r>
              <a:rPr lang="en-US" sz="1600" dirty="0" err="1"/>
              <a:t>ncauj</a:t>
            </a:r>
            <a:r>
              <a:rPr lang="en-US" sz="1600" dirty="0"/>
              <a:t> </a:t>
            </a:r>
            <a:r>
              <a:rPr lang="en-US" sz="1600" dirty="0" err="1"/>
              <a:t>uas</a:t>
            </a:r>
            <a:r>
              <a:rPr lang="en-US" sz="1600" dirty="0"/>
              <a:t> </a:t>
            </a:r>
            <a:r>
              <a:rPr lang="en-US" sz="1600" dirty="0" err="1"/>
              <a:t>muaj</a:t>
            </a:r>
            <a:r>
              <a:rPr lang="en-US" sz="1600" dirty="0"/>
              <a:t> sodium </a:t>
            </a:r>
            <a:r>
              <a:rPr lang="en-US" sz="1600" dirty="0" err="1"/>
              <a:t>tsawg</a:t>
            </a:r>
            <a:endParaRPr lang="en-US" sz="1600" dirty="0"/>
          </a:p>
          <a:p>
            <a:pPr marL="7951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Noj</a:t>
            </a:r>
            <a:r>
              <a:rPr lang="en-US" sz="1600" dirty="0"/>
              <a:t> </a:t>
            </a:r>
            <a:r>
              <a:rPr lang="en-US" sz="1600" dirty="0" err="1"/>
              <a:t>khoom</a:t>
            </a:r>
            <a:r>
              <a:rPr lang="en-US" sz="1600" dirty="0"/>
              <a:t> </a:t>
            </a:r>
            <a:r>
              <a:rPr lang="en-US" sz="1600" dirty="0" err="1"/>
              <a:t>muaj</a:t>
            </a:r>
            <a:r>
              <a:rPr lang="en-US" sz="1600" dirty="0"/>
              <a:t> phosphate </a:t>
            </a:r>
            <a:r>
              <a:rPr lang="en-US" sz="1600" dirty="0" err="1"/>
              <a:t>raws</a:t>
            </a:r>
            <a:r>
              <a:rPr lang="en-US" sz="1600" dirty="0"/>
              <a:t> li koj </a:t>
            </a:r>
            <a:r>
              <a:rPr lang="en-US" sz="1600" dirty="0" err="1"/>
              <a:t>tus</a:t>
            </a:r>
            <a:r>
              <a:rPr lang="en-US" sz="1600" dirty="0"/>
              <a:t> </a:t>
            </a:r>
            <a:r>
              <a:rPr lang="en-US" sz="1600" dirty="0" err="1"/>
              <a:t>kws</a:t>
            </a:r>
            <a:r>
              <a:rPr lang="en-US" sz="1600" dirty="0"/>
              <a:t> </a:t>
            </a:r>
            <a:r>
              <a:rPr lang="en-US" sz="1600" dirty="0" err="1"/>
              <a:t>kho</a:t>
            </a:r>
            <a:r>
              <a:rPr lang="en-US" sz="1600" dirty="0"/>
              <a:t> mob nephrologist tau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tseg</a:t>
            </a:r>
            <a:r>
              <a:rPr lang="en-US" sz="1600" dirty="0"/>
              <a:t> </a:t>
            </a:r>
            <a:r>
              <a:rPr lang="en-US" sz="1600" dirty="0" err="1"/>
              <a:t>thaum</a:t>
            </a:r>
            <a:r>
              <a:rPr lang="en-US" sz="1600" dirty="0"/>
              <a:t> </a:t>
            </a:r>
            <a:r>
              <a:rPr lang="en-US" sz="1600" dirty="0" err="1"/>
              <a:t>noj</a:t>
            </a:r>
            <a:r>
              <a:rPr lang="en-US" sz="1600" dirty="0"/>
              <a:t> mov </a:t>
            </a:r>
            <a:r>
              <a:rPr lang="en-US" sz="1600" dirty="0" err="1"/>
              <a:t>hauv</a:t>
            </a:r>
            <a:r>
              <a:rPr lang="en-US" sz="1600" dirty="0"/>
              <a:t> </a:t>
            </a:r>
            <a:r>
              <a:rPr lang="en-US" sz="1600" dirty="0" err="1"/>
              <a:t>cov</a:t>
            </a:r>
            <a:r>
              <a:rPr lang="en-US" sz="1600" dirty="0"/>
              <a:t> </a:t>
            </a:r>
            <a:r>
              <a:rPr lang="en-US" sz="1600" dirty="0" err="1"/>
              <a:t>koom</a:t>
            </a:r>
            <a:r>
              <a:rPr lang="en-US" sz="1600" dirty="0"/>
              <a:t> </a:t>
            </a:r>
            <a:r>
              <a:rPr lang="en-US" sz="1600" dirty="0" err="1"/>
              <a:t>txoos</a:t>
            </a:r>
            <a:endParaRPr lang="en-US" sz="1600" dirty="0"/>
          </a:p>
          <a:p>
            <a:endParaRPr lang="en-US" sz="1600" dirty="0"/>
          </a:p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Muaj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khoom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plig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rau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yus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tus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kheej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los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ntawm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kev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noj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qab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haus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huv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.  </a:t>
            </a:r>
          </a:p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Thov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Koom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Muaj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Hnub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So Zoo!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507" l="1274" r="100000">
                        <a14:foregroundMark x1="47771" y1="13793" x2="47771" y2="13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53193" y="8325043"/>
            <a:ext cx="1232203" cy="796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01025" y="8284295"/>
            <a:ext cx="738378" cy="8373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250" b="100000" l="0" r="98734">
                        <a14:foregroundMark x1="89451" y1="20417" x2="89451" y2="20417"/>
                        <a14:foregroundMark x1="29114" y1="30417" x2="29114" y2="30417"/>
                        <a14:foregroundMark x1="29114" y1="44583" x2="29114" y2="44583"/>
                        <a14:foregroundMark x1="29114" y1="55417" x2="29114" y2="55417"/>
                        <a14:foregroundMark x1="27848" y1="62500" x2="27848" y2="62500"/>
                        <a14:foregroundMark x1="27004" y1="80833" x2="27004" y2="8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7675" y="3307217"/>
            <a:ext cx="846104" cy="8568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24749" y1="27863" x2="24749" y2="27863"/>
                        <a14:foregroundMark x1="84281" y1="11069" x2="84281" y2="110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2197" y="8279790"/>
            <a:ext cx="1012402" cy="8871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E687E4-2575-47AD-ABD0-5A965B5E8A17}"/>
              </a:ext>
            </a:extLst>
          </p:cNvPr>
          <p:cNvSpPr txBox="1"/>
          <p:nvPr/>
        </p:nvSpPr>
        <p:spPr>
          <a:xfrm>
            <a:off x="53341" y="9172048"/>
            <a:ext cx="730194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ntaub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ntawv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no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tsuas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yog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siv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rau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ntaub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ntawv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xov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xwm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xwb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thiab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tsis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yog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qhov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hloov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pauv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rau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lus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qhia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los sis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kho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mob. Sib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tham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txog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koj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qhov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kuaj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mob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tshwj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xeeb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kho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mob,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noj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haus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thiab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lus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nug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txog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noj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qab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haus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huv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1B56383-D030-4538-B982-D020954460F8}"/>
              </a:ext>
            </a:extLst>
          </p:cNvPr>
          <p:cNvSpPr txBox="1"/>
          <p:nvPr/>
        </p:nvSpPr>
        <p:spPr>
          <a:xfrm>
            <a:off x="3253193" y="9594377"/>
            <a:ext cx="19884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REV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lub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kaum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ib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hli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xyoo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3580800485"/>
      </p:ext>
    </p:extLst>
  </p:cSld>
  <p:clrMapOvr>
    <a:masterClrMapping/>
  </p:clrMapOvr>
</p:sld>
</file>

<file path=ppt/theme/theme1.xml><?xml version="1.0" encoding="utf-8"?>
<a:theme xmlns:a="http://schemas.openxmlformats.org/drawingml/2006/main" name="CE_2016_JobAids_v1">
  <a:themeElements>
    <a:clrScheme name="DaVita 2017 Official">
      <a:dk1>
        <a:srgbClr val="000000"/>
      </a:dk1>
      <a:lt1>
        <a:srgbClr val="FFFFFF"/>
      </a:lt1>
      <a:dk2>
        <a:srgbClr val="0069B1"/>
      </a:dk2>
      <a:lt2>
        <a:srgbClr val="FFA81E"/>
      </a:lt2>
      <a:accent1>
        <a:srgbClr val="128093"/>
      </a:accent1>
      <a:accent2>
        <a:srgbClr val="85B20A"/>
      </a:accent2>
      <a:accent3>
        <a:srgbClr val="D20F55"/>
      </a:accent3>
      <a:accent4>
        <a:srgbClr val="9F27AA"/>
      </a:accent4>
      <a:accent5>
        <a:srgbClr val="283764"/>
      </a:accent5>
      <a:accent6>
        <a:srgbClr val="00A8E3"/>
      </a:accent6>
      <a:hlink>
        <a:srgbClr val="D20F55"/>
      </a:hlink>
      <a:folHlink>
        <a:srgbClr val="FFA81E"/>
      </a:folHlink>
    </a:clrScheme>
    <a:fontScheme name="DaVita 2017">
      <a:majorFont>
        <a:latin typeface="Bree Davita"/>
        <a:ea typeface=""/>
        <a:cs typeface=""/>
      </a:majorFont>
      <a:minorFont>
        <a:latin typeface="Lato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50000"/>
          </a:schemeClr>
        </a:solidFill>
        <a:ln>
          <a:noFill/>
        </a:ln>
      </a:spPr>
      <a:bodyPr rtlCol="0" anchor="ctr"/>
      <a:lstStyle>
        <a:defPPr algn="ctr">
          <a:defRPr sz="2800" b="1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8026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VA_2019_Portrait_JobAidTemplate" id="{017F2343-81CE-40F4-BDD6-4C9A0F043BA4}" vid="{9A52B31C-A393-4AD3-91D3-27B9B38386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9ED33DBEBDCE4F8EA2AFF551F72E86" ma:contentTypeVersion="0" ma:contentTypeDescription="Create a new document." ma:contentTypeScope="" ma:versionID="3386fd92b56a4dc70867794d809212f5">
  <xsd:schema xmlns:xsd="http://www.w3.org/2001/XMLSchema" xmlns:xs="http://www.w3.org/2001/XMLSchema" xmlns:p="http://schemas.microsoft.com/office/2006/metadata/properties" xmlns:ns2="3f57af43-c6c5-4cde-95b0-8e68d12fd188" targetNamespace="http://schemas.microsoft.com/office/2006/metadata/properties" ma:root="true" ma:fieldsID="e1e3e81b844715927266a054e4cd4b93" ns2:_="">
    <xsd:import namespace="3f57af43-c6c5-4cde-95b0-8e68d12fd18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57af43-c6c5-4cde-95b0-8e68d12fd18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f57af43-c6c5-4cde-95b0-8e68d12fd188">VWVVZ44HN2TW-85050988-76</_dlc_DocId>
    <_dlc_DocIdUrl xmlns="3f57af43-c6c5-4cde-95b0-8e68d12fd188">
      <Url>https://share.davita.com/sites/NS_PatientEducation/_layouts/15/DocIdRedir.aspx?ID=VWVVZ44HN2TW-85050988-76</Url>
      <Description>VWVVZ44HN2TW-85050988-76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8D3A2B-BF2B-4142-83E8-709DF241E94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C20E1BD-A9E3-4FA2-A404-0A40878B13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57af43-c6c5-4cde-95b0-8e68d12fd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3DDFAC-D134-42CC-89A7-B44C53249936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3f57af43-c6c5-4cde-95b0-8e68d12fd188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7F78D490-9A39-4E5D-A254-EF77DEF62C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DVA_2019_Portrait_JobAidTemplate</Template>
  <TotalTime>1905</TotalTime>
  <Words>277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Bree Davita</vt:lpstr>
      <vt:lpstr>Calibri</vt:lpstr>
      <vt:lpstr>Lato</vt:lpstr>
      <vt:lpstr>Lato Medium</vt:lpstr>
      <vt:lpstr>Times New Roman</vt:lpstr>
      <vt:lpstr>Wingdings</vt:lpstr>
      <vt:lpstr>CE_2016_JobAids_v1</vt:lpstr>
      <vt:lpstr>PowerPoint Presentation</vt:lpstr>
    </vt:vector>
  </TitlesOfParts>
  <Company>DaVita,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Ashtiani</dc:creator>
  <cp:lastModifiedBy>Acer</cp:lastModifiedBy>
  <cp:revision>118</cp:revision>
  <cp:lastPrinted>2020-03-19T14:34:29Z</cp:lastPrinted>
  <dcterms:created xsi:type="dcterms:W3CDTF">2020-01-10T21:16:46Z</dcterms:created>
  <dcterms:modified xsi:type="dcterms:W3CDTF">2022-11-22T13:02:39Z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0x010100FF9ED33DBEBDCE4F8EA2AFF551F72E86</vt:lpwstr>
  </property>
  <property fmtid="{D5CDD505-2E9C-101B-9397-08002B2CF9AE}" pid="3" name="_dlc_DocIdItemGuid">
    <vt:lpwstr>c7dfcced-14e3-43fc-8a1f-5e06535f591f</vt:lpwstr>
  </property>
</Properties>
</file>