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5"/>
  </p:sldMasterIdLst>
  <p:notesMasterIdLst>
    <p:notesMasterId r:id="rId7"/>
  </p:notesMasterIdLst>
  <p:handoutMasterIdLst>
    <p:handoutMasterId r:id="rId8"/>
  </p:handoutMasterIdLst>
  <p:sldIdLst>
    <p:sldId id="368" r:id="rId6"/>
  </p:sldIdLst>
  <p:sldSz cx="7772400" cy="10058400"/>
  <p:notesSz cx="7010400" cy="92964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73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221">
          <p15:clr>
            <a:srgbClr val="A4A3A4"/>
          </p15:clr>
        </p15:guide>
        <p15:guide id="4" pos="159">
          <p15:clr>
            <a:srgbClr val="A4A3A4"/>
          </p15:clr>
        </p15:guide>
        <p15:guide id="5" pos="4737">
          <p15:clr>
            <a:srgbClr val="A4A3A4"/>
          </p15:clr>
        </p15:guide>
        <p15:guide id="6" pos="2469">
          <p15:clr>
            <a:srgbClr val="A4A3A4"/>
          </p15:clr>
        </p15:guide>
        <p15:guide id="7" pos="240">
          <p15:clr>
            <a:srgbClr val="A4A3A4"/>
          </p15:clr>
        </p15:guide>
        <p15:guide id="8" pos="46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6F"/>
    <a:srgbClr val="EE8000"/>
    <a:srgbClr val="FFA81E"/>
    <a:srgbClr val="FFC100"/>
    <a:srgbClr val="F2F2F2"/>
    <a:srgbClr val="E7F5FF"/>
    <a:srgbClr val="E5F4FF"/>
    <a:srgbClr val="FF00FF"/>
    <a:srgbClr val="000000"/>
    <a:srgbClr val="001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99247" autoAdjust="0"/>
  </p:normalViewPr>
  <p:slideViewPr>
    <p:cSldViewPr snapToGrid="0">
      <p:cViewPr>
        <p:scale>
          <a:sx n="75" d="100"/>
          <a:sy n="75" d="100"/>
        </p:scale>
        <p:origin x="1800" y="-1022"/>
      </p:cViewPr>
      <p:guideLst>
        <p:guide orient="horz" pos="6173"/>
        <p:guide orient="horz" pos="158"/>
        <p:guide orient="horz" pos="221"/>
        <p:guide pos="159"/>
        <p:guide pos="4737"/>
        <p:guide pos="2469"/>
        <p:guide pos="240"/>
        <p:guide pos="46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-3216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0B5E91-7A02-434F-A474-C71FFBD9DAF1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E6178E-5781-45B7-80C0-BFF01EC048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75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FFE0173-D3C1-4725-9516-BFFF1C910554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696913"/>
            <a:ext cx="26924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05EB1DE-DEDF-45DE-8900-1A14E27B72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5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EB1DE-DEDF-45DE-8900-1A14E27B72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9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cid:image003.png@01D2CFCA.9D41BC00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cid:image003.png@01D2CFCA.9D41BC00"/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69" y="9542501"/>
            <a:ext cx="7429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3695151" y="9621589"/>
            <a:ext cx="1324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REV February 2022 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216568" y="9158465"/>
            <a:ext cx="7344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“This document is for informational purposes only and is not a substitute for medical advice or treatment. Consult your physician regarding your specific diagnosis, treatment, diet and health questions.”  </a:t>
            </a:r>
            <a:endParaRPr lang="en-US" altLang="en-US" sz="1200" i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629" y="9620130"/>
            <a:ext cx="3190555" cy="246221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defTabSz="1091568"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itchFamily="18" charset="0"/>
              </a:rPr>
              <a:t>©2021 DaVita Inc. </a:t>
            </a:r>
            <a:endParaRPr lang="en-US" sz="900" b="1" dirty="0">
              <a:solidFill>
                <a:schemeClr val="bg1">
                  <a:lumMod val="65000"/>
                </a:schemeClr>
              </a:solidFill>
              <a:latin typeface="+mn-lt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0" indent="-742950" algn="l" defTabSz="1018824" rtl="0" eaLnBrk="1" latinLnBrk="0" hangingPunct="1">
        <a:spcBef>
          <a:spcPts val="3000"/>
        </a:spcBef>
        <a:buFont typeface="Arial" pitchFamily="34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Times New Roman" pitchFamily="18" charset="0"/>
          <a:ea typeface="+mn-ea"/>
          <a:cs typeface="Times New Roman" pitchFamily="18" charset="0"/>
        </a:defRPr>
      </a:lvl1pPr>
      <a:lvl2pPr marL="463550" indent="-173038" algn="l" defTabSz="1018824" rtl="0" eaLnBrk="1" latinLnBrk="0" hangingPunct="1">
        <a:spcBef>
          <a:spcPts val="6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6EBE27-EE95-4151-8DEC-900F4CDA6323}"/>
              </a:ext>
            </a:extLst>
          </p:cNvPr>
          <p:cNvSpPr/>
          <p:nvPr/>
        </p:nvSpPr>
        <p:spPr>
          <a:xfrm>
            <a:off x="133617" y="207775"/>
            <a:ext cx="7471357" cy="868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chemeClr val="accent3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KEV KAWM PAUB TXOG KHOOM NOJ KHOOM HAUS</a:t>
            </a:r>
          </a:p>
          <a:p>
            <a:pPr>
              <a:lnSpc>
                <a:spcPct val="115000"/>
              </a:lnSpc>
            </a:pPr>
            <a:r>
              <a:rPr lang="en-US" sz="3200" b="1" dirty="0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Protein – </a:t>
            </a:r>
            <a:r>
              <a:rPr lang="en-US" sz="3200" b="1" dirty="0" err="1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Ntau</a:t>
            </a:r>
            <a:r>
              <a:rPr lang="en-US" sz="3200" b="1" dirty="0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Npaum</a:t>
            </a:r>
            <a:r>
              <a:rPr lang="en-US" sz="3200" b="1" dirty="0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 Li Cas </a:t>
            </a:r>
            <a:r>
              <a:rPr lang="en-US" sz="3200" b="1" dirty="0" err="1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Thiaj</a:t>
            </a:r>
            <a:r>
              <a:rPr lang="en-US" sz="3200" b="1" dirty="0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Txaus</a:t>
            </a:r>
            <a:r>
              <a:rPr lang="en-US" sz="3200" b="1" dirty="0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accent5"/>
              </a:solidFill>
              <a:ea typeface="Lato Medium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2BE7D-9B83-4339-A8C8-29796838F8E4}"/>
              </a:ext>
            </a:extLst>
          </p:cNvPr>
          <p:cNvSpPr txBox="1"/>
          <p:nvPr/>
        </p:nvSpPr>
        <p:spPr>
          <a:xfrm>
            <a:off x="266980" y="1262165"/>
            <a:ext cx="733799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Thaum</a:t>
            </a:r>
            <a:r>
              <a:rPr lang="en-US" sz="1400" dirty="0"/>
              <a:t> mob </a:t>
            </a:r>
            <a:r>
              <a:rPr lang="en-US" sz="1400" dirty="0" err="1"/>
              <a:t>plab</a:t>
            </a:r>
            <a:r>
              <a:rPr lang="en-US" sz="1400" dirty="0"/>
              <a:t> dim </a:t>
            </a:r>
            <a:r>
              <a:rPr lang="en-US" sz="1400" dirty="0" err="1"/>
              <a:t>quav</a:t>
            </a:r>
            <a:r>
              <a:rPr lang="en-US" sz="1400" dirty="0"/>
              <a:t>, protein </a:t>
            </a:r>
            <a:r>
              <a:rPr lang="en-US" sz="1400" dirty="0" err="1"/>
              <a:t>yuav</a:t>
            </a:r>
            <a:r>
              <a:rPr lang="en-US" sz="1400" dirty="0"/>
              <a:t> </a:t>
            </a:r>
            <a:r>
              <a:rPr lang="en-US" sz="1400" dirty="0" err="1"/>
              <a:t>poob</a:t>
            </a:r>
            <a:r>
              <a:rPr lang="en-US" sz="1400" dirty="0"/>
              <a:t> los </a:t>
            </a:r>
            <a:r>
              <a:rPr lang="en-US" sz="1400" dirty="0" err="1"/>
              <a:t>ntawm</a:t>
            </a:r>
            <a:r>
              <a:rPr lang="en-US" sz="1400" dirty="0"/>
              <a:t> </a:t>
            </a:r>
            <a:r>
              <a:rPr lang="en-US" sz="1400" dirty="0" err="1"/>
              <a:t>cov</a:t>
            </a:r>
            <a:r>
              <a:rPr lang="en-US" sz="1400" dirty="0"/>
              <a:t> </a:t>
            </a:r>
            <a:r>
              <a:rPr lang="en-US" sz="1400" dirty="0" err="1"/>
              <a:t>ntshav</a:t>
            </a:r>
            <a:r>
              <a:rPr lang="en-US" sz="1400" dirty="0"/>
              <a:t>. </a:t>
            </a:r>
            <a:r>
              <a:rPr lang="en-US" sz="1400" dirty="0" err="1"/>
              <a:t>Yog</a:t>
            </a:r>
            <a:r>
              <a:rPr lang="en-US" sz="1400" dirty="0"/>
              <a:t> li </a:t>
            </a:r>
            <a:r>
              <a:rPr lang="en-US" sz="1400" dirty="0" err="1"/>
              <a:t>ntawv</a:t>
            </a:r>
            <a:r>
              <a:rPr lang="en-US" sz="1400" dirty="0"/>
              <a:t>, </a:t>
            </a:r>
            <a:r>
              <a:rPr lang="en-US" sz="1400" dirty="0" err="1"/>
              <a:t>kev</a:t>
            </a:r>
            <a:r>
              <a:rPr lang="en-US" sz="1400" dirty="0"/>
              <a:t> </a:t>
            </a:r>
            <a:r>
              <a:rPr lang="en-US" sz="1400" dirty="0" err="1"/>
              <a:t>noj</a:t>
            </a:r>
            <a:r>
              <a:rPr lang="en-US" sz="1400" dirty="0"/>
              <a:t> </a:t>
            </a:r>
            <a:r>
              <a:rPr lang="en-US" sz="1400" dirty="0" err="1"/>
              <a:t>zaub</a:t>
            </a:r>
            <a:r>
              <a:rPr lang="en-US" sz="1400" dirty="0"/>
              <a:t> mov </a:t>
            </a:r>
            <a:r>
              <a:rPr lang="en-US" sz="1400" dirty="0" err="1"/>
              <a:t>muaj</a:t>
            </a:r>
            <a:r>
              <a:rPr lang="en-US" sz="1400" dirty="0"/>
              <a:t> protein </a:t>
            </a:r>
            <a:r>
              <a:rPr lang="en-US" sz="1400" dirty="0" err="1"/>
              <a:t>ntau</a:t>
            </a:r>
            <a:r>
              <a:rPr lang="en-US" sz="1400" dirty="0"/>
              <a:t> </a:t>
            </a:r>
            <a:r>
              <a:rPr lang="en-US" sz="1400" dirty="0" err="1"/>
              <a:t>tuaj</a:t>
            </a:r>
            <a:r>
              <a:rPr lang="en-US" sz="1400" dirty="0"/>
              <a:t> </a:t>
            </a:r>
            <a:r>
              <a:rPr lang="en-US" sz="1400" dirty="0" err="1"/>
              <a:t>yeem</a:t>
            </a:r>
            <a:r>
              <a:rPr lang="en-US" sz="1400" dirty="0"/>
              <a:t> </a:t>
            </a:r>
            <a:r>
              <a:rPr lang="en-US" sz="1400" dirty="0" err="1"/>
              <a:t>pab</a:t>
            </a:r>
            <a:r>
              <a:rPr lang="en-US" sz="1400" dirty="0"/>
              <a:t> </a:t>
            </a:r>
            <a:r>
              <a:rPr lang="en-US" sz="1400" dirty="0" err="1"/>
              <a:t>daws</a:t>
            </a:r>
            <a:r>
              <a:rPr lang="en-US" sz="1400" dirty="0"/>
              <a:t> </a:t>
            </a:r>
            <a:r>
              <a:rPr lang="en-US" sz="1400" dirty="0" err="1"/>
              <a:t>cov</a:t>
            </a:r>
            <a:r>
              <a:rPr lang="en-US" sz="1400" dirty="0"/>
              <a:t> </a:t>
            </a:r>
            <a:r>
              <a:rPr lang="en-US" sz="1400" dirty="0" err="1"/>
              <a:t>kev</a:t>
            </a:r>
            <a:r>
              <a:rPr lang="en-US" sz="1400" dirty="0"/>
              <a:t> </a:t>
            </a:r>
            <a:r>
              <a:rPr lang="en-US" sz="1400" dirty="0" err="1"/>
              <a:t>poob</a:t>
            </a:r>
            <a:r>
              <a:rPr lang="en-US" sz="1400" dirty="0"/>
              <a:t> no. Protein </a:t>
            </a:r>
            <a:r>
              <a:rPr lang="en-US" sz="1400" dirty="0" err="1"/>
              <a:t>tuaj</a:t>
            </a:r>
            <a:r>
              <a:rPr lang="en-US" sz="1400" dirty="0"/>
              <a:t> </a:t>
            </a:r>
            <a:r>
              <a:rPr lang="en-US" sz="1400" dirty="0" err="1"/>
              <a:t>yeem</a:t>
            </a:r>
            <a:r>
              <a:rPr lang="en-US" sz="1400" dirty="0"/>
              <a:t> </a:t>
            </a:r>
            <a:r>
              <a:rPr lang="en-US" sz="1400" dirty="0" err="1"/>
              <a:t>pab</a:t>
            </a:r>
            <a:r>
              <a:rPr lang="en-US" sz="1400" dirty="0"/>
              <a:t> </a:t>
            </a:r>
            <a:r>
              <a:rPr lang="en-US" sz="1400" dirty="0" err="1"/>
              <a:t>tiv</a:t>
            </a:r>
            <a:r>
              <a:rPr lang="en-US" sz="1400" dirty="0"/>
              <a:t> </a:t>
            </a:r>
            <a:r>
              <a:rPr lang="en-US" sz="1400" dirty="0" err="1"/>
              <a:t>thaiv</a:t>
            </a:r>
            <a:r>
              <a:rPr lang="en-US" sz="1400" dirty="0"/>
              <a:t> </a:t>
            </a:r>
            <a:r>
              <a:rPr lang="en-US" sz="1400" dirty="0" err="1"/>
              <a:t>kev</a:t>
            </a:r>
            <a:r>
              <a:rPr lang="en-US" sz="1400" dirty="0"/>
              <a:t> </a:t>
            </a:r>
            <a:r>
              <a:rPr lang="en-US" sz="1400" dirty="0" err="1"/>
              <a:t>qaug</a:t>
            </a:r>
            <a:r>
              <a:rPr lang="en-US" sz="1400" dirty="0"/>
              <a:t> </a:t>
            </a:r>
            <a:r>
              <a:rPr lang="en-US" sz="1400" dirty="0" err="1"/>
              <a:t>zog</a:t>
            </a:r>
            <a:r>
              <a:rPr lang="en-US" sz="1400" dirty="0"/>
              <a:t> </a:t>
            </a:r>
            <a:r>
              <a:rPr lang="en-US" sz="1400" dirty="0" err="1"/>
              <a:t>poob</a:t>
            </a:r>
            <a:r>
              <a:rPr lang="en-US" sz="1400" dirty="0"/>
              <a:t> </a:t>
            </a:r>
            <a:r>
              <a:rPr lang="en-US" sz="1400" dirty="0" err="1"/>
              <a:t>ntawm</a:t>
            </a:r>
            <a:r>
              <a:rPr lang="en-US" sz="1400" dirty="0"/>
              <a:t> </a:t>
            </a:r>
            <a:r>
              <a:rPr lang="en-US" sz="1400" dirty="0" err="1"/>
              <a:t>cov</a:t>
            </a:r>
            <a:r>
              <a:rPr lang="en-US" sz="1400" dirty="0"/>
              <a:t> </a:t>
            </a:r>
            <a:r>
              <a:rPr lang="en-US" sz="1400" dirty="0" err="1"/>
              <a:t>leeg</a:t>
            </a:r>
            <a:r>
              <a:rPr lang="en-US" sz="1400" dirty="0"/>
              <a:t>, thiab </a:t>
            </a:r>
            <a:r>
              <a:rPr lang="en-US" sz="1400" dirty="0" err="1"/>
              <a:t>pab</a:t>
            </a:r>
            <a:r>
              <a:rPr lang="en-US" sz="1400" dirty="0"/>
              <a:t> </a:t>
            </a:r>
            <a:r>
              <a:rPr lang="en-US" sz="1400" dirty="0" err="1"/>
              <a:t>tiv</a:t>
            </a:r>
            <a:r>
              <a:rPr lang="en-US" sz="1400" dirty="0"/>
              <a:t> </a:t>
            </a:r>
            <a:r>
              <a:rPr lang="en-US" sz="1400" dirty="0" err="1"/>
              <a:t>thaiv</a:t>
            </a:r>
            <a:r>
              <a:rPr lang="en-US" sz="1400" dirty="0"/>
              <a:t> </a:t>
            </a:r>
            <a:r>
              <a:rPr lang="en-US" sz="1400" dirty="0" err="1"/>
              <a:t>kab</a:t>
            </a:r>
            <a:r>
              <a:rPr lang="en-US" sz="1400" dirty="0"/>
              <a:t> mob.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Koj </a:t>
            </a:r>
            <a:r>
              <a:rPr lang="en-US" sz="1400" dirty="0" err="1"/>
              <a:t>tus</a:t>
            </a:r>
            <a:r>
              <a:rPr lang="en-US" sz="1400" dirty="0"/>
              <a:t> </a:t>
            </a:r>
            <a:r>
              <a:rPr lang="en-US" sz="1400" dirty="0" err="1"/>
              <a:t>kws</a:t>
            </a:r>
            <a:r>
              <a:rPr lang="en-US" sz="1400" dirty="0"/>
              <a:t> </a:t>
            </a:r>
            <a:r>
              <a:rPr lang="en-US" sz="1400" dirty="0" err="1"/>
              <a:t>kho</a:t>
            </a:r>
            <a:r>
              <a:rPr lang="en-US" sz="1400" dirty="0"/>
              <a:t> mob </a:t>
            </a:r>
            <a:r>
              <a:rPr lang="en-US" sz="1400" dirty="0" err="1"/>
              <a:t>tuaj</a:t>
            </a:r>
            <a:r>
              <a:rPr lang="en-US" sz="1400" dirty="0"/>
              <a:t> </a:t>
            </a:r>
            <a:r>
              <a:rPr lang="en-US" sz="1400" dirty="0" err="1"/>
              <a:t>yeem</a:t>
            </a:r>
            <a:r>
              <a:rPr lang="en-US" sz="1400" dirty="0"/>
              <a:t> </a:t>
            </a:r>
            <a:r>
              <a:rPr lang="en-US" sz="1400" dirty="0" err="1"/>
              <a:t>tsim</a:t>
            </a:r>
            <a:r>
              <a:rPr lang="en-US" sz="1400" dirty="0"/>
              <a:t> </a:t>
            </a:r>
            <a:r>
              <a:rPr lang="en-US" sz="1400" dirty="0" err="1"/>
              <a:t>cov</a:t>
            </a:r>
            <a:r>
              <a:rPr lang="en-US" sz="1400" dirty="0"/>
              <a:t> </a:t>
            </a:r>
            <a:r>
              <a:rPr lang="en-US" sz="1400" dirty="0" err="1"/>
              <a:t>hom</a:t>
            </a:r>
            <a:r>
              <a:rPr lang="en-US" sz="1400" dirty="0"/>
              <a:t> </a:t>
            </a:r>
            <a:r>
              <a:rPr lang="en-US" sz="1400" dirty="0" err="1"/>
              <a:t>phiaj</a:t>
            </a:r>
            <a:r>
              <a:rPr lang="en-US" sz="1400" dirty="0"/>
              <a:t> </a:t>
            </a:r>
            <a:r>
              <a:rPr lang="en-US" sz="1400" dirty="0" err="1"/>
              <a:t>ntawm</a:t>
            </a:r>
            <a:r>
              <a:rPr lang="en-US" sz="1400" dirty="0"/>
              <a:t> koj </a:t>
            </a:r>
            <a:r>
              <a:rPr lang="en-US" sz="1400" dirty="0" err="1"/>
              <a:t>tus</a:t>
            </a:r>
            <a:r>
              <a:rPr lang="en-US" sz="1400" dirty="0"/>
              <a:t> </a:t>
            </a:r>
            <a:r>
              <a:rPr lang="en-US" sz="1400" dirty="0" err="1"/>
              <a:t>kheej</a:t>
            </a:r>
            <a:r>
              <a:rPr lang="en-US" sz="1400" dirty="0"/>
              <a:t> </a:t>
            </a:r>
            <a:r>
              <a:rPr lang="en-US" sz="1400" dirty="0" err="1"/>
              <a:t>nrog</a:t>
            </a:r>
            <a:r>
              <a:rPr lang="en-US" sz="1400" dirty="0"/>
              <a:t> koj </a:t>
            </a:r>
            <a:r>
              <a:rPr lang="en-US" sz="1400" dirty="0" err="1"/>
              <a:t>cov</a:t>
            </a:r>
            <a:r>
              <a:rPr lang="en-US" sz="1400" dirty="0"/>
              <a:t> </a:t>
            </a:r>
            <a:r>
              <a:rPr lang="en-US" sz="1400" dirty="0" err="1"/>
              <a:t>khoom</a:t>
            </a:r>
            <a:r>
              <a:rPr lang="en-US" sz="1400" dirty="0"/>
              <a:t> </a:t>
            </a:r>
            <a:r>
              <a:rPr lang="en-US" sz="1400" dirty="0" err="1"/>
              <a:t>noj</a:t>
            </a:r>
            <a:r>
              <a:rPr lang="en-US" sz="1400" dirty="0"/>
              <a:t> </a:t>
            </a:r>
            <a:r>
              <a:rPr lang="en-US" sz="1400" dirty="0" err="1"/>
              <a:t>uas</a:t>
            </a:r>
            <a:r>
              <a:rPr lang="en-US" sz="1400" dirty="0"/>
              <a:t> </a:t>
            </a:r>
            <a:r>
              <a:rPr lang="en-US" sz="1400" dirty="0" err="1"/>
              <a:t>muaj</a:t>
            </a:r>
            <a:r>
              <a:rPr lang="en-US" sz="1400" dirty="0"/>
              <a:t> protein </a:t>
            </a:r>
            <a:r>
              <a:rPr lang="en-US" sz="1400" dirty="0" err="1"/>
              <a:t>ntau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/>
              <a:t>Koj </a:t>
            </a:r>
            <a:r>
              <a:rPr lang="en-US" sz="1400" dirty="0" err="1"/>
              <a:t>tus</a:t>
            </a:r>
            <a:r>
              <a:rPr lang="en-US" sz="1400" dirty="0"/>
              <a:t> </a:t>
            </a:r>
            <a:r>
              <a:rPr lang="en-US" sz="1400" dirty="0" err="1"/>
              <a:t>kheej</a:t>
            </a:r>
            <a:r>
              <a:rPr lang="en-US" sz="1400" dirty="0"/>
              <a:t> </a:t>
            </a:r>
            <a:r>
              <a:rPr lang="en-US" sz="1400" dirty="0" err="1"/>
              <a:t>lub</a:t>
            </a:r>
            <a:r>
              <a:rPr lang="en-US" sz="1400" dirty="0"/>
              <a:t> </a:t>
            </a:r>
            <a:r>
              <a:rPr lang="en-US" sz="1400" dirty="0" err="1"/>
              <a:t>hom</a:t>
            </a:r>
            <a:r>
              <a:rPr lang="en-US" sz="1400" dirty="0"/>
              <a:t> </a:t>
            </a:r>
            <a:r>
              <a:rPr lang="en-US" sz="1400" dirty="0" err="1"/>
              <a:t>phiaj</a:t>
            </a:r>
            <a:r>
              <a:rPr lang="en-US" sz="1400" dirty="0"/>
              <a:t> </a:t>
            </a:r>
            <a:r>
              <a:rPr lang="en-US" sz="1400" dirty="0" err="1"/>
              <a:t>kev</a:t>
            </a:r>
            <a:r>
              <a:rPr lang="en-US" sz="1400" dirty="0"/>
              <a:t> </a:t>
            </a:r>
            <a:r>
              <a:rPr lang="en-US" sz="1400" dirty="0" err="1"/>
              <a:t>noj</a:t>
            </a:r>
            <a:r>
              <a:rPr lang="en-US" sz="1400" dirty="0"/>
              <a:t> protein </a:t>
            </a:r>
            <a:r>
              <a:rPr lang="en-US" sz="1400" dirty="0" err="1"/>
              <a:t>kom</a:t>
            </a:r>
            <a:r>
              <a:rPr lang="en-US" sz="1400" dirty="0"/>
              <a:t> </a:t>
            </a:r>
            <a:r>
              <a:rPr lang="en-US" sz="1400" dirty="0" err="1"/>
              <a:t>ntau</a:t>
            </a:r>
            <a:r>
              <a:rPr lang="en-US" sz="1400" dirty="0"/>
              <a:t> </a:t>
            </a:r>
            <a:r>
              <a:rPr lang="en-US" sz="1400" dirty="0" err="1"/>
              <a:t>txhua</a:t>
            </a:r>
            <a:r>
              <a:rPr lang="en-US" sz="1400" dirty="0"/>
              <a:t> </a:t>
            </a:r>
            <a:r>
              <a:rPr lang="en-US" sz="1400" dirty="0" err="1"/>
              <a:t>hnub</a:t>
            </a:r>
            <a:r>
              <a:rPr lang="en-US" sz="1400" dirty="0"/>
              <a:t> </a:t>
            </a:r>
            <a:r>
              <a:rPr lang="en-US" sz="1400" dirty="0" err="1"/>
              <a:t>yog</a:t>
            </a:r>
            <a:r>
              <a:rPr lang="en-US" sz="1400" dirty="0"/>
              <a:t>________. </a:t>
            </a:r>
          </a:p>
          <a:p>
            <a:endParaRPr lang="en-US" sz="1400" dirty="0"/>
          </a:p>
          <a:p>
            <a:r>
              <a:rPr lang="en-US" b="1" dirty="0" err="1">
                <a:solidFill>
                  <a:srgbClr val="002060"/>
                </a:solidFill>
                <a:latin typeface="+mj-lt"/>
              </a:rPr>
              <a:t>Cov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Khoom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Muaj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 Protein:</a:t>
            </a:r>
          </a:p>
          <a:p>
            <a:r>
              <a:rPr lang="en-US" sz="1400" dirty="0"/>
              <a:t>Nov </a:t>
            </a:r>
            <a:r>
              <a:rPr lang="en-US" sz="1400" dirty="0" err="1"/>
              <a:t>yog</a:t>
            </a:r>
            <a:r>
              <a:rPr lang="en-US" sz="1400" dirty="0"/>
              <a:t> </a:t>
            </a:r>
            <a:r>
              <a:rPr lang="en-US" sz="1400" dirty="0" err="1"/>
              <a:t>qee</a:t>
            </a:r>
            <a:r>
              <a:rPr lang="en-US" sz="1400" dirty="0"/>
              <a:t> </a:t>
            </a:r>
            <a:r>
              <a:rPr lang="en-US" sz="1400" dirty="0" err="1"/>
              <a:t>cov</a:t>
            </a:r>
            <a:r>
              <a:rPr lang="en-US" sz="1400" dirty="0"/>
              <a:t> proteins </a:t>
            </a:r>
            <a:r>
              <a:rPr lang="en-US" sz="1400" dirty="0" err="1"/>
              <a:t>uas</a:t>
            </a:r>
            <a:r>
              <a:rPr lang="en-US" sz="1400" dirty="0"/>
              <a:t> zoo thiab pom zoo </a:t>
            </a:r>
            <a:r>
              <a:rPr lang="en-US" sz="1400" dirty="0" err="1"/>
              <a:t>rau</a:t>
            </a:r>
            <a:r>
              <a:rPr lang="en-US" sz="1400" dirty="0"/>
              <a:t> </a:t>
            </a:r>
            <a:r>
              <a:rPr lang="en-US" sz="1400" dirty="0" err="1"/>
              <a:t>noj</a:t>
            </a:r>
            <a:r>
              <a:rPr lang="en-US" sz="1400" dirty="0"/>
              <a:t> </a:t>
            </a:r>
            <a:r>
              <a:rPr lang="en-US" sz="1400" dirty="0" err="1"/>
              <a:t>ntau</a:t>
            </a:r>
            <a:r>
              <a:rPr lang="en-US" sz="1400" dirty="0"/>
              <a:t> thiab </a:t>
            </a:r>
            <a:r>
              <a:rPr lang="en-US" sz="1400" dirty="0" err="1"/>
              <a:t>tsawg</a:t>
            </a:r>
            <a:r>
              <a:rPr lang="en-US" sz="1400" dirty="0"/>
              <a:t> : </a:t>
            </a:r>
          </a:p>
          <a:p>
            <a:endParaRPr lang="en-US" sz="1400" u="sng" dirty="0"/>
          </a:p>
        </p:txBody>
      </p:sp>
      <p:pic>
        <p:nvPicPr>
          <p:cNvPr id="7225" name="Picture 57" descr="fitness_1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381" y="2767458"/>
            <a:ext cx="853871" cy="96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55579" y="4295933"/>
            <a:ext cx="2483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j-lt"/>
              </a:rPr>
              <a:t>2-3 ounces</a:t>
            </a:r>
            <a:r>
              <a:rPr lang="en-US" sz="1800" dirty="0"/>
              <a:t>	</a:t>
            </a:r>
          </a:p>
          <a:p>
            <a:r>
              <a:rPr lang="en-US" sz="1400" dirty="0" err="1"/>
              <a:t>Qaib</a:t>
            </a:r>
            <a:r>
              <a:rPr lang="en-US" sz="1400" dirty="0"/>
              <a:t> sib chaw </a:t>
            </a:r>
          </a:p>
          <a:p>
            <a:r>
              <a:rPr lang="en-US" sz="1400" dirty="0" err="1"/>
              <a:t>Khob</a:t>
            </a:r>
            <a:r>
              <a:rPr lang="en-US" sz="1400" dirty="0"/>
              <a:t> </a:t>
            </a:r>
            <a:r>
              <a:rPr lang="en-US" sz="1400" dirty="0" err="1"/>
              <a:t>noom</a:t>
            </a:r>
            <a:r>
              <a:rPr lang="en-US" sz="1400" dirty="0"/>
              <a:t> burger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153" y="4286069"/>
            <a:ext cx="32679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 </a:t>
            </a:r>
            <a:r>
              <a:rPr lang="en-US" dirty="0">
                <a:solidFill>
                  <a:schemeClr val="accent5"/>
                </a:solidFill>
                <a:latin typeface="+mj-lt"/>
              </a:rPr>
              <a:t>1 ounce	</a:t>
            </a:r>
            <a:r>
              <a:rPr lang="en-US" sz="1800" dirty="0"/>
              <a:t>	           </a:t>
            </a:r>
            <a:endParaRPr lang="en-US" sz="1400" dirty="0"/>
          </a:p>
          <a:p>
            <a:r>
              <a:rPr lang="en-US" sz="1400" dirty="0" err="1"/>
              <a:t>Qe</a:t>
            </a:r>
            <a:r>
              <a:rPr lang="en-US" sz="1400" dirty="0"/>
              <a:t> </a:t>
            </a:r>
            <a:r>
              <a:rPr lang="en-US" sz="1400" dirty="0" err="1"/>
              <a:t>dawb</a:t>
            </a:r>
            <a:r>
              <a:rPr lang="en-US" sz="1400" dirty="0"/>
              <a:t> 1 los sis 2 </a:t>
            </a:r>
            <a:r>
              <a:rPr lang="en-US" sz="1400" dirty="0" err="1"/>
              <a:t>lub</a:t>
            </a:r>
            <a:r>
              <a:rPr lang="en-US" sz="1400" dirty="0"/>
              <a:t> 	</a:t>
            </a:r>
          </a:p>
          <a:p>
            <a:r>
              <a:rPr lang="en-US" sz="1400" dirty="0"/>
              <a:t>½ </a:t>
            </a:r>
            <a:r>
              <a:rPr lang="en-US" sz="1400" dirty="0" err="1"/>
              <a:t>khob</a:t>
            </a:r>
            <a:r>
              <a:rPr lang="en-US" sz="1400" dirty="0"/>
              <a:t> </a:t>
            </a:r>
            <a:r>
              <a:rPr lang="en-US" sz="1400" dirty="0" err="1"/>
              <a:t>taum</a:t>
            </a:r>
            <a:r>
              <a:rPr lang="en-US" sz="1400" dirty="0"/>
              <a:t>/</a:t>
            </a:r>
            <a:r>
              <a:rPr lang="en-US" sz="1400" dirty="0" err="1"/>
              <a:t>zaub</a:t>
            </a:r>
            <a:r>
              <a:rPr lang="en-US" sz="1400" dirty="0"/>
              <a:t> </a:t>
            </a:r>
            <a:r>
              <a:rPr lang="en-US" sz="1400" dirty="0" err="1"/>
              <a:t>taum</a:t>
            </a:r>
            <a:r>
              <a:rPr lang="en-US" sz="1800" dirty="0"/>
              <a:t>		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980" y="5663915"/>
            <a:ext cx="3365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j-lt"/>
              </a:rPr>
              <a:t>3 ounces 	</a:t>
            </a:r>
            <a:r>
              <a:rPr lang="en-US" sz="1800" dirty="0"/>
              <a:t>	</a:t>
            </a:r>
          </a:p>
          <a:p>
            <a:r>
              <a:rPr lang="en-US" sz="1400" dirty="0" err="1"/>
              <a:t>Nqaij</a:t>
            </a:r>
            <a:r>
              <a:rPr lang="en-US" sz="1400" dirty="0"/>
              <a:t> </a:t>
            </a:r>
            <a:r>
              <a:rPr lang="en-US" sz="1400" dirty="0" err="1"/>
              <a:t>qaib</a:t>
            </a:r>
            <a:r>
              <a:rPr lang="en-US" sz="1400" dirty="0"/>
              <a:t> (</a:t>
            </a:r>
            <a:r>
              <a:rPr lang="en-US" sz="1400" dirty="0" err="1"/>
              <a:t>ib</a:t>
            </a:r>
            <a:r>
              <a:rPr lang="en-US" sz="1400" dirty="0"/>
              <a:t> sab) los </a:t>
            </a:r>
            <a:r>
              <a:rPr lang="en-US" sz="1400" dirty="0" err="1"/>
              <a:t>yog</a:t>
            </a:r>
            <a:r>
              <a:rPr lang="en-US" sz="1400" dirty="0"/>
              <a:t> </a:t>
            </a:r>
            <a:r>
              <a:rPr lang="en-US" sz="1400" dirty="0" err="1"/>
              <a:t>nqaij</a:t>
            </a:r>
            <a:r>
              <a:rPr lang="en-US" sz="1400" dirty="0"/>
              <a:t> </a:t>
            </a:r>
            <a:r>
              <a:rPr lang="en-US" sz="1400" dirty="0" err="1"/>
              <a:t>npuas</a:t>
            </a:r>
            <a:endParaRPr lang="en-US" sz="1400" dirty="0"/>
          </a:p>
          <a:p>
            <a:r>
              <a:rPr lang="en-US" sz="1400" dirty="0" err="1"/>
              <a:t>Nqaij</a:t>
            </a:r>
            <a:r>
              <a:rPr lang="en-US" sz="1400" dirty="0"/>
              <a:t> </a:t>
            </a:r>
            <a:r>
              <a:rPr lang="en-US" sz="1400" dirty="0" err="1"/>
              <a:t>ntses</a:t>
            </a:r>
            <a:r>
              <a:rPr lang="en-US" sz="1400" dirty="0"/>
              <a:t>, 3 x 3 </a:t>
            </a:r>
            <a:r>
              <a:rPr lang="en-US" sz="1400" dirty="0" err="1"/>
              <a:t>nti</a:t>
            </a:r>
            <a:endParaRPr lang="en-US" sz="1400" dirty="0"/>
          </a:p>
          <a:p>
            <a:r>
              <a:rPr lang="en-US" sz="1400" dirty="0"/>
              <a:t>Hamburger patty, ½ </a:t>
            </a:r>
            <a:r>
              <a:rPr lang="en-US" sz="1400" dirty="0" err="1"/>
              <a:t>nti</a:t>
            </a:r>
            <a:r>
              <a:rPr lang="en-US" sz="1400" dirty="0"/>
              <a:t> </a:t>
            </a:r>
            <a:r>
              <a:rPr lang="en-US" sz="1400" dirty="0" err="1"/>
              <a:t>tuab</a:t>
            </a:r>
            <a:endParaRPr lang="en-US" sz="1400" dirty="0"/>
          </a:p>
          <a:p>
            <a:r>
              <a:rPr lang="en-US" sz="1400" dirty="0" err="1"/>
              <a:t>Kooj</a:t>
            </a:r>
            <a:r>
              <a:rPr lang="en-US" sz="1400" dirty="0"/>
              <a:t> </a:t>
            </a:r>
            <a:r>
              <a:rPr lang="en-US" sz="1400" dirty="0" err="1"/>
              <a:t>cw</a:t>
            </a:r>
            <a:r>
              <a:rPr lang="en-US" sz="1400" dirty="0"/>
              <a:t> - 15 </a:t>
            </a:r>
            <a:r>
              <a:rPr lang="en-US" sz="1400" dirty="0" err="1"/>
              <a:t>tus</a:t>
            </a:r>
            <a:r>
              <a:rPr lang="en-US" sz="1400" dirty="0"/>
              <a:t> me</a:t>
            </a:r>
          </a:p>
          <a:p>
            <a:r>
              <a:rPr lang="en-US" sz="1400" dirty="0" err="1"/>
              <a:t>Ntses</a:t>
            </a:r>
            <a:r>
              <a:rPr lang="en-US" sz="1400" dirty="0"/>
              <a:t> </a:t>
            </a:r>
            <a:r>
              <a:rPr lang="en-US" sz="1400" dirty="0" err="1"/>
              <a:t>qus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255579" y="5697299"/>
            <a:ext cx="271500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j-lt"/>
              </a:rPr>
              <a:t>4 ounces</a:t>
            </a:r>
          </a:p>
          <a:p>
            <a:r>
              <a:rPr lang="en-US" sz="1400" dirty="0" err="1"/>
              <a:t>Nqaij</a:t>
            </a:r>
            <a:r>
              <a:rPr lang="en-US" sz="1400" dirty="0"/>
              <a:t> </a:t>
            </a:r>
            <a:r>
              <a:rPr lang="en-US" sz="1400" dirty="0" err="1"/>
              <a:t>nyuj</a:t>
            </a:r>
            <a:r>
              <a:rPr lang="en-US" sz="1400" dirty="0"/>
              <a:t> steak, 3 x 4 </a:t>
            </a:r>
            <a:r>
              <a:rPr lang="en-US" sz="1400" dirty="0" err="1"/>
              <a:t>nti</a:t>
            </a:r>
            <a:endParaRPr lang="en-US" sz="1400" dirty="0"/>
          </a:p>
          <a:p>
            <a:r>
              <a:rPr lang="en-US" sz="1400" dirty="0" err="1"/>
              <a:t>Nqaij</a:t>
            </a:r>
            <a:r>
              <a:rPr lang="en-US" sz="1400" dirty="0"/>
              <a:t> </a:t>
            </a:r>
            <a:r>
              <a:rPr lang="en-US" sz="1400" dirty="0" err="1"/>
              <a:t>yaj</a:t>
            </a:r>
            <a:r>
              <a:rPr lang="en-US" sz="1400" dirty="0"/>
              <a:t>, </a:t>
            </a:r>
            <a:r>
              <a:rPr lang="en-US" sz="1400" dirty="0" err="1"/>
              <a:t>Nqaij</a:t>
            </a:r>
            <a:r>
              <a:rPr lang="en-US" sz="1400" dirty="0"/>
              <a:t> me </a:t>
            </a:r>
            <a:r>
              <a:rPr lang="en-US" sz="1400" dirty="0" err="1"/>
              <a:t>nyuam</a:t>
            </a:r>
            <a:r>
              <a:rPr lang="en-US" sz="1400" dirty="0"/>
              <a:t> </a:t>
            </a:r>
            <a:r>
              <a:rPr lang="en-US" sz="1400" dirty="0" err="1"/>
              <a:t>nyuj</a:t>
            </a:r>
            <a:r>
              <a:rPr lang="en-US" sz="1400" dirty="0"/>
              <a:t> steak</a:t>
            </a:r>
          </a:p>
        </p:txBody>
      </p:sp>
      <p:sp>
        <p:nvSpPr>
          <p:cNvPr id="9" name="Rectangle 8"/>
          <p:cNvSpPr/>
          <p:nvPr/>
        </p:nvSpPr>
        <p:spPr>
          <a:xfrm>
            <a:off x="266980" y="7661534"/>
            <a:ext cx="7230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  <a:latin typeface="+mj-lt"/>
              </a:rPr>
              <a:t>Cov</a:t>
            </a:r>
            <a:r>
              <a:rPr lang="en-US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+mj-lt"/>
              </a:rPr>
              <a:t>khoom</a:t>
            </a:r>
            <a:r>
              <a:rPr lang="en-US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+mj-lt"/>
              </a:rPr>
              <a:t>noj</a:t>
            </a:r>
            <a:r>
              <a:rPr lang="en-US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+mj-lt"/>
              </a:rPr>
              <a:t>uas</a:t>
            </a:r>
            <a:r>
              <a:rPr lang="en-US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+mj-lt"/>
              </a:rPr>
              <a:t>yog</a:t>
            </a:r>
            <a:r>
              <a:rPr lang="en-US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+mj-lt"/>
              </a:rPr>
              <a:t>nyuj</a:t>
            </a:r>
            <a:r>
              <a:rPr lang="en-US" dirty="0">
                <a:solidFill>
                  <a:schemeClr val="accent5"/>
                </a:solidFill>
                <a:latin typeface="+mj-lt"/>
              </a:rPr>
              <a:t> mis</a:t>
            </a:r>
          </a:p>
          <a:p>
            <a:r>
              <a:rPr lang="en-US" sz="1400" dirty="0"/>
              <a:t>Mis </a:t>
            </a:r>
            <a:r>
              <a:rPr lang="en-US" sz="1400" dirty="0" err="1"/>
              <a:t>qaub</a:t>
            </a:r>
            <a:r>
              <a:rPr lang="en-US" sz="1400" dirty="0"/>
              <a:t> </a:t>
            </a:r>
            <a:r>
              <a:rPr lang="en-US" sz="1400" dirty="0" err="1"/>
              <a:t>greek</a:t>
            </a:r>
            <a:r>
              <a:rPr lang="en-US" sz="1400" dirty="0"/>
              <a:t>, mis </a:t>
            </a:r>
            <a:r>
              <a:rPr lang="en-US" sz="1400" dirty="0" err="1"/>
              <a:t>quav</a:t>
            </a:r>
            <a:r>
              <a:rPr lang="en-US" sz="1400" dirty="0"/>
              <a:t>, mis </a:t>
            </a:r>
            <a:r>
              <a:rPr lang="en-US" sz="1400" dirty="0" err="1"/>
              <a:t>nyuj</a:t>
            </a:r>
            <a:r>
              <a:rPr lang="en-US" sz="1400" dirty="0"/>
              <a:t>, </a:t>
            </a:r>
            <a:r>
              <a:rPr lang="en-US" sz="1400" dirty="0" err="1"/>
              <a:t>khob</a:t>
            </a:r>
            <a:r>
              <a:rPr lang="en-US" sz="1400" dirty="0"/>
              <a:t> </a:t>
            </a:r>
            <a:r>
              <a:rPr lang="en-US" sz="1400" dirty="0" err="1"/>
              <a:t>noom</a:t>
            </a:r>
            <a:r>
              <a:rPr lang="en-US" sz="1400" dirty="0"/>
              <a:t> </a:t>
            </a:r>
            <a:r>
              <a:rPr lang="en-US" sz="1400" dirty="0" err="1"/>
              <a:t>qab</a:t>
            </a:r>
            <a:r>
              <a:rPr lang="en-US" sz="1400" dirty="0"/>
              <a:t> </a:t>
            </a:r>
            <a:r>
              <a:rPr lang="en-US" sz="1400" dirty="0" err="1"/>
              <a:t>zib</a:t>
            </a:r>
            <a:r>
              <a:rPr lang="en-US" sz="1400" dirty="0"/>
              <a:t> (li </a:t>
            </a:r>
            <a:r>
              <a:rPr lang="en-US" sz="1400" dirty="0" err="1"/>
              <a:t>ntawm</a:t>
            </a:r>
            <a:r>
              <a:rPr lang="en-US" sz="1400" dirty="0"/>
              <a:t> ½ </a:t>
            </a:r>
            <a:r>
              <a:rPr lang="en-US" sz="1400" dirty="0" err="1"/>
              <a:t>khob</a:t>
            </a:r>
            <a:r>
              <a:rPr lang="en-US" sz="1400" dirty="0"/>
              <a:t> </a:t>
            </a:r>
            <a:r>
              <a:rPr lang="en-US" sz="1400" dirty="0" err="1"/>
              <a:t>ib</a:t>
            </a:r>
            <a:r>
              <a:rPr lang="en-US" sz="1400" dirty="0"/>
              <a:t> </a:t>
            </a:r>
            <a:r>
              <a:rPr lang="en-US" sz="1400" dirty="0" err="1"/>
              <a:t>hnub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Khob</a:t>
            </a:r>
            <a:r>
              <a:rPr lang="en-US" sz="1400" dirty="0"/>
              <a:t> </a:t>
            </a:r>
            <a:r>
              <a:rPr lang="en-US" sz="1400"/>
              <a:t>noom(</a:t>
            </a:r>
            <a:r>
              <a:rPr lang="en-US" sz="1400" dirty="0"/>
              <a:t>1 ounce)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406" y="8803775"/>
            <a:ext cx="73379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5"/>
                </a:solidFill>
                <a:latin typeface="+mj-lt"/>
              </a:rPr>
              <a:t>Nug</a:t>
            </a:r>
            <a:r>
              <a:rPr lang="en-US" sz="1400" dirty="0">
                <a:solidFill>
                  <a:schemeClr val="accent5"/>
                </a:solidFill>
                <a:latin typeface="+mj-lt"/>
              </a:rPr>
              <a:t> koj </a:t>
            </a:r>
            <a:r>
              <a:rPr lang="en-US" sz="1400" dirty="0" err="1">
                <a:solidFill>
                  <a:schemeClr val="accent5"/>
                </a:solidFill>
                <a:latin typeface="+mj-lt"/>
              </a:rPr>
              <a:t>tus</a:t>
            </a:r>
            <a:r>
              <a:rPr lang="en-US" sz="140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5"/>
                </a:solidFill>
                <a:latin typeface="+mj-lt"/>
              </a:rPr>
              <a:t>kws</a:t>
            </a:r>
            <a:r>
              <a:rPr lang="en-US" sz="140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5"/>
                </a:solidFill>
                <a:latin typeface="+mj-lt"/>
              </a:rPr>
              <a:t>kho</a:t>
            </a:r>
            <a:r>
              <a:rPr lang="en-US" sz="1400" dirty="0">
                <a:solidFill>
                  <a:schemeClr val="accent5"/>
                </a:solidFill>
                <a:latin typeface="+mj-lt"/>
              </a:rPr>
              <a:t> mob </a:t>
            </a:r>
            <a:r>
              <a:rPr lang="en-US" sz="1400" dirty="0" err="1">
                <a:solidFill>
                  <a:schemeClr val="accent5"/>
                </a:solidFill>
                <a:latin typeface="+mj-lt"/>
              </a:rPr>
              <a:t>txog</a:t>
            </a:r>
            <a:r>
              <a:rPr lang="en-US" sz="140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5"/>
                </a:solidFill>
                <a:latin typeface="+mj-lt"/>
              </a:rPr>
              <a:t>kev</a:t>
            </a:r>
            <a:r>
              <a:rPr lang="en-US" sz="140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5"/>
                </a:solidFill>
                <a:latin typeface="+mj-lt"/>
              </a:rPr>
              <a:t>noj</a:t>
            </a:r>
            <a:r>
              <a:rPr lang="en-US" sz="140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5"/>
                </a:solidFill>
                <a:latin typeface="+mj-lt"/>
              </a:rPr>
              <a:t>qab</a:t>
            </a:r>
            <a:r>
              <a:rPr lang="en-US" sz="140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5"/>
                </a:solidFill>
                <a:latin typeface="+mj-lt"/>
              </a:rPr>
              <a:t>haus</a:t>
            </a:r>
            <a:r>
              <a:rPr lang="en-US" sz="140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5"/>
                </a:solidFill>
                <a:latin typeface="+mj-lt"/>
              </a:rPr>
              <a:t>huv</a:t>
            </a:r>
            <a:r>
              <a:rPr lang="en-US" sz="140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5"/>
                </a:solidFill>
                <a:latin typeface="+mj-lt"/>
              </a:rPr>
              <a:t>uas</a:t>
            </a:r>
            <a:r>
              <a:rPr lang="en-US" sz="140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5"/>
                </a:solidFill>
                <a:latin typeface="+mj-lt"/>
              </a:rPr>
              <a:t>muaj</a:t>
            </a:r>
            <a:r>
              <a:rPr lang="en-US" sz="1400" dirty="0">
                <a:solidFill>
                  <a:schemeClr val="accent5"/>
                </a:solidFill>
                <a:latin typeface="+mj-lt"/>
              </a:rPr>
              <a:t> protein zoo </a:t>
            </a:r>
            <a:r>
              <a:rPr lang="en-US" sz="1400" dirty="0" err="1">
                <a:solidFill>
                  <a:schemeClr val="accent5"/>
                </a:solidFill>
                <a:latin typeface="+mj-lt"/>
              </a:rPr>
              <a:t>rau</a:t>
            </a:r>
            <a:r>
              <a:rPr lang="en-US" sz="140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5"/>
                </a:solidFill>
                <a:latin typeface="+mj-lt"/>
              </a:rPr>
              <a:t>lub</a:t>
            </a:r>
            <a:r>
              <a:rPr lang="en-US" sz="140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5"/>
                </a:solidFill>
                <a:latin typeface="+mj-lt"/>
              </a:rPr>
              <a:t>raum</a:t>
            </a:r>
            <a:r>
              <a:rPr lang="en-US" sz="1400" dirty="0">
                <a:solidFill>
                  <a:schemeClr val="accent5"/>
                </a:solidFill>
                <a:latin typeface="+mj-lt"/>
              </a:rPr>
              <a:t>.</a:t>
            </a:r>
          </a:p>
        </p:txBody>
      </p:sp>
      <p:pic>
        <p:nvPicPr>
          <p:cNvPr id="18" name="Picture 67" descr="fooddrink_90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11" y="6627692"/>
            <a:ext cx="744186" cy="64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3" descr="fooddrink_63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68" y="4997175"/>
            <a:ext cx="578045" cy="5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9" descr="fooddrink_35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377" y="6696152"/>
            <a:ext cx="754551" cy="63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3" descr="fooddrink_12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82" y="4822528"/>
            <a:ext cx="649070" cy="6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8A2090-3DD3-46F0-AE15-129DBA8713EC}"/>
              </a:ext>
            </a:extLst>
          </p:cNvPr>
          <p:cNvSpPr txBox="1"/>
          <p:nvPr/>
        </p:nvSpPr>
        <p:spPr>
          <a:xfrm>
            <a:off x="5393636" y="261334"/>
            <a:ext cx="224514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rgbClr val="00B050"/>
                </a:solidFill>
              </a:rPr>
              <a:t>Yuav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tsum</a:t>
            </a:r>
            <a:r>
              <a:rPr lang="en-US" sz="1400" dirty="0">
                <a:solidFill>
                  <a:srgbClr val="00B050"/>
                </a:solidFill>
              </a:rPr>
              <a:t> tau </a:t>
            </a:r>
            <a:r>
              <a:rPr lang="en-US" sz="1400" dirty="0" err="1">
                <a:solidFill>
                  <a:srgbClr val="00B050"/>
                </a:solidFill>
              </a:rPr>
              <a:t>paub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B3F69-03EC-4650-BF3D-EB3EA0A39386}"/>
              </a:ext>
            </a:extLst>
          </p:cNvPr>
          <p:cNvSpPr txBox="1"/>
          <p:nvPr/>
        </p:nvSpPr>
        <p:spPr>
          <a:xfrm>
            <a:off x="73730" y="9227351"/>
            <a:ext cx="73019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ntaub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ntawv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no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tsuas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yog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siv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rau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ntaub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ntawv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xwm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xwb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thiab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tsis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yog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hloov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pauv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rau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lus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qhia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los sis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kho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mob. Sib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tham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txog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koj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kuaj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tshwj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xeeb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kho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mob,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noj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haus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thiab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lus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nug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txog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noj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qab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haus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huv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71B56383-D030-4538-B982-D020954460F8}"/>
              </a:ext>
            </a:extLst>
          </p:cNvPr>
          <p:cNvSpPr txBox="1"/>
          <p:nvPr/>
        </p:nvSpPr>
        <p:spPr>
          <a:xfrm>
            <a:off x="3496216" y="9652330"/>
            <a:ext cx="17953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REV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lub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ob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hli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xyoo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645829517"/>
      </p:ext>
    </p:extLst>
  </p:cSld>
  <p:clrMapOvr>
    <a:masterClrMapping/>
  </p:clrMapOvr>
</p:sld>
</file>

<file path=ppt/theme/theme1.xml><?xml version="1.0" encoding="utf-8"?>
<a:theme xmlns:a="http://schemas.openxmlformats.org/drawingml/2006/main" name="CE_2016_JobAids_v1">
  <a:themeElements>
    <a:clrScheme name="DaVita 2017 Official">
      <a:dk1>
        <a:srgbClr val="000000"/>
      </a:dk1>
      <a:lt1>
        <a:srgbClr val="FFFFFF"/>
      </a:lt1>
      <a:dk2>
        <a:srgbClr val="0069B1"/>
      </a:dk2>
      <a:lt2>
        <a:srgbClr val="FFA81E"/>
      </a:lt2>
      <a:accent1>
        <a:srgbClr val="128093"/>
      </a:accent1>
      <a:accent2>
        <a:srgbClr val="85B20A"/>
      </a:accent2>
      <a:accent3>
        <a:srgbClr val="D20F55"/>
      </a:accent3>
      <a:accent4>
        <a:srgbClr val="9F27AA"/>
      </a:accent4>
      <a:accent5>
        <a:srgbClr val="283764"/>
      </a:accent5>
      <a:accent6>
        <a:srgbClr val="00A8E3"/>
      </a:accent6>
      <a:hlink>
        <a:srgbClr val="D20F55"/>
      </a:hlink>
      <a:folHlink>
        <a:srgbClr val="FFA81E"/>
      </a:folHlink>
    </a:clrScheme>
    <a:fontScheme name="DaVita 2017">
      <a:majorFont>
        <a:latin typeface="Bree Davita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</a:schemeClr>
        </a:solidFill>
        <a:ln>
          <a:noFill/>
        </a:ln>
      </a:spPr>
      <a:bodyPr rtlCol="0" anchor="ctr"/>
      <a:lstStyle>
        <a:defPPr algn="ctr">
          <a:defRPr sz="2800" b="1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8026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VA_2019_Portrait_JobAidTemplate" id="{017F2343-81CE-40F4-BDD6-4C9A0F043BA4}" vid="{9A52B31C-A393-4AD3-91D3-27B9B38386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19D4D1A9D2D7438E787D5CA05CEC1C" ma:contentTypeVersion="1" ma:contentTypeDescription="Create a new document." ma:contentTypeScope="" ma:versionID="35091415b99a7134c9de231531325d83">
  <xsd:schema xmlns:xsd="http://www.w3.org/2001/XMLSchema" xmlns:xs="http://www.w3.org/2001/XMLSchema" xmlns:p="http://schemas.microsoft.com/office/2006/metadata/properties" xmlns:ns2="3f57af43-c6c5-4cde-95b0-8e68d12fd188" targetNamespace="http://schemas.microsoft.com/office/2006/metadata/properties" ma:root="true" ma:fieldsID="919dff3044b481bf438c862f3be5730d" ns2:_="">
    <xsd:import namespace="3f57af43-c6c5-4cde-95b0-8e68d12fd18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7af43-c6c5-4cde-95b0-8e68d12fd18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57af43-c6c5-4cde-95b0-8e68d12fd188">VWVVZ44HN2TW-189364685-53</_dlc_DocId>
    <_dlc_DocIdUrl xmlns="3f57af43-c6c5-4cde-95b0-8e68d12fd188">
      <Url>https://share.davita.com/sites/NS_PatientEducation/_layouts/15/DocIdRedir.aspx?ID=VWVVZ44HN2TW-189364685-53</Url>
      <Description>VWVVZ44HN2TW-189364685-53</Description>
    </_dlc_DocIdUrl>
  </documentManagement>
</p:properties>
</file>

<file path=customXml/itemProps1.xml><?xml version="1.0" encoding="utf-8"?>
<ds:datastoreItem xmlns:ds="http://schemas.openxmlformats.org/officeDocument/2006/customXml" ds:itemID="{67DF0993-9352-4051-AEB6-3ED37067DC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57af43-c6c5-4cde-95b0-8e68d12fd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D6768D-0E4D-49CB-8A4D-4F37E72853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DC927A8-F5EB-445A-935B-9CAC90D1D46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16862BC-4887-4D4A-9629-70B75951D333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3f57af43-c6c5-4cde-95b0-8e68d12fd188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DVA_2019_Portrait_JobAidTemplate</Template>
  <TotalTime>1976</TotalTime>
  <Words>343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Bree Davita</vt:lpstr>
      <vt:lpstr>Calibri</vt:lpstr>
      <vt:lpstr>Lato</vt:lpstr>
      <vt:lpstr>Lato Medium</vt:lpstr>
      <vt:lpstr>Times New Roman</vt:lpstr>
      <vt:lpstr>Wingdings</vt:lpstr>
      <vt:lpstr>CE_2016_JobAids_v1</vt:lpstr>
      <vt:lpstr>PowerPoint Presentation</vt:lpstr>
    </vt:vector>
  </TitlesOfParts>
  <Company>DaVita,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Ashtiani</dc:creator>
  <cp:lastModifiedBy>Acer</cp:lastModifiedBy>
  <cp:revision>189</cp:revision>
  <cp:lastPrinted>2020-03-19T14:34:29Z</cp:lastPrinted>
  <dcterms:created xsi:type="dcterms:W3CDTF">2020-01-10T21:16:46Z</dcterms:created>
  <dcterms:modified xsi:type="dcterms:W3CDTF">2022-11-22T13:03:59Z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0x0101004319D4D1A9D2D7438E787D5CA05CEC1C</vt:lpwstr>
  </property>
  <property fmtid="{D5CDD505-2E9C-101B-9397-08002B2CF9AE}" pid="3" name="_dlc_DocIdItemGuid">
    <vt:lpwstr>1e551895-7617-482c-ae27-76912f11b64b</vt:lpwstr>
  </property>
</Properties>
</file>