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5"/>
  </p:sldMasterIdLst>
  <p:notesMasterIdLst>
    <p:notesMasterId r:id="rId7"/>
  </p:notesMasterIdLst>
  <p:handoutMasterIdLst>
    <p:handoutMasterId r:id="rId8"/>
  </p:handoutMasterIdLst>
  <p:sldIdLst>
    <p:sldId id="376" r:id="rId6"/>
  </p:sldIdLst>
  <p:sldSz cx="7772400" cy="10058400"/>
  <p:notesSz cx="7102475" cy="9388475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73">
          <p15:clr>
            <a:srgbClr val="A4A3A4"/>
          </p15:clr>
        </p15:guide>
        <p15:guide id="2" orient="horz" pos="158">
          <p15:clr>
            <a:srgbClr val="A4A3A4"/>
          </p15:clr>
        </p15:guide>
        <p15:guide id="3" orient="horz" pos="221">
          <p15:clr>
            <a:srgbClr val="A4A3A4"/>
          </p15:clr>
        </p15:guide>
        <p15:guide id="4" pos="159">
          <p15:clr>
            <a:srgbClr val="A4A3A4"/>
          </p15:clr>
        </p15:guide>
        <p15:guide id="5" pos="4737">
          <p15:clr>
            <a:srgbClr val="A4A3A4"/>
          </p15:clr>
        </p15:guide>
        <p15:guide id="6" pos="2469">
          <p15:clr>
            <a:srgbClr val="A4A3A4"/>
          </p15:clr>
        </p15:guide>
        <p15:guide id="7" pos="240">
          <p15:clr>
            <a:srgbClr val="A4A3A4"/>
          </p15:clr>
        </p15:guide>
        <p15:guide id="8" pos="46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6F"/>
    <a:srgbClr val="EE8000"/>
    <a:srgbClr val="FFA81E"/>
    <a:srgbClr val="FFC100"/>
    <a:srgbClr val="F2F2F2"/>
    <a:srgbClr val="E7F5FF"/>
    <a:srgbClr val="E5F4FF"/>
    <a:srgbClr val="FF00FF"/>
    <a:srgbClr val="000000"/>
    <a:srgbClr val="00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6" autoAdjust="0"/>
    <p:restoredTop sz="99247" autoAdjust="0"/>
  </p:normalViewPr>
  <p:slideViewPr>
    <p:cSldViewPr snapToGrid="0">
      <p:cViewPr varScale="1">
        <p:scale>
          <a:sx n="58" d="100"/>
          <a:sy n="58" d="100"/>
        </p:scale>
        <p:origin x="2530" y="67"/>
      </p:cViewPr>
      <p:guideLst>
        <p:guide orient="horz" pos="6173"/>
        <p:guide orient="horz" pos="158"/>
        <p:guide orient="horz" pos="221"/>
        <p:guide pos="159"/>
        <p:guide pos="4737"/>
        <p:guide pos="2469"/>
        <p:guide pos="240"/>
        <p:guide pos="46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-3216" y="-96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40B5E91-7A02-434F-A474-C71FFBD9DAF1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AFE6178E-5781-45B7-80C0-BFF01EC048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2FFE0173-D3C1-4725-9516-BFFF1C910554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703263"/>
            <a:ext cx="272097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1" tIns="47111" rIns="94221" bIns="471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1" tIns="47111" rIns="94221" bIns="471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A05EB1DE-DEDF-45DE-8900-1A14E27B72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EB1DE-DEDF-45DE-8900-1A14E27B72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ddito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45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cid:image003.png@01D2CFCA.9D41BC00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id:image003.png@01D2CFCA.9D41BC00"/>
          <p:cNvPicPr>
            <a:picLocks noChangeAspect="1" noChangeArrowheads="1"/>
          </p:cNvPicPr>
          <p:nvPr userDrawn="1"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69" y="9542501"/>
            <a:ext cx="7429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16568" y="9620130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© DaVita Inc.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95151" y="9621589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REV  May 2022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216568" y="9158465"/>
            <a:ext cx="7344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“This document is for informational purposes only and is not a substitute for medical advice or treatment. Consult your physician regarding your specific diagnosis, treatment, diet and health questions.”  </a:t>
            </a:r>
            <a:endParaRPr lang="en-US" altLang="en-US" sz="1200" i="1" dirty="0">
              <a:solidFill>
                <a:schemeClr val="bg1">
                  <a:lumMod val="65000"/>
                </a:schemeClr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950" indent="-742950" algn="l" defTabSz="1018824" rtl="0" eaLnBrk="1" latinLnBrk="0" hangingPunct="1">
        <a:spcBef>
          <a:spcPts val="3000"/>
        </a:spcBef>
        <a:buFont typeface="Arial" pitchFamily="34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Times New Roman" pitchFamily="18" charset="0"/>
          <a:ea typeface="+mn-ea"/>
          <a:cs typeface="Times New Roman" pitchFamily="18" charset="0"/>
        </a:defRPr>
      </a:lvl1pPr>
      <a:lvl2pPr marL="463550" indent="-173038" algn="l" defTabSz="1018824" rtl="0" eaLnBrk="1" latinLnBrk="0" hangingPunct="1">
        <a:spcBef>
          <a:spcPts val="6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EBE27-EE95-4151-8DEC-900F4CDA6323}"/>
              </a:ext>
            </a:extLst>
          </p:cNvPr>
          <p:cNvSpPr/>
          <p:nvPr/>
        </p:nvSpPr>
        <p:spPr>
          <a:xfrm>
            <a:off x="133617" y="207775"/>
            <a:ext cx="7471357" cy="76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200" dirty="0">
                <a:solidFill>
                  <a:schemeClr val="accent6"/>
                </a:solidFill>
                <a:latin typeface="Lato" panose="020F0502020204030203" pitchFamily="34" charset="0"/>
                <a:ea typeface="Lato Medium"/>
                <a:cs typeface="Arial" panose="020B0604020202020204" pitchFamily="34" charset="0"/>
              </a:rPr>
              <a:t>KEV KAWM PAUB TXOG KHOOM NOJ KHOOM HAUS </a:t>
            </a:r>
          </a:p>
          <a:p>
            <a:pPr>
              <a:lnSpc>
                <a:spcPct val="115000"/>
              </a:lnSpc>
            </a:pP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Cov</a:t>
            </a:r>
            <a:r>
              <a:rPr lang="en-US" sz="28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Lus</a:t>
            </a:r>
            <a:r>
              <a:rPr lang="en-US" sz="28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Qhia</a:t>
            </a:r>
            <a:r>
              <a:rPr lang="en-US" sz="28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Rau Kev </a:t>
            </a: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Tswj</a:t>
            </a:r>
            <a:r>
              <a:rPr lang="en-US" sz="28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Dej </a:t>
            </a: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Hauv</a:t>
            </a:r>
            <a:r>
              <a:rPr lang="en-US" sz="28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Nrog</a:t>
            </a:r>
            <a:r>
              <a:rPr lang="en-US" sz="2800" b="1" dirty="0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  <a:latin typeface="Bree Davita" panose="02000806000000020004" pitchFamily="50" charset="0"/>
                <a:ea typeface="Lato Medium"/>
                <a:cs typeface="Arial" panose="020B0604020202020204" pitchFamily="34" charset="0"/>
              </a:rPr>
              <a:t>Cev</a:t>
            </a:r>
            <a:endParaRPr lang="en-US" sz="2800" dirty="0">
              <a:solidFill>
                <a:schemeClr val="accent5"/>
              </a:solidFill>
              <a:ea typeface="Lato Medium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2BE7D-9B83-4339-A8C8-29796838F8E4}"/>
              </a:ext>
            </a:extLst>
          </p:cNvPr>
          <p:cNvSpPr txBox="1"/>
          <p:nvPr/>
        </p:nvSpPr>
        <p:spPr>
          <a:xfrm>
            <a:off x="459808" y="1273698"/>
            <a:ext cx="697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Hauv</a:t>
            </a:r>
            <a:r>
              <a:rPr lang="en-US" sz="1800" dirty="0"/>
              <a:t> </a:t>
            </a:r>
            <a:r>
              <a:rPr lang="en-US" sz="1800" dirty="0" err="1"/>
              <a:t>qab</a:t>
            </a:r>
            <a:r>
              <a:rPr lang="en-US" sz="1800" dirty="0"/>
              <a:t> no </a:t>
            </a:r>
            <a:r>
              <a:rPr lang="en-US" sz="1800" dirty="0" err="1"/>
              <a:t>yog</a:t>
            </a:r>
            <a:r>
              <a:rPr lang="en-US" sz="1800" dirty="0"/>
              <a:t> </a:t>
            </a:r>
            <a:r>
              <a:rPr lang="en-US" sz="1800" dirty="0" err="1"/>
              <a:t>nqe</a:t>
            </a:r>
            <a:r>
              <a:rPr lang="en-US" sz="1800" dirty="0"/>
              <a:t> </a:t>
            </a:r>
            <a:r>
              <a:rPr lang="en-US" sz="1800" dirty="0" err="1"/>
              <a:t>lus</a:t>
            </a:r>
            <a:r>
              <a:rPr lang="en-US" sz="1800" dirty="0"/>
              <a:t> </a:t>
            </a:r>
            <a:r>
              <a:rPr lang="en-US" sz="1800" dirty="0" err="1"/>
              <a:t>qhia</a:t>
            </a:r>
            <a:r>
              <a:rPr lang="en-US" sz="1800" dirty="0"/>
              <a:t> los </a:t>
            </a:r>
            <a:r>
              <a:rPr lang="en-US" sz="1800" dirty="0" err="1"/>
              <a:t>ntawm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neeg</a:t>
            </a:r>
            <a:r>
              <a:rPr lang="en-US" sz="1800" dirty="0"/>
              <a:t> </a:t>
            </a:r>
            <a:r>
              <a:rPr lang="en-US" sz="1800" dirty="0" err="1"/>
              <a:t>lim</a:t>
            </a:r>
            <a:r>
              <a:rPr lang="en-US" sz="1800" dirty="0"/>
              <a:t> </a:t>
            </a:r>
            <a:r>
              <a:rPr lang="en-US" sz="1800" dirty="0" err="1"/>
              <a:t>raum</a:t>
            </a:r>
            <a:r>
              <a:rPr lang="en-US" sz="18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5008" y="1915284"/>
            <a:ext cx="7464992" cy="674030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Tuaj</a:t>
            </a:r>
            <a:r>
              <a:rPr lang="en-US" sz="1800" dirty="0"/>
              <a:t> </a:t>
            </a:r>
            <a:r>
              <a:rPr lang="en-US" sz="1800" dirty="0" err="1"/>
              <a:t>yeem</a:t>
            </a:r>
            <a:r>
              <a:rPr lang="en-US" sz="1800" dirty="0"/>
              <a:t> </a:t>
            </a:r>
            <a:r>
              <a:rPr lang="en-US" sz="1800" dirty="0" err="1"/>
              <a:t>teeb</a:t>
            </a:r>
            <a:r>
              <a:rPr lang="en-US" sz="1800" dirty="0"/>
              <a:t> moos </a:t>
            </a:r>
            <a:r>
              <a:rPr lang="en-US" sz="1800" dirty="0" err="1"/>
              <a:t>kom</a:t>
            </a:r>
            <a:r>
              <a:rPr lang="en-US" sz="1800" dirty="0"/>
              <a:t> </a:t>
            </a:r>
            <a:r>
              <a:rPr lang="en-US" sz="1800" dirty="0" err="1"/>
              <a:t>ceeb</a:t>
            </a:r>
            <a:r>
              <a:rPr lang="en-US" sz="1800" dirty="0"/>
              <a:t> </a:t>
            </a:r>
            <a:r>
              <a:rPr lang="en-US" sz="1800" dirty="0" err="1"/>
              <a:t>toom</a:t>
            </a:r>
            <a:r>
              <a:rPr lang="en-US" sz="1800" dirty="0"/>
              <a:t> koj </a:t>
            </a:r>
            <a:r>
              <a:rPr lang="en-US" sz="1800" dirty="0" err="1"/>
              <a:t>kom</a:t>
            </a:r>
            <a:r>
              <a:rPr lang="en-US" sz="1800" dirty="0"/>
              <a:t> </a:t>
            </a:r>
            <a:r>
              <a:rPr lang="en-US" sz="1800" dirty="0" err="1"/>
              <a:t>tsis</a:t>
            </a:r>
            <a:r>
              <a:rPr lang="en-US" sz="1800" dirty="0"/>
              <a:t> </a:t>
            </a:r>
            <a:r>
              <a:rPr lang="en-US" sz="1800" dirty="0" err="1"/>
              <a:t>txhob</a:t>
            </a:r>
            <a:r>
              <a:rPr lang="en-US" sz="1800" dirty="0"/>
              <a:t> </a:t>
            </a:r>
            <a:r>
              <a:rPr lang="en-US" sz="1800" dirty="0" err="1"/>
              <a:t>haus</a:t>
            </a:r>
            <a:r>
              <a:rPr lang="en-US" sz="1800" dirty="0"/>
              <a:t> </a:t>
            </a:r>
            <a:r>
              <a:rPr lang="en-US" sz="1800" dirty="0" err="1"/>
              <a:t>dej</a:t>
            </a:r>
            <a:r>
              <a:rPr lang="en-US" sz="1800" dirty="0"/>
              <a:t> </a:t>
            </a:r>
            <a:r>
              <a:rPr lang="en-US" sz="1800" dirty="0" err="1"/>
              <a:t>hmo</a:t>
            </a:r>
            <a:r>
              <a:rPr lang="en-US" sz="1800" dirty="0"/>
              <a:t> </a:t>
            </a:r>
            <a:r>
              <a:rPr lang="en-US" sz="1800" dirty="0" err="1"/>
              <a:t>ntuj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Tsis</a:t>
            </a:r>
            <a:r>
              <a:rPr lang="en-US" sz="1800" dirty="0"/>
              <a:t> </a:t>
            </a:r>
            <a:r>
              <a:rPr lang="en-US" sz="1800" dirty="0" err="1"/>
              <a:t>txhob</a:t>
            </a:r>
            <a:r>
              <a:rPr lang="en-US" sz="1800" dirty="0"/>
              <a:t> </a:t>
            </a:r>
            <a:r>
              <a:rPr lang="en-US" sz="1800" dirty="0" err="1"/>
              <a:t>noj</a:t>
            </a:r>
            <a:r>
              <a:rPr lang="en-US" sz="1800" dirty="0"/>
              <a:t> </a:t>
            </a:r>
            <a:r>
              <a:rPr lang="en-US" sz="1800" dirty="0" err="1"/>
              <a:t>khoom</a:t>
            </a:r>
            <a:r>
              <a:rPr lang="en-US" sz="1800" dirty="0"/>
              <a:t> </a:t>
            </a:r>
            <a:r>
              <a:rPr lang="en-US" sz="1800" dirty="0" err="1"/>
              <a:t>daws</a:t>
            </a:r>
            <a:r>
              <a:rPr lang="en-US" sz="1800" dirty="0"/>
              <a:t> </a:t>
            </a:r>
            <a:r>
              <a:rPr lang="en-US" sz="1800" dirty="0" err="1"/>
              <a:t>ntsev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Txhuam</a:t>
            </a:r>
            <a:r>
              <a:rPr lang="en-US" sz="1800" dirty="0"/>
              <a:t> koj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hniav</a:t>
            </a:r>
            <a:r>
              <a:rPr lang="en-US" sz="1800" dirty="0"/>
              <a:t> thiab </a:t>
            </a:r>
            <a:r>
              <a:rPr lang="en-US" sz="1800" dirty="0" err="1"/>
              <a:t>yaug</a:t>
            </a:r>
            <a:r>
              <a:rPr lang="en-US" sz="1800" dirty="0"/>
              <a:t> </a:t>
            </a:r>
            <a:r>
              <a:rPr lang="en-US" sz="1800" dirty="0" err="1"/>
              <a:t>qhov</a:t>
            </a:r>
            <a:r>
              <a:rPr lang="en-US" sz="1800" dirty="0"/>
              <a:t> </a:t>
            </a:r>
            <a:r>
              <a:rPr lang="en-US" sz="1800" dirty="0" err="1"/>
              <a:t>ncauj</a:t>
            </a:r>
            <a:r>
              <a:rPr lang="en-US" sz="1800" dirty="0"/>
              <a:t>, tab sis </a:t>
            </a:r>
            <a:r>
              <a:rPr lang="en-US" sz="1800" dirty="0" err="1"/>
              <a:t>tsis</a:t>
            </a:r>
            <a:r>
              <a:rPr lang="en-US" sz="1800" dirty="0"/>
              <a:t> </a:t>
            </a:r>
            <a:r>
              <a:rPr lang="en-US" sz="1800" dirty="0" err="1"/>
              <a:t>txhob</a:t>
            </a:r>
            <a:r>
              <a:rPr lang="en-US" sz="1800" dirty="0"/>
              <a:t> </a:t>
            </a:r>
            <a:r>
              <a:rPr lang="en-US" sz="1800" dirty="0" err="1"/>
              <a:t>nqos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Caffeine </a:t>
            </a:r>
            <a:r>
              <a:rPr lang="en-US" sz="1800" dirty="0" err="1"/>
              <a:t>tuaj</a:t>
            </a:r>
            <a:r>
              <a:rPr lang="en-US" sz="1800" dirty="0"/>
              <a:t> </a:t>
            </a:r>
            <a:r>
              <a:rPr lang="en-US" sz="1800" dirty="0" err="1"/>
              <a:t>yeem</a:t>
            </a:r>
            <a:r>
              <a:rPr lang="en-US" sz="1800" dirty="0"/>
              <a:t> </a:t>
            </a:r>
            <a:r>
              <a:rPr lang="en-US" sz="1800" dirty="0" err="1"/>
              <a:t>ua</a:t>
            </a:r>
            <a:r>
              <a:rPr lang="en-US" sz="1800" dirty="0"/>
              <a:t> </a:t>
            </a:r>
            <a:r>
              <a:rPr lang="en-US" sz="1800" dirty="0" err="1"/>
              <a:t>kom</a:t>
            </a:r>
            <a:r>
              <a:rPr lang="en-US" sz="1800" dirty="0"/>
              <a:t> </a:t>
            </a:r>
            <a:r>
              <a:rPr lang="en-US" sz="1800" dirty="0" err="1"/>
              <a:t>qab</a:t>
            </a:r>
            <a:r>
              <a:rPr lang="en-US" sz="1800" dirty="0"/>
              <a:t> los </a:t>
            </a:r>
            <a:r>
              <a:rPr lang="en-US" sz="1800" dirty="0" err="1"/>
              <a:t>noj</a:t>
            </a:r>
            <a:r>
              <a:rPr lang="en-US" sz="1800" dirty="0"/>
              <a:t> mov. Sim </a:t>
            </a:r>
            <a:r>
              <a:rPr lang="en-US" sz="1800" dirty="0" err="1"/>
              <a:t>haus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dej</a:t>
            </a:r>
            <a:r>
              <a:rPr lang="en-US" sz="1800" dirty="0"/>
              <a:t> </a:t>
            </a:r>
            <a:r>
              <a:rPr lang="en-US" sz="1800" dirty="0" err="1"/>
              <a:t>haus</a:t>
            </a:r>
            <a:r>
              <a:rPr lang="en-US" sz="1800" dirty="0"/>
              <a:t> </a:t>
            </a:r>
            <a:r>
              <a:rPr lang="en-US" sz="1800" dirty="0" err="1"/>
              <a:t>uas</a:t>
            </a:r>
            <a:r>
              <a:rPr lang="en-US" sz="1800" dirty="0"/>
              <a:t> </a:t>
            </a:r>
            <a:r>
              <a:rPr lang="en-US" sz="1800" dirty="0" err="1"/>
              <a:t>tsis</a:t>
            </a:r>
            <a:r>
              <a:rPr lang="en-US" sz="1800" dirty="0"/>
              <a:t> </a:t>
            </a:r>
            <a:r>
              <a:rPr lang="en-US" sz="1800" dirty="0" err="1"/>
              <a:t>muaj</a:t>
            </a:r>
            <a:r>
              <a:rPr lang="en-US" sz="1800" dirty="0"/>
              <a:t> caffeinated (</a:t>
            </a:r>
            <a:r>
              <a:rPr lang="en-US" sz="1800" dirty="0" err="1"/>
              <a:t>Tsis</a:t>
            </a:r>
            <a:r>
              <a:rPr lang="en-US" sz="1800" dirty="0"/>
              <a:t> </a:t>
            </a:r>
            <a:r>
              <a:rPr lang="en-US" sz="1800" dirty="0" err="1"/>
              <a:t>txhob</a:t>
            </a:r>
            <a:r>
              <a:rPr lang="en-US" sz="1800" dirty="0"/>
              <a:t> </a:t>
            </a:r>
            <a:r>
              <a:rPr lang="en-US" sz="1800" dirty="0" err="1"/>
              <a:t>haus</a:t>
            </a:r>
            <a:r>
              <a:rPr lang="en-US" sz="1800" dirty="0"/>
              <a:t> </a:t>
            </a:r>
            <a:r>
              <a:rPr lang="en-US" sz="1800" dirty="0" err="1"/>
              <a:t>dej</a:t>
            </a:r>
            <a:r>
              <a:rPr lang="en-US" sz="1800" dirty="0"/>
              <a:t> </a:t>
            </a:r>
            <a:r>
              <a:rPr lang="en-US" sz="1800" dirty="0" err="1"/>
              <a:t>uas</a:t>
            </a:r>
            <a:r>
              <a:rPr lang="en-US" sz="1800" dirty="0"/>
              <a:t> </a:t>
            </a:r>
            <a:r>
              <a:rPr lang="en-US" sz="1800" dirty="0" err="1"/>
              <a:t>muaj</a:t>
            </a:r>
            <a:r>
              <a:rPr lang="en-US" sz="1800" dirty="0"/>
              <a:t> phosphorus)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Kev </a:t>
            </a:r>
            <a:r>
              <a:rPr lang="en-US" sz="1800" dirty="0" err="1"/>
              <a:t>zom</a:t>
            </a:r>
            <a:r>
              <a:rPr lang="en-US" sz="1800" dirty="0"/>
              <a:t> </a:t>
            </a:r>
            <a:r>
              <a:rPr lang="en-US" sz="1800" dirty="0" err="1"/>
              <a:t>khob</a:t>
            </a:r>
            <a:r>
              <a:rPr lang="en-US" sz="1800" dirty="0"/>
              <a:t> </a:t>
            </a:r>
            <a:r>
              <a:rPr lang="en-US" sz="1800" dirty="0" err="1"/>
              <a:t>noom</a:t>
            </a:r>
            <a:r>
              <a:rPr lang="en-US" sz="1800" dirty="0"/>
              <a:t> </a:t>
            </a:r>
            <a:r>
              <a:rPr lang="en-US" sz="1800" dirty="0" err="1"/>
              <a:t>tuaj</a:t>
            </a:r>
            <a:r>
              <a:rPr lang="en-US" sz="1800" dirty="0"/>
              <a:t> </a:t>
            </a:r>
            <a:r>
              <a:rPr lang="en-US" sz="1800" dirty="0" err="1"/>
              <a:t>yeem</a:t>
            </a:r>
            <a:r>
              <a:rPr lang="en-US" sz="1800" dirty="0"/>
              <a:t> </a:t>
            </a:r>
            <a:r>
              <a:rPr lang="en-US" sz="1800" dirty="0" err="1"/>
              <a:t>pab</a:t>
            </a:r>
            <a:r>
              <a:rPr lang="en-US" sz="1800" dirty="0"/>
              <a:t> </a:t>
            </a:r>
            <a:r>
              <a:rPr lang="en-US" sz="1800" dirty="0" err="1"/>
              <a:t>tsim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qaub</a:t>
            </a:r>
            <a:r>
              <a:rPr lang="en-US" sz="1800" dirty="0"/>
              <a:t> </a:t>
            </a:r>
            <a:r>
              <a:rPr lang="en-US" sz="1800" dirty="0" err="1"/>
              <a:t>ncaug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Txiv</a:t>
            </a:r>
            <a:r>
              <a:rPr lang="en-US" sz="1800" dirty="0"/>
              <a:t> mees kos </a:t>
            </a:r>
            <a:r>
              <a:rPr lang="en-US" sz="1800" dirty="0" err="1"/>
              <a:t>tuaj</a:t>
            </a:r>
            <a:r>
              <a:rPr lang="en-US" sz="1800" dirty="0"/>
              <a:t> </a:t>
            </a:r>
            <a:r>
              <a:rPr lang="en-US" sz="1800" dirty="0" err="1"/>
              <a:t>yeem</a:t>
            </a:r>
            <a:r>
              <a:rPr lang="en-US" sz="1800" dirty="0"/>
              <a:t> </a:t>
            </a:r>
            <a:r>
              <a:rPr lang="en-US" sz="1800" dirty="0" err="1"/>
              <a:t>siv</a:t>
            </a:r>
            <a:r>
              <a:rPr lang="en-US" sz="1800" dirty="0"/>
              <a:t> los </a:t>
            </a:r>
            <a:r>
              <a:rPr lang="en-US" sz="1800" dirty="0" err="1"/>
              <a:t>ua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khob</a:t>
            </a:r>
            <a:r>
              <a:rPr lang="en-US" sz="1800" dirty="0"/>
              <a:t> </a:t>
            </a:r>
            <a:r>
              <a:rPr lang="en-US" sz="1800" dirty="0" err="1"/>
              <a:t>noom</a:t>
            </a:r>
            <a:r>
              <a:rPr lang="en-US" sz="1800" dirty="0"/>
              <a:t> </a:t>
            </a:r>
            <a:r>
              <a:rPr lang="en-US" sz="1800" dirty="0" err="1"/>
              <a:t>qab</a:t>
            </a:r>
            <a:r>
              <a:rPr lang="en-US" sz="1800" dirty="0"/>
              <a:t> </a:t>
            </a:r>
            <a:r>
              <a:rPr lang="en-US" sz="1800" dirty="0" err="1"/>
              <a:t>zib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Sim </a:t>
            </a:r>
            <a:r>
              <a:rPr lang="en-US" sz="1800" dirty="0" err="1"/>
              <a:t>lub</a:t>
            </a:r>
            <a:r>
              <a:rPr lang="en-US" sz="1800" dirty="0"/>
              <a:t> raj mis </a:t>
            </a:r>
            <a:r>
              <a:rPr lang="en-US" sz="1800" dirty="0" err="1"/>
              <a:t>nrog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kua</a:t>
            </a:r>
            <a:r>
              <a:rPr lang="en-US" sz="1800" dirty="0"/>
              <a:t> </a:t>
            </a:r>
            <a:r>
              <a:rPr lang="en-US" sz="1800" dirty="0" err="1"/>
              <a:t>txiv</a:t>
            </a:r>
            <a:r>
              <a:rPr lang="en-US" sz="1800" dirty="0"/>
              <a:t> </a:t>
            </a:r>
            <a:r>
              <a:rPr lang="en-US" sz="1800" dirty="0" err="1"/>
              <a:t>qaub</a:t>
            </a:r>
            <a:r>
              <a:rPr lang="en-US" sz="1800" dirty="0"/>
              <a:t> (los </a:t>
            </a:r>
            <a:r>
              <a:rPr lang="en-US" sz="1800" dirty="0" err="1"/>
              <a:t>yog</a:t>
            </a:r>
            <a:r>
              <a:rPr lang="en-US" sz="1800" dirty="0"/>
              <a:t> </a:t>
            </a:r>
            <a:r>
              <a:rPr lang="en-US" sz="1800" dirty="0" err="1"/>
              <a:t>lwm</a:t>
            </a:r>
            <a:r>
              <a:rPr lang="en-US" sz="1800" dirty="0"/>
              <a:t> yam </a:t>
            </a:r>
            <a:r>
              <a:rPr lang="en-US" sz="1800" dirty="0" err="1"/>
              <a:t>dej</a:t>
            </a:r>
            <a:r>
              <a:rPr lang="en-US" sz="1800" dirty="0"/>
              <a:t> </a:t>
            </a:r>
            <a:r>
              <a:rPr lang="en-US" sz="1800" dirty="0" err="1"/>
              <a:t>qab</a:t>
            </a:r>
            <a:r>
              <a:rPr lang="en-US" sz="1800" dirty="0"/>
              <a:t> </a:t>
            </a:r>
            <a:r>
              <a:rPr lang="en-US" sz="1800" dirty="0" err="1"/>
              <a:t>zib</a:t>
            </a:r>
            <a:r>
              <a:rPr lang="en-US" sz="1800" dirty="0"/>
              <a:t>) thiab </a:t>
            </a:r>
            <a:r>
              <a:rPr lang="en-US" sz="1800" dirty="0" err="1"/>
              <a:t>siv</a:t>
            </a:r>
            <a:r>
              <a:rPr lang="en-US" sz="1800" dirty="0"/>
              <a:t> </a:t>
            </a:r>
            <a:r>
              <a:rPr lang="en-US" sz="1800" dirty="0" err="1"/>
              <a:t>nws</a:t>
            </a:r>
            <a:r>
              <a:rPr lang="en-US" sz="1800" dirty="0"/>
              <a:t> los "</a:t>
            </a:r>
            <a:r>
              <a:rPr lang="en-US" sz="1800" dirty="0" err="1"/>
              <a:t>txhaj</a:t>
            </a:r>
            <a:r>
              <a:rPr lang="en-US" sz="1800" dirty="0"/>
              <a:t>" koj </a:t>
            </a:r>
            <a:r>
              <a:rPr lang="en-US" sz="1800" dirty="0" err="1"/>
              <a:t>lub</a:t>
            </a:r>
            <a:r>
              <a:rPr lang="en-US" sz="1800" dirty="0"/>
              <a:t> </a:t>
            </a:r>
            <a:r>
              <a:rPr lang="en-US" sz="1800" dirty="0" err="1"/>
              <a:t>qhov</a:t>
            </a:r>
            <a:r>
              <a:rPr lang="en-US" sz="1800" dirty="0"/>
              <a:t> </a:t>
            </a:r>
            <a:r>
              <a:rPr lang="en-US" sz="1800" dirty="0" err="1"/>
              <a:t>ncauj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Kev </a:t>
            </a:r>
            <a:r>
              <a:rPr lang="en-US" sz="1800" dirty="0" err="1"/>
              <a:t>noj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khoom</a:t>
            </a:r>
            <a:r>
              <a:rPr lang="en-US" sz="1800" dirty="0"/>
              <a:t> </a:t>
            </a:r>
            <a:r>
              <a:rPr lang="en-US" sz="1800" dirty="0" err="1"/>
              <a:t>txom</a:t>
            </a:r>
            <a:r>
              <a:rPr lang="en-US" sz="1800" dirty="0"/>
              <a:t> </a:t>
            </a:r>
            <a:r>
              <a:rPr lang="en-US" sz="1800" dirty="0" err="1"/>
              <a:t>ncauj</a:t>
            </a:r>
            <a:r>
              <a:rPr lang="en-US" sz="1800" dirty="0"/>
              <a:t> </a:t>
            </a:r>
            <a:r>
              <a:rPr lang="en-US" sz="1800" dirty="0" err="1"/>
              <a:t>kom</a:t>
            </a:r>
            <a:r>
              <a:rPr lang="en-US" sz="1800" dirty="0"/>
              <a:t> </a:t>
            </a:r>
            <a:r>
              <a:rPr lang="en-US" sz="1800" dirty="0" err="1"/>
              <a:t>txau</a:t>
            </a:r>
            <a:r>
              <a:rPr lang="en-US" sz="1800" dirty="0"/>
              <a:t> </a:t>
            </a:r>
            <a:r>
              <a:rPr lang="en-US" sz="1800" dirty="0" err="1"/>
              <a:t>rau</a:t>
            </a:r>
            <a:r>
              <a:rPr lang="en-US" sz="1800" dirty="0"/>
              <a:t> </a:t>
            </a:r>
            <a:r>
              <a:rPr lang="en-US" sz="1800" dirty="0" err="1"/>
              <a:t>qhov</a:t>
            </a:r>
            <a:r>
              <a:rPr lang="en-US" sz="1800" dirty="0"/>
              <a:t> zoo (</a:t>
            </a:r>
            <a:r>
              <a:rPr lang="en-US" sz="1800" dirty="0" err="1"/>
              <a:t>tsis</a:t>
            </a:r>
            <a:r>
              <a:rPr lang="en-US" sz="1800" dirty="0"/>
              <a:t> </a:t>
            </a:r>
            <a:r>
              <a:rPr lang="en-US" sz="1800" dirty="0" err="1"/>
              <a:t>txhob</a:t>
            </a:r>
            <a:r>
              <a:rPr lang="en-US" sz="1800" dirty="0"/>
              <a:t> </a:t>
            </a:r>
            <a:r>
              <a:rPr lang="en-US" sz="1800" dirty="0" err="1"/>
              <a:t>ntxiv</a:t>
            </a:r>
            <a:r>
              <a:rPr lang="en-US" sz="1800" dirty="0"/>
              <a:t> </a:t>
            </a:r>
            <a:r>
              <a:rPr lang="en-US" sz="1800" dirty="0" err="1"/>
              <a:t>cov</a:t>
            </a:r>
            <a:r>
              <a:rPr lang="en-US" sz="1800" dirty="0"/>
              <a:t> </a:t>
            </a:r>
            <a:r>
              <a:rPr lang="en-US" sz="1800" dirty="0" err="1"/>
              <a:t>kuas</a:t>
            </a:r>
            <a:r>
              <a:rPr lang="en-US" sz="1800" dirty="0"/>
              <a:t> phosphorus)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Kev </a:t>
            </a:r>
            <a:r>
              <a:rPr lang="en-US" sz="1800" dirty="0" err="1"/>
              <a:t>tawm</a:t>
            </a:r>
            <a:r>
              <a:rPr lang="en-US" sz="1800" dirty="0"/>
              <a:t> </a:t>
            </a:r>
            <a:r>
              <a:rPr lang="en-US" sz="1800" dirty="0" err="1"/>
              <a:t>dag</a:t>
            </a:r>
            <a:r>
              <a:rPr lang="en-US" sz="1800" dirty="0"/>
              <a:t> </a:t>
            </a:r>
            <a:r>
              <a:rPr lang="en-US" sz="1800" dirty="0" err="1"/>
              <a:t>zog</a:t>
            </a:r>
            <a:r>
              <a:rPr lang="en-US" sz="1800" dirty="0"/>
              <a:t> </a:t>
            </a:r>
            <a:r>
              <a:rPr lang="en-US" sz="1800" dirty="0" err="1"/>
              <a:t>tuaj</a:t>
            </a:r>
            <a:r>
              <a:rPr lang="en-US" sz="1800" dirty="0"/>
              <a:t> </a:t>
            </a:r>
            <a:r>
              <a:rPr lang="en-US" sz="1800" dirty="0" err="1"/>
              <a:t>yeem</a:t>
            </a:r>
            <a:r>
              <a:rPr lang="en-US" sz="1800" dirty="0"/>
              <a:t> </a:t>
            </a:r>
            <a:r>
              <a:rPr lang="en-US" sz="1800" dirty="0" err="1"/>
              <a:t>pab</a:t>
            </a:r>
            <a:r>
              <a:rPr lang="en-US" sz="1800" dirty="0"/>
              <a:t> </a:t>
            </a:r>
            <a:r>
              <a:rPr lang="en-US" sz="1800" dirty="0" err="1"/>
              <a:t>rau</a:t>
            </a:r>
            <a:r>
              <a:rPr lang="en-US" sz="1800" dirty="0"/>
              <a:t> </a:t>
            </a:r>
            <a:r>
              <a:rPr lang="en-US" sz="1800" dirty="0" err="1"/>
              <a:t>kom</a:t>
            </a:r>
            <a:r>
              <a:rPr lang="en-US" sz="1800" dirty="0"/>
              <a:t> </a:t>
            </a:r>
            <a:r>
              <a:rPr lang="en-US" sz="1800" dirty="0" err="1"/>
              <a:t>muaj</a:t>
            </a:r>
            <a:r>
              <a:rPr lang="en-US" sz="1800" dirty="0"/>
              <a:t> </a:t>
            </a:r>
            <a:r>
              <a:rPr lang="en-US" sz="1800" dirty="0" err="1"/>
              <a:t>qhov</a:t>
            </a:r>
            <a:r>
              <a:rPr lang="en-US" sz="1800" dirty="0"/>
              <a:t> </a:t>
            </a:r>
            <a:r>
              <a:rPr lang="en-US" sz="1800" dirty="0" err="1"/>
              <a:t>cuam</a:t>
            </a:r>
            <a:r>
              <a:rPr lang="en-US" sz="1800" dirty="0"/>
              <a:t> </a:t>
            </a:r>
            <a:r>
              <a:rPr lang="en-US" sz="1800" dirty="0" err="1"/>
              <a:t>tshuam</a:t>
            </a:r>
            <a:r>
              <a:rPr lang="en-US" sz="1800" dirty="0"/>
              <a:t> </a:t>
            </a:r>
            <a:r>
              <a:rPr lang="en-US" sz="1800" dirty="0" err="1"/>
              <a:t>ntawm</a:t>
            </a:r>
            <a:r>
              <a:rPr lang="en-US" sz="1800" dirty="0"/>
              <a:t> koj li </a:t>
            </a:r>
            <a:r>
              <a:rPr lang="en-US" sz="1800" dirty="0" err="1"/>
              <a:t>kev</a:t>
            </a:r>
            <a:r>
              <a:rPr lang="en-US" sz="1800" dirty="0"/>
              <a:t> </a:t>
            </a:r>
            <a:r>
              <a:rPr lang="en-US" sz="1800" dirty="0" err="1"/>
              <a:t>haus</a:t>
            </a:r>
            <a:r>
              <a:rPr lang="en-US" sz="1800" dirty="0"/>
              <a:t> </a:t>
            </a:r>
            <a:r>
              <a:rPr lang="en-US" sz="1800" dirty="0" err="1"/>
              <a:t>dej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70" y="2583278"/>
            <a:ext cx="740028" cy="881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7761" y="5029200"/>
            <a:ext cx="977917" cy="11010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35818-E983-41CF-9F65-7A67AEEC69A9}"/>
              </a:ext>
            </a:extLst>
          </p:cNvPr>
          <p:cNvSpPr txBox="1"/>
          <p:nvPr/>
        </p:nvSpPr>
        <p:spPr>
          <a:xfrm>
            <a:off x="73730" y="9227351"/>
            <a:ext cx="730194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no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tsuas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siv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ntaub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ntawv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xwb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tsis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yog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hloov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pauv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rau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qhia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los sis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mob. Sib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tham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koj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qhov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kuaj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tshwj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xeeb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kho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mob,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thiab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cov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lus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nug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txog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kev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noj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qab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haus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bg1">
                    <a:lumMod val="65000"/>
                  </a:schemeClr>
                </a:solidFill>
              </a:rPr>
              <a:t>huv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DED90-72B0-429F-8D19-107F46671E7D}"/>
              </a:ext>
            </a:extLst>
          </p:cNvPr>
          <p:cNvSpPr txBox="1"/>
          <p:nvPr/>
        </p:nvSpPr>
        <p:spPr>
          <a:xfrm>
            <a:off x="2900778" y="9595839"/>
            <a:ext cx="268478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REV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lub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tsib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hli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xyoo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009471612"/>
      </p:ext>
    </p:extLst>
  </p:cSld>
  <p:clrMapOvr>
    <a:masterClrMapping/>
  </p:clrMapOvr>
</p:sld>
</file>

<file path=ppt/theme/theme1.xml><?xml version="1.0" encoding="utf-8"?>
<a:theme xmlns:a="http://schemas.openxmlformats.org/drawingml/2006/main" name="CE_2016_JobAids_v1">
  <a:themeElements>
    <a:clrScheme name="DaVita 2017 Official">
      <a:dk1>
        <a:srgbClr val="000000"/>
      </a:dk1>
      <a:lt1>
        <a:srgbClr val="FFFFFF"/>
      </a:lt1>
      <a:dk2>
        <a:srgbClr val="0069B1"/>
      </a:dk2>
      <a:lt2>
        <a:srgbClr val="FFA81E"/>
      </a:lt2>
      <a:accent1>
        <a:srgbClr val="128093"/>
      </a:accent1>
      <a:accent2>
        <a:srgbClr val="85B20A"/>
      </a:accent2>
      <a:accent3>
        <a:srgbClr val="D20F55"/>
      </a:accent3>
      <a:accent4>
        <a:srgbClr val="9F27AA"/>
      </a:accent4>
      <a:accent5>
        <a:srgbClr val="283764"/>
      </a:accent5>
      <a:accent6>
        <a:srgbClr val="00A8E3"/>
      </a:accent6>
      <a:hlink>
        <a:srgbClr val="D20F55"/>
      </a:hlink>
      <a:folHlink>
        <a:srgbClr val="FFA81E"/>
      </a:folHlink>
    </a:clrScheme>
    <a:fontScheme name="DaVita 2017">
      <a:majorFont>
        <a:latin typeface="Bree Davita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</a:schemeClr>
        </a:solidFill>
        <a:ln>
          <a:noFill/>
        </a:ln>
      </a:spPr>
      <a:bodyPr rtlCol="0" anchor="ctr"/>
      <a:lstStyle>
        <a:defPPr algn="ctr">
          <a:defRPr sz="2800" b="1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8802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VA_2019_Portrait_JobAidTemplate" id="{017F2343-81CE-40F4-BDD6-4C9A0F043BA4}" vid="{9A52B31C-A393-4AD3-91D3-27B9B38386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EA3E5E26C14441A3960B318C387889" ma:contentTypeVersion="0" ma:contentTypeDescription="Create a new document." ma:contentTypeScope="" ma:versionID="88f00c534bee3adeac4a6e8fa3683eeb">
  <xsd:schema xmlns:xsd="http://www.w3.org/2001/XMLSchema" xmlns:xs="http://www.w3.org/2001/XMLSchema" xmlns:p="http://schemas.microsoft.com/office/2006/metadata/properties" xmlns:ns2="3f57af43-c6c5-4cde-95b0-8e68d12fd188" targetNamespace="http://schemas.microsoft.com/office/2006/metadata/properties" ma:root="true" ma:fieldsID="e1e3e81b844715927266a054e4cd4b93" ns2:_="">
    <xsd:import namespace="3f57af43-c6c5-4cde-95b0-8e68d12fd18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7af43-c6c5-4cde-95b0-8e68d12fd18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57af43-c6c5-4cde-95b0-8e68d12fd188">VWVVZ44HN2TW-1432217589-80</_dlc_DocId>
    <_dlc_DocIdUrl xmlns="3f57af43-c6c5-4cde-95b0-8e68d12fd188">
      <Url>https://share.davita.com/sites/NS_PatientEducation/_layouts/15/DocIdRedir.aspx?ID=VWVVZ44HN2TW-1432217589-80</Url>
      <Description>VWVVZ44HN2TW-1432217589-80</Description>
    </_dlc_DocIdUrl>
  </documentManagement>
</p:properties>
</file>

<file path=customXml/itemProps1.xml><?xml version="1.0" encoding="utf-8"?>
<ds:datastoreItem xmlns:ds="http://schemas.openxmlformats.org/officeDocument/2006/customXml" ds:itemID="{23075ACC-C004-4D0F-B2E7-5BEBE6EAC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7af43-c6c5-4cde-95b0-8e68d12fd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9CBA7C-8AEE-48E3-BF24-1B88049143E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39EB3C0-6A87-4AA6-95F2-A75E1FDFD13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1967504-66AE-4971-9063-A04003C84BB6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3f57af43-c6c5-4cde-95b0-8e68d12fd188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DVA_2019_Portrait_JobAidTemplate</Template>
  <TotalTime>1806</TotalTime>
  <Words>260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Bree Davita</vt:lpstr>
      <vt:lpstr>Calibri</vt:lpstr>
      <vt:lpstr>Lato</vt:lpstr>
      <vt:lpstr>Lato Medium</vt:lpstr>
      <vt:lpstr>Times New Roman</vt:lpstr>
      <vt:lpstr>CE_2016_JobAids_v1</vt:lpstr>
      <vt:lpstr>PowerPoint Presentation</vt:lpstr>
    </vt:vector>
  </TitlesOfParts>
  <Company>DaVita,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Ashtiani</dc:creator>
  <cp:lastModifiedBy>Acer</cp:lastModifiedBy>
  <cp:revision>96</cp:revision>
  <cp:lastPrinted>2022-05-11T16:39:28Z</cp:lastPrinted>
  <dcterms:created xsi:type="dcterms:W3CDTF">2020-01-10T21:16:46Z</dcterms:created>
  <dcterms:modified xsi:type="dcterms:W3CDTF">2022-11-22T13:07:27Z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0x01010072EA3E5E26C14441A3960B318C387889</vt:lpwstr>
  </property>
  <property fmtid="{D5CDD505-2E9C-101B-9397-08002B2CF9AE}" pid="3" name="_dlc_DocIdItemGuid">
    <vt:lpwstr>ddd4650b-0b0d-4e79-b142-d9b1795ad871</vt:lpwstr>
  </property>
</Properties>
</file>