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0BC4-9ED8-4B17-892A-DB7BF7A7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FC059-3E05-4F83-B905-BC53AD07D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63A7-4174-4E3C-B403-996C5B12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C1E6-1EF4-48EA-8A70-E8048E84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1B15-8E67-4620-822B-6298874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D0F3-E6FD-445B-840A-295A89F9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8988B-5DD9-4AB9-8034-D63B3A776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886A-2FB9-46EE-8DBC-A84B56F3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E42E-6CE5-4043-92BC-EE461946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B59D-90AD-478D-B6C7-6B0C9925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16537-3136-4247-AD4F-82B204FE7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D9F7C-3A71-4E38-BE44-9802E4A8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8481-50FE-409D-ADC7-FA87E250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3DD4-A1EE-4CB0-B24F-F7F6C8D6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6A37-718A-43B8-B956-EB643753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0A32-6037-4E36-A6A8-3BAC9EC0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C27B-65A5-427A-BEBA-36AF8C33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642E-E3E6-4FDF-BB08-D646165A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E238-6B28-45C8-B45F-3E69F57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8C40-5BE7-4518-8A0A-7F872A21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036-E444-4070-BE3E-018CCA50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D577-6299-4E4E-A97C-C0F57B4A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F9DA-88E4-4E1E-9886-4B84D076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4243-8836-4BEF-AB9C-984EAE30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DC51-0A07-43BD-BA12-E68446D9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566-0E1A-4E71-98C1-D53500AB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272-3A99-4724-A4AF-A1CCA0079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85479-D810-4D80-94FA-840503995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3475-316E-4817-868D-20832FA8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0C06-0858-411C-BA79-2492534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C2E3B-F9F9-4175-A386-BEB54A5E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9437-7568-4EAA-B399-41072BFF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7F91-5AB4-416D-8CB5-C7712989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B8F9-CDDE-4364-B868-E1AEBC212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61CEC-61FE-47D9-A6A2-3C32EC792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4A1FD-EBE2-4027-A67C-A8478C055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D5482-CFC9-4674-9AC5-839BB495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D1E76-E888-44E9-8E3E-24073D2B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3A05F-70AC-41CB-B195-F919CA84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45C-FEF4-4F3E-97F9-2330AB80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D6975-6517-4FC9-8FFC-CFC3F7D8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A11CD-9493-47E0-9DED-82F66139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44E5-3B25-4F05-876F-E5E25795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2A12D-D528-4305-AA9D-3E72316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D5AD8-4BBA-4325-AE5F-47569525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8787-0BB2-43DD-9392-ED3DF090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A1CD-AB48-433F-8C8F-388DB7C9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89D2-A9DA-4428-BD04-5A4D3CA8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15216-FFCD-4A98-9289-BB7151AD1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D4B7-FB97-44BB-963E-FBD58CE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CE65-416B-49C8-B49A-E4F83E95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2D92B-F542-4814-91B5-7BD9B816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0C16-059C-48D3-98DE-B3A82F9A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763B9-0E69-44E3-80A5-985E1188F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C6F4-E3FB-4357-BB26-CFC45FF0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EA405-2C09-4F0F-A8D4-95983221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945D-B3D2-4A6E-AC3E-E138A9EA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9735-26A1-46A9-8DD5-32007C0B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B2C80-D067-4E75-BE6D-F4DB2174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4E66-1804-45B7-8726-88864282C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219F-C777-4CE1-8945-07BFCFA3C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8227-6FF2-4A20-B408-B692BFA5A4F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F3E9-C1C8-4A71-AE44-82A870678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39E-AE4B-4122-96DC-E4A00FE7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799A-84AE-4609-B7DF-54DD1528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B8A4-09D3-4AC6-B8F8-1040397EC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5848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Web server</a:t>
            </a:r>
            <a:r>
              <a:rPr lang="lo-LA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is program </a:t>
            </a:r>
            <a:r>
              <a:rPr lang="lo-LA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ຢູ່ໃນເຄື່ອງ ເຊີເວີ ທີ່ໃຫ້ບໍລິການຂໍ້ມູນເວບໄຊ, ເຊັ່ນວ່າ</a:t>
            </a:r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: </a:t>
            </a:r>
            <a:r>
              <a:rPr lang="lo-LA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ເວບຂອງອົງກອນ ຫຼື ບໍລິສັດຕ່າງໆເປັນຊຸດແຟ້ມຂໍ້ມູນທີ່ເກັບໄວ້ໃນ ເວບເຊີເວີ ເຊິ່ງຕ້ອງການ ອ້າງອີງເຖິ່ງໂດຍ </a:t>
            </a:r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web address or URL </a:t>
            </a:r>
            <a:r>
              <a:rPr lang="lo-LA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ເອີ້ນໃຊ້ ຜ່ານ </a:t>
            </a:r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93A04-AD38-48C7-99EE-48EAB7C41749}"/>
              </a:ext>
            </a:extLst>
          </p:cNvPr>
          <p:cNvSpPr txBox="1"/>
          <p:nvPr/>
        </p:nvSpPr>
        <p:spPr>
          <a:xfrm>
            <a:off x="1524000" y="3771900"/>
            <a:ext cx="6753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ສ່ວນໃຫຍ່ມີສີ່ປະເພດຂອງເຄື່ອງແມ່ຂ່າຍເວັບໄຊຕ໌: </a:t>
            </a:r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Apache, IIS, Nginx, </a:t>
            </a:r>
            <a:r>
              <a:rPr lang="lo-LA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ແລະ </a:t>
            </a:r>
            <a:r>
              <a:rPr lang="en-US" sz="30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LiteSpeed</a:t>
            </a:r>
            <a:r>
              <a:rPr lang="en-US" sz="3000" dirty="0">
                <a:latin typeface="Phetsarath OT" panose="02000500000000000000" pitchFamily="2" charset="0"/>
                <a:cs typeface="Phetsarath OT" panose="02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9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A061-8111-402A-A77D-457D6345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5562"/>
          </a:xfrm>
        </p:spPr>
        <p:txBody>
          <a:bodyPr/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6000" dirty="0">
                <a:latin typeface="Phetsarath OT" panose="02000500000000000000" pitchFamily="2" charset="0"/>
                <a:cs typeface="Phetsarath OT" panose="02000500000000000000" pitchFamily="2" charset="0"/>
              </a:rPr>
              <a:t>Apache web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EA61E-0582-49DF-B8C1-B6C6D855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57500"/>
            <a:ext cx="5972175" cy="2400300"/>
          </a:xfrm>
        </p:spPr>
        <p:txBody>
          <a:bodyPr>
            <a:normAutofit/>
          </a:bodyPr>
          <a:lstStyle/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ມັນເປັນຫນຶ່ງໃນເວັບເຊີຟເວີທີ່ນິຍົມທີ່ສຸດທີ່ພັດທະນາໂດຍ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Apache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ສະຫນັບສະຫນູນເກືອບທຸກລະບົບປະຕິບັດການເຊັ່ນ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Linux, Windows…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ແລະອື່ນໆ ປະມານ 60% ຂອງເຄື່ອງທີ່ເຮັດວຽກຢູ່ໃນ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Apache Web Server. programming language use for </a:t>
            </a:r>
            <a:r>
              <a:rPr 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Perl, Python, </a:t>
            </a:r>
            <a:r>
              <a:rPr lang="en-US" b="0" i="0" dirty="0" err="1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Tcl</a:t>
            </a:r>
            <a:r>
              <a:rPr 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 and PHP…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2C19C-CCF1-41F6-A627-0EEBAE84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79" y="2657394"/>
            <a:ext cx="291109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9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6C5-5ACD-42E7-8A31-509B9B8B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3600" b="0" i="0" dirty="0">
                <a:latin typeface="arial" panose="020B0604020202020204" pitchFamily="34" charset="0"/>
              </a:rPr>
              <a:t>IIS (internet information service)</a:t>
            </a:r>
            <a:br>
              <a:rPr lang="en-US" b="0" i="0" u="sng" dirty="0">
                <a:latin typeface="arial" panose="020B0604020202020204" pitchFamily="34" charset="0"/>
              </a:rPr>
            </a:b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C3426-BE7B-464C-BA02-F4E25C19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650"/>
            <a:ext cx="6153150" cy="3105150"/>
          </a:xfrm>
        </p:spPr>
        <p:txBody>
          <a:bodyPr>
            <a:normAutofit/>
          </a:bodyPr>
          <a:lstStyle/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ມັນເປັນເຄື່ອງແມ່ຂ່າຍທີ່ມີລັກສະນະເຕັມທີ່ເຊັ່ນ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Apache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ຍ້ອນວ່າມັນບໍ່ແມ່ນແຫຼ່ງເປີດ. ການເພີ່ມແຕ່ລະໂມດູນແລະດັດແປງພວກມັນແມ່ນມີຄວາມຫຍຸ້ງຍາກຫຼາຍ.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ມັນ​ສະ​ຫນັບ​ສະ​ຫນູນ​ທຸກ​ເວ​ທີ​ທີ່​ແລ່ນ​ລະ​ບົບ​ປະ​ຕິ​ບັດ​ການ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Windows​,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ທ່ານ​ຍັງ​ໄດ້​ຮັບ​ການ​ສະ​ຫນັບ​ສະ​ຫນູນ​ລູກ​ຄ້າ​.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programming language use for </a:t>
            </a:r>
            <a:r>
              <a:rPr 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C, C++, C#...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4BB0C-87EC-4A36-AF66-F1CB7595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19" y="2298526"/>
            <a:ext cx="313971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7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134-CCD5-41B9-B255-7460868B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8862"/>
          </a:xfrm>
        </p:spPr>
        <p:txBody>
          <a:bodyPr/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6000" dirty="0">
                <a:latin typeface="Phetsarath OT" panose="02000500000000000000" pitchFamily="2" charset="0"/>
                <a:cs typeface="Phetsarath OT" panose="02000500000000000000" pitchFamily="2" charset="0"/>
              </a:rPr>
              <a:t>Nginx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F7FBC-3400-427F-829F-E63189B2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7925"/>
            <a:ext cx="6819900" cy="2800350"/>
          </a:xfrm>
        </p:spPr>
        <p:txBody>
          <a:bodyPr/>
          <a:lstStyle/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ມັນແມ່ນເຄື່ອງແມ່ຂ່າຍເວັບແຫຼ່ງເປີດຕໍ່ໄປຫຼັງຈາກ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Apache.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ມັນປະກອບມີເຊີບເວີພຣັອກຊີ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IMAP/POP3.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ລັກສະນະທີ່ສໍາຄັນທີ່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Nginx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ສະເຫນີແມ່ນປະສິດທິພາບສູງ, ຄວາມຫມັ້ນຄົງ, ການຕັ້ງຄ່າງ່າຍດາຍ. ແລະການນໍາໃຊ້ຊັບພະຍາກອນຕ່ໍາ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. programming language use for </a:t>
            </a:r>
            <a:r>
              <a:rPr lang="en-US" b="0" i="0" dirty="0">
                <a:solidFill>
                  <a:srgbClr val="FF7866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C, C++, Python…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4EB2F-3A34-4386-98C3-D8D157D74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99" y="2447925"/>
            <a:ext cx="2895851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0AA3-BA75-4E1F-8887-1FA08F90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3162"/>
          </a:xfrm>
        </p:spPr>
        <p:txBody>
          <a:bodyPr/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sz="60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LiteSpeed</a:t>
            </a:r>
            <a:r>
              <a:rPr lang="en-US" sz="6000" dirty="0">
                <a:latin typeface="Phetsarath OT" panose="02000500000000000000" pitchFamily="2" charset="0"/>
                <a:cs typeface="Phetsarath OT" panose="02000500000000000000" pitchFamily="2" charset="0"/>
              </a:rPr>
              <a:t> (</a:t>
            </a:r>
            <a:r>
              <a:rPr lang="en-US" b="0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LSWS)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EBBEC-8A21-4E74-9C53-4E8F7EE98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7974"/>
            <a:ext cx="6524625" cy="2409825"/>
          </a:xfrm>
        </p:spPr>
        <p:txBody>
          <a:bodyPr/>
          <a:lstStyle/>
          <a:p>
            <a:pPr algn="l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ແທນທີ່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Apache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ທີ່ມີປະສິດທິພາບສູງເປັນເຄື່ອງແມ່ຂ່າຍເວັບໄຊຕ໌ທີ 4 ທີ່ນິຍົມທີ່ສຸດໃນອິນເຕີເນັດແລະເຄື່ອງແມ່ຂ່າຍເວັບໄຊຕ໌ການຄ້າ.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programming language use for </a:t>
            </a:r>
            <a:r>
              <a:rPr lang="en-US" b="0" i="0" dirty="0">
                <a:solidFill>
                  <a:srgbClr val="FF7866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PHP, Perl, Ruby, Python, and Java</a:t>
            </a:r>
            <a:r>
              <a:rPr lang="en-US" b="0" i="0" dirty="0">
                <a:solidFill>
                  <a:srgbClr val="BDC1C6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.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DB446-C950-4707-B26A-ADB54EA24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95" y="2819398"/>
            <a:ext cx="3101609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5856-AA5D-4301-B0D1-DD73E55B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4612"/>
          </a:xfrm>
        </p:spPr>
        <p:txBody>
          <a:bodyPr/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ນອກຈາກນີ້ຍັງມີ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879D7-165E-42BB-99EE-C9CB8ECAB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9144000" cy="20193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434343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Apache Tomcat, Node.js, </a:t>
            </a:r>
            <a:r>
              <a:rPr lang="en-US" b="1" i="0" dirty="0" err="1">
                <a:solidFill>
                  <a:srgbClr val="434343"/>
                </a:solidFill>
                <a:effectLst/>
                <a:latin typeface="Phetsarath OT" panose="02000500000000000000" pitchFamily="2" charset="0"/>
                <a:cs typeface="Phetsarath OT" panose="02000500000000000000" pitchFamily="2" charset="0"/>
              </a:rPr>
              <a:t>Lighttpd</a:t>
            </a:r>
            <a:r>
              <a:rPr lang="en-US" b="1" dirty="0">
                <a:solidFill>
                  <a:srgbClr val="434343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…</a:t>
            </a:r>
          </a:p>
          <a:p>
            <a:pPr algn="l"/>
            <a:endParaRPr lang="en-US" b="1" dirty="0">
              <a:solidFill>
                <a:srgbClr val="434343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/>
            <a:r>
              <a:rPr lang="lo-LA" b="1" dirty="0">
                <a:solidFill>
                  <a:srgbClr val="434343"/>
                </a:solidFill>
                <a:highlight>
                  <a:srgbClr val="FFFF00"/>
                </a:highlight>
                <a:latin typeface="Phetsarath OT" panose="02000500000000000000" pitchFamily="2" charset="0"/>
                <a:cs typeface="Phetsarath OT" panose="02000500000000000000" pitchFamily="2" charset="0"/>
              </a:rPr>
              <a:t>ສະເໜີໂດຍ ທ ນູຊົ່ວ ເຮີ ຫ້ອງ </a:t>
            </a:r>
            <a:r>
              <a:rPr lang="en-US" b="1" dirty="0">
                <a:solidFill>
                  <a:srgbClr val="434343"/>
                </a:solidFill>
                <a:highlight>
                  <a:srgbClr val="FFFF00"/>
                </a:highlight>
                <a:latin typeface="Phetsarath OT" panose="02000500000000000000" pitchFamily="2" charset="0"/>
                <a:cs typeface="Phetsarath OT" panose="02000500000000000000" pitchFamily="2" charset="0"/>
              </a:rPr>
              <a:t>3cw1</a:t>
            </a:r>
          </a:p>
          <a:p>
            <a:pPr algn="l"/>
            <a:r>
              <a:rPr lang="lo-LA" b="1" dirty="0">
                <a:solidFill>
                  <a:srgbClr val="434343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ຂໍ້ມູນຈາກ </a:t>
            </a:r>
          </a:p>
          <a:p>
            <a:pPr algn="l"/>
            <a:r>
              <a:rPr lang="en-US" b="1" dirty="0">
                <a:solidFill>
                  <a:srgbClr val="434343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https://www.milesweb.in/blog/hosting/web-server-types-web-servers/ </a:t>
            </a:r>
            <a:endParaRPr lang="en-US" b="1" i="0" dirty="0">
              <a:solidFill>
                <a:srgbClr val="434343"/>
              </a:solidFill>
              <a:effectLst/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0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Phetsarath OT</vt:lpstr>
      <vt:lpstr>Wingdings</vt:lpstr>
      <vt:lpstr>Office Theme</vt:lpstr>
      <vt:lpstr>Web server is program ຢູ່ໃນເຄື່ອງ ເຊີເວີ ທີ່ໃຫ້ບໍລິການຂໍ້ມູນເວບໄຊ, ເຊັ່ນວ່າ: ເວບຂອງອົງກອນ ຫຼື ບໍລິສັດຕ່າງໆເປັນຊຸດແຟ້ມຂໍ້ມູນທີ່ເກັບໄວ້ໃນ ເວບເຊີເວີ ເຊິ່ງຕ້ອງການ ອ້າງອີງເຖິ່ງໂດຍ web address or URL ເອີ້ນໃຊ້ ຜ່ານ HTTP</vt:lpstr>
      <vt:lpstr>Apache web server</vt:lpstr>
      <vt:lpstr>IIS (internet information service) </vt:lpstr>
      <vt:lpstr>Nginx</vt:lpstr>
      <vt:lpstr>LiteSpeed (LSWS)</vt:lpstr>
      <vt:lpstr>ນອກຈາກນີ້ຍັງມີ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is program ຢູ່ໃນເຄື່ອງ ເຊີເວີ ທີ່ໃຫ້ບໍລິການຂໍ້ມູນເວບໄຊ, ເຊັ່ນວ່າ: ເວບຂອງອົງກອນ ຫຼື ບໍລິສັດຕ່າງໆເປັນຊຸດແຟ້ມຂໍ້ມູນທີ່ເກັບໄວ້ໃນ ເວບເຊີເວີ ເຊິ່ງຕ້ອງການ ອ້າງອີງເຖິ່ງໂດຍ web address or URL ເອີ້ນໃຊ້ ຜ່ານ HTTP</dc:title>
  <dc:creator>Acer</dc:creator>
  <cp:lastModifiedBy>Acer</cp:lastModifiedBy>
  <cp:revision>9</cp:revision>
  <dcterms:created xsi:type="dcterms:W3CDTF">2022-01-11T02:39:39Z</dcterms:created>
  <dcterms:modified xsi:type="dcterms:W3CDTF">2022-01-13T08:57:45Z</dcterms:modified>
</cp:coreProperties>
</file>