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A98-3C84-43F2-8888-849315FF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2DDFF-8FB2-437E-8838-F76A90C5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C76C-09DD-4AC0-AF36-6CCEF514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A14E-1F92-49B5-B849-170C8147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D12C-0766-4A84-B49B-BC37D75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4126-7C33-429A-8A97-9CBCA019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21D2D-53A4-41BE-B4A0-E289A7EC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7019-DBAF-477D-984A-6226C43E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D800-BD83-4A4D-B4E3-AB5F18AD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995E-E77F-42C8-A856-0881A18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2DB56-5284-4040-8CEA-E5AD7B7B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6C50-77D8-41F0-85A9-F02582A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196C-64BE-44DB-A85A-1B3FD3C2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77AE-D60B-4781-BA3C-0C73EB4A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1D45-032F-4F2C-963E-9EEA5D06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FFDB-6026-43DA-BB52-B1302ABE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29A-46F6-4CB5-B695-54455F83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0C3A-98A3-48E5-9587-44F57C1F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3C94-1F85-4414-9DA6-9FDEEC93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BB11-0106-4630-B568-280B4BB4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B890-46B7-47CE-B456-5330B61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A712A-05C6-4AB7-910E-11573048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5917-3520-460E-B293-569819EB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1FC6-C621-492D-B4E9-5FEBDE30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C52A-FCC7-425C-9135-EBE37E54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55B0-E506-47CB-A637-C06CDF59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04-0F76-4944-B2D0-FE96A1C7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C6076-2FB6-48E7-A27C-30139D0B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EF12-EC4B-4D54-AF04-D380FC6C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8935-560F-42B5-9AFF-C0B0657D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E8A87-22A0-49E5-88B0-5FD3D86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5A06-5FD5-4246-B7CA-A1B625B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75247-A953-484C-93B6-BAE85B8F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4BD-8980-4064-8681-A34E4F4C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83967-122B-497B-AD0F-442060FAE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151B8-3F35-4F17-B813-0FE16E0C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F9D28-B196-4B3E-B67A-104BC88E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857A5-7D5D-4968-9D5C-48F0932E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910A-7A49-4B55-B20B-413B6E56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9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609F-1CD0-4DF2-AF8A-05512C05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FE29-5083-4461-8C18-E71E6B8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182DB-89A4-43BE-841F-09B0CB84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158B0-A317-4FDA-8496-CEECCDF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75953-6727-4EDA-AAF0-95CA7AC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565D3-634F-44A4-843D-AD7040D9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F0D97-24B0-4FD3-BF9A-09A06E58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4BFB-5534-4D82-8456-A64D0472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C574-E154-486E-A57B-0356499C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6FF90-93F7-499F-A8A4-8E2E5501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5A67-8AF7-4319-9128-E82098DA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C90A-333A-4A2B-ACD0-7E38D507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EEC9-C046-4FDE-9E55-69EB68DD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39C-F02E-46E0-9026-77F1B5BA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27A43-F63D-411A-A19A-25CD10014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4CEC6-6610-4519-950D-FE048A70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2451-AF7D-4F24-ABCF-E1C65AF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1FAC-BADF-43B2-9692-834E6D3B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7400-C8DD-4BF7-A42B-D75A9DAD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AE64-4689-477C-B25A-612AE20F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51BB5-FD50-4C66-B56C-1758BDEC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FAD3-9AC1-42E5-BD22-A2181653E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96A3-CF76-40BE-9BBB-3CFF709BB49A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6980-DAAA-4C37-AC46-B21EC5BF5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CAD8-E38E-4AFE-ADC7-4F583E299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79BA-861E-46B4-9BD0-96BF456E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A87E-2343-406B-BE6C-9EC7F69D3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39937"/>
          </a:xfrm>
        </p:spPr>
        <p:txBody>
          <a:bodyPr>
            <a:normAutofit/>
          </a:bodyPr>
          <a:lstStyle/>
          <a:p>
            <a:r>
              <a:rPr lang="lo-LA" sz="4800" dirty="0">
                <a:latin typeface="Phetsarath OT" panose="02000500000000000000" pitchFamily="2" charset="0"/>
                <a:cs typeface="Phetsarath OT" panose="02000500000000000000" pitchFamily="2" charset="0"/>
              </a:rPr>
              <a:t>ບົບລາຍງານ</a:t>
            </a:r>
            <a:br>
              <a:rPr lang="lo-LA" sz="4800" dirty="0">
                <a:latin typeface="Phetsarath OT" panose="02000500000000000000" pitchFamily="2" charset="0"/>
                <a:cs typeface="Phetsarath OT" panose="02000500000000000000" pitchFamily="2" charset="0"/>
              </a:rPr>
            </a:br>
            <a:r>
              <a:rPr lang="en-US" sz="4800" dirty="0">
                <a:latin typeface="Phetsarath OT" panose="02000500000000000000" pitchFamily="2" charset="0"/>
                <a:cs typeface="Phetsarath OT" panose="02000500000000000000" pitchFamily="2" charset="0"/>
              </a:rPr>
              <a:t>SEO, Google Analytic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771F-7309-49FE-A470-62788C82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850"/>
            <a:ext cx="9144000" cy="1123950"/>
          </a:xfrm>
        </p:spPr>
        <p:txBody>
          <a:bodyPr/>
          <a:lstStyle/>
          <a:p>
            <a:r>
              <a:rPr lang="lo-LA" dirty="0">
                <a:latin typeface="Phetsarath OT" panose="02000500000000000000" pitchFamily="2" charset="0"/>
                <a:cs typeface="Phetsarath OT" panose="02000500000000000000" pitchFamily="2" charset="0"/>
              </a:rPr>
              <a:t>ທ້າວ ນູຊົ່ວ ເຮີ ຫ້ອງ </a:t>
            </a:r>
            <a:r>
              <a:rPr lang="en-US" dirty="0">
                <a:latin typeface="Phetsarath OT" panose="02000500000000000000" pitchFamily="2" charset="0"/>
                <a:cs typeface="Phetsarath OT" panose="02000500000000000000" pitchFamily="2" charset="0"/>
              </a:rPr>
              <a:t>3cw1</a:t>
            </a:r>
          </a:p>
        </p:txBody>
      </p:sp>
    </p:spTree>
    <p:extLst>
      <p:ext uri="{BB962C8B-B14F-4D97-AF65-F5344CB8AC3E}">
        <p14:creationId xmlns:p14="http://schemas.microsoft.com/office/powerpoint/2010/main" val="26652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F6F-3EFD-4F6D-B84F-60DF8115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SEO = Search Engine Optimization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DAA4B-2172-43F8-B618-A76A70CE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9" y="1690688"/>
            <a:ext cx="7531161" cy="4351338"/>
          </a:xfrm>
        </p:spPr>
      </p:pic>
    </p:spTree>
    <p:extLst>
      <p:ext uri="{BB962C8B-B14F-4D97-AF65-F5344CB8AC3E}">
        <p14:creationId xmlns:p14="http://schemas.microsoft.com/office/powerpoint/2010/main" val="21362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6800-3033-4FAC-A937-252E122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  <a:r>
              <a:rPr lang="lo-LA" dirty="0"/>
              <a:t> </a:t>
            </a:r>
            <a:r>
              <a:rPr lang="en-US" dirty="0"/>
              <a:t>= keyword, rank, content…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D8CFF0-BE17-48BF-A6E8-8349B1B7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38" y="1825625"/>
            <a:ext cx="8297523" cy="4351338"/>
          </a:xfrm>
        </p:spPr>
      </p:pic>
    </p:spTree>
    <p:extLst>
      <p:ext uri="{BB962C8B-B14F-4D97-AF65-F5344CB8AC3E}">
        <p14:creationId xmlns:p14="http://schemas.microsoft.com/office/powerpoint/2010/main" val="21215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BF5-794E-4D05-B360-84A4A6FF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Google Analytic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3C039-72EB-4440-829C-3295BC57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338484"/>
            <a:ext cx="4562475" cy="3814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C50E7-0664-4572-A6E6-B775063C7141}"/>
              </a:ext>
            </a:extLst>
          </p:cNvPr>
          <p:cNvSpPr txBox="1"/>
          <p:nvPr/>
        </p:nvSpPr>
        <p:spPr>
          <a:xfrm>
            <a:off x="6019800" y="2891811"/>
            <a:ext cx="3933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4000" dirty="0">
                <a:latin typeface="Phetsarath OT" panose="02000500000000000000" pitchFamily="2" charset="0"/>
                <a:cs typeface="Phetsarath OT" panose="02000500000000000000" pitchFamily="2" charset="0"/>
              </a:rPr>
              <a:t>ເກັບສະຖິ </a:t>
            </a:r>
            <a:r>
              <a:rPr lang="en-US" sz="4000" dirty="0">
                <a:latin typeface="Phetsarath OT" panose="02000500000000000000" pitchFamily="2" charset="0"/>
                <a:cs typeface="Phetsarath OT" panose="02000500000000000000" pitchFamily="2" charset="0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8465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BC09-90BF-460D-9124-98F30D9B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ໜ້າເວັບ, ຜູ້ໃຊ້,​ ຊອງທາງ, ພຶດຕິກຳຜູ້ໃຊ້</a:t>
            </a:r>
            <a:r>
              <a:rPr lang="en-US" sz="3200" dirty="0">
                <a:latin typeface="Phetsarath OT" panose="02000500000000000000" pitchFamily="2" charset="0"/>
                <a:cs typeface="Phetsarath OT" panose="02000500000000000000" pitchFamily="2" charset="0"/>
              </a:rPr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B6D54-C531-4C70-BBDF-A4CE3200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2" y="1825625"/>
            <a:ext cx="8040515" cy="4351338"/>
          </a:xfrm>
        </p:spPr>
      </p:pic>
    </p:spTree>
    <p:extLst>
      <p:ext uri="{BB962C8B-B14F-4D97-AF65-F5344CB8AC3E}">
        <p14:creationId xmlns:p14="http://schemas.microsoft.com/office/powerpoint/2010/main" val="377937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Phetsarath OT</vt:lpstr>
      <vt:lpstr>Office Theme</vt:lpstr>
      <vt:lpstr>ບົບລາຍງານ SEO, Google Analytic</vt:lpstr>
      <vt:lpstr>SEO = Search Engine Optimization</vt:lpstr>
      <vt:lpstr>SEO = keyword, rank, content… </vt:lpstr>
      <vt:lpstr>Google Analytic</vt:lpstr>
      <vt:lpstr>ໜ້າເວັບ, ຜູ້ໃຊ້,​ ຊອງທາງ, ພຶດຕິກຳຜູ້ໃຊ້…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ບົບລາຍງານ SEO, Google Analytic</dc:title>
  <dc:creator>Acer</dc:creator>
  <cp:lastModifiedBy>Acer</cp:lastModifiedBy>
  <cp:revision>5</cp:revision>
  <dcterms:created xsi:type="dcterms:W3CDTF">2022-01-25T00:37:56Z</dcterms:created>
  <dcterms:modified xsi:type="dcterms:W3CDTF">2022-01-25T01:47:44Z</dcterms:modified>
</cp:coreProperties>
</file>