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383C-E295-4117-9A80-1CD89F31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27E8F-86B7-4807-9D11-BC73EA84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2F05-AEE0-4683-B6B9-86B8B9C5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15BD-D285-4CE9-97CF-4562A23F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33DA-6E8A-48DB-A91E-518AA087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A1D4-6D68-4717-BEC7-B4F53BBB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B8A29-2223-4284-8495-B5852018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3091-8272-487A-B6EF-A3C002C4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EBF0-E39C-4D38-929A-5C8D6A0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2C9A-0C5F-41E4-8487-A13BAA1A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27C74-7F64-4E25-97FE-B0B5E85E5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2F3E-AF28-4084-98B7-24E055E1A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56B9-87E0-476C-B167-4D95848A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6733-4E39-4113-A123-10ACC8F7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7A95-5531-425A-B837-71CDA85B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7014-6D75-42BE-9304-A09316E2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F605-12FD-4182-9108-D982793A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2A35-44A4-4E0C-B6C0-D60F341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7B35-4EE4-45D5-91EF-1454C2C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13AA-F70A-4F32-84D0-F946123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C12-C9EC-4E72-9DE0-66503906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A4F0-D92E-439B-80F5-EB483660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B9FE-4AE0-4F09-A99B-6D247711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455C-2862-488C-91B7-F472026F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F0EF-8D77-4D13-97E3-6BC65CD3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7F2F-CF9F-4676-897D-B9A30792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F892-78D6-4B83-AB47-C8C7196B1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B260-0B33-4D2D-A864-383307F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C0D54-5486-445E-90EF-CB5F01B5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BD9D9-4093-487C-96FF-2D2BC2EB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AFA4-EADA-491E-8DD1-4D5CCD8A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FF03-C456-49F7-8B75-E58CDEC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A7E2-9C2E-49E2-9C2E-65C49DDC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E296F-21F2-49C6-884D-BDC91C92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3BF0-DA5F-4234-AD82-B6A1A1CB3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C11B5-0B02-44E5-84BE-D79F07541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930E4-39F1-4888-A93E-A69000CD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8849E-EEC5-465A-8568-11C3260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3197E-BAC1-460D-94FB-F63676EC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4573-3336-440F-9324-85DAE16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2FC74-4467-4B2D-A4FD-27499A2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0591-F82C-4094-88B1-76917BC0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2DE2C-6D36-4FE4-88FF-60778C1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047E4-7E2B-4D09-A2BC-B0B6515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1C88C-C8F6-4552-9C1D-E404A6A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B8B7-C295-4528-8AE8-1ECB46F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2943-8216-4043-A88F-7DA48F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5FAB-DA71-4568-8C19-8BCACC6B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6372D-46CA-44FF-AA01-6E49615E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DFE8-34F3-4954-B807-DB50902E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5D90E-B326-4A1F-B793-B88E0DF5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3EE43-2E5C-416E-B3A4-94B9C497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9B5-0E60-4D36-B39F-106A451C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BF03E-AE2F-41BF-AA47-1A6FD1A7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A8C04-14D8-4DAE-8114-13621E88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99FB-B50C-4133-86BA-3AC1B59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E1CD-12AB-4648-B689-480A05A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2E85-8466-40B3-B262-A6E18B92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0079-09F1-4FA6-B081-22C3FB8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335E-CC2B-4C20-B2F1-A324DB5D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90D7-1AA4-4F87-8330-C1DCA6FDE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EFBA-A3A8-4BA4-BF99-16F219EBB73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A787-77B3-42FC-BE36-BD78DBAED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66FE-2CF5-4368-A4C6-811CA7771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A887-6FAC-4E91-A254-92AEEED9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uceclay.com/blog/four-ways-to-optimise-your-apache-web-server-for-seo/" TargetMode="External"/><Relationship Id="rId2" Type="http://schemas.openxmlformats.org/officeDocument/2006/relationships/hyperlink" Target="https://www.cardinalpath.com/blog/apache-htaccess-and-se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6809-5A4E-4A04-8219-2077A71FD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o-LA" sz="5400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ການຕິດຕັ້ງ </a:t>
            </a:r>
            <a:r>
              <a:rPr lang="en-US" sz="5400" dirty="0">
                <a:latin typeface="Phetsarath OT" panose="02000500000000000000" pitchFamily="2" charset="0"/>
                <a:cs typeface="Phetsarath OT" panose="02000500000000000000" pitchFamily="2" charset="0"/>
              </a:rPr>
              <a:t>SEO </a:t>
            </a:r>
            <a:r>
              <a:rPr lang="lo-LA" sz="5400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 ກຳນົດໃຊ້ງານ ໃນ</a:t>
            </a:r>
            <a:r>
              <a:rPr lang="en-US" sz="5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Apache </a:t>
            </a:r>
            <a:endParaRPr lang="en-US" sz="5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6312B-15C7-48F1-922E-5C8EB9F8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424"/>
            <a:ext cx="9144000" cy="714375"/>
          </a:xfrm>
        </p:spPr>
        <p:txBody>
          <a:bodyPr>
            <a:normAutofit/>
          </a:bodyPr>
          <a:lstStyle/>
          <a:p>
            <a:pPr algn="l"/>
            <a:r>
              <a:rPr lang="lo-LA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ສະເໜີໂດຍ</a:t>
            </a:r>
            <a:r>
              <a:rPr lang="en-US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r>
              <a:rPr lang="lo-LA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 ທ້າວ ນູຊົ່ວເຮີ ຫ້ອງ </a:t>
            </a:r>
            <a:r>
              <a:rPr lang="en-US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</a:p>
        </p:txBody>
      </p:sp>
    </p:spTree>
    <p:extLst>
      <p:ext uri="{BB962C8B-B14F-4D97-AF65-F5344CB8AC3E}">
        <p14:creationId xmlns:p14="http://schemas.microsoft.com/office/powerpoint/2010/main" val="2706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CC3A-6709-4AF5-BE95-BBBD90E3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ຕິດຕັ້ງ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 (httpd) Web Server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ເພື່ອໃຊ້ງານ</a:t>
            </a:r>
            <a:r>
              <a:rPr lang="th-TH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Web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FC20-4987-4AAB-A820-997B53AE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ຕິດຕັ້ງ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PHP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ລົງບົນ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</a:t>
            </a:r>
          </a:p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ການໃຊ້ງານ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htaccess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</a:p>
          <a:p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RewriteCond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%{HTTP_HOST} ^domain.com [NC]</a:t>
            </a:r>
          </a:p>
          <a:p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RewriteRule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^(.*)$ http://www.domain.com/$1 [L,R=301]</a:t>
            </a:r>
          </a:p>
          <a:p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32A3-F1AE-477E-A983-955ABB25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ນອກຈາກນີ້ແລ້ວເຮົາສາມາດໃຊ້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4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ວິທີດ້ານລຸ່ມນີ້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ນາມສະກຸນ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url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ຂອງເວັບໄຊ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Install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mod_pagespeed</a:t>
            </a:r>
            <a:endParaRPr lang="lo-LA" b="1" i="0" dirty="0">
              <a:solidFill>
                <a:srgbClr val="000000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Remove Duplicate Content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mod_rewrite</a:t>
            </a:r>
            <a:endParaRPr lang="en-US" b="1" i="0" dirty="0">
              <a:solidFill>
                <a:srgbClr val="000000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Patch Your Web Server</a:t>
            </a:r>
          </a:p>
          <a:p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FEFD-B8AA-4BF1-9A4C-0A474132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ຂໍ້ມູນອ້າງອິງທັງໝົດແມ່ນໄດ້ມາຈາກ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0C38-CF88-4AE7-B043-ECB25D9B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https://www.cardinalpath.com/blog/apache-htaccess-and-seo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https://www.bruceclay.com/blog/four-ways-to-optimise-your-apache-web-server-for-seo/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lo-LA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ຂອບໃຈ</a:t>
            </a:r>
            <a:endParaRPr lang="en-US" sz="3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9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Phetsarath OT</vt:lpstr>
      <vt:lpstr>Office Theme</vt:lpstr>
      <vt:lpstr>ການຕິດຕັ້ງ SEO ແລະ ກຳນົດໃຊ້ງານ ໃນ Apache </vt:lpstr>
      <vt:lpstr>ຕິດຕັ້ງ Apache (httpd) Web Server ເພື່ອໃຊ້ງານ Web Site</vt:lpstr>
      <vt:lpstr>PowerPoint Presentation</vt:lpstr>
      <vt:lpstr>ຂໍ້ມູນອ້າງອິງທັງໝົດແມ່ນໄດ້ມາຈາກ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ການຕິດຕັ້ງ SEO ແລະ ກຳນົດໃຊ້ງານ ໃນ Apache </dc:title>
  <dc:creator>Acer</dc:creator>
  <cp:lastModifiedBy>Acer</cp:lastModifiedBy>
  <cp:revision>20</cp:revision>
  <dcterms:created xsi:type="dcterms:W3CDTF">2022-02-09T02:39:40Z</dcterms:created>
  <dcterms:modified xsi:type="dcterms:W3CDTF">2022-02-09T03:24:25Z</dcterms:modified>
</cp:coreProperties>
</file>