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16E-9E82-49AF-ACC3-41EBBDF41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0D264-8875-484B-8704-827CDF0F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1B7E-8E17-4B4F-B7A0-1F6B0893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DD93-084A-4BB4-9311-081356E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D76B-3991-432E-836C-DD678F0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866C-5710-4C64-A520-0BE75B7E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52969-87A0-47D4-9B02-965A4EBC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EFDA-14DD-4C48-8BAE-992C1185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3435-09A3-466A-A7D8-6D6A1953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0E14-6087-48EB-BC65-723FF20A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8BD46-F703-471E-A519-44AB79EFD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02135-093E-4D2C-9CE9-18108694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3D46-BB3B-488D-8100-6E3731EE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C21-8470-4F8C-9D88-84070AA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97C0-DA00-4281-A913-EBC3F3D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391B-3823-4962-81E9-1DBA46C9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A741-90D1-421D-A8CC-74009656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6719-BD3C-42CB-B5F7-68EDA10C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4A09-4DE1-48A4-8248-DCD615C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C9F2-308C-4943-BB9D-A7F1299B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223-ACD1-4C98-81EA-CCA04C25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D002-C92F-4F7E-9930-62D00990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CAAD-6B71-4DBA-A125-EF05B785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7F2F-D04F-415A-B8A2-29E63E41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44EF-AC8E-4394-BAED-27BA1293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336B-A781-4076-8919-36995AAD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CDFC-2D53-45F6-B6F5-4AEF69F20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47E-AA96-46E2-A470-036C0512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F708-2D92-4EEF-8EF1-F80E38EC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97B42-2C47-4ED6-BA6F-04C3D4AA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A881-E9EA-48C3-BE82-0E0E3F14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04D7-85FE-4DAD-8EF6-75147003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C566E-BDB3-4C69-B98A-BA400F70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3C3A-36C7-4B63-A95B-CDAF83C2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F50B0-1BE5-41D9-B274-6FE90D33D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14406-A937-4E9D-BFC6-145308089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A26F-30AB-4D03-B71A-00A6CCC1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29CF0-22E7-428E-B60F-8A7F1DE5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5CE13-A3D7-43B1-9FC7-8C7E308E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335C-4BB8-452A-9E52-E312D516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821A7-71FB-400F-B4BD-BF335154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65DCA-B3E6-4049-A939-5506ED25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2DA88-2B80-4C81-B8ED-F1388BB3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EDDCF-FA7A-45E2-B0C5-4C9C7C06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6756E-28B1-4A55-9441-24B7D3E7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1FAC3-DA89-4BC9-AD1F-264DD180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7294-B378-4C6C-8C8B-9088ABE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E96C-08CD-4E4C-9330-49787F0E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9EA2-65A1-4C91-9218-EBB04C4C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B2BB8-AF43-4CB2-96C0-5911327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E9E7-7C53-43C7-92D2-399BEE79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70AA-65F3-4917-B599-DA54F0C8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B687-00BE-404C-A6FE-56B10FC8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D0CD6-3F2F-4014-B495-8E004D89C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29BCD-F939-4E67-B9E9-FA79A8C6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7F851-FF30-4B8D-9785-94759508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F334-D4BE-4A6E-AC0C-7D050C7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65AEA-6718-4E63-B9D7-28E8ABE1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055C1-99FE-4C91-A42D-73D5EFFF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548E-74FD-4BB1-9D10-87C81C15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9B8A-D18F-4CA3-9386-45C9CD132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83C8-B11E-47A4-9C56-44D5E1E00D9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0F4A-C9EB-4A6C-9774-339ECEE07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4BA-C9E4-41AA-9CCC-5CFCC91BF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05EA-BF33-4DA0-AF2E-5E36D2F4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2EF6-1E77-4194-8AA0-32F6A2AB8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ບົບລາຍງານ</a:t>
            </a:r>
            <a:b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ຂໍ້ຜິດພາບໃນ 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0D83-9C66-4B91-A1C3-C4555F1DC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ວິຊາ ຄອມພີວເຕີ</a:t>
            </a: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ສອນໂດຍ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ອຈ ຈິນາວັນ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690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2D38-FD5C-4AE4-B19B-0F092081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#DIV/0!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85F7-84B1-4B56-8FFC-A5D3AA2C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642" y="1825625"/>
            <a:ext cx="4508157" cy="233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Excel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ສະແດງຄວາມຜິດພາດນີ້ເມື່ອມີການ ຫານ ຕົວເລກໂດຍສູນ (0) ຫຼື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cell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ທີ່ບໍ່ມີຄ່າ.</a:t>
            </a: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r>
              <a:rPr lang="lo-LA" sz="2000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ວິທີແກ້</a:t>
            </a:r>
            <a:r>
              <a:rPr lang="en-US" sz="2000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ເພີ່ມຕົວຈັດການຄວາມຜິດພາດໃນຕົວຢ່າງຕໍ່ໄປນີ້, ເຊິ່ງແມ່ນ =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IF(C2,B2/C2,0).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1818E-1D6F-4405-A590-7DE7B95FF560}"/>
              </a:ext>
            </a:extLst>
          </p:cNvPr>
          <p:cNvSpPr/>
          <p:nvPr/>
        </p:nvSpPr>
        <p:spPr>
          <a:xfrm>
            <a:off x="679622" y="2081513"/>
            <a:ext cx="5416378" cy="441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ฟังก์ชันการจัดการข้อผิดพลาดเช่น IF สามารถใช้เพื่อให้ครอบคลุมข้อผิดพลาด">
            <a:extLst>
              <a:ext uri="{FF2B5EF4-FFF2-40B4-BE49-F238E27FC236}">
                <a16:creationId xmlns:a16="http://schemas.microsoft.com/office/drawing/2014/main" id="{947B3C88-45E2-4E89-9974-28FF9EFD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74790"/>
            <a:ext cx="5257799" cy="15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2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D731-3A27-4935-A1B1-B41113E6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6567"/>
          </a:xfrm>
        </p:spPr>
        <p:txBody>
          <a:bodyPr/>
          <a:lstStyle/>
          <a:p>
            <a:pPr algn="l"/>
            <a:r>
              <a:rPr lang="en-US" dirty="0"/>
              <a:t>II. #N/A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1E835-DCF7-407B-8DB9-1E832C3C2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319" y="2384854"/>
            <a:ext cx="4872681" cy="287294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Excel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ສະແດງຂໍ້ຜິດພາດນີ້ເມື່ອບໍ່ມີຄ່າທີ່ຈະໃຊ້ກັບຟັງຊັນຫຼືສູດ.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r>
              <a:rPr lang="lo-LA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ວິທີແກ້</a:t>
            </a:r>
            <a:r>
              <a:rPr lang="en-US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ຖ້າທ່ານໃຊ້ຟັງຊັນເຊັ່ນ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VLOOKUP,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ສິ່ງທີ່ທ່ານພະຍາຍາມຊອກຫາກົງກັບຂອບເຂດການຊອກຫາບໍ? ສ່ວນໃຫຍ່ຂອງເວລາ, ມັນບໍ່ແມ່ນຊື່.</a:t>
            </a:r>
          </a:p>
          <a:p>
            <a:pPr algn="l"/>
            <a:endParaRPr lang="lo-LA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ລອງໃຊ້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IFERROR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ເພື່ອຫຼຸດຄວາມຜິດພາດ #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N/A.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ໃນກໍລະນີນີ້, ທ່ານສາມາດໃຊ້:</a:t>
            </a:r>
          </a:p>
          <a:p>
            <a:pPr algn="l"/>
            <a:endParaRPr lang="lo-LA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=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IFERROR(VLOOKUP(D2,$D$6:$E$8,2,TRUE),0)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33D88-C67F-47C8-8690-A215D39122DF}"/>
              </a:ext>
            </a:extLst>
          </p:cNvPr>
          <p:cNvSpPr/>
          <p:nvPr/>
        </p:nvSpPr>
        <p:spPr>
          <a:xfrm>
            <a:off x="132122" y="4465069"/>
            <a:ext cx="2728982" cy="1511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ข้อผิดพลาด #N/A">
            <a:extLst>
              <a:ext uri="{FF2B5EF4-FFF2-40B4-BE49-F238E27FC236}">
                <a16:creationId xmlns:a16="http://schemas.microsoft.com/office/drawing/2014/main" id="{2031265F-29AA-4532-A0CA-B554D25C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6" y="2597022"/>
            <a:ext cx="3398108" cy="313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68839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6A19-A0D9-4011-851E-5B5B7981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#NAME?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9350-CAF2-4CD6-A8E1-D4E72B24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37" y="1825625"/>
            <a:ext cx="5471984" cy="282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ຄວາມ​ຜິດ​ພາດ​ນີ້​ເກີດ​ຂຶ້ນ​ໃນ​ເວ​ລາ​ທີ່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Excel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ບໍ່​ຮັບ​ຮູ້​ຂໍ້​ຄວາມ​ໃນ​ສູດ​ໄດ້​. ສໍາ​ລັບ​ຕົວ​ຢ່າງ​, ຊື່​ຂອງ​ໄລ​ຍະ​ຫຼື​ຊື່​ຂອງ​ຫນ້າ​ທີ່​ອາດ​ຈະ​ສະ​ກົດ​ຜິດ​.</a:t>
            </a: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r>
              <a:rPr lang="lo-LA" sz="2000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ວິທີແກ້</a:t>
            </a:r>
            <a:r>
              <a:rPr lang="en-US" sz="2000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ຖ້າທ່ານໃຊ້ຟັງຊັນ ໃຫ້ແນ່ໃຈວ່າຊື່ຟັງຊັນຖືກສະກົດຖືກຕ້ອງ. ໃນກໍລະນີນີ້,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SUM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ຖືກສະກົດບໍ່ຖືກຕ້ອງ. ເອົາ "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e"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ອອກແລະ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Excel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ຈະແກ້ໄຂມັນ.</a:t>
            </a: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CB315-5233-4C71-91C6-53D53CE16DBD}"/>
              </a:ext>
            </a:extLst>
          </p:cNvPr>
          <p:cNvSpPr/>
          <p:nvPr/>
        </p:nvSpPr>
        <p:spPr>
          <a:xfrm>
            <a:off x="-8613771" y="1519817"/>
            <a:ext cx="8495675" cy="884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cel แสดงข้อผิดพลาด #NAME? เมื่อชื่อฟังก์ชันมีคำผิด">
            <a:extLst>
              <a:ext uri="{FF2B5EF4-FFF2-40B4-BE49-F238E27FC236}">
                <a16:creationId xmlns:a16="http://schemas.microsoft.com/office/drawing/2014/main" id="{B86BBF97-1760-4F55-9A0D-CAFBE9DD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79" y="1825625"/>
            <a:ext cx="3039762" cy="2706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832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462D-7879-4125-8471-57162FE0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#NULL!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7D64-A508-49C1-B356-2EF2BAF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050" y="1825625"/>
            <a:ext cx="605275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F2F2F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Excel </a:t>
            </a:r>
            <a:r>
              <a:rPr lang="lo-LA" sz="2000" b="0" i="0" dirty="0">
                <a:solidFill>
                  <a:srgbClr val="2F2F2F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ສະແດງຂໍ້ຜິດພາດນີ້ເມື່ອທ່ານລະບຸຈຸດຕັດກັນຂອງສອງພື້ນທີ່ທີ່ບໍ່ຕັດກັນ (ຂ້າມ). ແມ່ນຕົວອັກສອນຍະຫວ່າງທີ່ແຍກ</a:t>
            </a:r>
            <a:r>
              <a:rPr lang="lo-LA" sz="2000" dirty="0">
                <a:solidFill>
                  <a:srgbClr val="2F2F2F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ຈາກ</a:t>
            </a:r>
            <a:r>
              <a:rPr lang="lo-LA" sz="2000" b="0" i="0" dirty="0">
                <a:solidFill>
                  <a:srgbClr val="2F2F2F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ການອ້າງອີງໃນສູດ.</a:t>
            </a:r>
            <a:endParaRPr lang="en-US" sz="2000" b="0" i="0" dirty="0">
              <a:solidFill>
                <a:srgbClr val="2F2F2F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F2F2F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r>
              <a:rPr lang="lo-LA" sz="2000" b="1" u="sng" dirty="0">
                <a:solidFill>
                  <a:srgbClr val="2F2F2F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ວິທີແກ້</a:t>
            </a:r>
            <a:r>
              <a:rPr lang="en-US" sz="2000" b="1" u="sng" dirty="0">
                <a:solidFill>
                  <a:srgbClr val="2F2F2F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ໃຫ້ແນ່ໃຈວ່າໄລຍະຂອງທ່ານຖືກແຍກອອກຢ່າງຖືກຕ້ອງ - ຊ່ວງ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C2:C3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ແລະ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E4:E6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ບໍ່ຕັດກັນ. ການໃສ່ສູດ =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SUM(C2:C3 E4:E6)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ຈະສົ່ງຄ່າ #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NULL!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ແກ້ໄຂມັນໂດຍການໃສ່ເຄື່ອງໝາຍຈຸດລະຫວ່າງໄລຍະ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C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ແລະ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 =SUM(C2:C3,E4:E6).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A8A0A-C6DF-4248-AE2F-68AEC0350C81}"/>
              </a:ext>
            </a:extLst>
          </p:cNvPr>
          <p:cNvSpPr/>
          <p:nvPr/>
        </p:nvSpPr>
        <p:spPr>
          <a:xfrm>
            <a:off x="-4583794" y="1855058"/>
            <a:ext cx="5905678" cy="4073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ข้อผิดพลาด #NULL!">
            <a:extLst>
              <a:ext uri="{FF2B5EF4-FFF2-40B4-BE49-F238E27FC236}">
                <a16:creationId xmlns:a16="http://schemas.microsoft.com/office/drawing/2014/main" id="{9DA926CA-A0EB-4370-A0B0-C83CD9F5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1" y="1876682"/>
            <a:ext cx="3200400" cy="3104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47888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61F2-F906-475F-8844-4B151781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#REF!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A54-8198-48A0-BAEC-A374286A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859" y="1825625"/>
            <a:ext cx="685594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Excel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ສະ​ແດງ​ຄວາມ​ຜິດ​ພາດ​ນີ້​ໃນ​ເວ​ລາ​ທີ່​ການ​ອ້າງ​ອີງ​ຂອງ​ເຊ​ລ​ບໍ່​ຖືກ​ຕ້ອງ​. ສໍາ​ລັບ​ການ​ຍົກ​ຕົວ​ຢ່າງ​, ທ່ານ​ອາດ​ຈະ​ໄດ້​ລຶບ​ຫ້ອງ​ທີ່​ອ້າງ​ອີງ​ໂດຍ​ສູດ​ອື່ນ​. ຫຼືທ່ານສາມາດວາງຈຸລັງທີ່ທ່ານຍ້າຍຢູ່ເທິງສຸດຂອງຈຸລັງທີ່ອ້າງອີງໂດຍສູດອື່ນໆ.</a:t>
            </a: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r>
              <a:rPr lang="lo-LA" sz="2000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ວິທີແກ້</a:t>
            </a:r>
            <a:r>
              <a:rPr lang="en-US" sz="2000" b="1" u="sng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ທ່ານໄດ້ລຶບແຖວ ຫຼືຖັນໂດຍບັງເອີນບໍ? ພວກເຮົາໄດ້ລົບຖັນ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B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ໃນສູດນີ້ =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SUM(A2,B2,C2)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ແລະເບິ່ງວ່າມີຫຍັງເກີດຂຶ້ນ.</a:t>
            </a:r>
          </a:p>
          <a:p>
            <a:pPr marL="0" indent="0">
              <a:buNone/>
            </a:pPr>
            <a:endParaRPr lang="lo-LA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marL="0" indent="0">
              <a:buNone/>
            </a:pP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ໃຊ້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Undo (</a:t>
            </a:r>
            <a:r>
              <a:rPr lang="en-US" sz="20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Ctrl+Z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)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ເພື່ອຍົກເລີກການລຶບ. ສ້າງສູດອາຫານໃຫມ່ ຫຼືການອ້າງອີງໄລຍະຕໍ່ເນື່ອງ, ຕົວຢ່າງ: =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SUM(A2:C2)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ຈະຕ້ອງອັບເດດອັດຕະໂນມັດເມື່ອຖັນ </a:t>
            </a:r>
            <a:r>
              <a:rPr lang="en-US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B </a:t>
            </a:r>
            <a:r>
              <a:rPr lang="lo-LA" sz="2000" dirty="0">
                <a:latin typeface="Phetsarath OT" panose="02000500000000000000" pitchFamily="2" charset="0"/>
                <a:cs typeface="Phetsarath OT" panose="02000500000000000000" pitchFamily="2" charset="0"/>
              </a:rPr>
              <a:t>ຖືກລຶບ.</a:t>
            </a:r>
            <a:endParaRPr lang="en-US" sz="20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7BC8E-1DE4-43C9-88E5-902212499979}"/>
              </a:ext>
            </a:extLst>
          </p:cNvPr>
          <p:cNvSpPr/>
          <p:nvPr/>
        </p:nvSpPr>
        <p:spPr>
          <a:xfrm>
            <a:off x="-6123543" y="1581664"/>
            <a:ext cx="8704045" cy="4384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xcel แสดงข้อผิดพลาด #REF! เมื่อการอ้างอิงเซลล์ไม่ถูกต้อง">
            <a:extLst>
              <a:ext uri="{FF2B5EF4-FFF2-40B4-BE49-F238E27FC236}">
                <a16:creationId xmlns:a16="http://schemas.microsoft.com/office/drawing/2014/main" id="{3344ECC8-3155-467A-B482-5E665CEB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129"/>
            <a:ext cx="3324997" cy="2592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8488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ADA8-74AC-493A-B065-90F305C5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2218639"/>
            <a:ext cx="5607908" cy="1325563"/>
          </a:xfrm>
        </p:spPr>
        <p:txBody>
          <a:bodyPr/>
          <a:lstStyle/>
          <a:p>
            <a:pPr algn="ctr"/>
            <a:r>
              <a:rPr lang="en-US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0205641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Phetsarath OT</vt:lpstr>
      <vt:lpstr>Office Theme</vt:lpstr>
      <vt:lpstr>ບົບລາຍງານ  ຂໍ້ຜິດພາບໃນ excel</vt:lpstr>
      <vt:lpstr>#DIV/0!</vt:lpstr>
      <vt:lpstr>II. #N/A</vt:lpstr>
      <vt:lpstr>III. #NAME?</vt:lpstr>
      <vt:lpstr>IV. #NULL!</vt:lpstr>
      <vt:lpstr>V. #REF!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ບົບລາຍງານ ຂໍ້ຜິດພາບໃນ excel</dc:title>
  <dc:creator>Acer</dc:creator>
  <cp:lastModifiedBy>Acer</cp:lastModifiedBy>
  <cp:revision>5</cp:revision>
  <dcterms:created xsi:type="dcterms:W3CDTF">2021-12-08T13:00:05Z</dcterms:created>
  <dcterms:modified xsi:type="dcterms:W3CDTF">2021-12-08T13:38:59Z</dcterms:modified>
</cp:coreProperties>
</file>