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6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0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8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C57A-EC6D-4EE2-B2C4-9F14E223CD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A380F0-196E-4157-A97D-D66AC482E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845F-15F3-4A6A-9A6B-121D83C2D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8415"/>
          </a:xfrm>
        </p:spPr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ບົດລາຍງານ 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DCF7D-EA2C-4342-B67E-8B7F5B3FA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ວິຊາ ການຕະຫຼາດ</a:t>
            </a:r>
          </a:p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ສອນໂດຍ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ອຈ ພຸດທະລັງສີ</a:t>
            </a:r>
          </a:p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ຜະລິດຕະພັນ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</a:p>
        </p:txBody>
      </p:sp>
    </p:spTree>
    <p:extLst>
      <p:ext uri="{BB962C8B-B14F-4D97-AF65-F5344CB8AC3E}">
        <p14:creationId xmlns:p14="http://schemas.microsoft.com/office/powerpoint/2010/main" val="87139337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0E24-0EED-4D90-B961-6BE337B37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8923"/>
          </a:xfrm>
        </p:spPr>
        <p:txBody>
          <a:bodyPr>
            <a:normAutofit fontScale="90000"/>
          </a:bodyPr>
          <a:lstStyle/>
          <a:p>
            <a:pPr marL="1143000" indent="-1143000" algn="l">
              <a:buFont typeface="+mj-lt"/>
              <a:buAutoNum type="romanUcPeriod"/>
            </a:pPr>
            <a:r>
              <a:rPr lang="lo-LA" sz="5000" dirty="0">
                <a:latin typeface="Phetsarath OT" panose="02000500000000000000" pitchFamily="2" charset="0"/>
                <a:cs typeface="Phetsarath OT" panose="02000500000000000000" pitchFamily="2" charset="0"/>
              </a:rPr>
              <a:t>ຜະລິດຕະພັນ</a:t>
            </a:r>
            <a:r>
              <a:rPr lang="en-US" sz="5000" dirty="0">
                <a:latin typeface="Phetsarath OT" panose="02000500000000000000" pitchFamily="2" charset="0"/>
                <a:cs typeface="Phetsarath OT" panose="02000500000000000000" pitchFamily="2" charset="0"/>
              </a:rPr>
              <a:t> Samsung Galaxy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3A3-22C9-4457-B272-83182770E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5" y="3429000"/>
            <a:ext cx="5511113" cy="1828800"/>
          </a:xfrm>
        </p:spPr>
        <p:txBody>
          <a:bodyPr/>
          <a:lstStyle/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ຜະລິດຕະພັນແມ່ນສິ່ງທີ່ນຳສະເໜີໃຫ້ຕະຫຼາດ ເພື່ອຄວາມຮູ້ຈັກ, ການບໍລິໂພກແລະສາມາດສະໜອງຄວາມຈຳເປັນແລະຄວາມຕ້ອງການຂອງຕະຫຼາດ.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6D965-3522-4BCA-984B-2833178F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0475"/>
            <a:ext cx="3048000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13E2E-569B-4EC5-B6ED-5B3309B93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86248"/>
            <a:ext cx="4587243" cy="4855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4549A-486A-4786-B505-1503136FFA6C}"/>
              </a:ext>
            </a:extLst>
          </p:cNvPr>
          <p:cNvSpPr txBox="1"/>
          <p:nvPr/>
        </p:nvSpPr>
        <p:spPr>
          <a:xfrm flipH="1">
            <a:off x="5857102" y="1859339"/>
            <a:ext cx="5313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 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ເປັນແບຣນໂທລະສັບມືຖືທີມີມາດົນນານແລ້ວ ທີ່ສາມາດເອີ້ນວ່າເປັນເສົາຄ້ຳຂອງອຸດສາຫະກຳ ປະຈຸບັນ 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ຂາຍສະມາດໂຟນຫຼາຍລຸ້ນໃນລາຄາທີ່ຫຼາກຫຼາຍ ເຊິ່ງວ່າແຕ່ລະລຸ້ນມີສະເປັກ ແລະ ຄຸນສົມບັດຕ່າງໆແຕກຕ່າງກັນ. </a:t>
            </a:r>
            <a:endParaRPr lang="en-US" sz="24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DC1C-61FD-410A-B6ED-B035AE3A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413"/>
            <a:ext cx="9144000" cy="682437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lo-LA" sz="3500" dirty="0"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ຮູບຮ່າງແລະອົງປະກອບ ຂອງ</a:t>
            </a:r>
            <a:r>
              <a:rPr lang="en-US" sz="3500" dirty="0">
                <a:latin typeface="Phetsarath OT" panose="02000500000000000000" pitchFamily="2" charset="0"/>
                <a:cs typeface="Phetsarath OT" panose="02000500000000000000" pitchFamily="2" charset="0"/>
              </a:rPr>
              <a:t> Samsung Galaxy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89275-2F1A-4AA0-AB78-2D1EBBA17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42180"/>
            <a:ext cx="5181600" cy="4550482"/>
          </a:xfrm>
        </p:spPr>
        <p:txBody>
          <a:bodyPr>
            <a:normAutofit lnSpcReduction="10000"/>
          </a:bodyPr>
          <a:lstStyle/>
          <a:p>
            <a:pPr algn="l"/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ໂດຍທົ່ວໄປແລ້ວ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ຈະມີຫຼາຍລຸ້ນແລະອົງປະກອຍທີ່ແຕກຕ່າງກັນຕາມແຕ່ລະລຸ້ນ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.</a:t>
            </a:r>
          </a:p>
          <a:p>
            <a:pPr algn="l"/>
            <a:endParaRPr lang="lo-LA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/>
            <a:r>
              <a:rPr lang="lo-LA" sz="2000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r>
              <a:rPr lang="en-US" sz="2000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ອົງປະກອບຂອງ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Galaxy J7 Prime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ດ້ານໜ້າປະກອບມີ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ກ້ອງໜ້າ,ເຄື່ອງຮັບສັນຍານ,​ ເຊັນເສີກວດຈັບວັດຖຸ, ຕົວບົງຊີ້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LED,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ເຄື່ອງໝາຍສຽງ, ປຸມປິດເປີດ, ໜ້າຈໍສຳພັດ, ປຸ່ມໜ້າລັກ, ປຸ່ມກັບ, ຊອງສຽບຫູຟັງ, ໄມໂຄຣໂຟນ.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ດ້ານຫຼັງປະກອບມີ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ເສົາອາກາດ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GPS,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ເສົາອາກາດຫຼັງ,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ກ້ອງຫຼັງ, ປຸ່ມລະດັບສຽງ, ຊອ່ງໃສ່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SIM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 ແບບດຽວແລະຄູ່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806F6-CD52-4DA2-8F4D-E88D2C360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4964"/>
            <a:ext cx="3876339" cy="4068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CCDD47-48C5-407F-9F68-9581403725F3}"/>
              </a:ext>
            </a:extLst>
          </p:cNvPr>
          <p:cNvSpPr/>
          <p:nvPr/>
        </p:nvSpPr>
        <p:spPr>
          <a:xfrm>
            <a:off x="2908149" y="2454312"/>
            <a:ext cx="1273326" cy="38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J7 Prime</a:t>
            </a:r>
          </a:p>
        </p:txBody>
      </p:sp>
    </p:spTree>
    <p:extLst>
      <p:ext uri="{BB962C8B-B14F-4D97-AF65-F5344CB8AC3E}">
        <p14:creationId xmlns:p14="http://schemas.microsoft.com/office/powerpoint/2010/main" val="13093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7C40-492C-400F-A061-9FA61A35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II.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ລາຄາຂອງ </a:t>
            </a:r>
            <a:r>
              <a:rPr lang="en-US" sz="44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CA8B-91C7-4530-8883-6ED8C86F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 ລາຄາຂອງ 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  <a:r>
              <a:rPr lang="lo-LA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 ຈະ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ຂື້ນກັບຄຸນະພາບ ສະນັ້ນລາຄາຈະ</a:t>
            </a:r>
            <a:r>
              <a:rPr lang="lo-LA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ມີຄວາມແຕກຕ່າງກັນໄປຕາມແຕ່ລະລຸ້ນຂອງມັນ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.</a:t>
            </a:r>
          </a:p>
          <a:p>
            <a:pPr marL="0" indent="0">
              <a:buNone/>
            </a:pPr>
            <a:endParaRPr lang="lo-LA" sz="2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r>
              <a:rPr lang="lo-LA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r>
              <a:rPr lang="en-US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endParaRPr lang="lo-LA" u="sng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r>
              <a:rPr lang="en-US" sz="2600" b="1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 S21 5G 8GB+128GB</a:t>
            </a:r>
            <a:r>
              <a:rPr lang="lo-LA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 ລາຄາ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7,661,090 </a:t>
            </a:r>
            <a:r>
              <a:rPr lang="lo-LA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₭</a:t>
            </a:r>
            <a:endParaRPr lang="en-US" sz="2600" dirty="0">
              <a:solidFill>
                <a:srgbClr val="202124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r>
              <a:rPr lang="en-US" sz="2600" b="1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 A12 </a:t>
            </a:r>
            <a:r>
              <a:rPr lang="lo-LA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ລາຄາ </a:t>
            </a:r>
            <a:r>
              <a:rPr lang="en-US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1,602,418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₭</a:t>
            </a:r>
            <a:endParaRPr lang="lo-LA" sz="2600" b="0" i="0" dirty="0">
              <a:solidFill>
                <a:srgbClr val="202124"/>
              </a:solidFill>
              <a:effectLst/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r>
              <a:rPr lang="en-US" sz="2600" b="1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 A02s</a:t>
            </a:r>
            <a:r>
              <a:rPr lang="lo-LA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ລາຄາ </a:t>
            </a:r>
            <a:r>
              <a:rPr lang="en-US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1,281,870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 </a:t>
            </a:r>
            <a:r>
              <a:rPr lang="en-US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₭</a:t>
            </a:r>
          </a:p>
          <a:p>
            <a:r>
              <a:rPr lang="en-US" sz="2600" b="1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 A42 5G</a:t>
            </a:r>
            <a:r>
              <a:rPr lang="lo-LA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 ລາຄາ </a:t>
            </a:r>
            <a:r>
              <a:rPr lang="en-US" sz="26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3,843,367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600" b="0" i="0" dirty="0">
                <a:solidFill>
                  <a:srgbClr val="202124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₭</a:t>
            </a:r>
            <a:endParaRPr lang="en-US" sz="2600" dirty="0">
              <a:solidFill>
                <a:srgbClr val="202124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endParaRPr lang="en-US" sz="2600" dirty="0">
              <a:solidFill>
                <a:srgbClr val="202124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 algn="ctr">
              <a:buNone/>
            </a:pPr>
            <a:r>
              <a:rPr lang="lo-LA" sz="20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ລາຄາແມ່ນອ້າງອິງມາຈາກ</a:t>
            </a:r>
            <a:r>
              <a:rPr lang="en-US" sz="2000" dirty="0">
                <a:solidFill>
                  <a:srgbClr val="202124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https://www.lazada.co.th/</a:t>
            </a: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3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D12-B3D7-4A15-B43E-6DDB4003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III.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ການຈັດຈຳໜ່າຍ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44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ED24B-ADE2-41A1-9528-AB8FD892D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5257800" cy="3535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6F1AA-3517-42DF-987E-647E23B75D09}"/>
              </a:ext>
            </a:extLst>
          </p:cNvPr>
          <p:cNvSpPr txBox="1"/>
          <p:nvPr/>
        </p:nvSpPr>
        <p:spPr>
          <a:xfrm>
            <a:off x="6463613" y="1989438"/>
            <a:ext cx="48016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ການຈຳໜ່າຍ 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 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ມີຢູ່ທົ່ວປະເທດລາວ ແລະ ທົ່ວທຸກມູນໂລກ ເພາະວ່າ 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Samsung galaxy 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ເປັນບໍລິສັດທີ່ໃຫ່ຍແລະໄດ້ຮັບຄວາມເຊື່ອຖື່ມາດົນນານແລ້ວ. </a:t>
            </a:r>
          </a:p>
          <a:p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ສະນັ້ນການຊອກຊື້ຈະມີຄວາມສະດວກສະບາຍຫຼາຍແລະສາມາດຊອກຊື້ຕາມສະເປັກ, ລຸ້ນທີ່ທ່ານຕ້ອງການ, ຕາມຮ້ານໃນທ້ອງຖິ່ມຂອງທ່ານໄດ້ເລີຍ</a:t>
            </a:r>
            <a:endParaRPr lang="en-US" sz="24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D6A30-B235-44FE-B809-FA86ADEBF2DB}"/>
              </a:ext>
            </a:extLst>
          </p:cNvPr>
          <p:cNvSpPr/>
          <p:nvPr/>
        </p:nvSpPr>
        <p:spPr>
          <a:xfrm>
            <a:off x="4856205" y="1556951"/>
            <a:ext cx="1239795" cy="432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4C023-62AC-4FD7-A925-35DE422A771D}"/>
              </a:ext>
            </a:extLst>
          </p:cNvPr>
          <p:cNvSpPr/>
          <p:nvPr/>
        </p:nvSpPr>
        <p:spPr>
          <a:xfrm>
            <a:off x="926757" y="1690688"/>
            <a:ext cx="1112108" cy="29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F111-2F24-4DA1-9273-16EB56C7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IV.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ການສົ່ງເສີມການຕະຫຼາດ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3418-B9F0-49A1-9CAF-47099C4C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027" y="2295182"/>
            <a:ext cx="5360773" cy="2672234"/>
          </a:xfrm>
        </p:spPr>
        <p:txBody>
          <a:bodyPr/>
          <a:lstStyle/>
          <a:p>
            <a:pPr marL="0" indent="0">
              <a:buNone/>
            </a:pP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ແທນຈຳໜ່າຍຕ່າງໆໃນແຕ່ລະທ້ອງຈະມີໂປຣໂມຊັນທີ່ຫຼາກຫຼາຍບໍວ່າຈະເປັນການຈ່າຍພອນເປັນລາຍເດືອນຫຼືຈ່າຍເປັນຫງວດ ນອກຈາກນີ້ຍັງມີຂອງແຖມຕ່າງໆເຊັ່ນ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ລຳໂພງ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,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ພັກລົມ, ເສື້ອ, ສາຍສາກ, ຫູຟັ່ງ, ກັນແຕກ...</a:t>
            </a:r>
          </a:p>
          <a:p>
            <a:pPr marL="0" indent="0">
              <a:buNone/>
            </a:pP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endParaRPr lang="lo-LA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CF4CF-516A-481F-8321-DB8565F8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670"/>
            <a:ext cx="4957119" cy="53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4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D0C1-3B1C-4221-901D-15423DC9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822" y="1901545"/>
            <a:ext cx="5727741" cy="2807773"/>
          </a:xfrm>
        </p:spPr>
        <p:txBody>
          <a:bodyPr>
            <a:normAutofit/>
          </a:bodyPr>
          <a:lstStyle/>
          <a:p>
            <a:r>
              <a:rPr lang="lo-LA" sz="3500" dirty="0">
                <a:latin typeface="Phetsarath OT" panose="02000500000000000000" pitchFamily="2" charset="0"/>
                <a:cs typeface="Phetsarath OT" panose="02000500000000000000" pitchFamily="2" charset="0"/>
              </a:rPr>
              <a:t>ນອກຈາກນີ້ແລ້ວຍັງມີການຮັບປະກັນເປັນລາຍເດືອນຫຼືລາຍປີອີກດ້ວຍ ສະນັ້ນຢາລໍຊ້າຮີບໄປຊື້ມາໃຊ້ເລີຍແລ້ວຊີວິດຈະສົດໃສ່</a:t>
            </a:r>
            <a:br>
              <a:rPr lang="en-US" sz="3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3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152FD-13E2-4FC9-9AA6-35CBD910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7" y="753762"/>
            <a:ext cx="4483828" cy="5103341"/>
          </a:xfrm>
        </p:spPr>
      </p:pic>
    </p:spTree>
    <p:extLst>
      <p:ext uri="{BB962C8B-B14F-4D97-AF65-F5344CB8AC3E}">
        <p14:creationId xmlns:p14="http://schemas.microsoft.com/office/powerpoint/2010/main" val="24873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AFCF-533C-4CFF-A472-3A2A1A189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ຂອບໃຈທຸກຄົນ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146BC-48EF-4FDC-9CE8-724A883F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080"/>
            <a:ext cx="9144000" cy="994719"/>
          </a:xfrm>
        </p:spPr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ຖ້າມີຄໍາຖາມ ສາມາດຖາມໄດ້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</TotalTime>
  <Words>471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Phetsarath OT</vt:lpstr>
      <vt:lpstr>Wingdings</vt:lpstr>
      <vt:lpstr>Gallery</vt:lpstr>
      <vt:lpstr>ບົດລາຍງານ </vt:lpstr>
      <vt:lpstr>ຜະລິດຕະພັນ Samsung Galaxy</vt:lpstr>
      <vt:lpstr>PowerPoint Presentation</vt:lpstr>
      <vt:lpstr>ຮູບຮ່າງແລະອົງປະກອບ ຂອງ Samsung Galaxy</vt:lpstr>
      <vt:lpstr>II. ລາຄາຂອງ Samsung Galaxy</vt:lpstr>
      <vt:lpstr>III. ການຈັດຈຳໜ່າຍ Samsung Galaxy</vt:lpstr>
      <vt:lpstr>IV. ການສົ່ງເສີມການຕະຫຼາດ</vt:lpstr>
      <vt:lpstr>ນອກຈາກນີ້ແລ້ວຍັງມີການຮັບປະກັນເປັນລາຍເດືອນຫຼືລາຍປີອີກດ້ວຍ ສະນັ້ນຢາລໍຊ້າຮີບໄປຊື້ມາໃຊ້ເລີຍແລ້ວຊີວິດຈະສົດໃສ່ </vt:lpstr>
      <vt:lpstr>ຂອບໃຈທຸກຄົນ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ບົດລາຍງານ </dc:title>
  <dc:creator>Acer</dc:creator>
  <cp:lastModifiedBy>Acer</cp:lastModifiedBy>
  <cp:revision>17</cp:revision>
  <dcterms:created xsi:type="dcterms:W3CDTF">2021-11-27T02:37:18Z</dcterms:created>
  <dcterms:modified xsi:type="dcterms:W3CDTF">2021-12-01T01:24:38Z</dcterms:modified>
</cp:coreProperties>
</file>