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839A3-ED99-4C7A-93F0-5A6889B54A6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80A62-C617-4C33-8789-CC0839CD5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48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F310-7A4D-4F4C-9B7B-1F4C48E0D490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1A0-E130-40B8-80CF-7586691E305F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591B-FA94-49A3-B570-994FF4A9EBA4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4183-F766-490B-903A-8E2BAC05FD87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D7D6-6572-4694-A3B4-4DA13AFB56C5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274E-B074-47EC-A224-FDF136CCEB9B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AF03-3CF3-4E43-B682-C444D9D139EF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B7B7-B1F9-4849-9CAD-CB768E14ABC6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19B5-11FF-4A7F-B445-099D6DE195CA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CD0B-EF5B-4BCB-B85D-2C61EF30961D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D49B-0780-47FA-AB9E-961B92030D65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6BC4-C957-41C4-A514-2014FE975FBE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BB7-1EAD-4BC5-A137-CAC50C13702F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6EF-6540-4740-9DB2-3CDFAAAAE606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DA7A-5D56-4EAB-981C-613305BF6289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1D3D-9A44-4E87-974A-D3483F9FB3AC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3DAD-FBD5-4B55-888E-A9B053D20CE7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57A8FC7-18CE-4CE3-B2F2-39D80DCA4715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Nousua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2577F01-5FB3-419E-81A2-660329DA733C}"/>
              </a:ext>
            </a:extLst>
          </p:cNvPr>
          <p:cNvSpPr/>
          <p:nvPr/>
        </p:nvSpPr>
        <p:spPr>
          <a:xfrm>
            <a:off x="2849731" y="115409"/>
            <a:ext cx="5646199" cy="9532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Input type </a:t>
            </a:r>
            <a:r>
              <a:rPr lang="lo-LA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ປະເພດຕ່າງໆຂອງ</a:t>
            </a:r>
            <a:r>
              <a:rPr lang="en-US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 html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C8D38C1-F7F4-4913-AD1A-85BC5732CBFD}"/>
              </a:ext>
            </a:extLst>
          </p:cNvPr>
          <p:cNvSpPr/>
          <p:nvPr/>
        </p:nvSpPr>
        <p:spPr>
          <a:xfrm>
            <a:off x="5133733" y="973752"/>
            <a:ext cx="702667" cy="674703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393143-0D46-46BD-AF26-1B9B1315FD63}"/>
              </a:ext>
            </a:extLst>
          </p:cNvPr>
          <p:cNvSpPr/>
          <p:nvPr/>
        </p:nvSpPr>
        <p:spPr>
          <a:xfrm>
            <a:off x="257453" y="239695"/>
            <a:ext cx="2459114" cy="532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ທ້າວ ນູຊົ່ວ ເຮີ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1cw1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4479D09-FB2A-439E-A794-3721C2D9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05" y="1553592"/>
            <a:ext cx="10990555" cy="4425519"/>
          </a:xfrm>
        </p:spPr>
        <p:txBody>
          <a:bodyPr>
            <a:normAutofit/>
          </a:bodyPr>
          <a:lstStyle/>
          <a:p>
            <a:pPr marL="228600" indent="-228600"/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1.  Text box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ເປັນຮູບແບບຂອງ</a:t>
            </a: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box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ຂໍ້ຄວາມທີ່ເຮົາໄຊ້ເພື່ອຂຽນຂໍ້ຄວາມໂດຍເຮົາສາມາດກຳນົດຊື່ແລະໄອດີໄດ້ແຕ່ຈະບໍ່ສາມາດເພີ່ມຄວາມກ້ວາງ ສູງໄດ້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ຕົວຢ່າງ</a:t>
            </a: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: </a:t>
            </a: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ຜົນທີ່ໄດ້ຮັບແມ່ນ</a:t>
            </a: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:</a:t>
            </a: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2. Password box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</a:t>
            </a: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box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ຂໍ້ຄວາມແຕ່ເວລາຂຽນແມ່ນມັນຈະປະກົດໃນຮູບແບບຂອງລະຫັດໂດຍທີ່ເຮົາສາມາດກຳນົດຊື່ແລະໄອດີໄດ້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ຕົວຢ່າງ</a:t>
            </a: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:</a:t>
            </a: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ຜົນໄດ້ຮັບ</a:t>
            </a: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:</a:t>
            </a: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3. Radio button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ຮູບແບບຂອງການເລືອກແຕ່ສາມາດເລືອກໄດ້ຂໍ້ດຽວແຕ່ຕ້ອງມີຊື່ທີ່ຄືກັນຫຼືມີຊື່ອັນດຽວກັນຖ້າຊື່ບໍ່ຄືກັນແມ່ນສາມາດເລືອກໄດ້ສອງ</a:t>
            </a: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ຕົວຢ່າງ</a:t>
            </a: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:</a:t>
            </a: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ຜົນໄດ້ຮັບ</a:t>
            </a: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:</a:t>
            </a: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BD93EB-BB5B-45A2-8EAF-BFE1F5D54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90" y="2050219"/>
            <a:ext cx="5490787" cy="2443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5C5F18-BDDB-464B-B750-9AEA9C1D0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285" y="2421882"/>
            <a:ext cx="2283675" cy="3806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071BCD-351A-4DD3-84C7-19564CC58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244" y="3369914"/>
            <a:ext cx="9025261" cy="2896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29EF1B5-4B1D-4AA2-9B3E-5BE67DE8E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037" y="3755267"/>
            <a:ext cx="2625834" cy="3806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46DA3A-DA69-4564-A572-542DCF57F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285" y="5016255"/>
            <a:ext cx="8341245" cy="2881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BB48CC-E106-4C97-A3CA-0AD895BBA8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2804" y="5453316"/>
            <a:ext cx="1618236" cy="525795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DB4657F-1ED3-4400-ACEC-5CB5C633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D930C819-0AB8-440D-8D20-8C227AD5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9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3C445D-562B-4F81-989E-8093E8672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1" y="826764"/>
            <a:ext cx="10515600" cy="4730658"/>
          </a:xfrm>
        </p:spPr>
        <p:txBody>
          <a:bodyPr>
            <a:normAutofit fontScale="90000"/>
          </a:bodyPr>
          <a:lstStyle/>
          <a:p>
            <a: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4. Check box </a:t>
            </a:r>
            <a: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ເປັນຮູບແບບຂອງ</a:t>
            </a:r>
            <a: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box</a:t>
            </a:r>
            <a: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ທີ່ເຮົາຈະສາມາດເລືອກໄດ້ຫຼາຍຂໍ້ເໝາະສົມໃນການໄຊ້ເປັນຕົວເລືອກໄດ້ຫຼາຍກວ່າໜຶ່ງຂໍ້</a:t>
            </a:r>
            <a:b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  </a:t>
            </a:r>
            <a: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</a:t>
            </a:r>
            <a: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ຕົວຢ່າງ</a:t>
            </a:r>
            <a:b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  </a:t>
            </a:r>
            <a:b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</a:t>
            </a:r>
            <a: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ຜົນໄດ້ຮັບ</a:t>
            </a:r>
            <a:b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5. List box </a:t>
            </a:r>
            <a: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ເປັນຮູບແບບຂອງການເລືອກທີ່ມີ </a:t>
            </a:r>
            <a: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dropdown </a:t>
            </a:r>
            <a: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ມາໄຫ້ເຮົາເລືອກແຕ່ກໍສາມາດເລືອກໄດ້ໜຶ່ງຂໍ້ເທົານັ້ນ</a:t>
            </a:r>
            <a:b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</a:t>
            </a:r>
            <a:b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</a:t>
            </a:r>
            <a: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ຕົວຢ່າງ</a:t>
            </a:r>
            <a:b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       </a:t>
            </a:r>
            <a:b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         </a:t>
            </a:r>
            <a:b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     </a:t>
            </a:r>
            <a: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ຜົນໄດ້ຮັບ</a:t>
            </a:r>
            <a:b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6. Text area </a:t>
            </a:r>
            <a: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</a:t>
            </a:r>
            <a: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box </a:t>
            </a:r>
            <a: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ຂໍ້ຄວາມແຕ່ເຮົາສາມາດກຳນົດຄວາມກ້ວາງສູງໄຫ້ມັນໄດ້ຕາມຄວາມຕ້ອງການເໜາະສົມໃນການໄຊ້ເປັນປ່ອງສະແດງຂໍ້ຄວາມຍາວໆ</a:t>
            </a:r>
            <a:b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</a:t>
            </a:r>
            <a:b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</a:t>
            </a:r>
            <a: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ຕົວຢ່າງ</a:t>
            </a:r>
            <a:b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</a:t>
            </a:r>
            <a:r>
              <a:rPr lang="lo-LA" sz="1500" dirty="0">
                <a:latin typeface="Phetsarath OT" panose="02000500000000000000" pitchFamily="2" charset="0"/>
                <a:cs typeface="Phetsarath OT" panose="02000500000000000000" pitchFamily="2" charset="0"/>
              </a:rPr>
              <a:t>ຜົນໄດ້ຮັບ</a:t>
            </a:r>
            <a:b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5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endParaRPr lang="en-US" sz="15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7DDF8-EC6A-4B38-AC4F-7F7E22BD6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765" y="1081983"/>
            <a:ext cx="8725515" cy="205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CB4B20-DF32-4533-BAF6-7EF4CE6C8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601" y="1399981"/>
            <a:ext cx="877399" cy="3396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3A9154-7152-4DE0-9D85-9035D0860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401" y="2103860"/>
            <a:ext cx="5111503" cy="11001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1841A7-F078-4954-8406-E633C49C0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774" y="3344161"/>
            <a:ext cx="899238" cy="327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BC457E-C5BD-4426-B649-D3E127896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8142" y="4291242"/>
            <a:ext cx="5968587" cy="2054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72FF46-3749-4EBB-9A03-DA09E6878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6361" y="4684049"/>
            <a:ext cx="1913719" cy="773970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373C082-8595-4C3D-BF53-71A7D9B3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C0E69B64-66D8-4C40-AC72-C32785D3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7151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290D-6355-40BF-9E49-9CBAC9C0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179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7. Reset button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ເປັນການເລິມໃຫມ່ຫຼືເວົ້າອິກຢ່າງໜຶ່ງວ່າເປັນການ</a:t>
            </a: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restart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ຄືນນັ້ນເອງ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ຕົວຢ່າງ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   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ຜົນໄດ້ຮັບ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8. Submit button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ເປັນຮູບແບບຂອງສົ່ງຄືເປັນການສົ່ງຄຳຫຼືຂໍ້ຄວາມໄປຫາໜ້າຕ່າງໆຂອງໜ້າເວັບເຮົາຫຼືເຊີເວີຕາມທີ່ເຮົາຄົ້ນຫາ</a:t>
            </a: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ຕົວຢ່າງ</a:t>
            </a: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   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ຜົນໄດ້ຮັບ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9. Hidden field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ເປັນຮູບແບບຂອງການຊ້ອນໄວ້ເບື້ອງຫຼັງ ເພືອບໍ່ໄຫ້ມັນສະແດ່ງອອກມາທ້າງໜ້າຂອງ </a:t>
            </a: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html</a:t>
            </a: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ຕົວຢ່າງ</a:t>
            </a: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    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ຜັນໄດ້ຮັບ</a:t>
            </a: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A1DEA-CD3E-4B27-B859-211618E73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72" y="1372263"/>
            <a:ext cx="2744498" cy="245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D01E8A-DE83-4785-B271-3B0531EA9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85" y="1796374"/>
            <a:ext cx="1074513" cy="335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8936FB-C9A4-4A2B-B3AB-883146640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745" y="2594372"/>
            <a:ext cx="2744499" cy="3354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5C71E5-DA6F-44AD-93D6-C30FA779F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85" y="3197033"/>
            <a:ext cx="1501270" cy="4365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601A22-F65A-4202-A8B0-FD8BAB88BE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744" y="4149517"/>
            <a:ext cx="2367295" cy="343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E91A23-B5D0-456B-8D60-C6CC58AD77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9604" y="4970421"/>
            <a:ext cx="2280876" cy="919075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38E8548-3C50-464E-A4CC-9049048A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BEC6114-0FF7-4F6F-994F-6A409AEF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5089-141D-4CC4-9F00-A4FA5235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35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10. Image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ເປັນຮູບແບບທີ່ເຮົາສາມາດເພິ່ມຮູບໄດ້</a:t>
            </a: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ຕົວຢ່າງ</a:t>
            </a: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  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ຜົນໄດ້ຮັບ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11. button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ເປັນຮູບບແບບຂອງ ທ່ອນແລະເປັນຮູບບແບບຂອງ</a:t>
            </a:r>
            <a:r>
              <a:rPr lang="en-US" sz="16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buttom</a:t>
            </a: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ຕົວຢ່າງ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     </a:t>
            </a: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ຜົນໄດ້ຮັບ</a:t>
            </a:r>
            <a:endParaRPr lang="en-US" sz="16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7673E-228E-47DC-9CD6-380D8EAF3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241" y="1529133"/>
            <a:ext cx="4404302" cy="440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310F25-D23A-43D4-8862-30AC411F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559" y="2296853"/>
            <a:ext cx="1569833" cy="802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6642B-49F4-46AA-BCF7-5B8A378DF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258" y="3754075"/>
            <a:ext cx="4759982" cy="311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8024DE-CE8C-4961-9677-7724516E0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018" y="4748365"/>
            <a:ext cx="1143022" cy="762013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02B580-DA16-4C5F-BE8C-53510321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62C3D8B-0E44-43F1-8CBE-28728255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812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9CC7-3AD8-4BE1-8A84-28870615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2308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12. Week </a:t>
            </a: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ເປັນປະເພດຂອງອາທິດເຊິ່ງເມື່ອເຮົາໄຊ້ມັນແລ້ວເໜາະສົມໃນການໄຊ້ເພື່ອກຳນົດຂໍ້ມູນຕ່າງໆຂອງລູກຄ້າ</a:t>
            </a: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 ຕົວຢ່າງ</a:t>
            </a: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       ຜົນໄດ້ຮັບ</a:t>
            </a: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13. </a:t>
            </a:r>
            <a:r>
              <a:rPr lang="en-US" sz="14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Url</a:t>
            </a: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ມັນຈະຄ້າຍໆຄື </a:t>
            </a: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text box </a:t>
            </a: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ຂໍ້ຄວາມນັ້ນເອງເຊິ່ງເຮົາຍັງສາມາດໄຊ້ມັນເພື່ອນຂຽນຂໍ້ຄວາມຫຼື </a:t>
            </a:r>
            <a:r>
              <a:rPr lang="en-US" sz="14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url</a:t>
            </a: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ຂອງທີ່ຢູ່ອື່ນໆ</a:t>
            </a: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ຕົວຢ່າງ</a:t>
            </a: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   ຜົນໄດ້ຮັບ</a:t>
            </a: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14. time </a:t>
            </a: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ເປັນຮູບແບບຂອງເວລາ</a:t>
            </a: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ເຊິ່ງເຮົາສາມາດເລືອກໄດ້ ດັ່ງຕົວຢ່າງດັງລຸ່ມນີ້</a:t>
            </a: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ຕົວຢ່າງ</a:t>
            </a: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      ຜົນໄດ້ຮັບ</a:t>
            </a:r>
            <a:endParaRPr lang="en-US" sz="14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C3804-320F-4294-901D-EC349951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2C776-907F-423E-A082-702684D1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3183D-FEC6-4CAE-B9FB-F217CBD9A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486" y="1535220"/>
            <a:ext cx="3718227" cy="268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ABCC35-82EE-42FB-A920-13B427D3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16" y="2143333"/>
            <a:ext cx="2379669" cy="412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4DCB5A-BBFA-475B-8075-685A46045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593" y="3175723"/>
            <a:ext cx="2672429" cy="3700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063DE4-DCA5-407B-A7FC-9A1654BDA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165" y="3875505"/>
            <a:ext cx="2367583" cy="4093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4C1EBC-7AC2-40A2-93F6-DFC055EC2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373" y="4802498"/>
            <a:ext cx="2466868" cy="3681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78E297-938D-48C8-A3B4-87DC038772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487" y="5281205"/>
            <a:ext cx="1328640" cy="54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0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5A72-FAAF-44C6-A06A-DDAB05A2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25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15. Tel </a:t>
            </a: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ມັນຈະຄ້າຍໆຄືກັບ </a:t>
            </a: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text box </a:t>
            </a: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ນັ້ນເອງ ດັ່ງຕົວຢ່າງດັ່ງນິ້</a:t>
            </a: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</a:t>
            </a: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ຕົວຢ່າງ</a:t>
            </a: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  </a:t>
            </a: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ຜົນໄດ້ຮັບ</a:t>
            </a: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16. search </a:t>
            </a: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ເປັນຮູບແບບຂອງ </a:t>
            </a: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text </a:t>
            </a: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ການຄົ້ນຫາຂໍ້ຄວາມຫຼືຂໍ້ມູນຕ່າງໆ</a:t>
            </a: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  </a:t>
            </a: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ຕົວຢ່າງ</a:t>
            </a: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  </a:t>
            </a: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ຜົນໄດ້ຮັບ</a:t>
            </a:r>
            <a:b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17. rang </a:t>
            </a: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ເປັນລະດັດເຊິ່ງເຮົາໄຊ້ມັນໃນເມື່ອເຮົາຕ້ອງການໄຊ້ມັນໃນວຽກງານທີ່ເໜາະສົມ</a:t>
            </a: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</a:t>
            </a: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ຕົວຢ່າງ</a:t>
            </a: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 </a:t>
            </a: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ຜົນໄດ້ຮັບ</a:t>
            </a:r>
            <a:b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endParaRPr lang="en-US" sz="14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D0852-BE9F-4381-8AF4-EB5CA24F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C28D8-6BD2-4CB4-BFEE-76D51C0B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0FBCC-010D-46E3-86B7-9013D49B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61" y="1559906"/>
            <a:ext cx="2874072" cy="304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894FD6-6BE1-4110-BC9B-1A519F231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71" y="2146831"/>
            <a:ext cx="2529921" cy="464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973A48-9E85-4642-B914-1EE339244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733" y="3089425"/>
            <a:ext cx="2600500" cy="2588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81AF0B-0FEC-493F-890F-AE7825520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536" y="3465364"/>
            <a:ext cx="2448316" cy="4061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98BFDF-8D99-4E74-9DC0-FBA7E2874A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2677" y="4441085"/>
            <a:ext cx="2514626" cy="3072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E56EBD-C7E8-41A0-B153-498EF69CB4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9086" y="4983136"/>
            <a:ext cx="2286871" cy="3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8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D959-2124-4EBB-AE88-0E6B7862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2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18. Number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ເປັນຮູບແບບຂອງຕົວເລກ ທີ່ສາມາດປ້ອນເຂົ້າແລະເພິ່ມໄຫ້ມັນໄດ້ ແຕ່ບໍ່ສາມາດຂຽນຂໍ້ຄວາມໄດ້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ຕົວຢ່າງ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ຜົນໄດ້ຮັບ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19. month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ເປັນຮູບບແບບຂອງເດືອນ ທີ່ເຮົາສາມາດເລືອກໄດ້ດັ່ງລຸ່ມນີ້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ຕົວຢ່າງ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ຜົນໄດ້ຮັບ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20. File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ເປັນຮູບແບບຂອງ </a:t>
            </a: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file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ເຊິ່ງເຮົາສາມາດເລືອກ</a:t>
            </a: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file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ໄຫ້ມັນໄດ້ຕາມທີ່ເຮົາຕ້ອງການແລະເຫັນດີນຳ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ຕົວຢ່າງ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ຜົນໄດ້ຮັບ</a:t>
            </a:r>
            <a:endParaRPr lang="en-US" sz="16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35607-D075-4B49-A2C8-80CFF16C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133FD-2A2D-47EE-9D55-3425364C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B1228-BDAC-4A32-81BC-FF70C239D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928" y="1588364"/>
            <a:ext cx="2819639" cy="304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15F381-11ED-4614-86F0-E3F35F07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821" y="2148768"/>
            <a:ext cx="2293327" cy="356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C5F722-16CF-441A-B709-81BE1597B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064" y="3116429"/>
            <a:ext cx="2600307" cy="2743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765978-17A0-493B-A276-A5255A2E9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125" y="3641624"/>
            <a:ext cx="2521246" cy="420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EC717B-6A79-43DE-9026-E1B21455C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1707" y="4712433"/>
            <a:ext cx="2236082" cy="3440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020046-2138-4011-8678-0C2203AA77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6364" y="5221514"/>
            <a:ext cx="2014007" cy="3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47647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F455-FBA5-4EFC-BCC0-3C90FCC8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84" y="337351"/>
            <a:ext cx="10830016" cy="5998516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21. datetime-local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ເປັນຮູບແບບຂອງເວລາເດຶອນປີມາລວມນຳກັນໃນ</a:t>
            </a: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box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ດຽວກັນດັງນີ້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ຕົວຢ່າງ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  ຜົນໄດ້ຮັບ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22. datetime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ເປັນຮູບບແບບຂອງວັນເດືອນປີມາລວມນຳກັນ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ຕົວຢ່າງ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        ຜົນໄດ້ຮັບ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23. color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ເປັນຮູບບແບບຂອງສີ ທີ່ເຮົາສາມາດເລືອກໄດ້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  ຕົວຢ່າງ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ຜົນໄດ້ຮັບ</a:t>
            </a: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24. </a:t>
            </a:r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ນອກຈາກທີ່ຂຽນຄ້າງເທິ່ງແລ້ວຍັງມີຮູບແບບອື່ນໆອີກແຕ່ຄຸນສົມບັດການນຳໄຊແມ່ນຈະຄ້າຍໆຄືກັນກັບອັນອື່ນໆ.</a:t>
            </a:r>
            <a:endParaRPr lang="en-US" sz="16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FA7FF-BA73-47A1-8929-AE465A66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719A5-EA2A-4A51-B364-3BD40AD5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1C4442-FC10-421B-A29E-837575D0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62" y="1634649"/>
            <a:ext cx="3532927" cy="289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8C2700-13B7-4BD1-B42A-84F0F1195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528" y="2066648"/>
            <a:ext cx="2318794" cy="3733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11FB12-1C8E-4371-BAD5-77A682949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340" y="2948546"/>
            <a:ext cx="3169344" cy="2895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206F40-3853-422D-9E8E-CBBDBD06E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947" y="3407738"/>
            <a:ext cx="1607959" cy="352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BDA7FD-1FF8-4E8B-8259-9CBF7C3603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162" y="4236151"/>
            <a:ext cx="2525160" cy="323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EAE0F3-E173-4B87-B21E-AF4DDB2D1D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7162" y="4758305"/>
            <a:ext cx="1123570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8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1A35-D045-4DA3-924E-8F015131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28795"/>
          </a:xfrm>
        </p:spPr>
        <p:txBody>
          <a:bodyPr>
            <a:normAutofit/>
          </a:bodyPr>
          <a:lstStyle/>
          <a:p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                   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8FDCBD-0EF9-4D31-97B8-B773CE683757}"/>
              </a:ext>
            </a:extLst>
          </p:cNvPr>
          <p:cNvSpPr/>
          <p:nvPr/>
        </p:nvSpPr>
        <p:spPr>
          <a:xfrm>
            <a:off x="1549400" y="1036320"/>
            <a:ext cx="8016240" cy="329184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Phetsarath OT" panose="02000500000000000000" pitchFamily="2" charset="0"/>
                <a:cs typeface="Phetsarath OT" panose="02000500000000000000" pitchFamily="2" charset="0"/>
              </a:rPr>
              <a:t>End of explanation</a:t>
            </a:r>
            <a:br>
              <a:rPr lang="en-US" sz="3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3600" dirty="0">
                <a:latin typeface="Phetsarath OT" panose="02000500000000000000" pitchFamily="2" charset="0"/>
                <a:cs typeface="Phetsarath OT" panose="02000500000000000000" pitchFamily="2" charset="0"/>
              </a:rPr>
              <a:t>  </a:t>
            </a:r>
            <a:r>
              <a:rPr lang="lo-LA" sz="3600" dirty="0">
                <a:latin typeface="Phetsarath OT" panose="02000500000000000000" pitchFamily="2" charset="0"/>
                <a:cs typeface="Phetsarath OT" panose="02000500000000000000" pitchFamily="2" charset="0"/>
              </a:rPr>
              <a:t>ຈົບການອະທິບາຍ</a:t>
            </a:r>
            <a:endParaRPr lang="en-US" sz="36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ctr"/>
            <a:r>
              <a:rPr lang="lo-LA" sz="3600" dirty="0">
                <a:latin typeface="Phetsarath OT" panose="02000500000000000000" pitchFamily="2" charset="0"/>
                <a:cs typeface="Phetsarath OT" panose="02000500000000000000" pitchFamily="2" charset="0"/>
              </a:rPr>
              <a:t>ທ້າວ ນູຊົ່ວ ເຮີ </a:t>
            </a:r>
            <a:r>
              <a:rPr lang="en-US" sz="3600" dirty="0">
                <a:latin typeface="Phetsarath OT" panose="02000500000000000000" pitchFamily="2" charset="0"/>
                <a:cs typeface="Phetsarath OT" panose="02000500000000000000" pitchFamily="2" charset="0"/>
              </a:rPr>
              <a:t>1cw1</a:t>
            </a:r>
            <a:br>
              <a:rPr lang="en-US" sz="36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endParaRPr lang="en-US" sz="36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2FE61-AB57-41CF-8299-6F21CB21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743DE-BFFB-406A-B8ED-4C367EF3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Nousua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2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324</TotalTime>
  <Words>914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Phetsarath OT</vt:lpstr>
      <vt:lpstr>Depth</vt:lpstr>
      <vt:lpstr>1.  Text box ເປັນຮູບແບບຂອງboxຂໍ້ຄວາມທີ່ເຮົາໄຊ້ເພື່ອຂຽນຂໍ້ຄວາມໂດຍເຮົາສາມາດກຳນົດຊື່ແລະໄອດີໄດ້ແຕ່ຈະບໍ່ສາມາດເພີ່ມຄວາມກ້ວາງ ສູງໄດ້         ຕົວຢ່າງ:   ຜົນທີ່ໄດ້ຮັບແມ່ນ:   2. Password box ເປັນboxຂໍ້ຄວາມແຕ່ເວລາຂຽນແມ່ນມັນຈະປະກົດໃນຮູບແບບຂອງລະຫັດໂດຍທີ່ເຮົາສາມາດກຳນົດຊື່ແລະໄອດີໄດ້           ຕົວຢ່າງ:  ຜົນໄດ້ຮັບ:    3. Radio button ເປັນຮູບແບບຂອງການເລືອກແຕ່ສາມາດເລືອກໄດ້ຂໍ້ດຽວແຕ່ຕ້ອງມີຊື່ທີ່ຄືກັນຫຼືມີຊື່ອັນດຽວກັນຖ້າຊື່ບໍ່ຄືກັນແມ່ນສາມາດເລືອກໄດ້ສອງ           ຕົວຢ່າງ:  ຜົນໄດ້ຮັບ:</vt:lpstr>
      <vt:lpstr>4. Check box ເປັນຮູບແບບຂອງboxທີ່ເຮົາຈະສາມາດເລືອກໄດ້ຫຼາຍຂໍ້ເໝາະສົມໃນການໄຊ້ເປັນຕົວເລືອກໄດ້ຫຼາຍກວ່າໜຶ່ງຂໍ້          ຕົວຢ່າງ                              ຜົນໄດ້ຮັບ  5. List box ເປັນຮູບແບບຂອງການເລືອກທີ່ມີ dropdown ມາໄຫ້ເຮົາເລືອກແຕ່ກໍສາມາດເລືອກໄດ້ໜຶ່ງຂໍ້ເທົານັ້ນ                     ຕົວຢ່າງ                                                                  ຜົນໄດ້ຮັບ   6. Text area ເປັນbox ຂໍ້ຄວາມແຕ່ເຮົາສາມາດກຳນົດຄວາມກ້ວາງສູງໄຫ້ມັນໄດ້ຕາມຄວາມຕ້ອງການເໜາະສົມໃນການໄຊ້ເປັນປ່ອງສະແດງຂໍ້ຄວາມຍາວໆ                   ຕົວຢ່າງ                ຜົນໄດ້ຮັບ  </vt:lpstr>
      <vt:lpstr>7. Reset button ເປັນການເລິມໃຫມ່ຫຼືເວົ້າອິກຢ່າງໜຶ່ງວ່າເປັນການrestart ຄືນນັ້ນເອງ          ຕົວຢ່າງ                   ຜົນໄດ້ຮັບ  8. Submit button ເປັນຮູບແບບຂອງສົ່ງຄືເປັນການສົ່ງຄຳຫຼືຂໍ້ຄວາມໄປຫາໜ້າຕ່າງໆຂອງໜ້າເວັບເຮົາຫຼືເຊີເວີຕາມທີ່ເຮົາຄົ້ນຫາ             ຕົວຢ່າງ                    ຜົນໄດ້ຮັບ  9. Hidden field ເປັນຮູບແບບຂອງການຊ້ອນໄວ້ເບື້ອງຫຼັງ ເພືອບໍ່ໄຫ້ມັນສະແດ່ງອອກມາທ້າງໜ້າຂອງ html             ຕົວຢ່າງ                      ຜັນໄດ້ຮັບ </vt:lpstr>
      <vt:lpstr>10. Image ເປັນຮູບແບບທີ່ເຮົາສາມາດເພິ່ມຮູບໄດ້            ຕົວຢ່າງ                    ຜົນໄດ້ຮັບ    11. button ເປັນຮູບບແບບຂອງ ທ່ອນແລະເປັນຮູບບແບບຂອງbuttom             ຕົວຢ່າງ                                     ຜົນໄດ້ຮັບ</vt:lpstr>
      <vt:lpstr>12. Week ເປັນປະເພດຂອງອາທິດເຊິ່ງເມື່ອເຮົາໄຊ້ມັນແລ້ວເໜາະສົມໃນການໄຊ້ເພື່ອກຳນົດຂໍ້ມູນຕ່າງໆຂອງລູກຄ້າ                ຕົວຢ່າງ                         ຜົນໄດ້ຮັບ   13. Url ມັນຈະຄ້າຍໆຄື text box ຂໍ້ຄວາມນັ້ນເອງເຊິ່ງເຮົາຍັງສາມາດໄຊ້ມັນເພື່ອນຂຽນຂໍ້ຄວາມຫຼື urlຂອງທີ່ຢູ່ອື່ນໆ            ຕົວຢ່າງ                    ຜົນໄດ້ຮັບ   14. time ເປັນຮູບແບບຂອງເວລາ ເຊິ່ງເຮົາສາມາດເລືອກໄດ້ ດັ່ງຕົວຢ່າງດັງລຸ່ມນີ້              ຕົວຢ່າງ                       ຜົນໄດ້ຮັບ</vt:lpstr>
      <vt:lpstr>15. Tel ມັນຈະຄ້າຍໆຄືກັບ text box ນັ້ນເອງ ດັ່ງຕົວຢ່າງດັ່ງນິ້           ຕົວຢ່າງ                   ຜົນໄດ້ຮັບ  16. search ເປັນຮູບແບບຂອງ text ການຄົ້ນຫາຂໍ້ຄວາມຫຼືຂໍ້ມູນຕ່າງໆ                  ຕົວຢ່າງ                 ຜົນໄດ້ຮັບ    17. rang ເປັນລະດັດເຊິ່ງເຮົາໄຊ້ມັນໃນເມື່ອເຮົາຕ້ອງການໄຊ້ມັນໃນວຽກງານທີ່ເໜາະສົມ           ຕົວຢ່າງ                 ຜົນໄດ້ຮັບ </vt:lpstr>
      <vt:lpstr>18. Number ເປັນຮູບແບບຂອງຕົວເລກ ທີ່ສາມາດປ້ອນເຂົ້າແລະເພິ່ມໄຫ້ມັນໄດ້ ແຕ່ບໍ່ສາມາດຂຽນຂໍ້ຄວາມໄດ້         ຕົວຢ່າງ        ຜົນໄດ້ຮັບ  19. month ເປັນຮູບບແບບຂອງເດືອນ ທີ່ເຮົາສາມາດເລືອກໄດ້ດັ່ງລຸ່ມນີ້          ຕົວຢ່າງ          ຜົນໄດ້ຮັບ  20. File ເປັນຮູບແບບຂອງ file ເຊິ່ງເຮົາສາມາດເລືອກfileໄຫ້ມັນໄດ້ຕາມທີ່ເຮົາຕ້ອງການແລະເຫັນດີນຳ             ຕົວຢ່າງ                ຜົນໄດ້ຮັບ</vt:lpstr>
      <vt:lpstr>21. datetime-local ເປັນຮູບແບບຂອງເວລາເດຶອນປີມາລວມນຳກັນໃນboxດຽວກັນດັງນີ້           ຕົວຢ່າງ                 ຜົນໄດ້ຮັບ   22. datetime ເປັນຮູບບແບບຂອງວັນເດືອນປີມາລວມນຳກັນ               ຕົວຢ່າງ                       ຜົນໄດ້ຮັບ  23. color ເປັນຮູບບແບບຂອງສີ ທີ່ເຮົາສາມາດເລືອກໄດ້                 ຕົວຢ່າງ              ຜົນໄດ້ຮັບ  24. ນອກຈາກທີ່ຂຽນຄ້າງເທິ່ງແລ້ວຍັງມີຮູບແບບອື່ນໆອີກແຕ່ຄຸນສົມບັດການນຳໄຊແມ່ນຈະຄ້າຍໆຄືກັນກັບອັນອື່ນໆ.</vt:lpstr>
      <vt:lpstr>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35</cp:revision>
  <dcterms:created xsi:type="dcterms:W3CDTF">2020-07-04T04:22:11Z</dcterms:created>
  <dcterms:modified xsi:type="dcterms:W3CDTF">2020-07-30T04:32:33Z</dcterms:modified>
</cp:coreProperties>
</file>