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8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46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991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19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54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86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6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1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8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86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0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59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43AD86-0D69-417C-9F72-A33B453914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5B89EC-024E-4886-8CC7-96CA2CE87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08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tx1"/>
            </a:gs>
            <a:gs pos="26000">
              <a:schemeClr val="bg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212834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Telegram-бота для отслеживания валютных курсов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Дипломная работа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Коломиец Н.Г.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13.11.2024г.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Содержание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63870"/>
            <a:ext cx="10709002" cy="4947744"/>
          </a:xfrm>
        </p:spPr>
        <p:txBody>
          <a:bodyPr anchor="t" anchorCtr="0"/>
          <a:lstStyle/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Введение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Идея и назначение продукта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Архитектура решения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Стек используемых технологий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Этапы разработки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Демонстрация работы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Рефлексия и выводы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1263870"/>
            <a:ext cx="10919209" cy="5052847"/>
          </a:xfrm>
        </p:spPr>
        <p:txBody>
          <a:bodyPr lIns="0" anchor="t" anchorCtr="0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ru-RU" dirty="0"/>
              <a:t>Программа представляет собой </a:t>
            </a:r>
            <a:r>
              <a:rPr lang="ru-RU" b="1" dirty="0"/>
              <a:t>Telegram-бота</a:t>
            </a:r>
            <a:r>
              <a:rPr lang="ru-RU" dirty="0"/>
              <a:t>, который: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Предоставляет актуальные курсы валют по запросу пользователя.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Хранит историю запросов в базе данных.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Поддерживает удобные кнопки для выбора валютных пар</a:t>
            </a:r>
            <a:r>
              <a:rPr lang="ru-RU" dirty="0" smtClean="0"/>
              <a:t>.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ru-RU" sz="16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dirty="0"/>
              <a:t>Цель: </a:t>
            </a:r>
            <a:endParaRPr lang="en-US" dirty="0"/>
          </a:p>
          <a:p>
            <a:pPr lvl="1">
              <a:lnSpc>
                <a:spcPct val="15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создание </a:t>
            </a:r>
            <a:r>
              <a:rPr lang="ru-RU" dirty="0"/>
              <a:t>инструмента, который позволяет пользователям быстро получать курсы валют и отслеживать историю запросов.</a:t>
            </a:r>
          </a:p>
          <a:p>
            <a:pPr marL="0" lvl="0" indent="0">
              <a:buClr>
                <a:schemeClr val="accent1">
                  <a:lumMod val="75000"/>
                </a:schemeClr>
              </a:buClr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Идея и назначение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63869"/>
            <a:ext cx="11117928" cy="5083767"/>
          </a:xfrm>
        </p:spPr>
        <p:txBody>
          <a:bodyPr anchor="t" anchorCtr="0"/>
          <a:lstStyle/>
          <a:p>
            <a:pPr marL="0" lvl="0" indent="0">
              <a:buNone/>
            </a:pPr>
            <a:r>
              <a:rPr lang="ru-RU" b="1" dirty="0"/>
              <a:t>Идея</a:t>
            </a:r>
            <a:r>
              <a:rPr lang="ru-RU" dirty="0"/>
              <a:t>: </a:t>
            </a: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dirty="0" smtClean="0"/>
              <a:t>Разработать </a:t>
            </a:r>
            <a:r>
              <a:rPr lang="ru-RU" dirty="0"/>
              <a:t>Telegram-бота, который автоматизирует получение курсов валют и позволяет хранить историю запросов для анализа</a:t>
            </a:r>
            <a:r>
              <a:rPr lang="ru-RU" dirty="0" smtClean="0"/>
              <a:t>.</a:t>
            </a:r>
          </a:p>
          <a:p>
            <a:pPr marL="0" lvl="0" indent="0">
              <a:buNone/>
            </a:pPr>
            <a:endParaRPr lang="ru-RU" sz="1800" dirty="0"/>
          </a:p>
          <a:p>
            <a:pPr marL="0" lvl="0" indent="0">
              <a:buNone/>
            </a:pPr>
            <a:r>
              <a:rPr lang="ru-RU" b="1" dirty="0"/>
              <a:t>Назначение</a:t>
            </a:r>
            <a:r>
              <a:rPr lang="ru-RU" dirty="0"/>
              <a:t>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/>
              <a:t>Упрощение процесса получения информации о текущих курсах.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/>
              <a:t>Возможность быстро узнать курс популярных валютных пар (EUR/USD, GBP/USD, AUD/USD, USD/RUB).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/>
              <a:t>Хранение истории запросов с указанием времени.</a:t>
            </a:r>
            <a:endParaRPr lang="ru-RU" sz="1600" dirty="0"/>
          </a:p>
          <a:p>
            <a:pPr marL="0" lvl="0" indent="0">
              <a:buClr>
                <a:schemeClr val="accent1">
                  <a:lumMod val="75000"/>
                </a:schemeClr>
              </a:buClr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Архитектура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63870"/>
            <a:ext cx="11150436" cy="5105399"/>
          </a:xfrm>
        </p:spPr>
        <p:txBody>
          <a:bodyPr anchor="t" anchorCtr="0">
            <a:normAutofit/>
          </a:bodyPr>
          <a:lstStyle/>
          <a:p>
            <a:pPr marL="0" lvl="0" indent="0">
              <a:buNone/>
            </a:pPr>
            <a:r>
              <a:rPr lang="ru-RU" b="1" dirty="0"/>
              <a:t>Основные компоненты</a:t>
            </a:r>
            <a:r>
              <a:rPr lang="ru-RU" dirty="0"/>
              <a:t>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/>
              <a:t>Telegram API</a:t>
            </a:r>
            <a:r>
              <a:rPr lang="ru-RU" dirty="0"/>
              <a:t> — взаимодействие с пользователем.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/>
              <a:t>База данных </a:t>
            </a:r>
            <a:r>
              <a:rPr lang="ru-RU" b="1" dirty="0" err="1"/>
              <a:t>SQLite</a:t>
            </a:r>
            <a:r>
              <a:rPr lang="ru-RU" dirty="0"/>
              <a:t> (</a:t>
            </a:r>
            <a:r>
              <a:rPr lang="ru-RU" sz="1600" dirty="0" err="1"/>
              <a:t>Database.db</a:t>
            </a:r>
            <a:r>
              <a:rPr lang="ru-RU" dirty="0"/>
              <a:t>) — хранение истории запросов.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Внешний API для курсов валют</a:t>
            </a:r>
            <a:r>
              <a:rPr lang="ru-RU" dirty="0"/>
              <a:t> (exchangerate-api.com) — получение актуальных данных</a:t>
            </a:r>
            <a:r>
              <a:rPr lang="ru-RU" dirty="0" smtClean="0"/>
              <a:t>.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ru-RU" sz="1600" dirty="0"/>
          </a:p>
          <a:p>
            <a:pPr marL="0" lvl="0" indent="0">
              <a:buNone/>
            </a:pPr>
            <a:r>
              <a:rPr lang="ru-RU" b="1" dirty="0"/>
              <a:t>Файлы проекта</a:t>
            </a:r>
            <a:r>
              <a:rPr lang="ru-RU" dirty="0"/>
              <a:t>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main</a:t>
            </a:r>
            <a:r>
              <a:rPr lang="ru-RU" dirty="0" smtClean="0"/>
              <a:t>.</a:t>
            </a:r>
            <a:r>
              <a:rPr lang="ru-RU" dirty="0" err="1" smtClean="0"/>
              <a:t>py</a:t>
            </a:r>
            <a:r>
              <a:rPr lang="ru-RU" dirty="0" smtClean="0"/>
              <a:t> </a:t>
            </a:r>
            <a:r>
              <a:rPr lang="ru-RU" dirty="0"/>
              <a:t>— точка входа в приложение.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loader.py — настройка бота.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user_handler.py — обработка команд и </a:t>
            </a:r>
            <a:r>
              <a:rPr lang="ru-RU" dirty="0" smtClean="0"/>
              <a:t>кнопок.</a:t>
            </a:r>
            <a:endParaRPr lang="ru-R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database.py </a:t>
            </a:r>
            <a:r>
              <a:rPr lang="ru-RU" dirty="0"/>
              <a:t>— работа с базой данных.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Стек используемых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63870"/>
            <a:ext cx="11150436" cy="5105399"/>
          </a:xfrm>
        </p:spPr>
        <p:txBody>
          <a:bodyPr anchor="t" anchorCtr="0">
            <a:normAutofit/>
          </a:bodyPr>
          <a:lstStyle/>
          <a:p>
            <a:pPr marL="0" lvl="0" indent="0">
              <a:buNone/>
            </a:pPr>
            <a:r>
              <a:rPr lang="ru-RU" b="1" dirty="0"/>
              <a:t>Язык программирования</a:t>
            </a:r>
            <a:r>
              <a:rPr lang="ru-RU" dirty="0"/>
              <a:t>: </a:t>
            </a:r>
            <a:r>
              <a:rPr lang="ru-RU" dirty="0" err="1"/>
              <a:t>Python</a:t>
            </a:r>
            <a:endParaRPr lang="ru-RU" sz="1800" dirty="0"/>
          </a:p>
          <a:p>
            <a:pPr marL="0" lvl="0" indent="0">
              <a:buNone/>
            </a:pPr>
            <a:r>
              <a:rPr lang="ru-RU" b="1" dirty="0"/>
              <a:t>Библиотеки</a:t>
            </a:r>
            <a:r>
              <a:rPr lang="ru-RU" dirty="0"/>
              <a:t>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pyTelegramBotAPI</a:t>
            </a:r>
            <a:r>
              <a:rPr lang="en-US" dirty="0"/>
              <a:t> — </a:t>
            </a:r>
            <a:r>
              <a:rPr lang="ru-RU" dirty="0"/>
              <a:t>для работы с</a:t>
            </a:r>
            <a:r>
              <a:rPr lang="en-US" dirty="0"/>
              <a:t> Telegram Bot API.</a:t>
            </a:r>
            <a:endParaRPr lang="ru-R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 err="1"/>
              <a:t>requests</a:t>
            </a:r>
            <a:r>
              <a:rPr lang="ru-RU" dirty="0"/>
              <a:t> — для отправки HTTP-запросов к API валют.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sqlite3 — для работы с базой данных.</a:t>
            </a:r>
          </a:p>
          <a:p>
            <a:pPr marL="0" lvl="0" indent="0">
              <a:buNone/>
            </a:pPr>
            <a:r>
              <a:rPr lang="ru-RU" b="1" dirty="0" smtClean="0"/>
              <a:t>База </a:t>
            </a:r>
            <a:r>
              <a:rPr lang="ru-RU" b="1" dirty="0"/>
              <a:t>данных</a:t>
            </a:r>
            <a:r>
              <a:rPr lang="ru-RU" dirty="0"/>
              <a:t>: </a:t>
            </a:r>
            <a:r>
              <a:rPr lang="ru-RU" dirty="0" err="1" smtClean="0"/>
              <a:t>SQLite</a:t>
            </a:r>
            <a:endParaRPr lang="ru-RU" sz="1800" dirty="0" smtClean="0"/>
          </a:p>
          <a:p>
            <a:pPr marL="0" lvl="0" indent="0">
              <a:buNone/>
            </a:pPr>
            <a:r>
              <a:rPr lang="ru-RU" b="1" dirty="0" smtClean="0"/>
              <a:t>Среда разработки</a:t>
            </a:r>
            <a:r>
              <a:rPr lang="ru-RU" dirty="0" smtClean="0"/>
              <a:t>: </a:t>
            </a:r>
            <a:r>
              <a:rPr lang="ru-RU" dirty="0" err="1" smtClean="0"/>
              <a:t>VSCode</a:t>
            </a:r>
            <a:endParaRPr lang="en-US" dirty="0"/>
          </a:p>
          <a:p>
            <a:pPr marL="0" lvl="0" indent="0">
              <a:buNone/>
            </a:pPr>
            <a:r>
              <a:rPr lang="ru-RU" b="1" dirty="0" smtClean="0"/>
              <a:t>Система </a:t>
            </a:r>
            <a:r>
              <a:rPr lang="ru-RU" b="1" dirty="0"/>
              <a:t>контроля версий</a:t>
            </a:r>
            <a:r>
              <a:rPr lang="ru-RU" dirty="0"/>
              <a:t>: </a:t>
            </a:r>
            <a:r>
              <a:rPr lang="ru-RU" dirty="0" err="1"/>
              <a:t>Git</a:t>
            </a:r>
            <a:endParaRPr lang="ru-RU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90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9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178380"/>
            <a:ext cx="11150436" cy="5488234"/>
          </a:xfrm>
        </p:spPr>
        <p:txBody>
          <a:bodyPr anchor="t" anchorCtr="0">
            <a:noAutofit/>
          </a:bodyPr>
          <a:lstStyle/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sz="1800" b="1" dirty="0"/>
              <a:t>Постановка задачи</a:t>
            </a:r>
            <a:r>
              <a:rPr lang="ru-RU" sz="1800" dirty="0"/>
              <a:t>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Определение функциональных требований (получение курсов, кнопки, история запросов).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sz="1800" b="1" dirty="0"/>
              <a:t>Проектирование архитектуры</a:t>
            </a:r>
            <a:r>
              <a:rPr lang="ru-RU" sz="1800" dirty="0"/>
              <a:t>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Определение структуры файлов и компонентов.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sz="1800" b="1" dirty="0"/>
              <a:t>Реализация кода</a:t>
            </a:r>
            <a:r>
              <a:rPr lang="ru-RU" sz="1800" dirty="0"/>
              <a:t>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Создание обработчиков команд и кнопок.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Интеграция с API курсов валют.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Реализация базы данных для хранения истории.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sz="1800" b="1" dirty="0"/>
              <a:t>Тестирование</a:t>
            </a:r>
            <a:r>
              <a:rPr lang="ru-RU" sz="1800" dirty="0"/>
              <a:t>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Проверка корректности работы бота.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Исправление ошибок.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ru-RU" sz="1800" b="1" dirty="0" err="1"/>
              <a:t>Деплой</a:t>
            </a:r>
            <a:r>
              <a:rPr lang="ru-RU" sz="1800" dirty="0"/>
              <a:t>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+mj-lt"/>
              <a:buAutoNum type="alphaLcParenR"/>
            </a:pPr>
            <a:r>
              <a:rPr lang="ru-RU" dirty="0"/>
              <a:t>Развертывание и запуск бота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90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0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Демонстрация работы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63870"/>
            <a:ext cx="11150436" cy="5413377"/>
          </a:xfrm>
        </p:spPr>
        <p:txBody>
          <a:bodyPr anchor="t" anchorCtr="0">
            <a:normAutofit/>
          </a:bodyPr>
          <a:lstStyle/>
          <a:p>
            <a:pPr marL="0" lvl="0" indent="0">
              <a:buNone/>
            </a:pPr>
            <a:r>
              <a:rPr lang="ru-RU" sz="1800" dirty="0" smtClean="0"/>
              <a:t>Примеры </a:t>
            </a:r>
            <a:r>
              <a:rPr lang="ru-RU" sz="1800" dirty="0"/>
              <a:t>работы </a:t>
            </a:r>
            <a:r>
              <a:rPr lang="ru-RU" sz="1800" dirty="0" smtClean="0"/>
              <a:t>бота:</a:t>
            </a:r>
            <a:endParaRPr lang="en-US" sz="1800" dirty="0"/>
          </a:p>
          <a:p>
            <a:pPr marL="0" lvl="0" indent="0">
              <a:buNone/>
            </a:pPr>
            <a:r>
              <a:rPr lang="ru-RU" sz="1800" b="1" dirty="0" smtClean="0"/>
              <a:t>Приветственное </a:t>
            </a:r>
            <a:r>
              <a:rPr lang="ru-RU" sz="1800" b="1" dirty="0"/>
              <a:t>сообщение</a:t>
            </a:r>
            <a:r>
              <a:rPr lang="ru-RU" sz="1800" dirty="0"/>
              <a:t> и выбор валютных </a:t>
            </a:r>
            <a:r>
              <a:rPr lang="ru-RU" sz="1800" dirty="0" smtClean="0"/>
              <a:t>пар.</a:t>
            </a:r>
            <a:endParaRPr lang="en-US" sz="1800" dirty="0" smtClean="0"/>
          </a:p>
          <a:p>
            <a:pPr marL="0" lvl="0" indent="0">
              <a:buNone/>
            </a:pPr>
            <a:endParaRPr lang="en-US" sz="1800" b="1" dirty="0"/>
          </a:p>
          <a:p>
            <a:pPr marL="0" lvl="0" indent="0">
              <a:buNone/>
            </a:pPr>
            <a:endParaRPr lang="en-US" sz="1800" b="1" dirty="0" smtClean="0"/>
          </a:p>
          <a:p>
            <a:pPr marL="0" lvl="0" indent="0">
              <a:buNone/>
            </a:pPr>
            <a:endParaRPr lang="en-US" sz="1800" b="1" dirty="0"/>
          </a:p>
          <a:p>
            <a:pPr marL="0" lvl="0" indent="0">
              <a:buNone/>
            </a:pPr>
            <a:endParaRPr lang="en-US" sz="1800" b="1" dirty="0" smtClean="0"/>
          </a:p>
          <a:p>
            <a:pPr marL="0" lvl="0" indent="0">
              <a:buNone/>
            </a:pPr>
            <a:endParaRPr lang="en-US" sz="1800" b="1" dirty="0"/>
          </a:p>
          <a:p>
            <a:pPr marL="0" lvl="0" indent="0">
              <a:buNone/>
            </a:pPr>
            <a:r>
              <a:rPr lang="ru-RU" sz="1800" b="1" dirty="0" smtClean="0"/>
              <a:t>Пример </a:t>
            </a:r>
            <a:r>
              <a:rPr lang="ru-RU" sz="1800" b="1" dirty="0"/>
              <a:t>запроса курса</a:t>
            </a:r>
            <a:r>
              <a:rPr lang="ru-RU" sz="1800" dirty="0"/>
              <a:t>: /</a:t>
            </a:r>
            <a:r>
              <a:rPr lang="ru-RU" sz="1800" dirty="0" err="1"/>
              <a:t>exchange</a:t>
            </a:r>
            <a:r>
              <a:rPr lang="ru-RU" sz="1800" dirty="0"/>
              <a:t> USD </a:t>
            </a:r>
            <a:r>
              <a:rPr lang="ru-RU" sz="1800" dirty="0" smtClean="0"/>
              <a:t>RUB.</a:t>
            </a:r>
            <a:endParaRPr lang="en-US" sz="1800" dirty="0" smtClean="0"/>
          </a:p>
          <a:p>
            <a:pPr marL="0" lvl="0" indent="0">
              <a:buNone/>
            </a:pPr>
            <a:endParaRPr lang="en-US" sz="1800" b="1" dirty="0"/>
          </a:p>
          <a:p>
            <a:pPr marL="0" lvl="0" indent="0">
              <a:buNone/>
            </a:pPr>
            <a:endParaRPr lang="en-US" sz="1800" b="1" dirty="0" smtClean="0"/>
          </a:p>
          <a:p>
            <a:pPr marL="0" lvl="0" indent="0">
              <a:buNone/>
            </a:pPr>
            <a:endParaRPr lang="en-US" sz="1800" b="1" dirty="0" smtClean="0"/>
          </a:p>
          <a:p>
            <a:pPr marL="0" lvl="0" indent="0">
              <a:buNone/>
            </a:pPr>
            <a:r>
              <a:rPr lang="ru-RU" sz="1800" b="1" dirty="0" smtClean="0"/>
              <a:t>История </a:t>
            </a:r>
            <a:r>
              <a:rPr lang="ru-RU" sz="1800" b="1" dirty="0"/>
              <a:t>запросов</a:t>
            </a:r>
            <a:r>
              <a:rPr lang="ru-RU" sz="1800" dirty="0"/>
              <a:t>:</a:t>
            </a:r>
          </a:p>
          <a:p>
            <a:pPr marL="914400" lvl="2" indent="0">
              <a:buNone/>
            </a:pPr>
            <a:r>
              <a:rPr lang="ru-RU" sz="1800" dirty="0"/>
              <a:t>Последние 10 запросов с указанием времени.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90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4" y="2229984"/>
            <a:ext cx="1987313" cy="15997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79" y="2229984"/>
            <a:ext cx="3080937" cy="16207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022" y="4645577"/>
            <a:ext cx="3918662" cy="11312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452" y="3758609"/>
            <a:ext cx="3630466" cy="29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2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tx2">
                <a:lumMod val="20000"/>
                <a:lumOff val="80000"/>
                <a:alpha val="6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5896"/>
            <a:ext cx="8534400" cy="7961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Рефлексия и 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178809"/>
            <a:ext cx="11150436" cy="51053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/>
              <a:t>Что получилось</a:t>
            </a:r>
            <a:r>
              <a:rPr lang="ru-RU" dirty="0"/>
              <a:t>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þ"/>
            </a:pPr>
            <a:r>
              <a:rPr lang="ru-RU" dirty="0"/>
              <a:t>Успешно реализованы все запланированные функции.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þ"/>
            </a:pPr>
            <a:r>
              <a:rPr lang="ru-RU" dirty="0"/>
              <a:t>Удобный интерфейс для пользователей благодаря кнопкам Telegram.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þ"/>
            </a:pPr>
            <a:r>
              <a:rPr lang="ru-RU" dirty="0"/>
              <a:t>Хранение истории запросов для аналитики.</a:t>
            </a:r>
            <a:endParaRPr lang="ru-RU" sz="1600" dirty="0"/>
          </a:p>
          <a:p>
            <a:pPr marL="0" lvl="0" indent="0">
              <a:buNone/>
            </a:pPr>
            <a:r>
              <a:rPr lang="ru-RU" b="1" dirty="0"/>
              <a:t>Что можно улучшить</a:t>
            </a:r>
            <a:r>
              <a:rPr lang="ru-RU" dirty="0"/>
              <a:t>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dirty="0"/>
              <a:t>Добавить функцию уведомлений при изменении курса валют.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dirty="0"/>
              <a:t>Поддержка большего числа </a:t>
            </a:r>
            <a:r>
              <a:rPr lang="ru-RU" dirty="0" smtClean="0"/>
              <a:t>валют</a:t>
            </a:r>
            <a:endParaRPr lang="ru-R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Поддержка котировок акций.</a:t>
            </a:r>
            <a:endParaRPr lang="ru-RU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dirty="0"/>
              <a:t>Реализация веб-интерфейса для отображения статистики.</a:t>
            </a:r>
            <a:endParaRPr lang="ru-RU" sz="1600" dirty="0"/>
          </a:p>
          <a:p>
            <a:pPr marL="0" lvl="0" indent="0">
              <a:buNone/>
            </a:pPr>
            <a:r>
              <a:rPr lang="ru-RU" b="1" dirty="0"/>
              <a:t>Потенциал для развития</a:t>
            </a:r>
            <a:r>
              <a:rPr lang="ru-RU" dirty="0"/>
              <a:t>:</a:t>
            </a:r>
            <a:endParaRPr lang="ru-RU" sz="1800" dirty="0"/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ru-RU" dirty="0"/>
              <a:t>Добавление аналитики курсов с </a:t>
            </a:r>
            <a:r>
              <a:rPr lang="ru-RU" dirty="0" smtClean="0"/>
              <a:t>графиками.</a:t>
            </a:r>
            <a:endParaRPr lang="en-US" sz="1600" dirty="0"/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ru-RU" dirty="0" smtClean="0"/>
              <a:t>Интеграция </a:t>
            </a:r>
            <a:r>
              <a:rPr lang="ru-RU" dirty="0"/>
              <a:t>с другими мессенджерами (</a:t>
            </a:r>
            <a:r>
              <a:rPr lang="ru-RU" dirty="0" err="1"/>
              <a:t>Viber</a:t>
            </a:r>
            <a:r>
              <a:rPr lang="ru-RU" dirty="0"/>
              <a:t>, </a:t>
            </a:r>
            <a:r>
              <a:rPr lang="ru-RU" dirty="0" err="1"/>
              <a:t>WhatsApp</a:t>
            </a:r>
            <a:r>
              <a:rPr lang="ru-RU" dirty="0"/>
              <a:t>).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90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4744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44</TotalTime>
  <Words>418</Words>
  <Application>Microsoft Office PowerPoint</Application>
  <PresentationFormat>Широкоэкранный</PresentationFormat>
  <Paragraphs>90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Сектор</vt:lpstr>
      <vt:lpstr>Разработка Telegram-бота для отслеживания валютных курсов</vt:lpstr>
      <vt:lpstr>Содержание</vt:lpstr>
      <vt:lpstr>Введение</vt:lpstr>
      <vt:lpstr>Идея и назначение продукта</vt:lpstr>
      <vt:lpstr>Архитектура решения</vt:lpstr>
      <vt:lpstr>Стек используемых технологий</vt:lpstr>
      <vt:lpstr>Этапы разработки</vt:lpstr>
      <vt:lpstr>Демонстрация работы бота</vt:lpstr>
      <vt:lpstr>Рефлексия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Telegram-бота для отслеживания валютных курсов</dc:title>
  <dc:creator>kolomiets.n@mail.ru</dc:creator>
  <cp:lastModifiedBy>kolomiets.n@mail.ru</cp:lastModifiedBy>
  <cp:revision>6</cp:revision>
  <dcterms:created xsi:type="dcterms:W3CDTF">2024-11-12T20:26:33Z</dcterms:created>
  <dcterms:modified xsi:type="dcterms:W3CDTF">2024-11-12T21:11:10Z</dcterms:modified>
</cp:coreProperties>
</file>