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0" r:id="rId3"/>
  </p:sldMasterIdLst>
  <p:notesMasterIdLst>
    <p:notesMasterId r:id="rId12"/>
  </p:notesMasterIdLst>
  <p:handoutMasterIdLst>
    <p:handoutMasterId r:id="rId13"/>
  </p:handoutMasterIdLst>
  <p:sldIdLst>
    <p:sldId id="355" r:id="rId4"/>
    <p:sldId id="260" r:id="rId5"/>
    <p:sldId id="298" r:id="rId6"/>
    <p:sldId id="259" r:id="rId7"/>
    <p:sldId id="356" r:id="rId8"/>
    <p:sldId id="357" r:id="rId9"/>
    <p:sldId id="358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98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D8951F-D925-02CC-2640-43D397008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F64DC-26DB-0F2E-8940-6E4250F0F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6D38-17E6-4B56-BBD6-BF46A79DB869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7CF34-80EF-D934-6253-8BE387D9EC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B3066-2FB2-49C5-0585-08CF1B2CFC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527B-CDC7-4A42-8335-1C678EA5C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28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2695" y="6409183"/>
            <a:ext cx="13120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40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5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6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96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5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75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81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2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4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85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05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771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18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CC2123D-7A69-3857-81EE-7591B6B4A410}"/>
              </a:ext>
            </a:extLst>
          </p:cNvPr>
          <p:cNvGrpSpPr/>
          <p:nvPr/>
        </p:nvGrpSpPr>
        <p:grpSpPr>
          <a:xfrm>
            <a:off x="0" y="2411198"/>
            <a:ext cx="12192000" cy="1935672"/>
            <a:chOff x="0" y="2694891"/>
            <a:chExt cx="12192000" cy="19356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B0A24B-3C2D-A1CF-45A1-97E6B2E7B214}"/>
                </a:ext>
              </a:extLst>
            </p:cNvPr>
            <p:cNvSpPr txBox="1"/>
            <p:nvPr/>
          </p:nvSpPr>
          <p:spPr>
            <a:xfrm>
              <a:off x="0" y="2940078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latin typeface="+mj-ea"/>
                  <a:ea typeface="+mj-ea"/>
                  <a:cs typeface="Arial" pitchFamily="34" charset="0"/>
                </a:rPr>
                <a:t>Rock-Paper-Scissor / </a:t>
              </a:r>
              <a:r>
                <a:rPr lang="en-US" altLang="ko-KR" sz="6000" dirty="0" err="1">
                  <a:latin typeface="+mj-ea"/>
                  <a:ea typeface="+mj-ea"/>
                  <a:cs typeface="Arial" pitchFamily="34" charset="0"/>
                </a:rPr>
                <a:t>Muk</a:t>
              </a:r>
              <a:r>
                <a:rPr lang="en-US" altLang="ko-KR" sz="6000" dirty="0">
                  <a:latin typeface="+mj-ea"/>
                  <a:ea typeface="+mj-ea"/>
                  <a:cs typeface="Arial" pitchFamily="34" charset="0"/>
                </a:rPr>
                <a:t>-Ji-</a:t>
              </a:r>
              <a:r>
                <a:rPr lang="en-US" altLang="ko-KR" sz="6000" dirty="0" err="1">
                  <a:latin typeface="+mj-ea"/>
                  <a:ea typeface="+mj-ea"/>
                  <a:cs typeface="Arial" pitchFamily="34" charset="0"/>
                </a:rPr>
                <a:t>bba</a:t>
              </a:r>
              <a:endParaRPr lang="ko-KR" altLang="en-US" sz="6000" dirty="0"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046A-6DCE-82FD-6DE1-F9A26FBDC12E}"/>
                </a:ext>
              </a:extLst>
            </p:cNvPr>
            <p:cNvSpPr txBox="1"/>
            <p:nvPr/>
          </p:nvSpPr>
          <p:spPr>
            <a:xfrm>
              <a:off x="0" y="3922677"/>
              <a:ext cx="12192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dirty="0">
                  <a:latin typeface="+mn-ea"/>
                  <a:cs typeface="Arial" pitchFamily="34" charset="0"/>
                </a:rPr>
                <a:t>고 재영 </a:t>
              </a:r>
              <a:r>
                <a:rPr lang="en-US" altLang="ko-KR" sz="2000" dirty="0">
                  <a:latin typeface="+mn-ea"/>
                  <a:cs typeface="Arial" pitchFamily="34" charset="0"/>
                </a:rPr>
                <a:t>Jaeyoung Ko</a:t>
              </a: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(jyko1101@gmail.com)</a:t>
              </a:r>
              <a:endParaRPr lang="ko-KR" altLang="en-US" sz="2000" dirty="0">
                <a:latin typeface="+mn-ea"/>
                <a:cs typeface="Arial" pitchFamily="34" charset="0"/>
              </a:endParaRPr>
            </a:p>
          </p:txBody>
        </p:sp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id="{0D92466D-C2A2-2BEF-CE6F-AC1FFFB8D129}"/>
                </a:ext>
              </a:extLst>
            </p:cNvPr>
            <p:cNvGrpSpPr/>
            <p:nvPr/>
          </p:nvGrpSpPr>
          <p:grpSpPr>
            <a:xfrm>
              <a:off x="5253701" y="2694891"/>
              <a:ext cx="1684599" cy="432917"/>
              <a:chOff x="28575" y="1871662"/>
              <a:chExt cx="12134850" cy="3118484"/>
            </a:xfrm>
            <a:solidFill>
              <a:schemeClr val="bg1"/>
            </a:solidFill>
          </p:grpSpPr>
          <p:sp>
            <p:nvSpPr>
              <p:cNvPr id="7" name="Freeform: Shape 24">
                <a:extLst>
                  <a:ext uri="{FF2B5EF4-FFF2-40B4-BE49-F238E27FC236}">
                    <a16:creationId xmlns:a16="http://schemas.microsoft.com/office/drawing/2014/main" id="{01596357-C8A1-BE72-9AE4-3F08F31493C0}"/>
                  </a:ext>
                </a:extLst>
              </p:cNvPr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avLst/>
                <a:gdLst>
                  <a:gd name="connsiteX0" fmla="*/ 10575608 w 12134850"/>
                  <a:gd name="connsiteY0" fmla="*/ 3118485 h 3118484"/>
                  <a:gd name="connsiteX1" fmla="*/ 1559243 w 12134850"/>
                  <a:gd name="connsiteY1" fmla="*/ 3118485 h 3118484"/>
                  <a:gd name="connsiteX2" fmla="*/ 0 w 12134850"/>
                  <a:gd name="connsiteY2" fmla="*/ 1559243 h 3118484"/>
                  <a:gd name="connsiteX3" fmla="*/ 1559243 w 12134850"/>
                  <a:gd name="connsiteY3" fmla="*/ 0 h 3118484"/>
                  <a:gd name="connsiteX4" fmla="*/ 10575608 w 12134850"/>
                  <a:gd name="connsiteY4" fmla="*/ 0 h 3118484"/>
                  <a:gd name="connsiteX5" fmla="*/ 12134850 w 12134850"/>
                  <a:gd name="connsiteY5" fmla="*/ 1559243 h 3118484"/>
                  <a:gd name="connsiteX6" fmla="*/ 10575608 w 12134850"/>
                  <a:gd name="connsiteY6" fmla="*/ 3118485 h 3118484"/>
                  <a:gd name="connsiteX7" fmla="*/ 1559243 w 12134850"/>
                  <a:gd name="connsiteY7" fmla="*/ 135255 h 3118484"/>
                  <a:gd name="connsiteX8" fmla="*/ 135255 w 12134850"/>
                  <a:gd name="connsiteY8" fmla="*/ 1559243 h 3118484"/>
                  <a:gd name="connsiteX9" fmla="*/ 1559243 w 12134850"/>
                  <a:gd name="connsiteY9" fmla="*/ 2983230 h 3118484"/>
                  <a:gd name="connsiteX10" fmla="*/ 10575608 w 12134850"/>
                  <a:gd name="connsiteY10" fmla="*/ 2983230 h 3118484"/>
                  <a:gd name="connsiteX11" fmla="*/ 11999595 w 12134850"/>
                  <a:gd name="connsiteY11" fmla="*/ 1559243 h 3118484"/>
                  <a:gd name="connsiteX12" fmla="*/ 10575608 w 12134850"/>
                  <a:gd name="connsiteY12" fmla="*/ 135255 h 3118484"/>
                  <a:gd name="connsiteX13" fmla="*/ 1559243 w 12134850"/>
                  <a:gd name="connsiteY13" fmla="*/ 135255 h 31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34850" h="3118484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aphic 1">
                <a:extLst>
                  <a:ext uri="{FF2B5EF4-FFF2-40B4-BE49-F238E27FC236}">
                    <a16:creationId xmlns:a16="http://schemas.microsoft.com/office/drawing/2014/main" id="{A40CE00B-AC15-BB51-E047-A10091DA84F4}"/>
                  </a:ext>
                </a:extLst>
              </p:cNvPr>
              <p:cNvGrpSpPr/>
              <p:nvPr/>
            </p:nvGrpSpPr>
            <p:grpSpPr>
              <a:xfrm>
                <a:off x="1795462" y="2549841"/>
                <a:ext cx="8943975" cy="1763077"/>
                <a:chOff x="1795462" y="2549841"/>
                <a:chExt cx="8943975" cy="1763077"/>
              </a:xfrm>
              <a:grpFill/>
            </p:grpSpPr>
            <p:sp>
              <p:nvSpPr>
                <p:cNvPr id="9" name="Freeform: Shape 26">
                  <a:extLst>
                    <a:ext uri="{FF2B5EF4-FFF2-40B4-BE49-F238E27FC236}">
                      <a16:creationId xmlns:a16="http://schemas.microsoft.com/office/drawing/2014/main" id="{2CBDEB89-10A0-8C81-AC83-417E3D48ED6D}"/>
                    </a:ext>
                  </a:extLst>
                </p:cNvPr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avLst/>
                  <a:gdLst>
                    <a:gd name="connsiteX0" fmla="*/ 1693545 w 3864292"/>
                    <a:gd name="connsiteY0" fmla="*/ 286703 h 1695450"/>
                    <a:gd name="connsiteX1" fmla="*/ 1693545 w 3864292"/>
                    <a:gd name="connsiteY1" fmla="*/ 767715 h 1695450"/>
                    <a:gd name="connsiteX2" fmla="*/ 1858327 w 3864292"/>
                    <a:gd name="connsiteY2" fmla="*/ 767715 h 1695450"/>
                    <a:gd name="connsiteX3" fmla="*/ 2096452 w 3864292"/>
                    <a:gd name="connsiteY3" fmla="*/ 741045 h 1695450"/>
                    <a:gd name="connsiteX4" fmla="*/ 2190750 w 3864292"/>
                    <a:gd name="connsiteY4" fmla="*/ 658178 h 1695450"/>
                    <a:gd name="connsiteX5" fmla="*/ 2225040 w 3864292"/>
                    <a:gd name="connsiteY5" fmla="*/ 526733 h 1695450"/>
                    <a:gd name="connsiteX6" fmla="*/ 2177415 w 3864292"/>
                    <a:gd name="connsiteY6" fmla="*/ 374333 h 1695450"/>
                    <a:gd name="connsiteX7" fmla="*/ 2056447 w 3864292"/>
                    <a:gd name="connsiteY7" fmla="*/ 299085 h 1695450"/>
                    <a:gd name="connsiteX8" fmla="*/ 1839277 w 3864292"/>
                    <a:gd name="connsiteY8" fmla="*/ 287655 h 1695450"/>
                    <a:gd name="connsiteX9" fmla="*/ 1693545 w 3864292"/>
                    <a:gd name="connsiteY9" fmla="*/ 287655 h 1695450"/>
                    <a:gd name="connsiteX10" fmla="*/ 301943 w 3864292"/>
                    <a:gd name="connsiteY10" fmla="*/ 286703 h 1695450"/>
                    <a:gd name="connsiteX11" fmla="*/ 301943 w 3864292"/>
                    <a:gd name="connsiteY11" fmla="*/ 767715 h 1695450"/>
                    <a:gd name="connsiteX12" fmla="*/ 466725 w 3864292"/>
                    <a:gd name="connsiteY12" fmla="*/ 767715 h 1695450"/>
                    <a:gd name="connsiteX13" fmla="*/ 704850 w 3864292"/>
                    <a:gd name="connsiteY13" fmla="*/ 741045 h 1695450"/>
                    <a:gd name="connsiteX14" fmla="*/ 799147 w 3864292"/>
                    <a:gd name="connsiteY14" fmla="*/ 658178 h 1695450"/>
                    <a:gd name="connsiteX15" fmla="*/ 833438 w 3864292"/>
                    <a:gd name="connsiteY15" fmla="*/ 526733 h 1695450"/>
                    <a:gd name="connsiteX16" fmla="*/ 785813 w 3864292"/>
                    <a:gd name="connsiteY16" fmla="*/ 374333 h 1695450"/>
                    <a:gd name="connsiteX17" fmla="*/ 664845 w 3864292"/>
                    <a:gd name="connsiteY17" fmla="*/ 299085 h 1695450"/>
                    <a:gd name="connsiteX18" fmla="*/ 447675 w 3864292"/>
                    <a:gd name="connsiteY18" fmla="*/ 287655 h 1695450"/>
                    <a:gd name="connsiteX19" fmla="*/ 301943 w 3864292"/>
                    <a:gd name="connsiteY19" fmla="*/ 287655 h 1695450"/>
                    <a:gd name="connsiteX20" fmla="*/ 2676525 w 3864292"/>
                    <a:gd name="connsiteY20" fmla="*/ 0 h 1695450"/>
                    <a:gd name="connsiteX21" fmla="*/ 3864293 w 3864292"/>
                    <a:gd name="connsiteY21" fmla="*/ 0 h 1695450"/>
                    <a:gd name="connsiteX22" fmla="*/ 3864293 w 3864292"/>
                    <a:gd name="connsiteY22" fmla="*/ 286703 h 1695450"/>
                    <a:gd name="connsiteX23" fmla="*/ 3422333 w 3864292"/>
                    <a:gd name="connsiteY23" fmla="*/ 286703 h 1695450"/>
                    <a:gd name="connsiteX24" fmla="*/ 3422333 w 3864292"/>
                    <a:gd name="connsiteY24" fmla="*/ 1695450 h 1695450"/>
                    <a:gd name="connsiteX25" fmla="*/ 3120390 w 3864292"/>
                    <a:gd name="connsiteY25" fmla="*/ 1695450 h 1695450"/>
                    <a:gd name="connsiteX26" fmla="*/ 3120390 w 3864292"/>
                    <a:gd name="connsiteY26" fmla="*/ 286703 h 1695450"/>
                    <a:gd name="connsiteX27" fmla="*/ 2676525 w 3864292"/>
                    <a:gd name="connsiteY27" fmla="*/ 286703 h 1695450"/>
                    <a:gd name="connsiteX28" fmla="*/ 2676525 w 3864292"/>
                    <a:gd name="connsiteY28" fmla="*/ 0 h 1695450"/>
                    <a:gd name="connsiteX29" fmla="*/ 2676525 w 3864292"/>
                    <a:gd name="connsiteY29" fmla="*/ 0 h 1695450"/>
                    <a:gd name="connsiteX30" fmla="*/ 1392555 w 3864292"/>
                    <a:gd name="connsiteY30" fmla="*/ 0 h 1695450"/>
                    <a:gd name="connsiteX31" fmla="*/ 1876425 w 3864292"/>
                    <a:gd name="connsiteY31" fmla="*/ 0 h 1695450"/>
                    <a:gd name="connsiteX32" fmla="*/ 2235518 w 3864292"/>
                    <a:gd name="connsiteY32" fmla="*/ 25718 h 1695450"/>
                    <a:gd name="connsiteX33" fmla="*/ 2450783 w 3864292"/>
                    <a:gd name="connsiteY33" fmla="*/ 191453 h 1695450"/>
                    <a:gd name="connsiteX34" fmla="*/ 2537460 w 3864292"/>
                    <a:gd name="connsiteY34" fmla="*/ 521970 h 1695450"/>
                    <a:gd name="connsiteX35" fmla="*/ 2487930 w 3864292"/>
                    <a:gd name="connsiteY35" fmla="*/ 784860 h 1695450"/>
                    <a:gd name="connsiteX36" fmla="*/ 2361247 w 3864292"/>
                    <a:gd name="connsiteY36" fmla="*/ 951548 h 1695450"/>
                    <a:gd name="connsiteX37" fmla="*/ 2205038 w 3864292"/>
                    <a:gd name="connsiteY37" fmla="*/ 1031558 h 1695450"/>
                    <a:gd name="connsiteX38" fmla="*/ 1891665 w 3864292"/>
                    <a:gd name="connsiteY38" fmla="*/ 1055370 h 1695450"/>
                    <a:gd name="connsiteX39" fmla="*/ 1694497 w 3864292"/>
                    <a:gd name="connsiteY39" fmla="*/ 1055370 h 1695450"/>
                    <a:gd name="connsiteX40" fmla="*/ 1694497 w 3864292"/>
                    <a:gd name="connsiteY40" fmla="*/ 1694498 h 1695450"/>
                    <a:gd name="connsiteX41" fmla="*/ 1392555 w 3864292"/>
                    <a:gd name="connsiteY41" fmla="*/ 1694498 h 1695450"/>
                    <a:gd name="connsiteX42" fmla="*/ 1392555 w 3864292"/>
                    <a:gd name="connsiteY42" fmla="*/ 0 h 1695450"/>
                    <a:gd name="connsiteX43" fmla="*/ 1392555 w 3864292"/>
                    <a:gd name="connsiteY43" fmla="*/ 0 h 1695450"/>
                    <a:gd name="connsiteX44" fmla="*/ 0 w 3864292"/>
                    <a:gd name="connsiteY44" fmla="*/ 0 h 1695450"/>
                    <a:gd name="connsiteX45" fmla="*/ 483870 w 3864292"/>
                    <a:gd name="connsiteY45" fmla="*/ 0 h 1695450"/>
                    <a:gd name="connsiteX46" fmla="*/ 842963 w 3864292"/>
                    <a:gd name="connsiteY46" fmla="*/ 25718 h 1695450"/>
                    <a:gd name="connsiteX47" fmla="*/ 1058227 w 3864292"/>
                    <a:gd name="connsiteY47" fmla="*/ 191453 h 1695450"/>
                    <a:gd name="connsiteX48" fmla="*/ 1144905 w 3864292"/>
                    <a:gd name="connsiteY48" fmla="*/ 521970 h 1695450"/>
                    <a:gd name="connsiteX49" fmla="*/ 1095375 w 3864292"/>
                    <a:gd name="connsiteY49" fmla="*/ 784860 h 1695450"/>
                    <a:gd name="connsiteX50" fmla="*/ 968693 w 3864292"/>
                    <a:gd name="connsiteY50" fmla="*/ 951548 h 1695450"/>
                    <a:gd name="connsiteX51" fmla="*/ 812482 w 3864292"/>
                    <a:gd name="connsiteY51" fmla="*/ 1031558 h 1695450"/>
                    <a:gd name="connsiteX52" fmla="*/ 499110 w 3864292"/>
                    <a:gd name="connsiteY52" fmla="*/ 1055370 h 1695450"/>
                    <a:gd name="connsiteX53" fmla="*/ 301943 w 3864292"/>
                    <a:gd name="connsiteY53" fmla="*/ 1055370 h 1695450"/>
                    <a:gd name="connsiteX54" fmla="*/ 301943 w 3864292"/>
                    <a:gd name="connsiteY54" fmla="*/ 1694498 h 1695450"/>
                    <a:gd name="connsiteX55" fmla="*/ 0 w 3864292"/>
                    <a:gd name="connsiteY55" fmla="*/ 1694498 h 1695450"/>
                    <a:gd name="connsiteX56" fmla="*/ 0 w 3864292"/>
                    <a:gd name="connsiteY56" fmla="*/ 0 h 1695450"/>
                    <a:gd name="connsiteX57" fmla="*/ 0 w 3864292"/>
                    <a:gd name="connsiteY57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864292" h="1695450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aphic 1">
                  <a:extLst>
                    <a:ext uri="{FF2B5EF4-FFF2-40B4-BE49-F238E27FC236}">
                      <a16:creationId xmlns:a16="http://schemas.microsoft.com/office/drawing/2014/main" id="{DA245110-1F86-2543-7D6E-5A87AEAAA532}"/>
                    </a:ext>
                  </a:extLst>
                </p:cNvPr>
                <p:cNvGrpSpPr/>
                <p:nvPr/>
              </p:nvGrpSpPr>
              <p:grpSpPr>
                <a:xfrm>
                  <a:off x="1795462" y="2615564"/>
                  <a:ext cx="8943975" cy="1697354"/>
                  <a:chOff x="1795462" y="2615564"/>
                  <a:chExt cx="8943975" cy="1697354"/>
                </a:xfrm>
                <a:grpFill/>
              </p:grpSpPr>
              <p:sp>
                <p:nvSpPr>
                  <p:cNvPr id="11" name="Freeform: Shape 28">
                    <a:extLst>
                      <a:ext uri="{FF2B5EF4-FFF2-40B4-BE49-F238E27FC236}">
                        <a16:creationId xmlns:a16="http://schemas.microsoft.com/office/drawing/2014/main" id="{BB51BA72-025E-27D1-99F2-0ADFEEDD4BE9}"/>
                      </a:ext>
                    </a:extLst>
                  </p:cNvPr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avLst/>
                    <a:gdLst>
                      <a:gd name="connsiteX0" fmla="*/ 1288732 w 1414462"/>
                      <a:gd name="connsiteY0" fmla="*/ 1835468 h 1835467"/>
                      <a:gd name="connsiteX1" fmla="*/ 689610 w 1414462"/>
                      <a:gd name="connsiteY1" fmla="*/ 365760 h 1835467"/>
                      <a:gd name="connsiteX2" fmla="*/ 126683 w 1414462"/>
                      <a:gd name="connsiteY2" fmla="*/ 1798320 h 1835467"/>
                      <a:gd name="connsiteX3" fmla="*/ 0 w 1414462"/>
                      <a:gd name="connsiteY3" fmla="*/ 1747838 h 1835467"/>
                      <a:gd name="connsiteX4" fmla="*/ 687705 w 1414462"/>
                      <a:gd name="connsiteY4" fmla="*/ 0 h 1835467"/>
                      <a:gd name="connsiteX5" fmla="*/ 1414463 w 1414462"/>
                      <a:gd name="connsiteY5" fmla="*/ 1784985 h 1835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4462" h="1835467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" name="Graphic 1">
                    <a:extLst>
                      <a:ext uri="{FF2B5EF4-FFF2-40B4-BE49-F238E27FC236}">
                        <a16:creationId xmlns:a16="http://schemas.microsoft.com/office/drawing/2014/main" id="{E7A4DAEC-7678-FCE8-9C39-589E9C13D15C}"/>
                      </a:ext>
                    </a:extLst>
                  </p:cNvPr>
                  <p:cNvGrpSpPr/>
                  <p:nvPr/>
                </p:nvGrpSpPr>
                <p:grpSpPr>
                  <a:xfrm>
                    <a:off x="3416617" y="2615564"/>
                    <a:ext cx="7322820" cy="1697354"/>
                    <a:chOff x="3416617" y="2615564"/>
                    <a:chExt cx="7322820" cy="1697354"/>
                  </a:xfrm>
                  <a:grpFill/>
                </p:grpSpPr>
                <p:sp>
                  <p:nvSpPr>
                    <p:cNvPr id="13" name="Freeform: Shape 30">
                      <a:extLst>
                        <a:ext uri="{FF2B5EF4-FFF2-40B4-BE49-F238E27FC236}">
                          <a16:creationId xmlns:a16="http://schemas.microsoft.com/office/drawing/2014/main" id="{D78E7539-D71B-1D01-D7DF-9FE997D7C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avLst/>
                      <a:gdLst>
                        <a:gd name="connsiteX0" fmla="*/ 815340 w 815339"/>
                        <a:gd name="connsiteY0" fmla="*/ 1697355 h 1697354"/>
                        <a:gd name="connsiteX1" fmla="*/ 0 w 815339"/>
                        <a:gd name="connsiteY1" fmla="*/ 1697355 h 1697354"/>
                        <a:gd name="connsiteX2" fmla="*/ 37147 w 815339"/>
                        <a:gd name="connsiteY2" fmla="*/ 0 h 1697354"/>
                        <a:gd name="connsiteX3" fmla="*/ 172402 w 815339"/>
                        <a:gd name="connsiteY3" fmla="*/ 3810 h 1697354"/>
                        <a:gd name="connsiteX4" fmla="*/ 139065 w 815339"/>
                        <a:gd name="connsiteY4" fmla="*/ 1561148 h 1697354"/>
                        <a:gd name="connsiteX5" fmla="*/ 815340 w 815339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15339" h="1697354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aphic 1">
                      <a:extLst>
                        <a:ext uri="{FF2B5EF4-FFF2-40B4-BE49-F238E27FC236}">
                          <a16:creationId xmlns:a16="http://schemas.microsoft.com/office/drawing/2014/main" id="{C2C58914-1B41-CC5F-5A23-E5DA9F6DCE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1515" y="2615564"/>
                      <a:ext cx="6237922" cy="1697354"/>
                      <a:chOff x="4501515" y="2615564"/>
                      <a:chExt cx="6237922" cy="1697354"/>
                    </a:xfrm>
                    <a:grpFill/>
                  </p:grpSpPr>
                  <p:sp>
                    <p:nvSpPr>
                      <p:cNvPr id="15" name="Freeform: Shape 32">
                        <a:extLst>
                          <a:ext uri="{FF2B5EF4-FFF2-40B4-BE49-F238E27FC236}">
                            <a16:creationId xmlns:a16="http://schemas.microsoft.com/office/drawing/2014/main" id="{0DC60BA4-7A41-353C-2534-A0090ACA2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avLst/>
                        <a:gdLst>
                          <a:gd name="connsiteX0" fmla="*/ 882967 w 882967"/>
                          <a:gd name="connsiteY0" fmla="*/ 1697355 h 1697354"/>
                          <a:gd name="connsiteX1" fmla="*/ 0 w 882967"/>
                          <a:gd name="connsiteY1" fmla="*/ 1697355 h 1697354"/>
                          <a:gd name="connsiteX2" fmla="*/ 40005 w 882967"/>
                          <a:gd name="connsiteY2" fmla="*/ 0 h 1697354"/>
                          <a:gd name="connsiteX3" fmla="*/ 175260 w 882967"/>
                          <a:gd name="connsiteY3" fmla="*/ 3810 h 1697354"/>
                          <a:gd name="connsiteX4" fmla="*/ 138113 w 882967"/>
                          <a:gd name="connsiteY4" fmla="*/ 1561148 h 1697354"/>
                          <a:gd name="connsiteX5" fmla="*/ 882967 w 882967"/>
                          <a:gd name="connsiteY5" fmla="*/ 1561148 h 1697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2967" h="1697354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Freeform: Shape 33">
                        <a:extLst>
                          <a:ext uri="{FF2B5EF4-FFF2-40B4-BE49-F238E27FC236}">
                            <a16:creationId xmlns:a16="http://schemas.microsoft.com/office/drawing/2014/main" id="{8FE425CF-30D2-58F8-733B-0969D36EC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avLst/>
                        <a:gdLst>
                          <a:gd name="connsiteX0" fmla="*/ 0 w 1559242"/>
                          <a:gd name="connsiteY0" fmla="*/ 324803 h 407670"/>
                          <a:gd name="connsiteX1" fmla="*/ 88582 w 1559242"/>
                          <a:gd name="connsiteY1" fmla="*/ 324803 h 407670"/>
                          <a:gd name="connsiteX2" fmla="*/ 88582 w 1559242"/>
                          <a:gd name="connsiteY2" fmla="*/ 400050 h 407670"/>
                          <a:gd name="connsiteX3" fmla="*/ 0 w 1559242"/>
                          <a:gd name="connsiteY3" fmla="*/ 400050 h 407670"/>
                          <a:gd name="connsiteX4" fmla="*/ 0 w 1559242"/>
                          <a:gd name="connsiteY4" fmla="*/ 324803 h 407670"/>
                          <a:gd name="connsiteX5" fmla="*/ 0 w 1559242"/>
                          <a:gd name="connsiteY5" fmla="*/ 324803 h 407670"/>
                          <a:gd name="connsiteX6" fmla="*/ 851535 w 1559242"/>
                          <a:gd name="connsiteY6" fmla="*/ 68580 h 407670"/>
                          <a:gd name="connsiteX7" fmla="*/ 758190 w 1559242"/>
                          <a:gd name="connsiteY7" fmla="*/ 101918 h 407670"/>
                          <a:gd name="connsiteX8" fmla="*/ 722947 w 1559242"/>
                          <a:gd name="connsiteY8" fmla="*/ 203835 h 407670"/>
                          <a:gd name="connsiteX9" fmla="*/ 759143 w 1559242"/>
                          <a:gd name="connsiteY9" fmla="*/ 304800 h 407670"/>
                          <a:gd name="connsiteX10" fmla="*/ 851535 w 1559242"/>
                          <a:gd name="connsiteY10" fmla="*/ 339090 h 407670"/>
                          <a:gd name="connsiteX11" fmla="*/ 942976 w 1559242"/>
                          <a:gd name="connsiteY11" fmla="*/ 304800 h 407670"/>
                          <a:gd name="connsiteX12" fmla="*/ 979170 w 1559242"/>
                          <a:gd name="connsiteY12" fmla="*/ 201930 h 407670"/>
                          <a:gd name="connsiteX13" fmla="*/ 943928 w 1559242"/>
                          <a:gd name="connsiteY13" fmla="*/ 100965 h 407670"/>
                          <a:gd name="connsiteX14" fmla="*/ 851535 w 1559242"/>
                          <a:gd name="connsiteY14" fmla="*/ 68580 h 407670"/>
                          <a:gd name="connsiteX15" fmla="*/ 851535 w 1559242"/>
                          <a:gd name="connsiteY15" fmla="*/ 68580 h 407670"/>
                          <a:gd name="connsiteX16" fmla="*/ 1113472 w 1559242"/>
                          <a:gd name="connsiteY16" fmla="*/ 6668 h 407670"/>
                          <a:gd name="connsiteX17" fmla="*/ 1252538 w 1559242"/>
                          <a:gd name="connsiteY17" fmla="*/ 6668 h 407670"/>
                          <a:gd name="connsiteX18" fmla="*/ 1336357 w 1559242"/>
                          <a:gd name="connsiteY18" fmla="*/ 275273 h 407670"/>
                          <a:gd name="connsiteX19" fmla="*/ 1419226 w 1559242"/>
                          <a:gd name="connsiteY19" fmla="*/ 6668 h 407670"/>
                          <a:gd name="connsiteX20" fmla="*/ 1559243 w 1559242"/>
                          <a:gd name="connsiteY20" fmla="*/ 6668 h 407670"/>
                          <a:gd name="connsiteX21" fmla="*/ 1559243 w 1559242"/>
                          <a:gd name="connsiteY21" fmla="*/ 400050 h 407670"/>
                          <a:gd name="connsiteX22" fmla="*/ 1472565 w 1559242"/>
                          <a:gd name="connsiteY22" fmla="*/ 400050 h 407670"/>
                          <a:gd name="connsiteX23" fmla="*/ 1472565 w 1559242"/>
                          <a:gd name="connsiteY23" fmla="*/ 90488 h 407670"/>
                          <a:gd name="connsiteX24" fmla="*/ 1381126 w 1559242"/>
                          <a:gd name="connsiteY24" fmla="*/ 400050 h 407670"/>
                          <a:gd name="connsiteX25" fmla="*/ 1291590 w 1559242"/>
                          <a:gd name="connsiteY25" fmla="*/ 400050 h 407670"/>
                          <a:gd name="connsiteX26" fmla="*/ 1200151 w 1559242"/>
                          <a:gd name="connsiteY26" fmla="*/ 90488 h 407670"/>
                          <a:gd name="connsiteX27" fmla="*/ 1200151 w 1559242"/>
                          <a:gd name="connsiteY27" fmla="*/ 400050 h 407670"/>
                          <a:gd name="connsiteX28" fmla="*/ 1113472 w 1559242"/>
                          <a:gd name="connsiteY28" fmla="*/ 400050 h 407670"/>
                          <a:gd name="connsiteX29" fmla="*/ 1113472 w 1559242"/>
                          <a:gd name="connsiteY29" fmla="*/ 6668 h 407670"/>
                          <a:gd name="connsiteX30" fmla="*/ 1113472 w 1559242"/>
                          <a:gd name="connsiteY30" fmla="*/ 6668 h 407670"/>
                          <a:gd name="connsiteX31" fmla="*/ 850582 w 1559242"/>
                          <a:gd name="connsiteY31" fmla="*/ 0 h 407670"/>
                          <a:gd name="connsiteX32" fmla="*/ 1013460 w 1559242"/>
                          <a:gd name="connsiteY32" fmla="*/ 54293 h 407670"/>
                          <a:gd name="connsiteX33" fmla="*/ 1074420 w 1559242"/>
                          <a:gd name="connsiteY33" fmla="*/ 203835 h 407670"/>
                          <a:gd name="connsiteX34" fmla="*/ 1013460 w 1559242"/>
                          <a:gd name="connsiteY34" fmla="*/ 352425 h 407670"/>
                          <a:gd name="connsiteX35" fmla="*/ 850582 w 1559242"/>
                          <a:gd name="connsiteY35" fmla="*/ 405765 h 407670"/>
                          <a:gd name="connsiteX36" fmla="*/ 686753 w 1559242"/>
                          <a:gd name="connsiteY36" fmla="*/ 352425 h 407670"/>
                          <a:gd name="connsiteX37" fmla="*/ 625793 w 1559242"/>
                          <a:gd name="connsiteY37" fmla="*/ 204788 h 407670"/>
                          <a:gd name="connsiteX38" fmla="*/ 646747 w 1559242"/>
                          <a:gd name="connsiteY38" fmla="*/ 103823 h 407670"/>
                          <a:gd name="connsiteX39" fmla="*/ 689610 w 1559242"/>
                          <a:gd name="connsiteY39" fmla="*/ 49530 h 407670"/>
                          <a:gd name="connsiteX40" fmla="*/ 749618 w 1559242"/>
                          <a:gd name="connsiteY40" fmla="*/ 14288 h 407670"/>
                          <a:gd name="connsiteX41" fmla="*/ 850582 w 1559242"/>
                          <a:gd name="connsiteY41" fmla="*/ 0 h 407670"/>
                          <a:gd name="connsiteX42" fmla="*/ 850582 w 1559242"/>
                          <a:gd name="connsiteY42" fmla="*/ 0 h 407670"/>
                          <a:gd name="connsiteX43" fmla="*/ 376238 w 1559242"/>
                          <a:gd name="connsiteY43" fmla="*/ 0 h 407670"/>
                          <a:gd name="connsiteX44" fmla="*/ 513398 w 1559242"/>
                          <a:gd name="connsiteY44" fmla="*/ 42863 h 407670"/>
                          <a:gd name="connsiteX45" fmla="*/ 561023 w 1559242"/>
                          <a:gd name="connsiteY45" fmla="*/ 115253 h 407670"/>
                          <a:gd name="connsiteX46" fmla="*/ 468630 w 1559242"/>
                          <a:gd name="connsiteY46" fmla="*/ 134303 h 407670"/>
                          <a:gd name="connsiteX47" fmla="*/ 434340 w 1559242"/>
                          <a:gd name="connsiteY47" fmla="*/ 85725 h 407670"/>
                          <a:gd name="connsiteX48" fmla="*/ 371475 w 1559242"/>
                          <a:gd name="connsiteY48" fmla="*/ 67628 h 407670"/>
                          <a:gd name="connsiteX49" fmla="*/ 288607 w 1559242"/>
                          <a:gd name="connsiteY49" fmla="*/ 99060 h 407670"/>
                          <a:gd name="connsiteX50" fmla="*/ 256223 w 1559242"/>
                          <a:gd name="connsiteY50" fmla="*/ 200978 h 407670"/>
                          <a:gd name="connsiteX51" fmla="*/ 287655 w 1559242"/>
                          <a:gd name="connsiteY51" fmla="*/ 307658 h 407670"/>
                          <a:gd name="connsiteX52" fmla="*/ 369570 w 1559242"/>
                          <a:gd name="connsiteY52" fmla="*/ 339090 h 407670"/>
                          <a:gd name="connsiteX53" fmla="*/ 433388 w 1559242"/>
                          <a:gd name="connsiteY53" fmla="*/ 319088 h 407670"/>
                          <a:gd name="connsiteX54" fmla="*/ 471488 w 1559242"/>
                          <a:gd name="connsiteY54" fmla="*/ 256223 h 407670"/>
                          <a:gd name="connsiteX55" fmla="*/ 561975 w 1559242"/>
                          <a:gd name="connsiteY55" fmla="*/ 280988 h 407670"/>
                          <a:gd name="connsiteX56" fmla="*/ 492443 w 1559242"/>
                          <a:gd name="connsiteY56" fmla="*/ 376238 h 407670"/>
                          <a:gd name="connsiteX57" fmla="*/ 369570 w 1559242"/>
                          <a:gd name="connsiteY57" fmla="*/ 407670 h 407670"/>
                          <a:gd name="connsiteX58" fmla="*/ 218123 w 1559242"/>
                          <a:gd name="connsiteY58" fmla="*/ 354330 h 407670"/>
                          <a:gd name="connsiteX59" fmla="*/ 159068 w 1559242"/>
                          <a:gd name="connsiteY59" fmla="*/ 207645 h 407670"/>
                          <a:gd name="connsiteX60" fmla="*/ 218123 w 1559242"/>
                          <a:gd name="connsiteY60" fmla="*/ 55245 h 407670"/>
                          <a:gd name="connsiteX61" fmla="*/ 376238 w 1559242"/>
                          <a:gd name="connsiteY61" fmla="*/ 0 h 407670"/>
                          <a:gd name="connsiteX62" fmla="*/ 376238 w 1559242"/>
                          <a:gd name="connsiteY62" fmla="*/ 0 h 4076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</a:cxnLst>
                        <a:rect l="l" t="t" r="r" b="b"/>
                        <a:pathLst>
                          <a:path w="1559242" h="407670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996E48-3BBD-54B1-580D-A878DF5E30B6}"/>
              </a:ext>
            </a:extLst>
          </p:cNvPr>
          <p:cNvSpPr txBox="1"/>
          <p:nvPr/>
        </p:nvSpPr>
        <p:spPr>
          <a:xfrm>
            <a:off x="152400" y="1797688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Arial" pitchFamily="34" charset="0"/>
              </a:rPr>
              <a:t>Mini project :: Android programming with Kotlin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1291C-2EB7-EB23-0B33-118672F11332}"/>
              </a:ext>
            </a:extLst>
          </p:cNvPr>
          <p:cNvSpPr txBox="1"/>
          <p:nvPr/>
        </p:nvSpPr>
        <p:spPr>
          <a:xfrm>
            <a:off x="0" y="2349990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	Preliminary Report 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E999E-12B0-2DDB-F795-02343F5E4847}"/>
              </a:ext>
            </a:extLst>
          </p:cNvPr>
          <p:cNvSpPr txBox="1"/>
          <p:nvPr/>
        </p:nvSpPr>
        <p:spPr>
          <a:xfrm>
            <a:off x="152400" y="5763237"/>
            <a:ext cx="29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2022.07.13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F52E5E-A070-4324-B81E-7C88F82A98A3}"/>
              </a:ext>
            </a:extLst>
          </p:cNvPr>
          <p:cNvSpPr/>
          <p:nvPr/>
        </p:nvSpPr>
        <p:spPr>
          <a:xfrm>
            <a:off x="724423" y="3582100"/>
            <a:ext cx="4736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FEAAB5C4-EC12-54F1-1D78-17F5F504AE02}"/>
              </a:ext>
            </a:extLst>
          </p:cNvPr>
          <p:cNvSpPr/>
          <p:nvPr/>
        </p:nvSpPr>
        <p:spPr>
          <a:xfrm>
            <a:off x="4041103" y="1051882"/>
            <a:ext cx="2212004" cy="1920975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Objective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4508E9A1-2AB2-9E2F-EBEA-058072283785}"/>
              </a:ext>
            </a:extLst>
          </p:cNvPr>
          <p:cNvSpPr/>
          <p:nvPr/>
        </p:nvSpPr>
        <p:spPr>
          <a:xfrm flipH="1">
            <a:off x="3537006" y="1053942"/>
            <a:ext cx="991416" cy="1918915"/>
          </a:xfrm>
          <a:prstGeom prst="chevron">
            <a:avLst/>
          </a:prstGeom>
          <a:solidFill>
            <a:srgbClr val="BD582C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1.</a:t>
            </a:r>
            <a:endParaRPr lang="ko-KR" altLang="en-US" sz="28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F3C13010-7981-18D8-3238-BA272D8DC39D}"/>
              </a:ext>
            </a:extLst>
          </p:cNvPr>
          <p:cNvSpPr/>
          <p:nvPr/>
        </p:nvSpPr>
        <p:spPr>
          <a:xfrm>
            <a:off x="6253107" y="3266418"/>
            <a:ext cx="2212004" cy="1920975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</a:t>
            </a:r>
          </a:p>
          <a:p>
            <a:pPr algn="ctr"/>
            <a:r>
              <a:rPr lang="en-US" altLang="ko-K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Explanation</a:t>
            </a: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A2188F37-7F4C-BBAE-7FBE-AA092845BCBB}"/>
              </a:ext>
            </a:extLst>
          </p:cNvPr>
          <p:cNvSpPr/>
          <p:nvPr/>
        </p:nvSpPr>
        <p:spPr>
          <a:xfrm flipH="1">
            <a:off x="5749010" y="3268478"/>
            <a:ext cx="991416" cy="1918915"/>
          </a:xfrm>
          <a:prstGeom prst="chevron">
            <a:avLst/>
          </a:prstGeom>
          <a:solidFill>
            <a:srgbClr val="BD582C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2.</a:t>
            </a:r>
            <a:endParaRPr lang="ko-KR" altLang="en-US" sz="28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B175205-CA9E-8AFC-DD55-C3B99D84E34A}"/>
              </a:ext>
            </a:extLst>
          </p:cNvPr>
          <p:cNvSpPr/>
          <p:nvPr/>
        </p:nvSpPr>
        <p:spPr>
          <a:xfrm>
            <a:off x="6253107" y="1051882"/>
            <a:ext cx="3061189" cy="44461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What I want to do </a:t>
            </a:r>
            <a:endParaRPr lang="ko-KR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5A1E04AB-DF41-8CE9-D095-344D4F249B27}"/>
              </a:ext>
            </a:extLst>
          </p:cNvPr>
          <p:cNvSpPr/>
          <p:nvPr/>
        </p:nvSpPr>
        <p:spPr>
          <a:xfrm>
            <a:off x="8465111" y="3266418"/>
            <a:ext cx="3061189" cy="44461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App name</a:t>
            </a:r>
            <a:endParaRPr lang="ko-KR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E376ABD9-F8AA-7377-FCCF-9F27742539C9}"/>
              </a:ext>
            </a:extLst>
          </p:cNvPr>
          <p:cNvSpPr/>
          <p:nvPr/>
        </p:nvSpPr>
        <p:spPr>
          <a:xfrm>
            <a:off x="8683225" y="4004596"/>
            <a:ext cx="3061189" cy="44461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App requirement</a:t>
            </a:r>
            <a:endParaRPr lang="ko-KR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8873D507-E33A-BC8D-5993-CD65914542C3}"/>
              </a:ext>
            </a:extLst>
          </p:cNvPr>
          <p:cNvSpPr/>
          <p:nvPr/>
        </p:nvSpPr>
        <p:spPr>
          <a:xfrm>
            <a:off x="8465111" y="4742774"/>
            <a:ext cx="3061189" cy="444617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In Game</a:t>
            </a:r>
            <a:endParaRPr lang="ko-KR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ea"/>
                <a:ea typeface="+mj-ea"/>
              </a:rPr>
              <a:t>Project objective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C49F05F-09A2-4974-A401-9337470E99B0}"/>
              </a:ext>
            </a:extLst>
          </p:cNvPr>
          <p:cNvGrpSpPr/>
          <p:nvPr/>
        </p:nvGrpSpPr>
        <p:grpSpPr>
          <a:xfrm>
            <a:off x="4404637" y="1700022"/>
            <a:ext cx="3499461" cy="4623160"/>
            <a:chOff x="4208236" y="1329133"/>
            <a:chExt cx="3928040" cy="5189358"/>
          </a:xfrm>
        </p:grpSpPr>
        <p:grpSp>
          <p:nvGrpSpPr>
            <p:cNvPr id="3" name="Graphic 26">
              <a:extLst>
                <a:ext uri="{FF2B5EF4-FFF2-40B4-BE49-F238E27FC236}">
                  <a16:creationId xmlns:a16="http://schemas.microsoft.com/office/drawing/2014/main" id="{03049FE9-F81B-4AF4-ADE4-692B98E2458C}"/>
                </a:ext>
              </a:extLst>
            </p:cNvPr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4" name="Freeform: Shape 47">
                <a:extLst>
                  <a:ext uri="{FF2B5EF4-FFF2-40B4-BE49-F238E27FC236}">
                    <a16:creationId xmlns:a16="http://schemas.microsoft.com/office/drawing/2014/main" id="{70E33597-C00B-4CFE-B4CD-7DBFF71F083A}"/>
                  </a:ext>
                </a:extLst>
              </p:cNvPr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avLst/>
                <a:gdLst>
                  <a:gd name="connsiteX0" fmla="*/ 2814638 w 2809875"/>
                  <a:gd name="connsiteY0" fmla="*/ 0 h 4229100"/>
                  <a:gd name="connsiteX1" fmla="*/ 2814638 w 2809875"/>
                  <a:gd name="connsiteY1" fmla="*/ 3486150 h 4229100"/>
                  <a:gd name="connsiteX2" fmla="*/ 0 w 2809875"/>
                  <a:gd name="connsiteY2" fmla="*/ 4229100 h 4229100"/>
                  <a:gd name="connsiteX3" fmla="*/ 71438 w 2809875"/>
                  <a:gd name="connsiteY3" fmla="*/ 1343025 h 422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29100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" name="Freeform: Shape 48">
                <a:extLst>
                  <a:ext uri="{FF2B5EF4-FFF2-40B4-BE49-F238E27FC236}">
                    <a16:creationId xmlns:a16="http://schemas.microsoft.com/office/drawing/2014/main" id="{10E76A16-61D7-4344-B7A0-A5B18B31565A}"/>
                  </a:ext>
                </a:extLst>
              </p:cNvPr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avLst/>
                <a:gdLst>
                  <a:gd name="connsiteX0" fmla="*/ 0 w 2743200"/>
                  <a:gd name="connsiteY0" fmla="*/ 0 h 4219575"/>
                  <a:gd name="connsiteX1" fmla="*/ 6668 w 2743200"/>
                  <a:gd name="connsiteY1" fmla="*/ 3486150 h 4219575"/>
                  <a:gd name="connsiteX2" fmla="*/ 2714625 w 2743200"/>
                  <a:gd name="connsiteY2" fmla="*/ 4226243 h 4219575"/>
                  <a:gd name="connsiteX3" fmla="*/ 2746058 w 2743200"/>
                  <a:gd name="connsiteY3" fmla="*/ 1337310 h 421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19575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6" name="Freeform: Shape 49">
                <a:extLst>
                  <a:ext uri="{FF2B5EF4-FFF2-40B4-BE49-F238E27FC236}">
                    <a16:creationId xmlns:a16="http://schemas.microsoft.com/office/drawing/2014/main" id="{69823075-0A20-4677-8C14-2B28DDDFBF24}"/>
                  </a:ext>
                </a:extLst>
              </p:cNvPr>
              <p:cNvSpPr/>
              <p:nvPr/>
            </p:nvSpPr>
            <p:spPr>
              <a:xfrm>
                <a:off x="2310764" y="41261"/>
                <a:ext cx="3638549" cy="2524126"/>
              </a:xfrm>
              <a:custGeom>
                <a:avLst/>
                <a:gdLst>
                  <a:gd name="connsiteX0" fmla="*/ 3642360 w 3638550"/>
                  <a:gd name="connsiteY0" fmla="*/ 1185863 h 2524125"/>
                  <a:gd name="connsiteX1" fmla="*/ 2727960 w 3638550"/>
                  <a:gd name="connsiteY1" fmla="*/ 0 h 2524125"/>
                  <a:gd name="connsiteX2" fmla="*/ 0 w 3638550"/>
                  <a:gd name="connsiteY2" fmla="*/ 1385888 h 2524125"/>
                  <a:gd name="connsiteX3" fmla="*/ 899160 w 3638550"/>
                  <a:gd name="connsiteY3" fmla="*/ 2528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8550" h="2524125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7" name="Freeform: Shape 50">
                <a:extLst>
                  <a:ext uri="{FF2B5EF4-FFF2-40B4-BE49-F238E27FC236}">
                    <a16:creationId xmlns:a16="http://schemas.microsoft.com/office/drawing/2014/main" id="{8AB52158-91B5-4993-ADBA-205FAD1C9FE7}"/>
                  </a:ext>
                </a:extLst>
              </p:cNvPr>
              <p:cNvSpPr/>
              <p:nvPr/>
            </p:nvSpPr>
            <p:spPr>
              <a:xfrm>
                <a:off x="5930914" y="41261"/>
                <a:ext cx="3629024" cy="2524126"/>
              </a:xfrm>
              <a:custGeom>
                <a:avLst/>
                <a:gdLst>
                  <a:gd name="connsiteX0" fmla="*/ 900113 w 3629025"/>
                  <a:gd name="connsiteY0" fmla="*/ 0 h 2524125"/>
                  <a:gd name="connsiteX1" fmla="*/ 0 w 3629025"/>
                  <a:gd name="connsiteY1" fmla="*/ 1185863 h 2524125"/>
                  <a:gd name="connsiteX2" fmla="*/ 2743200 w 3629025"/>
                  <a:gd name="connsiteY2" fmla="*/ 2528888 h 2524125"/>
                  <a:gd name="connsiteX3" fmla="*/ 3629025 w 3629025"/>
                  <a:gd name="connsiteY3" fmla="*/ 1385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9025" h="25241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" name="Freeform: Shape 51">
                <a:extLst>
                  <a:ext uri="{FF2B5EF4-FFF2-40B4-BE49-F238E27FC236}">
                    <a16:creationId xmlns:a16="http://schemas.microsoft.com/office/drawing/2014/main" id="{1E15A3E4-D4E7-4F60-A187-0CBF38502B1C}"/>
                  </a:ext>
                </a:extLst>
              </p:cNvPr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avLst/>
                <a:gdLst>
                  <a:gd name="connsiteX0" fmla="*/ 2814638 w 2809875"/>
                  <a:gd name="connsiteY0" fmla="*/ 1385888 h 4286250"/>
                  <a:gd name="connsiteX1" fmla="*/ 2814638 w 2809875"/>
                  <a:gd name="connsiteY1" fmla="*/ 4286250 h 4286250"/>
                  <a:gd name="connsiteX2" fmla="*/ 0 w 2809875"/>
                  <a:gd name="connsiteY2" fmla="*/ 2886075 h 4286250"/>
                  <a:gd name="connsiteX3" fmla="*/ 71438 w 2809875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86250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" name="Freeform: Shape 52">
                <a:extLst>
                  <a:ext uri="{FF2B5EF4-FFF2-40B4-BE49-F238E27FC236}">
                    <a16:creationId xmlns:a16="http://schemas.microsoft.com/office/drawing/2014/main" id="{705EE093-F46B-46CC-A81B-5EA9B7543DA9}"/>
                  </a:ext>
                </a:extLst>
              </p:cNvPr>
              <p:cNvSpPr/>
              <p:nvPr/>
            </p:nvSpPr>
            <p:spPr>
              <a:xfrm>
                <a:off x="5930914" y="2547937"/>
                <a:ext cx="2743200" cy="4286249"/>
              </a:xfrm>
              <a:custGeom>
                <a:avLst/>
                <a:gdLst>
                  <a:gd name="connsiteX0" fmla="*/ 2714625 w 2743200"/>
                  <a:gd name="connsiteY0" fmla="*/ 2886075 h 4286250"/>
                  <a:gd name="connsiteX1" fmla="*/ 0 w 2743200"/>
                  <a:gd name="connsiteY1" fmla="*/ 4286250 h 4286250"/>
                  <a:gd name="connsiteX2" fmla="*/ 0 w 2743200"/>
                  <a:gd name="connsiteY2" fmla="*/ 1385888 h 4286250"/>
                  <a:gd name="connsiteX3" fmla="*/ 2743200 w 2743200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8625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0" name="Freeform: Shape 53">
                <a:extLst>
                  <a:ext uri="{FF2B5EF4-FFF2-40B4-BE49-F238E27FC236}">
                    <a16:creationId xmlns:a16="http://schemas.microsoft.com/office/drawing/2014/main" id="{AE998B6E-D42D-4424-ACA6-E191400E1EEC}"/>
                  </a:ext>
                </a:extLst>
              </p:cNvPr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avLst/>
                <a:gdLst>
                  <a:gd name="connsiteX0" fmla="*/ 0 w 4324350"/>
                  <a:gd name="connsiteY0" fmla="*/ 1500188 h 1495425"/>
                  <a:gd name="connsiteX1" fmla="*/ 1543050 w 4324350"/>
                  <a:gd name="connsiteY1" fmla="*/ 1427798 h 1495425"/>
                  <a:gd name="connsiteX2" fmla="*/ 4329113 w 4324350"/>
                  <a:gd name="connsiteY2" fmla="*/ 0 h 1495425"/>
                  <a:gd name="connsiteX3" fmla="*/ 2743200 w 4324350"/>
                  <a:gd name="connsiteY3" fmla="*/ 1143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4350" h="1495425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1" name="Freeform: Shape 54">
                <a:extLst>
                  <a:ext uri="{FF2B5EF4-FFF2-40B4-BE49-F238E27FC236}">
                    <a16:creationId xmlns:a16="http://schemas.microsoft.com/office/drawing/2014/main" id="{B4274F4F-9CF9-40EF-8C1D-270995604BE7}"/>
                  </a:ext>
                </a:extLst>
              </p:cNvPr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avLst/>
                <a:gdLst>
                  <a:gd name="connsiteX0" fmla="*/ 1300665 w 4038600"/>
                  <a:gd name="connsiteY0" fmla="*/ 114405 h 1495425"/>
                  <a:gd name="connsiteX1" fmla="*/ 4043865 w 4038600"/>
                  <a:gd name="connsiteY1" fmla="*/ 1500293 h 1495425"/>
                  <a:gd name="connsiteX2" fmla="*/ 2672265 w 4038600"/>
                  <a:gd name="connsiteY2" fmla="*/ 1427903 h 1495425"/>
                  <a:gd name="connsiteX3" fmla="*/ 502 w 4038600"/>
                  <a:gd name="connsiteY3" fmla="*/ 105 h 1495425"/>
                  <a:gd name="connsiteX4" fmla="*/ 1300665 w 4038600"/>
                  <a:gd name="connsiteY4" fmla="*/ 114405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0" h="1495425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20" name="Freeform: Shape 393">
              <a:extLst>
                <a:ext uri="{FF2B5EF4-FFF2-40B4-BE49-F238E27FC236}">
                  <a16:creationId xmlns:a16="http://schemas.microsoft.com/office/drawing/2014/main" id="{5F3EC9DF-FF14-413A-8415-BBDE08E98732}"/>
                </a:ext>
              </a:extLst>
            </p:cNvPr>
            <p:cNvSpPr/>
            <p:nvPr/>
          </p:nvSpPr>
          <p:spPr>
            <a:xfrm>
              <a:off x="5191297" y="1329133"/>
              <a:ext cx="1809406" cy="2721295"/>
            </a:xfrm>
            <a:custGeom>
              <a:avLst/>
              <a:gdLst>
                <a:gd name="connsiteX0" fmla="*/ 1382768 w 2520742"/>
                <a:gd name="connsiteY0" fmla="*/ 3791123 h 3791122"/>
                <a:gd name="connsiteX1" fmla="*/ 1142742 w 2520742"/>
                <a:gd name="connsiteY1" fmla="*/ 3791123 h 3791122"/>
                <a:gd name="connsiteX2" fmla="*/ 1137277 w 2520742"/>
                <a:gd name="connsiteY2" fmla="*/ 3788846 h 3791122"/>
                <a:gd name="connsiteX3" fmla="*/ 1009293 w 2520742"/>
                <a:gd name="connsiteY3" fmla="*/ 3668605 h 3791122"/>
                <a:gd name="connsiteX4" fmla="*/ 976500 w 2520742"/>
                <a:gd name="connsiteY4" fmla="*/ 3640822 h 3791122"/>
                <a:gd name="connsiteX5" fmla="*/ 775188 w 2520742"/>
                <a:gd name="connsiteY5" fmla="*/ 3416282 h 3791122"/>
                <a:gd name="connsiteX6" fmla="*/ 771545 w 2520742"/>
                <a:gd name="connsiteY6" fmla="*/ 3403073 h 3791122"/>
                <a:gd name="connsiteX7" fmla="*/ 741029 w 2520742"/>
                <a:gd name="connsiteY7" fmla="*/ 3200395 h 3791122"/>
                <a:gd name="connsiteX8" fmla="*/ 737841 w 2520742"/>
                <a:gd name="connsiteY8" fmla="*/ 3138908 h 3791122"/>
                <a:gd name="connsiteX9" fmla="*/ 738752 w 2520742"/>
                <a:gd name="connsiteY9" fmla="*/ 2954448 h 3791122"/>
                <a:gd name="connsiteX10" fmla="*/ 739207 w 2520742"/>
                <a:gd name="connsiteY10" fmla="*/ 2936230 h 3791122"/>
                <a:gd name="connsiteX11" fmla="*/ 742395 w 2520742"/>
                <a:gd name="connsiteY11" fmla="*/ 2717155 h 3791122"/>
                <a:gd name="connsiteX12" fmla="*/ 742851 w 2520742"/>
                <a:gd name="connsiteY12" fmla="*/ 2696204 h 3791122"/>
                <a:gd name="connsiteX13" fmla="*/ 702771 w 2520742"/>
                <a:gd name="connsiteY13" fmla="*/ 2615588 h 3791122"/>
                <a:gd name="connsiteX14" fmla="*/ 645383 w 2520742"/>
                <a:gd name="connsiteY14" fmla="*/ 2476218 h 3791122"/>
                <a:gd name="connsiteX15" fmla="*/ 460467 w 2520742"/>
                <a:gd name="connsiteY15" fmla="*/ 2217063 h 3791122"/>
                <a:gd name="connsiteX16" fmla="*/ 266442 w 2520742"/>
                <a:gd name="connsiteY16" fmla="*/ 2001632 h 3791122"/>
                <a:gd name="connsiteX17" fmla="*/ 8198 w 2520742"/>
                <a:gd name="connsiteY17" fmla="*/ 1384487 h 3791122"/>
                <a:gd name="connsiteX18" fmla="*/ 0 w 2520742"/>
                <a:gd name="connsiteY18" fmla="*/ 1303871 h 3791122"/>
                <a:gd name="connsiteX19" fmla="*/ 0 w 2520742"/>
                <a:gd name="connsiteY19" fmla="*/ 1185453 h 3791122"/>
                <a:gd name="connsiteX20" fmla="*/ 2277 w 2520742"/>
                <a:gd name="connsiteY20" fmla="*/ 1172700 h 3791122"/>
                <a:gd name="connsiteX21" fmla="*/ 165331 w 2520742"/>
                <a:gd name="connsiteY21" fmla="*/ 622052 h 3791122"/>
                <a:gd name="connsiteX22" fmla="*/ 930499 w 2520742"/>
                <a:gd name="connsiteY22" fmla="*/ 38611 h 3791122"/>
                <a:gd name="connsiteX23" fmla="*/ 1477048 w 2520742"/>
                <a:gd name="connsiteY23" fmla="*/ 16294 h 3791122"/>
                <a:gd name="connsiteX24" fmla="*/ 2093281 w 2520742"/>
                <a:gd name="connsiteY24" fmla="*/ 298677 h 3791122"/>
                <a:gd name="connsiteX25" fmla="*/ 2513669 w 2520742"/>
                <a:gd name="connsiteY25" fmla="*/ 1388131 h 3791122"/>
                <a:gd name="connsiteX26" fmla="*/ 2264078 w 2520742"/>
                <a:gd name="connsiteY26" fmla="*/ 1993434 h 3791122"/>
                <a:gd name="connsiteX27" fmla="*/ 2075519 w 2520742"/>
                <a:gd name="connsiteY27" fmla="*/ 2202033 h 3791122"/>
                <a:gd name="connsiteX28" fmla="*/ 1829116 w 2520742"/>
                <a:gd name="connsiteY28" fmla="*/ 2589627 h 3791122"/>
                <a:gd name="connsiteX29" fmla="*/ 1779927 w 2520742"/>
                <a:gd name="connsiteY29" fmla="*/ 2695293 h 3791122"/>
                <a:gd name="connsiteX30" fmla="*/ 1780382 w 2520742"/>
                <a:gd name="connsiteY30" fmla="*/ 2718521 h 3791122"/>
                <a:gd name="connsiteX31" fmla="*/ 1784481 w 2520742"/>
                <a:gd name="connsiteY31" fmla="*/ 2932131 h 3791122"/>
                <a:gd name="connsiteX32" fmla="*/ 1783571 w 2520742"/>
                <a:gd name="connsiteY32" fmla="*/ 2955814 h 3791122"/>
                <a:gd name="connsiteX33" fmla="*/ 1783115 w 2520742"/>
                <a:gd name="connsiteY33" fmla="*/ 3141186 h 3791122"/>
                <a:gd name="connsiteX34" fmla="*/ 1780382 w 2520742"/>
                <a:gd name="connsiteY34" fmla="*/ 3197207 h 3791122"/>
                <a:gd name="connsiteX35" fmla="*/ 1750778 w 2520742"/>
                <a:gd name="connsiteY35" fmla="*/ 3402618 h 3791122"/>
                <a:gd name="connsiteX36" fmla="*/ 1747134 w 2520742"/>
                <a:gd name="connsiteY36" fmla="*/ 3415826 h 3791122"/>
                <a:gd name="connsiteX37" fmla="*/ 1543089 w 2520742"/>
                <a:gd name="connsiteY37" fmla="*/ 3640367 h 3791122"/>
                <a:gd name="connsiteX38" fmla="*/ 1512574 w 2520742"/>
                <a:gd name="connsiteY38" fmla="*/ 3667239 h 3791122"/>
                <a:gd name="connsiteX39" fmla="*/ 1399620 w 2520742"/>
                <a:gd name="connsiteY39" fmla="*/ 3786568 h 3791122"/>
                <a:gd name="connsiteX40" fmla="*/ 1382768 w 2520742"/>
                <a:gd name="connsiteY40" fmla="*/ 3791123 h 3791122"/>
                <a:gd name="connsiteX41" fmla="*/ 1561307 w 2520742"/>
                <a:gd name="connsiteY41" fmla="*/ 1757051 h 3791122"/>
                <a:gd name="connsiteX42" fmla="*/ 1573149 w 2520742"/>
                <a:gd name="connsiteY42" fmla="*/ 1704218 h 3791122"/>
                <a:gd name="connsiteX43" fmla="*/ 1716163 w 2520742"/>
                <a:gd name="connsiteY43" fmla="*/ 1844499 h 3791122"/>
                <a:gd name="connsiteX44" fmla="*/ 1791313 w 2520742"/>
                <a:gd name="connsiteY44" fmla="*/ 1818083 h 3791122"/>
                <a:gd name="connsiteX45" fmla="*/ 1839136 w 2520742"/>
                <a:gd name="connsiteY45" fmla="*/ 1725169 h 3791122"/>
                <a:gd name="connsiteX46" fmla="*/ 1785848 w 2520742"/>
                <a:gd name="connsiteY46" fmla="*/ 1624969 h 3791122"/>
                <a:gd name="connsiteX47" fmla="*/ 1744857 w 2520742"/>
                <a:gd name="connsiteY47" fmla="*/ 1595364 h 3791122"/>
                <a:gd name="connsiteX48" fmla="*/ 1748956 w 2520742"/>
                <a:gd name="connsiteY48" fmla="*/ 1542075 h 3791122"/>
                <a:gd name="connsiteX49" fmla="*/ 1650577 w 2520742"/>
                <a:gd name="connsiteY49" fmla="*/ 1467381 h 3791122"/>
                <a:gd name="connsiteX50" fmla="*/ 1572238 w 2520742"/>
                <a:gd name="connsiteY50" fmla="*/ 1504728 h 3791122"/>
                <a:gd name="connsiteX51" fmla="*/ 1540812 w 2520742"/>
                <a:gd name="connsiteY51" fmla="*/ 1486054 h 3791122"/>
                <a:gd name="connsiteX52" fmla="*/ 1470671 w 2520742"/>
                <a:gd name="connsiteY52" fmla="*/ 1474668 h 3791122"/>
                <a:gd name="connsiteX53" fmla="*/ 1369560 w 2520742"/>
                <a:gd name="connsiteY53" fmla="*/ 1547086 h 3791122"/>
                <a:gd name="connsiteX54" fmla="*/ 1383679 w 2520742"/>
                <a:gd name="connsiteY54" fmla="*/ 1800775 h 3791122"/>
                <a:gd name="connsiteX55" fmla="*/ 1411917 w 2520742"/>
                <a:gd name="connsiteY55" fmla="*/ 1838123 h 3791122"/>
                <a:gd name="connsiteX56" fmla="*/ 1352253 w 2520742"/>
                <a:gd name="connsiteY56" fmla="*/ 1940145 h 3791122"/>
                <a:gd name="connsiteX57" fmla="*/ 1368194 w 2520742"/>
                <a:gd name="connsiteY57" fmla="*/ 2159675 h 3791122"/>
                <a:gd name="connsiteX58" fmla="*/ 1528970 w 2520742"/>
                <a:gd name="connsiteY58" fmla="*/ 2227539 h 3791122"/>
                <a:gd name="connsiteX59" fmla="*/ 1645112 w 2520742"/>
                <a:gd name="connsiteY59" fmla="*/ 2163319 h 3791122"/>
                <a:gd name="connsiteX60" fmla="*/ 1666063 w 2520742"/>
                <a:gd name="connsiteY60" fmla="*/ 2159220 h 3791122"/>
                <a:gd name="connsiteX61" fmla="*/ 1721628 w 2520742"/>
                <a:gd name="connsiteY61" fmla="*/ 2173795 h 3791122"/>
                <a:gd name="connsiteX62" fmla="*/ 1866919 w 2520742"/>
                <a:gd name="connsiteY62" fmla="*/ 2113674 h 3791122"/>
                <a:gd name="connsiteX63" fmla="*/ 1891969 w 2520742"/>
                <a:gd name="connsiteY63" fmla="*/ 2032603 h 3791122"/>
                <a:gd name="connsiteX64" fmla="*/ 1891969 w 2520742"/>
                <a:gd name="connsiteY64" fmla="*/ 1965195 h 3791122"/>
                <a:gd name="connsiteX65" fmla="*/ 1931139 w 2520742"/>
                <a:gd name="connsiteY65" fmla="*/ 1971572 h 3791122"/>
                <a:gd name="connsiteX66" fmla="*/ 2122431 w 2520742"/>
                <a:gd name="connsiteY66" fmla="*/ 1813528 h 3791122"/>
                <a:gd name="connsiteX67" fmla="*/ 2116054 w 2520742"/>
                <a:gd name="connsiteY67" fmla="*/ 1712872 h 3791122"/>
                <a:gd name="connsiteX68" fmla="*/ 2116054 w 2520742"/>
                <a:gd name="connsiteY68" fmla="*/ 1712872 h 3791122"/>
                <a:gd name="connsiteX69" fmla="*/ 2124253 w 2520742"/>
                <a:gd name="connsiteY69" fmla="*/ 1709684 h 3791122"/>
                <a:gd name="connsiteX70" fmla="*/ 2252236 w 2520742"/>
                <a:gd name="connsiteY70" fmla="*/ 1617681 h 3791122"/>
                <a:gd name="connsiteX71" fmla="*/ 2280019 w 2520742"/>
                <a:gd name="connsiteY71" fmla="*/ 1238741 h 3791122"/>
                <a:gd name="connsiteX72" fmla="*/ 2123797 w 2520742"/>
                <a:gd name="connsiteY72" fmla="*/ 1150382 h 3791122"/>
                <a:gd name="connsiteX73" fmla="*/ 2015854 w 2520742"/>
                <a:gd name="connsiteY73" fmla="*/ 1284287 h 3791122"/>
                <a:gd name="connsiteX74" fmla="*/ 2029973 w 2520742"/>
                <a:gd name="connsiteY74" fmla="*/ 1335298 h 3791122"/>
                <a:gd name="connsiteX75" fmla="*/ 1925673 w 2520742"/>
                <a:gd name="connsiteY75" fmla="*/ 1309337 h 3791122"/>
                <a:gd name="connsiteX76" fmla="*/ 1784481 w 2520742"/>
                <a:gd name="connsiteY76" fmla="*/ 1359893 h 3791122"/>
                <a:gd name="connsiteX77" fmla="*/ 1753055 w 2520742"/>
                <a:gd name="connsiteY77" fmla="*/ 1423201 h 3791122"/>
                <a:gd name="connsiteX78" fmla="*/ 1758520 w 2520742"/>
                <a:gd name="connsiteY78" fmla="*/ 1441875 h 3791122"/>
                <a:gd name="connsiteX79" fmla="*/ 1807710 w 2520742"/>
                <a:gd name="connsiteY79" fmla="*/ 1548452 h 3791122"/>
                <a:gd name="connsiteX80" fmla="*/ 1823651 w 2520742"/>
                <a:gd name="connsiteY80" fmla="*/ 1580789 h 3791122"/>
                <a:gd name="connsiteX81" fmla="*/ 1888781 w 2520742"/>
                <a:gd name="connsiteY81" fmla="*/ 1767527 h 3791122"/>
                <a:gd name="connsiteX82" fmla="*/ 1743035 w 2520742"/>
                <a:gd name="connsiteY82" fmla="*/ 1895966 h 3791122"/>
                <a:gd name="connsiteX83" fmla="*/ 1710697 w 2520742"/>
                <a:gd name="connsiteY83" fmla="*/ 1926026 h 3791122"/>
                <a:gd name="connsiteX84" fmla="*/ 1588179 w 2520742"/>
                <a:gd name="connsiteY84" fmla="*/ 2056287 h 3791122"/>
                <a:gd name="connsiteX85" fmla="*/ 1568595 w 2520742"/>
                <a:gd name="connsiteY85" fmla="*/ 2005275 h 3791122"/>
                <a:gd name="connsiteX86" fmla="*/ 1662874 w 2520742"/>
                <a:gd name="connsiteY86" fmla="*/ 1871371 h 3791122"/>
                <a:gd name="connsiteX87" fmla="*/ 1561307 w 2520742"/>
                <a:gd name="connsiteY87" fmla="*/ 1757051 h 3791122"/>
                <a:gd name="connsiteX88" fmla="*/ 776555 w 2520742"/>
                <a:gd name="connsiteY88" fmla="*/ 1591265 h 3791122"/>
                <a:gd name="connsiteX89" fmla="*/ 709602 w 2520742"/>
                <a:gd name="connsiteY89" fmla="*/ 1654118 h 3791122"/>
                <a:gd name="connsiteX90" fmla="*/ 685919 w 2520742"/>
                <a:gd name="connsiteY90" fmla="*/ 1756596 h 3791122"/>
                <a:gd name="connsiteX91" fmla="*/ 805248 w 2520742"/>
                <a:gd name="connsiteY91" fmla="*/ 1843133 h 3791122"/>
                <a:gd name="connsiteX92" fmla="*/ 949173 w 2520742"/>
                <a:gd name="connsiteY92" fmla="*/ 1705585 h 3791122"/>
                <a:gd name="connsiteX93" fmla="*/ 960104 w 2520742"/>
                <a:gd name="connsiteY93" fmla="*/ 1756140 h 3791122"/>
                <a:gd name="connsiteX94" fmla="*/ 858992 w 2520742"/>
                <a:gd name="connsiteY94" fmla="*/ 1861806 h 3791122"/>
                <a:gd name="connsiteX95" fmla="*/ 953272 w 2520742"/>
                <a:gd name="connsiteY95" fmla="*/ 2004820 h 3791122"/>
                <a:gd name="connsiteX96" fmla="*/ 933232 w 2520742"/>
                <a:gd name="connsiteY96" fmla="*/ 2055376 h 3791122"/>
                <a:gd name="connsiteX97" fmla="*/ 804338 w 2520742"/>
                <a:gd name="connsiteY97" fmla="*/ 1901431 h 3791122"/>
                <a:gd name="connsiteX98" fmla="*/ 746494 w 2520742"/>
                <a:gd name="connsiteY98" fmla="*/ 1885946 h 3791122"/>
                <a:gd name="connsiteX99" fmla="*/ 627165 w 2520742"/>
                <a:gd name="connsiteY99" fmla="*/ 1711050 h 3791122"/>
                <a:gd name="connsiteX100" fmla="*/ 703681 w 2520742"/>
                <a:gd name="connsiteY100" fmla="*/ 1573502 h 3791122"/>
                <a:gd name="connsiteX101" fmla="*/ 712791 w 2520742"/>
                <a:gd name="connsiteY101" fmla="*/ 1557561 h 3791122"/>
                <a:gd name="connsiteX102" fmla="*/ 764257 w 2520742"/>
                <a:gd name="connsiteY102" fmla="*/ 1438231 h 3791122"/>
                <a:gd name="connsiteX103" fmla="*/ 768812 w 2520742"/>
                <a:gd name="connsiteY103" fmla="*/ 1426389 h 3791122"/>
                <a:gd name="connsiteX104" fmla="*/ 716890 w 2520742"/>
                <a:gd name="connsiteY104" fmla="*/ 1337120 h 3791122"/>
                <a:gd name="connsiteX105" fmla="*/ 578431 w 2520742"/>
                <a:gd name="connsiteY105" fmla="*/ 1310248 h 3791122"/>
                <a:gd name="connsiteX106" fmla="*/ 490527 w 2520742"/>
                <a:gd name="connsiteY106" fmla="*/ 1335298 h 3791122"/>
                <a:gd name="connsiteX107" fmla="*/ 503736 w 2520742"/>
                <a:gd name="connsiteY107" fmla="*/ 1290208 h 3791122"/>
                <a:gd name="connsiteX108" fmla="*/ 373930 w 2520742"/>
                <a:gd name="connsiteY108" fmla="*/ 1148561 h 3791122"/>
                <a:gd name="connsiteX109" fmla="*/ 227729 w 2520742"/>
                <a:gd name="connsiteY109" fmla="*/ 1266524 h 3791122"/>
                <a:gd name="connsiteX110" fmla="*/ 209966 w 2520742"/>
                <a:gd name="connsiteY110" fmla="*/ 1483777 h 3791122"/>
                <a:gd name="connsiteX111" fmla="*/ 379851 w 2520742"/>
                <a:gd name="connsiteY111" fmla="*/ 1701030 h 3791122"/>
                <a:gd name="connsiteX112" fmla="*/ 408090 w 2520742"/>
                <a:gd name="connsiteY112" fmla="*/ 1711961 h 3791122"/>
                <a:gd name="connsiteX113" fmla="*/ 398981 w 2520742"/>
                <a:gd name="connsiteY113" fmla="*/ 1763883 h 3791122"/>
                <a:gd name="connsiteX114" fmla="*/ 398525 w 2520742"/>
                <a:gd name="connsiteY114" fmla="*/ 1817172 h 3791122"/>
                <a:gd name="connsiteX115" fmla="*/ 564312 w 2520742"/>
                <a:gd name="connsiteY115" fmla="*/ 1971116 h 3791122"/>
                <a:gd name="connsiteX116" fmla="*/ 629442 w 2520742"/>
                <a:gd name="connsiteY116" fmla="*/ 1963829 h 3791122"/>
                <a:gd name="connsiteX117" fmla="*/ 628531 w 2520742"/>
                <a:gd name="connsiteY117" fmla="*/ 1979314 h 3791122"/>
                <a:gd name="connsiteX118" fmla="*/ 633086 w 2520742"/>
                <a:gd name="connsiteY118" fmla="*/ 2057198 h 3791122"/>
                <a:gd name="connsiteX119" fmla="*/ 745128 w 2520742"/>
                <a:gd name="connsiteY119" fmla="*/ 2171517 h 3791122"/>
                <a:gd name="connsiteX120" fmla="*/ 853982 w 2520742"/>
                <a:gd name="connsiteY120" fmla="*/ 2157398 h 3791122"/>
                <a:gd name="connsiteX121" fmla="*/ 877211 w 2520742"/>
                <a:gd name="connsiteY121" fmla="*/ 2162408 h 3791122"/>
                <a:gd name="connsiteX122" fmla="*/ 936876 w 2520742"/>
                <a:gd name="connsiteY122" fmla="*/ 2205677 h 3791122"/>
                <a:gd name="connsiteX123" fmla="*/ 1034799 w 2520742"/>
                <a:gd name="connsiteY123" fmla="*/ 2227539 h 3791122"/>
                <a:gd name="connsiteX124" fmla="*/ 1174169 w 2520742"/>
                <a:gd name="connsiteY124" fmla="*/ 2118684 h 3791122"/>
                <a:gd name="connsiteX125" fmla="*/ 1151851 w 2520742"/>
                <a:gd name="connsiteY125" fmla="*/ 1903253 h 3791122"/>
                <a:gd name="connsiteX126" fmla="*/ 1106761 w 2520742"/>
                <a:gd name="connsiteY126" fmla="*/ 1838123 h 3791122"/>
                <a:gd name="connsiteX127" fmla="*/ 1116326 w 2520742"/>
                <a:gd name="connsiteY127" fmla="*/ 1826736 h 3791122"/>
                <a:gd name="connsiteX128" fmla="*/ 1181912 w 2520742"/>
                <a:gd name="connsiteY128" fmla="*/ 1665504 h 3791122"/>
                <a:gd name="connsiteX129" fmla="*/ 1120880 w 2520742"/>
                <a:gd name="connsiteY129" fmla="*/ 1507916 h 3791122"/>
                <a:gd name="connsiteX130" fmla="*/ 966025 w 2520742"/>
                <a:gd name="connsiteY130" fmla="*/ 1491520 h 3791122"/>
                <a:gd name="connsiteX131" fmla="*/ 947807 w 2520742"/>
                <a:gd name="connsiteY131" fmla="*/ 1503817 h 3791122"/>
                <a:gd name="connsiteX132" fmla="*/ 878122 w 2520742"/>
                <a:gd name="connsiteY132" fmla="*/ 1466925 h 3791122"/>
                <a:gd name="connsiteX133" fmla="*/ 772456 w 2520742"/>
                <a:gd name="connsiteY133" fmla="*/ 1542531 h 3791122"/>
                <a:gd name="connsiteX134" fmla="*/ 776555 w 2520742"/>
                <a:gd name="connsiteY134" fmla="*/ 1591265 h 3791122"/>
                <a:gd name="connsiteX135" fmla="*/ 1617784 w 2520742"/>
                <a:gd name="connsiteY135" fmla="*/ 559199 h 3791122"/>
                <a:gd name="connsiteX136" fmla="*/ 1705687 w 2520742"/>
                <a:gd name="connsiteY136" fmla="*/ 673974 h 3791122"/>
                <a:gd name="connsiteX137" fmla="*/ 1827294 w 2520742"/>
                <a:gd name="connsiteY137" fmla="*/ 661677 h 3791122"/>
                <a:gd name="connsiteX138" fmla="*/ 1961199 w 2520742"/>
                <a:gd name="connsiteY138" fmla="*/ 534149 h 3791122"/>
                <a:gd name="connsiteX139" fmla="*/ 1931594 w 2520742"/>
                <a:gd name="connsiteY139" fmla="*/ 391591 h 3791122"/>
                <a:gd name="connsiteX140" fmla="*/ 1797690 w 2520742"/>
                <a:gd name="connsiteY140" fmla="*/ 358798 h 3791122"/>
                <a:gd name="connsiteX141" fmla="*/ 1781293 w 2520742"/>
                <a:gd name="connsiteY141" fmla="*/ 351966 h 3791122"/>
                <a:gd name="connsiteX142" fmla="*/ 1686103 w 2520742"/>
                <a:gd name="connsiteY142" fmla="*/ 245389 h 3791122"/>
                <a:gd name="connsiteX143" fmla="*/ 1579981 w 2520742"/>
                <a:gd name="connsiteY143" fmla="*/ 201210 h 3791122"/>
                <a:gd name="connsiteX144" fmla="*/ 1431958 w 2520742"/>
                <a:gd name="connsiteY144" fmla="*/ 279093 h 3791122"/>
                <a:gd name="connsiteX145" fmla="*/ 1404630 w 2520742"/>
                <a:gd name="connsiteY145" fmla="*/ 566031 h 3791122"/>
                <a:gd name="connsiteX146" fmla="*/ 1449265 w 2520742"/>
                <a:gd name="connsiteY146" fmla="*/ 651657 h 3791122"/>
                <a:gd name="connsiteX147" fmla="*/ 1373659 w 2520742"/>
                <a:gd name="connsiteY147" fmla="*/ 859345 h 3791122"/>
                <a:gd name="connsiteX148" fmla="*/ 1480236 w 2520742"/>
                <a:gd name="connsiteY148" fmla="*/ 1056103 h 3791122"/>
                <a:gd name="connsiteX149" fmla="*/ 1411462 w 2520742"/>
                <a:gd name="connsiteY149" fmla="*/ 1434588 h 3791122"/>
                <a:gd name="connsiteX150" fmla="*/ 1415561 w 2520742"/>
                <a:gd name="connsiteY150" fmla="*/ 1434132 h 3791122"/>
                <a:gd name="connsiteX151" fmla="*/ 1568139 w 2520742"/>
                <a:gd name="connsiteY151" fmla="*/ 1434588 h 3791122"/>
                <a:gd name="connsiteX152" fmla="*/ 1578615 w 2520742"/>
                <a:gd name="connsiteY152" fmla="*/ 1433221 h 3791122"/>
                <a:gd name="connsiteX153" fmla="*/ 1698400 w 2520742"/>
                <a:gd name="connsiteY153" fmla="*/ 1409537 h 3791122"/>
                <a:gd name="connsiteX154" fmla="*/ 1957555 w 2520742"/>
                <a:gd name="connsiteY154" fmla="*/ 1255593 h 3791122"/>
                <a:gd name="connsiteX155" fmla="*/ 1978506 w 2520742"/>
                <a:gd name="connsiteY155" fmla="*/ 1171333 h 3791122"/>
                <a:gd name="connsiteX156" fmla="*/ 1912009 w 2520742"/>
                <a:gd name="connsiteY156" fmla="*/ 1150382 h 3791122"/>
                <a:gd name="connsiteX157" fmla="*/ 1848701 w 2520742"/>
                <a:gd name="connsiteY157" fmla="*/ 1113035 h 3791122"/>
                <a:gd name="connsiteX158" fmla="*/ 1637824 w 2520742"/>
                <a:gd name="connsiteY158" fmla="*/ 1144006 h 3791122"/>
                <a:gd name="connsiteX159" fmla="*/ 1543089 w 2520742"/>
                <a:gd name="connsiteY159" fmla="*/ 1234642 h 3791122"/>
                <a:gd name="connsiteX160" fmla="*/ 1522593 w 2520742"/>
                <a:gd name="connsiteY160" fmla="*/ 1184542 h 3791122"/>
                <a:gd name="connsiteX161" fmla="*/ 1600021 w 2520742"/>
                <a:gd name="connsiteY161" fmla="*/ 1072044 h 3791122"/>
                <a:gd name="connsiteX162" fmla="*/ 1542634 w 2520742"/>
                <a:gd name="connsiteY162" fmla="*/ 948159 h 3791122"/>
                <a:gd name="connsiteX163" fmla="*/ 1573605 w 2520742"/>
                <a:gd name="connsiteY163" fmla="*/ 903069 h 3791122"/>
                <a:gd name="connsiteX164" fmla="*/ 1585447 w 2520742"/>
                <a:gd name="connsiteY164" fmla="*/ 911267 h 3791122"/>
                <a:gd name="connsiteX165" fmla="*/ 1655587 w 2520742"/>
                <a:gd name="connsiteY165" fmla="*/ 1071588 h 3791122"/>
                <a:gd name="connsiteX166" fmla="*/ 1661508 w 2520742"/>
                <a:gd name="connsiteY166" fmla="*/ 1090717 h 3791122"/>
                <a:gd name="connsiteX167" fmla="*/ 1809076 w 2520742"/>
                <a:gd name="connsiteY167" fmla="*/ 1074321 h 3791122"/>
                <a:gd name="connsiteX168" fmla="*/ 1811809 w 2520742"/>
                <a:gd name="connsiteY168" fmla="*/ 1054281 h 3791122"/>
                <a:gd name="connsiteX169" fmla="*/ 1800878 w 2520742"/>
                <a:gd name="connsiteY169" fmla="*/ 963189 h 3791122"/>
                <a:gd name="connsiteX170" fmla="*/ 1794502 w 2520742"/>
                <a:gd name="connsiteY170" fmla="*/ 948159 h 3791122"/>
                <a:gd name="connsiteX171" fmla="*/ 1733470 w 2520742"/>
                <a:gd name="connsiteY171" fmla="*/ 790116 h 3791122"/>
                <a:gd name="connsiteX172" fmla="*/ 1748045 w 2520742"/>
                <a:gd name="connsiteY172" fmla="*/ 733184 h 3791122"/>
                <a:gd name="connsiteX173" fmla="*/ 1645567 w 2520742"/>
                <a:gd name="connsiteY173" fmla="*/ 704945 h 3791122"/>
                <a:gd name="connsiteX174" fmla="*/ 1563129 w 2520742"/>
                <a:gd name="connsiteY174" fmla="*/ 573318 h 3791122"/>
                <a:gd name="connsiteX175" fmla="*/ 1543089 w 2520742"/>
                <a:gd name="connsiteY175" fmla="*/ 542803 h 3791122"/>
                <a:gd name="connsiteX176" fmla="*/ 1453820 w 2520742"/>
                <a:gd name="connsiteY176" fmla="*/ 433948 h 3791122"/>
                <a:gd name="connsiteX177" fmla="*/ 1506197 w 2520742"/>
                <a:gd name="connsiteY177" fmla="*/ 421651 h 3791122"/>
                <a:gd name="connsiteX178" fmla="*/ 1597289 w 2520742"/>
                <a:gd name="connsiteY178" fmla="*/ 501356 h 3791122"/>
                <a:gd name="connsiteX179" fmla="*/ 1711608 w 2520742"/>
                <a:gd name="connsiteY179" fmla="*/ 453077 h 3791122"/>
                <a:gd name="connsiteX180" fmla="*/ 1752599 w 2520742"/>
                <a:gd name="connsiteY180" fmla="*/ 489514 h 3791122"/>
                <a:gd name="connsiteX181" fmla="*/ 1617784 w 2520742"/>
                <a:gd name="connsiteY181" fmla="*/ 559199 h 3791122"/>
                <a:gd name="connsiteX182" fmla="*/ 1068047 w 2520742"/>
                <a:gd name="connsiteY182" fmla="*/ 433948 h 3791122"/>
                <a:gd name="connsiteX183" fmla="*/ 975134 w 2520742"/>
                <a:gd name="connsiteY183" fmla="*/ 544624 h 3791122"/>
                <a:gd name="connsiteX184" fmla="*/ 959193 w 2520742"/>
                <a:gd name="connsiteY184" fmla="*/ 566942 h 3791122"/>
                <a:gd name="connsiteX185" fmla="*/ 818457 w 2520742"/>
                <a:gd name="connsiteY185" fmla="*/ 726807 h 3791122"/>
                <a:gd name="connsiteX186" fmla="*/ 772000 w 2520742"/>
                <a:gd name="connsiteY186" fmla="*/ 734095 h 3791122"/>
                <a:gd name="connsiteX187" fmla="*/ 775644 w 2520742"/>
                <a:gd name="connsiteY187" fmla="*/ 744570 h 3791122"/>
                <a:gd name="connsiteX188" fmla="*/ 723722 w 2520742"/>
                <a:gd name="connsiteY188" fmla="*/ 949981 h 3791122"/>
                <a:gd name="connsiteX189" fmla="*/ 719622 w 2520742"/>
                <a:gd name="connsiteY189" fmla="*/ 962279 h 3791122"/>
                <a:gd name="connsiteX190" fmla="*/ 709147 w 2520742"/>
                <a:gd name="connsiteY190" fmla="*/ 1056103 h 3791122"/>
                <a:gd name="connsiteX191" fmla="*/ 710969 w 2520742"/>
                <a:gd name="connsiteY191" fmla="*/ 1071588 h 3791122"/>
                <a:gd name="connsiteX192" fmla="*/ 859903 w 2520742"/>
                <a:gd name="connsiteY192" fmla="*/ 1090262 h 3791122"/>
                <a:gd name="connsiteX193" fmla="*/ 865824 w 2520742"/>
                <a:gd name="connsiteY193" fmla="*/ 1077054 h 3791122"/>
                <a:gd name="connsiteX194" fmla="*/ 870834 w 2520742"/>
                <a:gd name="connsiteY194" fmla="*/ 1014201 h 3791122"/>
                <a:gd name="connsiteX195" fmla="*/ 947351 w 2520742"/>
                <a:gd name="connsiteY195" fmla="*/ 902614 h 3791122"/>
                <a:gd name="connsiteX196" fmla="*/ 978322 w 2520742"/>
                <a:gd name="connsiteY196" fmla="*/ 947704 h 3791122"/>
                <a:gd name="connsiteX197" fmla="*/ 920935 w 2520742"/>
                <a:gd name="connsiteY197" fmla="*/ 1070677 h 3791122"/>
                <a:gd name="connsiteX198" fmla="*/ 998362 w 2520742"/>
                <a:gd name="connsiteY198" fmla="*/ 1184086 h 3791122"/>
                <a:gd name="connsiteX199" fmla="*/ 977867 w 2520742"/>
                <a:gd name="connsiteY199" fmla="*/ 1234186 h 3791122"/>
                <a:gd name="connsiteX200" fmla="*/ 883132 w 2520742"/>
                <a:gd name="connsiteY200" fmla="*/ 1143550 h 3791122"/>
                <a:gd name="connsiteX201" fmla="*/ 669978 w 2520742"/>
                <a:gd name="connsiteY201" fmla="*/ 1110758 h 3791122"/>
                <a:gd name="connsiteX202" fmla="*/ 542450 w 2520742"/>
                <a:gd name="connsiteY202" fmla="*/ 1169512 h 3791122"/>
                <a:gd name="connsiteX203" fmla="*/ 564312 w 2520742"/>
                <a:gd name="connsiteY203" fmla="*/ 1256504 h 3791122"/>
                <a:gd name="connsiteX204" fmla="*/ 725088 w 2520742"/>
                <a:gd name="connsiteY204" fmla="*/ 1277000 h 3791122"/>
                <a:gd name="connsiteX205" fmla="*/ 822556 w 2520742"/>
                <a:gd name="connsiteY205" fmla="*/ 1408627 h 3791122"/>
                <a:gd name="connsiteX206" fmla="*/ 943707 w 2520742"/>
                <a:gd name="connsiteY206" fmla="*/ 1432766 h 3791122"/>
                <a:gd name="connsiteX207" fmla="*/ 958282 w 2520742"/>
                <a:gd name="connsiteY207" fmla="*/ 1432310 h 3791122"/>
                <a:gd name="connsiteX208" fmla="*/ 1024323 w 2520742"/>
                <a:gd name="connsiteY208" fmla="*/ 1420013 h 3791122"/>
                <a:gd name="connsiteX209" fmla="*/ 1113137 w 2520742"/>
                <a:gd name="connsiteY209" fmla="*/ 1430944 h 3791122"/>
                <a:gd name="connsiteX210" fmla="*/ 1151851 w 2520742"/>
                <a:gd name="connsiteY210" fmla="*/ 1273356 h 3791122"/>
                <a:gd name="connsiteX211" fmla="*/ 1042086 w 2520742"/>
                <a:gd name="connsiteY211" fmla="*/ 1055647 h 3791122"/>
                <a:gd name="connsiteX212" fmla="*/ 1072602 w 2520742"/>
                <a:gd name="connsiteY212" fmla="*/ 649379 h 3791122"/>
                <a:gd name="connsiteX213" fmla="*/ 1114048 w 2520742"/>
                <a:gd name="connsiteY213" fmla="*/ 569219 h 3791122"/>
                <a:gd name="connsiteX214" fmla="*/ 1095830 w 2520742"/>
                <a:gd name="connsiteY214" fmla="*/ 284103 h 3791122"/>
                <a:gd name="connsiteX215" fmla="*/ 995630 w 2520742"/>
                <a:gd name="connsiteY215" fmla="*/ 206220 h 3791122"/>
                <a:gd name="connsiteX216" fmla="*/ 860359 w 2520742"/>
                <a:gd name="connsiteY216" fmla="*/ 231725 h 3791122"/>
                <a:gd name="connsiteX217" fmla="*/ 741029 w 2520742"/>
                <a:gd name="connsiteY217" fmla="*/ 351510 h 3791122"/>
                <a:gd name="connsiteX218" fmla="*/ 721900 w 2520742"/>
                <a:gd name="connsiteY218" fmla="*/ 357887 h 3791122"/>
                <a:gd name="connsiteX219" fmla="*/ 631264 w 2520742"/>
                <a:gd name="connsiteY219" fmla="*/ 361986 h 3791122"/>
                <a:gd name="connsiteX220" fmla="*/ 579342 w 2520742"/>
                <a:gd name="connsiteY220" fmla="*/ 570585 h 3791122"/>
                <a:gd name="connsiteX221" fmla="*/ 772000 w 2520742"/>
                <a:gd name="connsiteY221" fmla="*/ 678984 h 3791122"/>
                <a:gd name="connsiteX222" fmla="*/ 904538 w 2520742"/>
                <a:gd name="connsiteY222" fmla="*/ 560565 h 3791122"/>
                <a:gd name="connsiteX223" fmla="*/ 769723 w 2520742"/>
                <a:gd name="connsiteY223" fmla="*/ 489059 h 3791122"/>
                <a:gd name="connsiteX224" fmla="*/ 809347 w 2520742"/>
                <a:gd name="connsiteY224" fmla="*/ 454444 h 3791122"/>
                <a:gd name="connsiteX225" fmla="*/ 1016581 w 2520742"/>
                <a:gd name="connsiteY225" fmla="*/ 422562 h 3791122"/>
                <a:gd name="connsiteX226" fmla="*/ 1068047 w 2520742"/>
                <a:gd name="connsiteY226" fmla="*/ 433948 h 3791122"/>
                <a:gd name="connsiteX227" fmla="*/ 637185 w 2520742"/>
                <a:gd name="connsiteY227" fmla="*/ 921743 h 3791122"/>
                <a:gd name="connsiteX228" fmla="*/ 676354 w 2520742"/>
                <a:gd name="connsiteY228" fmla="*/ 912178 h 3791122"/>
                <a:gd name="connsiteX229" fmla="*/ 736019 w 2520742"/>
                <a:gd name="connsiteY229" fmla="*/ 791938 h 3791122"/>
                <a:gd name="connsiteX230" fmla="*/ 671799 w 2520742"/>
                <a:gd name="connsiteY230" fmla="*/ 712688 h 3791122"/>
                <a:gd name="connsiteX231" fmla="*/ 514667 w 2520742"/>
                <a:gd name="connsiteY231" fmla="*/ 565120 h 3791122"/>
                <a:gd name="connsiteX232" fmla="*/ 506468 w 2520742"/>
                <a:gd name="connsiteY232" fmla="*/ 546902 h 3791122"/>
                <a:gd name="connsiteX233" fmla="*/ 383040 w 2520742"/>
                <a:gd name="connsiteY233" fmla="*/ 655756 h 3791122"/>
                <a:gd name="connsiteX234" fmla="*/ 423120 w 2520742"/>
                <a:gd name="connsiteY234" fmla="*/ 810156 h 3791122"/>
                <a:gd name="connsiteX235" fmla="*/ 431773 w 2520742"/>
                <a:gd name="connsiteY235" fmla="*/ 821998 h 3791122"/>
                <a:gd name="connsiteX236" fmla="*/ 242759 w 2520742"/>
                <a:gd name="connsiteY236" fmla="*/ 970932 h 3791122"/>
                <a:gd name="connsiteX237" fmla="*/ 275552 w 2520742"/>
                <a:gd name="connsiteY237" fmla="*/ 1126699 h 3791122"/>
                <a:gd name="connsiteX238" fmla="*/ 465933 w 2520742"/>
                <a:gd name="connsiteY238" fmla="*/ 1108025 h 3791122"/>
                <a:gd name="connsiteX239" fmla="*/ 640373 w 2520742"/>
                <a:gd name="connsiteY239" fmla="*/ 1064301 h 3791122"/>
                <a:gd name="connsiteX240" fmla="*/ 659502 w 2520742"/>
                <a:gd name="connsiteY240" fmla="*/ 955447 h 3791122"/>
                <a:gd name="connsiteX241" fmla="*/ 637185 w 2520742"/>
                <a:gd name="connsiteY241" fmla="*/ 921743 h 3791122"/>
                <a:gd name="connsiteX242" fmla="*/ 2016309 w 2520742"/>
                <a:gd name="connsiteY242" fmla="*/ 546902 h 3791122"/>
                <a:gd name="connsiteX243" fmla="*/ 2013121 w 2520742"/>
                <a:gd name="connsiteY243" fmla="*/ 552823 h 3791122"/>
                <a:gd name="connsiteX244" fmla="*/ 1842325 w 2520742"/>
                <a:gd name="connsiteY244" fmla="*/ 715876 h 3791122"/>
                <a:gd name="connsiteX245" fmla="*/ 1800878 w 2520742"/>
                <a:gd name="connsiteY245" fmla="*/ 751402 h 3791122"/>
                <a:gd name="connsiteX246" fmla="*/ 1785848 w 2520742"/>
                <a:gd name="connsiteY246" fmla="*/ 829741 h 3791122"/>
                <a:gd name="connsiteX247" fmla="*/ 1851434 w 2520742"/>
                <a:gd name="connsiteY247" fmla="*/ 913545 h 3791122"/>
                <a:gd name="connsiteX248" fmla="*/ 1886504 w 2520742"/>
                <a:gd name="connsiteY248" fmla="*/ 920376 h 3791122"/>
                <a:gd name="connsiteX249" fmla="*/ 1880127 w 2520742"/>
                <a:gd name="connsiteY249" fmla="*/ 929030 h 3791122"/>
                <a:gd name="connsiteX250" fmla="*/ 1853711 w 2520742"/>
                <a:gd name="connsiteY250" fmla="*/ 990517 h 3791122"/>
                <a:gd name="connsiteX251" fmla="*/ 1910643 w 2520742"/>
                <a:gd name="connsiteY251" fmla="*/ 1085252 h 3791122"/>
                <a:gd name="connsiteX252" fmla="*/ 2071419 w 2520742"/>
                <a:gd name="connsiteY252" fmla="*/ 1104381 h 3791122"/>
                <a:gd name="connsiteX253" fmla="*/ 2237206 w 2520742"/>
                <a:gd name="connsiteY253" fmla="*/ 1121689 h 3791122"/>
                <a:gd name="connsiteX254" fmla="*/ 2248137 w 2520742"/>
                <a:gd name="connsiteY254" fmla="*/ 1126243 h 3791122"/>
                <a:gd name="connsiteX255" fmla="*/ 2276831 w 2520742"/>
                <a:gd name="connsiteY255" fmla="*/ 958635 h 3791122"/>
                <a:gd name="connsiteX256" fmla="*/ 2092371 w 2520742"/>
                <a:gd name="connsiteY256" fmla="*/ 821998 h 3791122"/>
                <a:gd name="connsiteX257" fmla="*/ 2092371 w 2520742"/>
                <a:gd name="connsiteY257" fmla="*/ 820176 h 3791122"/>
                <a:gd name="connsiteX258" fmla="*/ 2096925 w 2520742"/>
                <a:gd name="connsiteY258" fmla="*/ 814255 h 3791122"/>
                <a:gd name="connsiteX259" fmla="*/ 2142471 w 2520742"/>
                <a:gd name="connsiteY259" fmla="*/ 691737 h 3791122"/>
                <a:gd name="connsiteX260" fmla="*/ 2016309 w 2520742"/>
                <a:gd name="connsiteY260" fmla="*/ 546902 h 379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20742" h="379112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351A985B-FC68-4711-BC3F-CDD4A2E06E04}"/>
              </a:ext>
            </a:extLst>
          </p:cNvPr>
          <p:cNvGrpSpPr/>
          <p:nvPr/>
        </p:nvGrpSpPr>
        <p:grpSpPr>
          <a:xfrm>
            <a:off x="8314376" y="1814945"/>
            <a:ext cx="2840856" cy="726743"/>
            <a:chOff x="4965552" y="1736224"/>
            <a:chExt cx="3484978" cy="72674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939AC7-F438-46A6-953B-70A71E112A0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Able to implement a simple game logic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E6D4EC-ACB5-49B6-9551-5E2A195FA0FC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Game logic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52" name="Group 30">
            <a:extLst>
              <a:ext uri="{FF2B5EF4-FFF2-40B4-BE49-F238E27FC236}">
                <a16:creationId xmlns:a16="http://schemas.microsoft.com/office/drawing/2014/main" id="{582F0066-0667-46B0-85CA-87AC07F5E342}"/>
              </a:ext>
            </a:extLst>
          </p:cNvPr>
          <p:cNvGrpSpPr/>
          <p:nvPr/>
        </p:nvGrpSpPr>
        <p:grpSpPr>
          <a:xfrm>
            <a:off x="8744752" y="3451013"/>
            <a:ext cx="2840856" cy="542077"/>
            <a:chOff x="4965552" y="1736224"/>
            <a:chExt cx="3484978" cy="5420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B8C0AA-997D-4CA3-9447-B4BE09169902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569AAB-E502-40B3-8394-A5EEC2B40AE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52A40324-482E-4FF9-8726-3BF47BD9361D}"/>
              </a:ext>
            </a:extLst>
          </p:cNvPr>
          <p:cNvGrpSpPr/>
          <p:nvPr/>
        </p:nvGrpSpPr>
        <p:grpSpPr>
          <a:xfrm>
            <a:off x="8314376" y="5087081"/>
            <a:ext cx="2840856" cy="542077"/>
            <a:chOff x="4965552" y="1736224"/>
            <a:chExt cx="3484978" cy="54207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EFB325-3349-443B-BB6A-354389F1ACB1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37F52E-BB99-40F4-8FB3-3D6CC658962D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7E450A8E-ED7F-4004-8A59-3F84EB0FC567}"/>
              </a:ext>
            </a:extLst>
          </p:cNvPr>
          <p:cNvGrpSpPr/>
          <p:nvPr/>
        </p:nvGrpSpPr>
        <p:grpSpPr>
          <a:xfrm flipH="1">
            <a:off x="1036768" y="1814945"/>
            <a:ext cx="2840856" cy="911409"/>
            <a:chOff x="4965552" y="1736224"/>
            <a:chExt cx="3484978" cy="91140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37D78A-F710-45AD-8CF9-CE9811FCF12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Able to develop Android Application by using Kotlin, Android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Stuido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E3A09D-0DDD-4E54-ACE9-9C920AA91A1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Android develop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61" name="Group 39">
            <a:extLst>
              <a:ext uri="{FF2B5EF4-FFF2-40B4-BE49-F238E27FC236}">
                <a16:creationId xmlns:a16="http://schemas.microsoft.com/office/drawing/2014/main" id="{CB8A82E6-74C8-437D-AFFB-6DA1AAF8F219}"/>
              </a:ext>
            </a:extLst>
          </p:cNvPr>
          <p:cNvGrpSpPr/>
          <p:nvPr/>
        </p:nvGrpSpPr>
        <p:grpSpPr>
          <a:xfrm flipH="1">
            <a:off x="606392" y="3451013"/>
            <a:ext cx="2840856" cy="542077"/>
            <a:chOff x="4965552" y="1736224"/>
            <a:chExt cx="3484978" cy="5420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FF6E4A-94B1-4ED1-835C-135CC97B513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CE3DDB-C289-480C-BD3F-A9EE2E7D8D3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64" name="Group 42">
            <a:extLst>
              <a:ext uri="{FF2B5EF4-FFF2-40B4-BE49-F238E27FC236}">
                <a16:creationId xmlns:a16="http://schemas.microsoft.com/office/drawing/2014/main" id="{37FA5E98-B78A-42F9-A7A1-C99213264995}"/>
              </a:ext>
            </a:extLst>
          </p:cNvPr>
          <p:cNvGrpSpPr/>
          <p:nvPr/>
        </p:nvGrpSpPr>
        <p:grpSpPr>
          <a:xfrm flipH="1">
            <a:off x="1036768" y="5087081"/>
            <a:ext cx="2840856" cy="542077"/>
            <a:chOff x="4965552" y="1736224"/>
            <a:chExt cx="3484978" cy="54207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2BCF12-3367-4520-ADA7-50E1D792E98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912A18-758D-44A7-84C5-62ECB08B107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7CF305E-4708-4F61-A6DA-92E798FACF56}"/>
              </a:ext>
            </a:extLst>
          </p:cNvPr>
          <p:cNvGrpSpPr/>
          <p:nvPr/>
        </p:nvGrpSpPr>
        <p:grpSpPr>
          <a:xfrm>
            <a:off x="3731781" y="1551178"/>
            <a:ext cx="4774337" cy="4623159"/>
            <a:chOff x="3731781" y="1551178"/>
            <a:chExt cx="4774337" cy="4623159"/>
          </a:xfrm>
        </p:grpSpPr>
        <p:grpSp>
          <p:nvGrpSpPr>
            <p:cNvPr id="44" name="그룹 9">
              <a:extLst>
                <a:ext uri="{FF2B5EF4-FFF2-40B4-BE49-F238E27FC236}">
                  <a16:creationId xmlns:a16="http://schemas.microsoft.com/office/drawing/2014/main" id="{5F142916-F1CF-4AB9-A154-7E8ADBC34E4B}"/>
                </a:ext>
              </a:extLst>
            </p:cNvPr>
            <p:cNvGrpSpPr/>
            <p:nvPr/>
          </p:nvGrpSpPr>
          <p:grpSpPr>
            <a:xfrm flipH="1">
              <a:off x="3735931" y="1551178"/>
              <a:ext cx="4730069" cy="4623159"/>
              <a:chOff x="924229" y="1606109"/>
              <a:chExt cx="4730069" cy="4623159"/>
            </a:xfrm>
          </p:grpSpPr>
          <p:sp>
            <p:nvSpPr>
              <p:cNvPr id="45" name="Block Arc 23">
                <a:extLst>
                  <a:ext uri="{FF2B5EF4-FFF2-40B4-BE49-F238E27FC236}">
                    <a16:creationId xmlns:a16="http://schemas.microsoft.com/office/drawing/2014/main" id="{5395F67D-0DD5-43BD-AB6C-F5BE9A583FA4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B628589A-FD0E-494C-B1FD-F6C5A3BE0D9B}"/>
                  </a:ext>
                </a:extLst>
              </p:cNvPr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name="adj" fmla="val 29205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47" name="Oval 25">
                <a:extLst>
                  <a:ext uri="{FF2B5EF4-FFF2-40B4-BE49-F238E27FC236}">
                    <a16:creationId xmlns:a16="http://schemas.microsoft.com/office/drawing/2014/main" id="{B923A1C1-60D1-43D3-99DA-77949EE1D407}"/>
                  </a:ext>
                </a:extLst>
              </p:cNvPr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name="adj" fmla="val 3002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6C799980-3D43-4CF7-83B4-653E3BF3A2C9}"/>
                  </a:ext>
                </a:extLst>
              </p:cNvPr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name="adj" fmla="val 28735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</p:grpSp>
        <p:grpSp>
          <p:nvGrpSpPr>
            <p:cNvPr id="67" name="그룹 9">
              <a:extLst>
                <a:ext uri="{FF2B5EF4-FFF2-40B4-BE49-F238E27FC236}">
                  <a16:creationId xmlns:a16="http://schemas.microsoft.com/office/drawing/2014/main" id="{B90F0853-D25B-4690-899B-9A10B6A38215}"/>
                </a:ext>
              </a:extLst>
            </p:cNvPr>
            <p:cNvGrpSpPr/>
            <p:nvPr/>
          </p:nvGrpSpPr>
          <p:grpSpPr>
            <a:xfrm>
              <a:off x="3731781" y="1551178"/>
              <a:ext cx="4774337" cy="4623159"/>
              <a:chOff x="924229" y="1606109"/>
              <a:chExt cx="4774337" cy="4623159"/>
            </a:xfrm>
          </p:grpSpPr>
          <p:sp>
            <p:nvSpPr>
              <p:cNvPr id="68" name="Block Arc 46">
                <a:extLst>
                  <a:ext uri="{FF2B5EF4-FFF2-40B4-BE49-F238E27FC236}">
                    <a16:creationId xmlns:a16="http://schemas.microsoft.com/office/drawing/2014/main" id="{3EE3C1CB-B6C1-4814-8FB1-AD12A288EFBC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id="{A84E437B-61C9-4ACC-934C-D37C362BC965}"/>
                  </a:ext>
                </a:extLst>
              </p:cNvPr>
              <p:cNvSpPr/>
              <p:nvPr/>
            </p:nvSpPr>
            <p:spPr>
              <a:xfrm rot="19800000">
                <a:off x="4702602" y="2195820"/>
                <a:ext cx="324000" cy="288032"/>
              </a:xfrm>
              <a:prstGeom prst="hexagon">
                <a:avLst>
                  <a:gd name="adj" fmla="val 25957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id="{ABDD94F0-F215-4068-9074-AE85D8E052B6}"/>
                  </a:ext>
                </a:extLst>
              </p:cNvPr>
              <p:cNvSpPr/>
              <p:nvPr/>
            </p:nvSpPr>
            <p:spPr>
              <a:xfrm rot="19800000">
                <a:off x="5374566" y="3771897"/>
                <a:ext cx="324000" cy="288032"/>
              </a:xfrm>
              <a:prstGeom prst="hexagon">
                <a:avLst>
                  <a:gd name="adj" fmla="val 2933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id="{2215374F-73AC-41A4-A741-4F7E862F0871}"/>
                  </a:ext>
                </a:extLst>
              </p:cNvPr>
              <p:cNvSpPr/>
              <p:nvPr/>
            </p:nvSpPr>
            <p:spPr>
              <a:xfrm rot="19800000">
                <a:off x="4702604" y="5453086"/>
                <a:ext cx="324000" cy="288032"/>
              </a:xfrm>
              <a:prstGeom prst="hexagon">
                <a:avLst>
                  <a:gd name="adj" fmla="val 28734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</p:grp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9803D4-6DB6-8BC7-4AAD-880634E4057F}"/>
              </a:ext>
            </a:extLst>
          </p:cNvPr>
          <p:cNvSpPr/>
          <p:nvPr/>
        </p:nvSpPr>
        <p:spPr>
          <a:xfrm>
            <a:off x="1005889" y="3583552"/>
            <a:ext cx="2634764" cy="6463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First experience of android programming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3B7CAB-73ED-427F-2E86-8F858BA09B35}"/>
              </a:ext>
            </a:extLst>
          </p:cNvPr>
          <p:cNvSpPr txBox="1"/>
          <p:nvPr/>
        </p:nvSpPr>
        <p:spPr>
          <a:xfrm flipH="1">
            <a:off x="962665" y="5067905"/>
            <a:ext cx="284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Try to get used to Android :: layouts, composing views, toast msg, alert dialog, etc.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6A8B9B-266A-AC09-D39E-0DBEDBACE58F}"/>
              </a:ext>
            </a:extLst>
          </p:cNvPr>
          <p:cNvSpPr txBox="1"/>
          <p:nvPr/>
        </p:nvSpPr>
        <p:spPr>
          <a:xfrm flipH="1">
            <a:off x="962665" y="4802827"/>
            <a:ext cx="28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First experience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ea"/>
                <a:ea typeface="+mj-ea"/>
              </a:rPr>
              <a:t>App contents</a:t>
            </a:r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6B832257-E363-4C75-A09A-48057E7E635F}"/>
              </a:ext>
            </a:extLst>
          </p:cNvPr>
          <p:cNvGrpSpPr/>
          <p:nvPr/>
        </p:nvGrpSpPr>
        <p:grpSpPr>
          <a:xfrm>
            <a:off x="1111175" y="2016657"/>
            <a:ext cx="10003371" cy="971551"/>
            <a:chOff x="978847" y="2647950"/>
            <a:chExt cx="10003371" cy="971551"/>
          </a:xfrm>
        </p:grpSpPr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5F8D9E6-7577-45C0-8855-EF2C75D03C96}"/>
                </a:ext>
              </a:extLst>
            </p:cNvPr>
            <p:cNvSpPr/>
            <p:nvPr/>
          </p:nvSpPr>
          <p:spPr>
            <a:xfrm rot="16200000">
              <a:off x="43220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E91B05A9-9731-4105-8872-F135F230AEA5}"/>
                </a:ext>
              </a:extLst>
            </p:cNvPr>
            <p:cNvSpPr/>
            <p:nvPr/>
          </p:nvSpPr>
          <p:spPr>
            <a:xfrm rot="16200000">
              <a:off x="56137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1BA0E130-2BF1-4450-B4CD-9952009AC7ED}"/>
                </a:ext>
              </a:extLst>
            </p:cNvPr>
            <p:cNvSpPr/>
            <p:nvPr/>
          </p:nvSpPr>
          <p:spPr>
            <a:xfrm rot="16200000">
              <a:off x="690536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30F4947A-1072-43CA-AFE6-01FA962B1180}"/>
                </a:ext>
              </a:extLst>
            </p:cNvPr>
            <p:cNvSpPr/>
            <p:nvPr/>
          </p:nvSpPr>
          <p:spPr>
            <a:xfrm rot="16200000">
              <a:off x="819701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55C1DDF-A07E-4CEA-B0B0-F02715EFBA27}"/>
                </a:ext>
              </a:extLst>
            </p:cNvPr>
            <p:cNvSpPr/>
            <p:nvPr/>
          </p:nvSpPr>
          <p:spPr>
            <a:xfrm rot="16200000">
              <a:off x="94886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8">
              <a:extLst>
                <a:ext uri="{FF2B5EF4-FFF2-40B4-BE49-F238E27FC236}">
                  <a16:creationId xmlns:a16="http://schemas.microsoft.com/office/drawing/2014/main" id="{5BCA4285-C99E-4229-B18D-0CA506C20ED9}"/>
                </a:ext>
              </a:extLst>
            </p:cNvPr>
            <p:cNvSpPr/>
            <p:nvPr/>
          </p:nvSpPr>
          <p:spPr>
            <a:xfrm rot="16200000">
              <a:off x="1748497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5A3243D3-AAD0-482A-85AD-0E79552FE257}"/>
                </a:ext>
              </a:extLst>
            </p:cNvPr>
            <p:cNvSpPr/>
            <p:nvPr/>
          </p:nvSpPr>
          <p:spPr>
            <a:xfrm rot="16200000">
              <a:off x="30304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BBCBBB54-4F89-4D8C-854C-BB2A67E7AE21}"/>
                </a:ext>
              </a:extLst>
            </p:cNvPr>
            <p:cNvSpPr/>
            <p:nvPr/>
          </p:nvSpPr>
          <p:spPr>
            <a:xfrm rot="16200000">
              <a:off x="978847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849B3830-4B6E-4130-AB61-D31DA49F2A1F}"/>
                </a:ext>
              </a:extLst>
            </p:cNvPr>
            <p:cNvSpPr/>
            <p:nvPr/>
          </p:nvSpPr>
          <p:spPr>
            <a:xfrm rot="162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80A8E392-3088-45D4-BE51-6D3A1E453BBF}"/>
                </a:ext>
              </a:extLst>
            </p:cNvPr>
            <p:cNvSpPr/>
            <p:nvPr/>
          </p:nvSpPr>
          <p:spPr>
            <a:xfrm rot="162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3FCA6E8F-EF82-4B32-BF09-877D4D7949A3}"/>
                </a:ext>
              </a:extLst>
            </p:cNvPr>
            <p:cNvSpPr/>
            <p:nvPr/>
          </p:nvSpPr>
          <p:spPr>
            <a:xfrm rot="162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5AEB753F-AD08-4BFF-B053-6D3DF7BE9DD1}"/>
                </a:ext>
              </a:extLst>
            </p:cNvPr>
            <p:cNvSpPr/>
            <p:nvPr/>
          </p:nvSpPr>
          <p:spPr>
            <a:xfrm rot="16200000">
              <a:off x="6135719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1CC68794-94E5-4CFC-8B5C-DA5D069B07F6}"/>
                </a:ext>
              </a:extLst>
            </p:cNvPr>
            <p:cNvSpPr/>
            <p:nvPr/>
          </p:nvSpPr>
          <p:spPr>
            <a:xfrm rot="162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194D3C6F-00C9-4D5A-945D-B2CE76A768DC}"/>
                </a:ext>
              </a:extLst>
            </p:cNvPr>
            <p:cNvSpPr/>
            <p:nvPr/>
          </p:nvSpPr>
          <p:spPr>
            <a:xfrm rot="162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AD41B677-D9B0-4E76-941E-D62BAFA7B49E}"/>
                </a:ext>
              </a:extLst>
            </p:cNvPr>
            <p:cNvSpPr/>
            <p:nvPr/>
          </p:nvSpPr>
          <p:spPr>
            <a:xfrm rot="162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74">
            <a:extLst>
              <a:ext uri="{FF2B5EF4-FFF2-40B4-BE49-F238E27FC236}">
                <a16:creationId xmlns:a16="http://schemas.microsoft.com/office/drawing/2014/main" id="{A936771A-DF95-484E-BCE4-E4DA17714114}"/>
              </a:ext>
            </a:extLst>
          </p:cNvPr>
          <p:cNvCxnSpPr>
            <a:cxnSpLocks/>
          </p:cNvCxnSpPr>
          <p:nvPr/>
        </p:nvCxnSpPr>
        <p:spPr>
          <a:xfrm>
            <a:off x="4177470" y="2856819"/>
            <a:ext cx="0" cy="1270564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5">
            <a:extLst>
              <a:ext uri="{FF2B5EF4-FFF2-40B4-BE49-F238E27FC236}">
                <a16:creationId xmlns:a16="http://schemas.microsoft.com/office/drawing/2014/main" id="{17C71D7A-37A1-4A9A-B602-6C05F67E2C94}"/>
              </a:ext>
            </a:extLst>
          </p:cNvPr>
          <p:cNvCxnSpPr>
            <a:cxnSpLocks/>
          </p:cNvCxnSpPr>
          <p:nvPr/>
        </p:nvCxnSpPr>
        <p:spPr>
          <a:xfrm>
            <a:off x="6757990" y="2965876"/>
            <a:ext cx="0" cy="868680"/>
          </a:xfrm>
          <a:prstGeom prst="straightConnector1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6">
            <a:extLst>
              <a:ext uri="{FF2B5EF4-FFF2-40B4-BE49-F238E27FC236}">
                <a16:creationId xmlns:a16="http://schemas.microsoft.com/office/drawing/2014/main" id="{D09BF63D-D7BD-4BA7-99E8-9DB60B28888A}"/>
              </a:ext>
            </a:extLst>
          </p:cNvPr>
          <p:cNvCxnSpPr>
            <a:cxnSpLocks/>
          </p:cNvCxnSpPr>
          <p:nvPr/>
        </p:nvCxnSpPr>
        <p:spPr>
          <a:xfrm>
            <a:off x="933851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2">
            <a:extLst>
              <a:ext uri="{FF2B5EF4-FFF2-40B4-BE49-F238E27FC236}">
                <a16:creationId xmlns:a16="http://schemas.microsoft.com/office/drawing/2014/main" id="{DECB45B7-C9F8-4FE0-8638-0DCA25F3ECFA}"/>
              </a:ext>
            </a:extLst>
          </p:cNvPr>
          <p:cNvCxnSpPr>
            <a:cxnSpLocks/>
          </p:cNvCxnSpPr>
          <p:nvPr/>
        </p:nvCxnSpPr>
        <p:spPr>
          <a:xfrm flipH="1">
            <a:off x="1594818" y="2932320"/>
            <a:ext cx="2132" cy="1203473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5BCA5A-313D-4D8E-8B33-628897D43237}"/>
              </a:ext>
            </a:extLst>
          </p:cNvPr>
          <p:cNvGrpSpPr>
            <a:grpSpLocks noChangeAspect="1"/>
          </p:cNvGrpSpPr>
          <p:nvPr/>
        </p:nvGrpSpPr>
        <p:grpSpPr>
          <a:xfrm>
            <a:off x="524170" y="3468102"/>
            <a:ext cx="2132612" cy="1947104"/>
            <a:chOff x="733731" y="3201838"/>
            <a:chExt cx="1726438" cy="1576262"/>
          </a:xfrm>
        </p:grpSpPr>
        <p:sp>
          <p:nvSpPr>
            <p:cNvPr id="108" name="Hexagon 5">
              <a:extLst>
                <a:ext uri="{FF2B5EF4-FFF2-40B4-BE49-F238E27FC236}">
                  <a16:creationId xmlns:a16="http://schemas.microsoft.com/office/drawing/2014/main" id="{5B13BE10-EA2E-4EAA-B1DD-A01DA03B70CD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CAD11E-696D-4932-82F1-935E25234292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172766"/>
              <a:chOff x="850283" y="3201838"/>
              <a:chExt cx="1480770" cy="1172766"/>
            </a:xfrm>
          </p:grpSpPr>
          <p:sp>
            <p:nvSpPr>
              <p:cNvPr id="109" name="Freeform: Shape 73">
                <a:extLst>
                  <a:ext uri="{FF2B5EF4-FFF2-40B4-BE49-F238E27FC236}">
                    <a16:creationId xmlns:a16="http://schemas.microsoft.com/office/drawing/2014/main" id="{A5D9C2AD-37E5-4EC5-97A7-DCB84F1399B7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0" name="Group 37">
                <a:extLst>
                  <a:ext uri="{FF2B5EF4-FFF2-40B4-BE49-F238E27FC236}">
                    <a16:creationId xmlns:a16="http://schemas.microsoft.com/office/drawing/2014/main" id="{F4A114C8-11BE-4808-8A1B-C95D5594A138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038227"/>
                <a:chOff x="7026501" y="4391421"/>
                <a:chExt cx="1499710" cy="1038227"/>
              </a:xfrm>
              <a:noFill/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69036BC-0D44-4D27-9355-CA4588CF33E0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+mn-ea"/>
                      <a:cs typeface="Arial" pitchFamily="34" charset="0"/>
                    </a:rPr>
                    <a:t>Two games</a:t>
                  </a:r>
                  <a:endParaRPr lang="ko-KR" altLang="en-US" sz="1400" dirty="0">
                    <a:solidFill>
                      <a:schemeClr val="bg1"/>
                    </a:solidFill>
                    <a:latin typeface="+mn-ea"/>
                    <a:cs typeface="Arial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36E9339-30D7-4E6E-808F-ECFECF9CA3E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67272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228600" indent="-228600">
                    <a:buAutoNum type="arabicParenR"/>
                  </a:pPr>
                  <a:r>
                    <a:rPr lang="en-US" altLang="ko-KR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Rock-paper-scissor</a:t>
                  </a:r>
                </a:p>
                <a:p>
                  <a:pPr marL="228600" indent="-228600">
                    <a:buAutoNum type="arabicParenR"/>
                  </a:pPr>
                  <a:r>
                    <a:rPr lang="en-US" altLang="ko-KR" sz="1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Muk</a:t>
                  </a:r>
                  <a:r>
                    <a:rPr lang="en-US" altLang="ko-KR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-ji-</a:t>
                  </a:r>
                  <a:r>
                    <a:rPr lang="en-US" altLang="ko-KR" sz="1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bba</a:t>
                  </a:r>
                  <a:endPara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A2014BC-25E7-4288-BB07-6FE20CA9417A}"/>
              </a:ext>
            </a:extLst>
          </p:cNvPr>
          <p:cNvGrpSpPr>
            <a:grpSpLocks noChangeAspect="1"/>
          </p:cNvGrpSpPr>
          <p:nvPr/>
        </p:nvGrpSpPr>
        <p:grpSpPr>
          <a:xfrm>
            <a:off x="5582686" y="3824130"/>
            <a:ext cx="2345873" cy="2141814"/>
            <a:chOff x="733731" y="3201838"/>
            <a:chExt cx="1726438" cy="1576262"/>
          </a:xfrm>
        </p:grpSpPr>
        <p:sp>
          <p:nvSpPr>
            <p:cNvPr id="133" name="Hexagon 5">
              <a:extLst>
                <a:ext uri="{FF2B5EF4-FFF2-40B4-BE49-F238E27FC236}">
                  <a16:creationId xmlns:a16="http://schemas.microsoft.com/office/drawing/2014/main" id="{E5D8E007-ECFD-4A7E-B50D-546EA5BDCA47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11F0BDA-F927-4DF6-A867-D78B8E14E778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35" name="Freeform: Shape 73">
                <a:extLst>
                  <a:ext uri="{FF2B5EF4-FFF2-40B4-BE49-F238E27FC236}">
                    <a16:creationId xmlns:a16="http://schemas.microsoft.com/office/drawing/2014/main" id="{43F221FE-4253-4639-80A2-0D29BD675F9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37">
                <a:extLst>
                  <a:ext uri="{FF2B5EF4-FFF2-40B4-BE49-F238E27FC236}">
                    <a16:creationId xmlns:a16="http://schemas.microsoft.com/office/drawing/2014/main" id="{653A5C7A-FF5C-41EF-BEF6-C8CB69DF2ECD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B08F72-3AC3-4808-A6D6-55A2A22F8F08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29E33A3-822C-41F0-8233-0F0986CC6786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5C856BB-F71E-4717-8EF0-FE11BFCF2C47}"/>
              </a:ext>
            </a:extLst>
          </p:cNvPr>
          <p:cNvGrpSpPr/>
          <p:nvPr/>
        </p:nvGrpSpPr>
        <p:grpSpPr>
          <a:xfrm>
            <a:off x="8473509" y="3201838"/>
            <a:ext cx="1726438" cy="1576262"/>
            <a:chOff x="733731" y="3201838"/>
            <a:chExt cx="1726438" cy="1576262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767B1025-3F5F-4E19-A2CE-EE20A8D2F29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60F83250-2FBB-42BF-97AF-67E0E550330E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2" name="Freeform: Shape 73">
                <a:extLst>
                  <a:ext uri="{FF2B5EF4-FFF2-40B4-BE49-F238E27FC236}">
                    <a16:creationId xmlns:a16="http://schemas.microsoft.com/office/drawing/2014/main" id="{F77B2BDC-B656-495F-9454-201739ABDD7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37">
                <a:extLst>
                  <a:ext uri="{FF2B5EF4-FFF2-40B4-BE49-F238E27FC236}">
                    <a16:creationId xmlns:a16="http://schemas.microsoft.com/office/drawing/2014/main" id="{F48A78A7-BCC9-47B7-9BED-16F22F20647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B47C076-B5BC-4BCF-996C-94C6360B847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54D4AE5-FDF0-4C13-8C2E-E03A1A8AAC2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6BEAF0C-65BD-4BA0-BD6B-E369E19D303B}"/>
              </a:ext>
            </a:extLst>
          </p:cNvPr>
          <p:cNvGrpSpPr/>
          <p:nvPr/>
        </p:nvGrpSpPr>
        <p:grpSpPr>
          <a:xfrm>
            <a:off x="3313656" y="3470699"/>
            <a:ext cx="1726438" cy="1576262"/>
            <a:chOff x="733731" y="3201838"/>
            <a:chExt cx="1726438" cy="1576262"/>
          </a:xfrm>
        </p:grpSpPr>
        <p:sp>
          <p:nvSpPr>
            <p:cNvPr id="147" name="Hexagon 5">
              <a:extLst>
                <a:ext uri="{FF2B5EF4-FFF2-40B4-BE49-F238E27FC236}">
                  <a16:creationId xmlns:a16="http://schemas.microsoft.com/office/drawing/2014/main" id="{A9C3A262-6B50-4BDB-A71E-217CEB04460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2FF9B36-B050-46EE-AE23-4981DEA9C20F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9" name="Freeform: Shape 73">
                <a:extLst>
                  <a:ext uri="{FF2B5EF4-FFF2-40B4-BE49-F238E27FC236}">
                    <a16:creationId xmlns:a16="http://schemas.microsoft.com/office/drawing/2014/main" id="{D1258CAA-A45D-4C2C-882C-05F501AAE5F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37">
                <a:extLst>
                  <a:ext uri="{FF2B5EF4-FFF2-40B4-BE49-F238E27FC236}">
                    <a16:creationId xmlns:a16="http://schemas.microsoft.com/office/drawing/2014/main" id="{57A4676A-D595-47B4-BF2D-AC16D05B8816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3D0279C-C95D-4C6F-9E15-A12E3C06835F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F026F40-90E8-4664-8E43-32DC9077DF3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5ACC73-3C2D-6EF4-C8C4-0958D113F6FE}"/>
              </a:ext>
            </a:extLst>
          </p:cNvPr>
          <p:cNvSpPr txBox="1"/>
          <p:nvPr/>
        </p:nvSpPr>
        <p:spPr>
          <a:xfrm>
            <a:off x="1177994" y="2323750"/>
            <a:ext cx="109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Games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Requirement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E17B697-697F-02E5-1312-7E5EE13D3BA5}"/>
              </a:ext>
            </a:extLst>
          </p:cNvPr>
          <p:cNvGrpSpPr/>
          <p:nvPr/>
        </p:nvGrpSpPr>
        <p:grpSpPr>
          <a:xfrm>
            <a:off x="812055" y="2137449"/>
            <a:ext cx="1469385" cy="2583102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8F0D96-0260-1CC1-BC96-9533DC430F37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BD35876B-11B2-6F33-E9CF-7C0C3017D3F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841F793-27A7-FAC5-169E-0AD8970FF4C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8A24354D-B2C9-09AF-3DB0-2A79B4DEDFC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7">
                  <a:extLst>
                    <a:ext uri="{FF2B5EF4-FFF2-40B4-BE49-F238E27FC236}">
                      <a16:creationId xmlns:a16="http://schemas.microsoft.com/office/drawing/2014/main" id="{2AE8FDAB-C306-C1E1-15C1-57164EC929F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8">
                  <a:extLst>
                    <a:ext uri="{FF2B5EF4-FFF2-40B4-BE49-F238E27FC236}">
                      <a16:creationId xmlns:a16="http://schemas.microsoft.com/office/drawing/2014/main" id="{E7EDAA61-EE91-0D85-5232-C82A368C93F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3FF02220-3739-0296-B9F0-E5C1BDF4C0DA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6" name="Freeform: Shape 15">
                <a:extLst>
                  <a:ext uri="{FF2B5EF4-FFF2-40B4-BE49-F238E27FC236}">
                    <a16:creationId xmlns:a16="http://schemas.microsoft.com/office/drawing/2014/main" id="{9096AB54-68FE-858F-017F-5F8C2D2F88F9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6">
                <a:extLst>
                  <a:ext uri="{FF2B5EF4-FFF2-40B4-BE49-F238E27FC236}">
                    <a16:creationId xmlns:a16="http://schemas.microsoft.com/office/drawing/2014/main" id="{433A0A8B-D08E-36D0-9D01-DD6BD013EF28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F50B6C63-11AA-F307-0E1D-477480793F76}"/>
              </a:ext>
            </a:extLst>
          </p:cNvPr>
          <p:cNvSpPr/>
          <p:nvPr/>
        </p:nvSpPr>
        <p:spPr>
          <a:xfrm>
            <a:off x="629174" y="1459684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Initial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A34F4-06FF-ED06-AEE0-340A4F37372D}"/>
              </a:ext>
            </a:extLst>
          </p:cNvPr>
          <p:cNvSpPr txBox="1"/>
          <p:nvPr/>
        </p:nvSpPr>
        <p:spPr>
          <a:xfrm>
            <a:off x="2944536" y="1963024"/>
            <a:ext cx="5721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Title : </a:t>
            </a:r>
            <a:r>
              <a:rPr lang="en-US" altLang="ko-KR" dirty="0" err="1">
                <a:latin typeface="+mn-ea"/>
              </a:rPr>
              <a:t>Mukjibba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Game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Menu buttons : ‘Game start’, ‘How to’, ‘Exit’ button</a:t>
            </a:r>
          </a:p>
          <a:p>
            <a:r>
              <a:rPr lang="en-US" altLang="ko-KR" dirty="0">
                <a:latin typeface="+mn-ea"/>
              </a:rPr>
              <a:t>:: Game start : move to game</a:t>
            </a:r>
          </a:p>
          <a:p>
            <a:r>
              <a:rPr lang="en-US" altLang="ko-KR" dirty="0">
                <a:latin typeface="+mn-ea"/>
              </a:rPr>
              <a:t>:: How to : introduce key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Exit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Requirement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E17B697-697F-02E5-1312-7E5EE13D3BA5}"/>
              </a:ext>
            </a:extLst>
          </p:cNvPr>
          <p:cNvGrpSpPr/>
          <p:nvPr/>
        </p:nvGrpSpPr>
        <p:grpSpPr>
          <a:xfrm>
            <a:off x="812055" y="2137449"/>
            <a:ext cx="1469385" cy="2583102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8F0D96-0260-1CC1-BC96-9533DC430F37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BD35876B-11B2-6F33-E9CF-7C0C3017D3F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841F793-27A7-FAC5-169E-0AD8970FF4C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8A24354D-B2C9-09AF-3DB0-2A79B4DEDFC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7">
                  <a:extLst>
                    <a:ext uri="{FF2B5EF4-FFF2-40B4-BE49-F238E27FC236}">
                      <a16:creationId xmlns:a16="http://schemas.microsoft.com/office/drawing/2014/main" id="{2AE8FDAB-C306-C1E1-15C1-57164EC929F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8">
                  <a:extLst>
                    <a:ext uri="{FF2B5EF4-FFF2-40B4-BE49-F238E27FC236}">
                      <a16:creationId xmlns:a16="http://schemas.microsoft.com/office/drawing/2014/main" id="{E7EDAA61-EE91-0D85-5232-C82A368C93F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3FF02220-3739-0296-B9F0-E5C1BDF4C0DA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6" name="Freeform: Shape 15">
                <a:extLst>
                  <a:ext uri="{FF2B5EF4-FFF2-40B4-BE49-F238E27FC236}">
                    <a16:creationId xmlns:a16="http://schemas.microsoft.com/office/drawing/2014/main" id="{9096AB54-68FE-858F-017F-5F8C2D2F88F9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6">
                <a:extLst>
                  <a:ext uri="{FF2B5EF4-FFF2-40B4-BE49-F238E27FC236}">
                    <a16:creationId xmlns:a16="http://schemas.microsoft.com/office/drawing/2014/main" id="{433A0A8B-D08E-36D0-9D01-DD6BD013EF28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F50B6C63-11AA-F307-0E1D-477480793F76}"/>
              </a:ext>
            </a:extLst>
          </p:cNvPr>
          <p:cNvSpPr/>
          <p:nvPr/>
        </p:nvSpPr>
        <p:spPr>
          <a:xfrm>
            <a:off x="629174" y="1459684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Initial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A34F4-06FF-ED06-AEE0-340A4F37372D}"/>
              </a:ext>
            </a:extLst>
          </p:cNvPr>
          <p:cNvSpPr txBox="1"/>
          <p:nvPr/>
        </p:nvSpPr>
        <p:spPr>
          <a:xfrm>
            <a:off x="2944536" y="1963024"/>
            <a:ext cx="5721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Title : </a:t>
            </a:r>
            <a:r>
              <a:rPr lang="en-US" altLang="ko-KR" dirty="0" err="1">
                <a:latin typeface="+mn-ea"/>
              </a:rPr>
              <a:t>Mukjibba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Game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Menu buttons : ‘Game start’, ‘How to’, ‘Exit’ button</a:t>
            </a:r>
          </a:p>
          <a:p>
            <a:r>
              <a:rPr lang="en-US" altLang="ko-KR" dirty="0">
                <a:latin typeface="+mn-ea"/>
              </a:rPr>
              <a:t>:: Game start : move to game</a:t>
            </a:r>
          </a:p>
          <a:p>
            <a:r>
              <a:rPr lang="en-US" altLang="ko-KR" dirty="0">
                <a:latin typeface="+mn-ea"/>
              </a:rPr>
              <a:t>:: How to : introduce key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Exit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>
              <a:latin typeface="+mn-ea"/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E6B05621-2E1A-7AFB-1907-BE38453B901E}"/>
              </a:ext>
            </a:extLst>
          </p:cNvPr>
          <p:cNvSpPr/>
          <p:nvPr/>
        </p:nvSpPr>
        <p:spPr>
          <a:xfrm>
            <a:off x="6328677" y="3177330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‘How to’ 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185BF-DCF1-9FE5-AD5F-DA6E68136595}"/>
              </a:ext>
            </a:extLst>
          </p:cNvPr>
          <p:cNvSpPr txBox="1"/>
          <p:nvPr/>
        </p:nvSpPr>
        <p:spPr>
          <a:xfrm>
            <a:off x="8321879" y="3179428"/>
            <a:ext cx="339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Explanation of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game rules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25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Requirement (cont.)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E17B697-697F-02E5-1312-7E5EE13D3BA5}"/>
              </a:ext>
            </a:extLst>
          </p:cNvPr>
          <p:cNvGrpSpPr/>
          <p:nvPr/>
        </p:nvGrpSpPr>
        <p:grpSpPr>
          <a:xfrm>
            <a:off x="812055" y="2137449"/>
            <a:ext cx="1469385" cy="2583102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8F0D96-0260-1CC1-BC96-9533DC430F37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BD35876B-11B2-6F33-E9CF-7C0C3017D3F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841F793-27A7-FAC5-169E-0AD8970FF4C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8A24354D-B2C9-09AF-3DB0-2A79B4DEDFC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7">
                  <a:extLst>
                    <a:ext uri="{FF2B5EF4-FFF2-40B4-BE49-F238E27FC236}">
                      <a16:creationId xmlns:a16="http://schemas.microsoft.com/office/drawing/2014/main" id="{2AE8FDAB-C306-C1E1-15C1-57164EC929F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8">
                  <a:extLst>
                    <a:ext uri="{FF2B5EF4-FFF2-40B4-BE49-F238E27FC236}">
                      <a16:creationId xmlns:a16="http://schemas.microsoft.com/office/drawing/2014/main" id="{E7EDAA61-EE91-0D85-5232-C82A368C93F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3FF02220-3739-0296-B9F0-E5C1BDF4C0DA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6" name="Freeform: Shape 15">
                <a:extLst>
                  <a:ext uri="{FF2B5EF4-FFF2-40B4-BE49-F238E27FC236}">
                    <a16:creationId xmlns:a16="http://schemas.microsoft.com/office/drawing/2014/main" id="{9096AB54-68FE-858F-017F-5F8C2D2F88F9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6">
                <a:extLst>
                  <a:ext uri="{FF2B5EF4-FFF2-40B4-BE49-F238E27FC236}">
                    <a16:creationId xmlns:a16="http://schemas.microsoft.com/office/drawing/2014/main" id="{433A0A8B-D08E-36D0-9D01-DD6BD013EF28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F50B6C63-11AA-F307-0E1D-477480793F76}"/>
              </a:ext>
            </a:extLst>
          </p:cNvPr>
          <p:cNvSpPr/>
          <p:nvPr/>
        </p:nvSpPr>
        <p:spPr>
          <a:xfrm>
            <a:off x="629174" y="1459684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Initial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A34F4-06FF-ED06-AEE0-340A4F37372D}"/>
              </a:ext>
            </a:extLst>
          </p:cNvPr>
          <p:cNvSpPr txBox="1"/>
          <p:nvPr/>
        </p:nvSpPr>
        <p:spPr>
          <a:xfrm>
            <a:off x="2944536" y="1963024"/>
            <a:ext cx="5721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Title : </a:t>
            </a:r>
            <a:r>
              <a:rPr lang="en-US" altLang="ko-KR" dirty="0" err="1">
                <a:latin typeface="+mn-ea"/>
              </a:rPr>
              <a:t>Mukjibba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Game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Menu buttons : ‘Game start’, ‘How to’, ‘Exit’ button</a:t>
            </a:r>
          </a:p>
          <a:p>
            <a:r>
              <a:rPr lang="en-US" altLang="ko-KR" dirty="0">
                <a:latin typeface="+mn-ea"/>
              </a:rPr>
              <a:t>:: Game start : move to game</a:t>
            </a:r>
          </a:p>
          <a:p>
            <a:r>
              <a:rPr lang="en-US" altLang="ko-KR" dirty="0">
                <a:latin typeface="+mn-ea"/>
              </a:rPr>
              <a:t>:: How to : introduce key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Exit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dirty="0">
              <a:latin typeface="+mn-ea"/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E6B05621-2E1A-7AFB-1907-BE38453B901E}"/>
              </a:ext>
            </a:extLst>
          </p:cNvPr>
          <p:cNvSpPr/>
          <p:nvPr/>
        </p:nvSpPr>
        <p:spPr>
          <a:xfrm>
            <a:off x="6328677" y="3177330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‘How to’ 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185BF-DCF1-9FE5-AD5F-DA6E68136595}"/>
              </a:ext>
            </a:extLst>
          </p:cNvPr>
          <p:cNvSpPr txBox="1"/>
          <p:nvPr/>
        </p:nvSpPr>
        <p:spPr>
          <a:xfrm>
            <a:off x="8321879" y="3179428"/>
            <a:ext cx="339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Explanation of game rules</a:t>
            </a: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82CA34AF-7F13-8C90-3D24-72EDB4284BBC}"/>
              </a:ext>
            </a:extLst>
          </p:cNvPr>
          <p:cNvSpPr/>
          <p:nvPr/>
        </p:nvSpPr>
        <p:spPr>
          <a:xfrm>
            <a:off x="2834041" y="4392909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If press ‘Exit’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EC579-EE58-200E-8D7E-921AD78342CD}"/>
              </a:ext>
            </a:extLst>
          </p:cNvPr>
          <p:cNvSpPr txBox="1"/>
          <p:nvPr/>
        </p:nvSpPr>
        <p:spPr>
          <a:xfrm>
            <a:off x="2834041" y="5025006"/>
            <a:ext cx="4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Check one more time if user want to exit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03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App Explanation – In Game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E17B697-697F-02E5-1312-7E5EE13D3BA5}"/>
              </a:ext>
            </a:extLst>
          </p:cNvPr>
          <p:cNvGrpSpPr/>
          <p:nvPr/>
        </p:nvGrpSpPr>
        <p:grpSpPr>
          <a:xfrm>
            <a:off x="812055" y="2137449"/>
            <a:ext cx="1469385" cy="2583102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8F0D96-0260-1CC1-BC96-9533DC430F37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8" name="Rounded Rectangle 4">
                <a:extLst>
                  <a:ext uri="{FF2B5EF4-FFF2-40B4-BE49-F238E27FC236}">
                    <a16:creationId xmlns:a16="http://schemas.microsoft.com/office/drawing/2014/main" id="{BD35876B-11B2-6F33-E9CF-7C0C3017D3F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841F793-27A7-FAC5-169E-0AD8970FF4C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8A24354D-B2C9-09AF-3DB0-2A79B4DEDFC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7">
                  <a:extLst>
                    <a:ext uri="{FF2B5EF4-FFF2-40B4-BE49-F238E27FC236}">
                      <a16:creationId xmlns:a16="http://schemas.microsoft.com/office/drawing/2014/main" id="{2AE8FDAB-C306-C1E1-15C1-57164EC929F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8">
                  <a:extLst>
                    <a:ext uri="{FF2B5EF4-FFF2-40B4-BE49-F238E27FC236}">
                      <a16:creationId xmlns:a16="http://schemas.microsoft.com/office/drawing/2014/main" id="{E7EDAA61-EE91-0D85-5232-C82A368C93F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3FF02220-3739-0296-B9F0-E5C1BDF4C0DA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6" name="Freeform: Shape 15">
                <a:extLst>
                  <a:ext uri="{FF2B5EF4-FFF2-40B4-BE49-F238E27FC236}">
                    <a16:creationId xmlns:a16="http://schemas.microsoft.com/office/drawing/2014/main" id="{9096AB54-68FE-858F-017F-5F8C2D2F88F9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16">
                <a:extLst>
                  <a:ext uri="{FF2B5EF4-FFF2-40B4-BE49-F238E27FC236}">
                    <a16:creationId xmlns:a16="http://schemas.microsoft.com/office/drawing/2014/main" id="{433A0A8B-D08E-36D0-9D01-DD6BD013EF28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F50B6C63-11AA-F307-0E1D-477480793F76}"/>
              </a:ext>
            </a:extLst>
          </p:cNvPr>
          <p:cNvSpPr/>
          <p:nvPr/>
        </p:nvSpPr>
        <p:spPr>
          <a:xfrm>
            <a:off x="629174" y="1459684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In Game</a:t>
            </a: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F78AC3D-C867-530B-A197-5BFC38F78A93}"/>
              </a:ext>
            </a:extLst>
          </p:cNvPr>
          <p:cNvGrpSpPr/>
          <p:nvPr/>
        </p:nvGrpSpPr>
        <p:grpSpPr>
          <a:xfrm>
            <a:off x="3783156" y="1702965"/>
            <a:ext cx="3154539" cy="4604503"/>
            <a:chOff x="7182034" y="5192864"/>
            <a:chExt cx="825553" cy="1451279"/>
          </a:xfrm>
        </p:grpSpPr>
        <p:grpSp>
          <p:nvGrpSpPr>
            <p:cNvPr id="15" name="Group 3">
              <a:extLst>
                <a:ext uri="{FF2B5EF4-FFF2-40B4-BE49-F238E27FC236}">
                  <a16:creationId xmlns:a16="http://schemas.microsoft.com/office/drawing/2014/main" id="{2C0F2441-631A-E2B5-E49C-1A3CA6A77472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9" name="Rounded Rectangle 4">
                <a:extLst>
                  <a:ext uri="{FF2B5EF4-FFF2-40B4-BE49-F238E27FC236}">
                    <a16:creationId xmlns:a16="http://schemas.microsoft.com/office/drawing/2014/main" id="{3E73FD35-AD2B-42E0-632C-905B420F899B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794ABC4D-2C17-DF6C-7F53-ACBDD69C414A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ACCF5947-4571-8AC0-6104-3AA2F912181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2" name="Oval 7">
                  <a:extLst>
                    <a:ext uri="{FF2B5EF4-FFF2-40B4-BE49-F238E27FC236}">
                      <a16:creationId xmlns:a16="http://schemas.microsoft.com/office/drawing/2014/main" id="{79FB54D3-7840-9DDB-0084-9D7300575D2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ounded Rectangle 8">
                  <a:extLst>
                    <a:ext uri="{FF2B5EF4-FFF2-40B4-BE49-F238E27FC236}">
                      <a16:creationId xmlns:a16="http://schemas.microsoft.com/office/drawing/2014/main" id="{D410AD62-0B75-08E2-FB75-AD1040BE959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269CB638-3781-8E4E-326E-420A20C31738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id="{082EE05A-E775-BB45-C7FA-D10CA1C2D546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6">
                <a:extLst>
                  <a:ext uri="{FF2B5EF4-FFF2-40B4-BE49-F238E27FC236}">
                    <a16:creationId xmlns:a16="http://schemas.microsoft.com/office/drawing/2014/main" id="{74E7F619-A6A3-7501-9BAA-23D489563D0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사각형: 빗면 23">
            <a:extLst>
              <a:ext uri="{FF2B5EF4-FFF2-40B4-BE49-F238E27FC236}">
                <a16:creationId xmlns:a16="http://schemas.microsoft.com/office/drawing/2014/main" id="{10516A70-6232-0F2A-F654-A4828102C567}"/>
              </a:ext>
            </a:extLst>
          </p:cNvPr>
          <p:cNvSpPr/>
          <p:nvPr/>
        </p:nvSpPr>
        <p:spPr>
          <a:xfrm>
            <a:off x="4244829" y="4720551"/>
            <a:ext cx="562063" cy="434484"/>
          </a:xfrm>
          <a:prstGeom prst="bevel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5100063D-FA56-EA54-B2A5-F24629C80483}"/>
              </a:ext>
            </a:extLst>
          </p:cNvPr>
          <p:cNvSpPr/>
          <p:nvPr/>
        </p:nvSpPr>
        <p:spPr>
          <a:xfrm>
            <a:off x="5047131" y="4733135"/>
            <a:ext cx="562063" cy="434484"/>
          </a:xfrm>
          <a:prstGeom prst="bevel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4607D78B-FA2B-FA92-E8A4-5FC82956C2CC}"/>
              </a:ext>
            </a:extLst>
          </p:cNvPr>
          <p:cNvSpPr/>
          <p:nvPr/>
        </p:nvSpPr>
        <p:spPr>
          <a:xfrm>
            <a:off x="5859533" y="4729695"/>
            <a:ext cx="562063" cy="434484"/>
          </a:xfrm>
          <a:prstGeom prst="bevel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03BBF81-393C-DDA3-7E85-65E9EC8F68F2}"/>
              </a:ext>
            </a:extLst>
          </p:cNvPr>
          <p:cNvSpPr/>
          <p:nvPr/>
        </p:nvSpPr>
        <p:spPr>
          <a:xfrm>
            <a:off x="7603154" y="1609199"/>
            <a:ext cx="3560354" cy="72424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Side : show player’s symbol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B43DA0-5E06-8818-B38E-D550005B83B2}"/>
              </a:ext>
            </a:extLst>
          </p:cNvPr>
          <p:cNvSpPr/>
          <p:nvPr/>
        </p:nvSpPr>
        <p:spPr>
          <a:xfrm>
            <a:off x="7614855" y="2491438"/>
            <a:ext cx="3560354" cy="72424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Opponent Side : show opponent’s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508561F-301F-A7D3-9B3B-048E18E476B5}"/>
              </a:ext>
            </a:extLst>
          </p:cNvPr>
          <p:cNvSpPr/>
          <p:nvPr/>
        </p:nvSpPr>
        <p:spPr>
          <a:xfrm>
            <a:off x="4068661" y="2270108"/>
            <a:ext cx="1150661" cy="19353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endPos="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887FD0D-27DC-CB80-F1BD-0B6F3E08DA1B}"/>
              </a:ext>
            </a:extLst>
          </p:cNvPr>
          <p:cNvSpPr/>
          <p:nvPr/>
        </p:nvSpPr>
        <p:spPr>
          <a:xfrm>
            <a:off x="5360425" y="2279896"/>
            <a:ext cx="1150661" cy="19353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endPos="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695E2A6-48BB-A792-E5A4-37C921F8658C}"/>
              </a:ext>
            </a:extLst>
          </p:cNvPr>
          <p:cNvCxnSpPr>
            <a:endCxn id="47" idx="1"/>
          </p:cNvCxnSpPr>
          <p:nvPr/>
        </p:nvCxnSpPr>
        <p:spPr>
          <a:xfrm flipV="1">
            <a:off x="4706224" y="1971323"/>
            <a:ext cx="2896930" cy="124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5A0F242-3F2C-C7F9-D747-0BB7CBA684AF}"/>
              </a:ext>
            </a:extLst>
          </p:cNvPr>
          <p:cNvCxnSpPr>
            <a:endCxn id="48" idx="1"/>
          </p:cNvCxnSpPr>
          <p:nvPr/>
        </p:nvCxnSpPr>
        <p:spPr>
          <a:xfrm flipV="1">
            <a:off x="5821960" y="2853562"/>
            <a:ext cx="1792895" cy="54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2840BA-0897-8288-0244-904051A0B51C}"/>
              </a:ext>
            </a:extLst>
          </p:cNvPr>
          <p:cNvSpPr/>
          <p:nvPr/>
        </p:nvSpPr>
        <p:spPr>
          <a:xfrm>
            <a:off x="7603154" y="4205460"/>
            <a:ext cx="3560354" cy="170826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buttons for player control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choose Rock/Paper/Scissor symbol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액자 59">
            <a:extLst>
              <a:ext uri="{FF2B5EF4-FFF2-40B4-BE49-F238E27FC236}">
                <a16:creationId xmlns:a16="http://schemas.microsoft.com/office/drawing/2014/main" id="{EEF98301-7B18-11F8-C0F9-07D03CCCFAB7}"/>
              </a:ext>
            </a:extLst>
          </p:cNvPr>
          <p:cNvSpPr/>
          <p:nvPr/>
        </p:nvSpPr>
        <p:spPr>
          <a:xfrm>
            <a:off x="4068661" y="4720550"/>
            <a:ext cx="2533308" cy="612199"/>
          </a:xfrm>
          <a:prstGeom prst="frame">
            <a:avLst>
              <a:gd name="adj1" fmla="val 0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3F92F49-D0EF-AEBA-2C39-2C8DFD1448DA}"/>
              </a:ext>
            </a:extLst>
          </p:cNvPr>
          <p:cNvCxnSpPr>
            <a:endCxn id="59" idx="1"/>
          </p:cNvCxnSpPr>
          <p:nvPr/>
        </p:nvCxnSpPr>
        <p:spPr>
          <a:xfrm flipV="1">
            <a:off x="6601968" y="5059593"/>
            <a:ext cx="1001186" cy="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1780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a:spPr>
      <a:bodyPr rtlCol="0" anchor="ctr"/>
      <a:lstStyle>
        <a:defPPr algn="ctr">
          <a:defRPr b="1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322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Contents Slide Master</vt:lpstr>
      <vt:lpstr>Section Break Slide Master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Ko Jaeyoung</cp:lastModifiedBy>
  <cp:revision>107</cp:revision>
  <dcterms:created xsi:type="dcterms:W3CDTF">2020-01-20T05:08:25Z</dcterms:created>
  <dcterms:modified xsi:type="dcterms:W3CDTF">2022-07-23T12:12:54Z</dcterms:modified>
</cp:coreProperties>
</file>